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4" r:id="rId4"/>
    <p:sldId id="260" r:id="rId5"/>
    <p:sldId id="265" r:id="rId6"/>
    <p:sldId id="259" r:id="rId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C7C8-1467-4C46-A218-2BF86A4D3FB4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D7D34-295B-4760-A52F-6A61D7F7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5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CEA37E9-6EFA-4573-8505-AA2E8C1B1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2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C4F65-B3F4-4409-A324-DDFA9D4FBF0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3AF8D-4619-495D-88E8-3C15F8487C1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66CA3-4B87-403B-8477-338DCE31723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5D938-E3B9-4B13-8CAA-0BB02A764B6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453D4-FC56-4C57-BDCC-03FA4CDC329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D38F1-776A-42DB-838C-97E82CC12FE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14A49D7-1A33-47D3-B09A-220773938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7BCE-609F-4058-A1E7-A3A78118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8E8C-B24B-4D6A-8728-ADCAAB3F9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5B00-A3D3-47EC-802D-A0EF4F77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1915-2910-4BF2-9620-B023120E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6959-4E98-4C99-8B17-7793C527B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B444-D6AE-4C08-98CC-F60801C51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1020-153F-4BA3-98A0-C17621F32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F6C94-1315-451A-81B5-4DD0A2F1B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F587-792D-4B53-BD7C-B6534A243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36C3-0274-4D95-9C51-FB5D90574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151A1F2-2DBF-46E8-9490-7261A33E5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Bellaire Church of Christ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May 6, 2012</a:t>
            </a:r>
          </a:p>
          <a:p>
            <a:pPr eaLnBrk="1" hangingPunct="1"/>
            <a:r>
              <a:rPr lang="en-US" dirty="0" smtClean="0"/>
              <a:t>Go Unto All the World</a:t>
            </a:r>
          </a:p>
          <a:p>
            <a:pPr eaLnBrk="1" hangingPunct="1"/>
            <a:r>
              <a:rPr lang="en-US" dirty="0" smtClean="0"/>
              <a:t>Song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3" cstate="print"/>
          <a:srcRect l="52204" t="54783" r="4995" b="9916"/>
          <a:stretch>
            <a:fillRect/>
          </a:stretch>
        </p:blipFill>
        <p:spPr bwMode="auto">
          <a:xfrm>
            <a:off x="36576" y="5934456"/>
            <a:ext cx="1828800" cy="9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4" cstate="print"/>
          <a:srcRect l="18431" t="2762" b="7544"/>
          <a:stretch>
            <a:fillRect/>
          </a:stretch>
        </p:blipFill>
        <p:spPr bwMode="auto">
          <a:xfrm>
            <a:off x="1607466" y="1676400"/>
            <a:ext cx="586013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Preachers Supported by Bellaire Church of Christ</a:t>
            </a:r>
          </a:p>
        </p:txBody>
      </p:sp>
      <p:cxnSp>
        <p:nvCxnSpPr>
          <p:cNvPr id="8" name="Straight Arrow Connector 7"/>
          <p:cNvCxnSpPr>
            <a:stCxn id="12" idx="3"/>
          </p:cNvCxnSpPr>
          <p:nvPr/>
        </p:nvCxnSpPr>
        <p:spPr bwMode="auto">
          <a:xfrm>
            <a:off x="1524000" y="2257425"/>
            <a:ext cx="1371600" cy="216217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2057400"/>
            <a:ext cx="13716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Derek Chambers</a:t>
            </a:r>
          </a:p>
          <a:p>
            <a:pPr>
              <a:defRPr/>
            </a:pPr>
            <a:r>
              <a:rPr lang="en-US" sz="1000" dirty="0"/>
              <a:t>Albuquerque, NM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514600"/>
            <a:ext cx="1371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/>
              <a:t>Bart Campbell</a:t>
            </a:r>
          </a:p>
          <a:p>
            <a:pPr>
              <a:defRPr/>
            </a:pPr>
            <a:r>
              <a:rPr lang="en-US" sz="1000" dirty="0" smtClean="0"/>
              <a:t>Globe, AZ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1524000" y="2714655"/>
            <a:ext cx="533400" cy="170494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5924490"/>
            <a:ext cx="914400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/>
              <a:t>Jack Smith</a:t>
            </a:r>
          </a:p>
          <a:p>
            <a:pPr>
              <a:defRPr/>
            </a:pPr>
            <a:r>
              <a:rPr lang="en-US" sz="1000" b="1" dirty="0"/>
              <a:t>Bellaire, TX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 bwMode="auto">
          <a:xfrm rot="16200000" flipV="1">
            <a:off x="4810155" y="5248245"/>
            <a:ext cx="514290" cy="8382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5943600"/>
            <a:ext cx="9144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Alan Wood</a:t>
            </a:r>
          </a:p>
          <a:p>
            <a:pPr>
              <a:defRPr/>
            </a:pPr>
            <a:r>
              <a:rPr lang="en-US" sz="1000" dirty="0"/>
              <a:t>Victoria, TX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rot="5400000" flipH="1" flipV="1">
            <a:off x="3238500" y="4991100"/>
            <a:ext cx="304800" cy="16002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00" y="5334000"/>
            <a:ext cx="11430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Stan </a:t>
            </a:r>
            <a:r>
              <a:rPr lang="en-US" sz="1000" dirty="0" err="1"/>
              <a:t>Wenck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Douglasville, GA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867400"/>
            <a:ext cx="10668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Ruben Amador</a:t>
            </a:r>
          </a:p>
          <a:p>
            <a:pPr>
              <a:defRPr/>
            </a:pPr>
            <a:r>
              <a:rPr lang="en-US" sz="1000" dirty="0"/>
              <a:t>Houston, TX</a:t>
            </a:r>
          </a:p>
        </p:txBody>
      </p:sp>
      <p:cxnSp>
        <p:nvCxnSpPr>
          <p:cNvPr id="33" name="Straight Arrow Connector 32"/>
          <p:cNvCxnSpPr>
            <a:stCxn id="27" idx="1"/>
          </p:cNvCxnSpPr>
          <p:nvPr/>
        </p:nvCxnSpPr>
        <p:spPr bwMode="auto">
          <a:xfrm rot="10800000">
            <a:off x="6324602" y="4648201"/>
            <a:ext cx="1295398" cy="88582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3"/>
          </p:cNvCxnSpPr>
          <p:nvPr/>
        </p:nvCxnSpPr>
        <p:spPr bwMode="auto">
          <a:xfrm flipV="1">
            <a:off x="4191000" y="5334000"/>
            <a:ext cx="304800" cy="73342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53000" y="6381750"/>
            <a:ext cx="12192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Jesus Trevino</a:t>
            </a:r>
          </a:p>
          <a:p>
            <a:pPr>
              <a:defRPr/>
            </a:pPr>
            <a:r>
              <a:rPr lang="en-US" sz="1000" dirty="0"/>
              <a:t>Lake Jackson, TX</a:t>
            </a: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 bwMode="auto">
          <a:xfrm rot="10800000">
            <a:off x="4572000" y="5410201"/>
            <a:ext cx="381000" cy="117157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57600" y="6324600"/>
            <a:ext cx="11430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Gene Mabry</a:t>
            </a:r>
          </a:p>
          <a:p>
            <a:pPr>
              <a:defRPr/>
            </a:pPr>
            <a:r>
              <a:rPr lang="en-US" sz="1000" dirty="0"/>
              <a:t>Missouri City, TX</a:t>
            </a: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 bwMode="auto">
          <a:xfrm rot="5400000" flipH="1" flipV="1">
            <a:off x="3906044" y="5733256"/>
            <a:ext cx="914400" cy="2682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96200" y="3352800"/>
            <a:ext cx="13716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 err="1" smtClean="0"/>
              <a:t>Hendrik</a:t>
            </a:r>
            <a:r>
              <a:rPr lang="en-US" sz="1000" dirty="0" smtClean="0"/>
              <a:t> </a:t>
            </a:r>
            <a:r>
              <a:rPr lang="en-US" sz="1000" dirty="0" err="1"/>
              <a:t>Joubert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Mebane, NC</a:t>
            </a:r>
          </a:p>
        </p:txBody>
      </p:sp>
      <p:cxnSp>
        <p:nvCxnSpPr>
          <p:cNvPr id="76" name="Straight Arrow Connector 75"/>
          <p:cNvCxnSpPr>
            <a:stCxn id="75" idx="1"/>
          </p:cNvCxnSpPr>
          <p:nvPr/>
        </p:nvCxnSpPr>
        <p:spPr bwMode="auto">
          <a:xfrm rot="10800000" flipV="1">
            <a:off x="6934200" y="3552824"/>
            <a:ext cx="762000" cy="71437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543800" y="4343400"/>
            <a:ext cx="13716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Bill Beasley</a:t>
            </a:r>
          </a:p>
          <a:p>
            <a:pPr>
              <a:defRPr/>
            </a:pPr>
            <a:r>
              <a:rPr lang="en-US" sz="1000" dirty="0"/>
              <a:t>Iron Station, NC</a:t>
            </a:r>
          </a:p>
        </p:txBody>
      </p:sp>
      <p:cxnSp>
        <p:nvCxnSpPr>
          <p:cNvPr id="82" name="Straight Arrow Connector 81"/>
          <p:cNvCxnSpPr>
            <a:stCxn id="81" idx="1"/>
          </p:cNvCxnSpPr>
          <p:nvPr/>
        </p:nvCxnSpPr>
        <p:spPr bwMode="auto">
          <a:xfrm rot="10800000">
            <a:off x="6553200" y="4343401"/>
            <a:ext cx="990600" cy="20002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22" name="Picture 8"/>
          <p:cNvPicPr>
            <a:picLocks noChangeAspect="1" noChangeArrowheads="1"/>
          </p:cNvPicPr>
          <p:nvPr/>
        </p:nvPicPr>
        <p:blipFill>
          <a:blip r:embed="rId5" cstate="print"/>
          <a:srcRect l="40793" t="39665" r="35818" b="16333"/>
          <a:stretch>
            <a:fillRect/>
          </a:stretch>
        </p:blipFill>
        <p:spPr bwMode="auto">
          <a:xfrm>
            <a:off x="76200" y="3810000"/>
            <a:ext cx="12954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76200" y="3048000"/>
            <a:ext cx="1371600" cy="862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Robinson </a:t>
            </a:r>
            <a:r>
              <a:rPr lang="en-US" sz="1000" dirty="0" err="1"/>
              <a:t>Pulveras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Jimmy Domingo</a:t>
            </a:r>
          </a:p>
          <a:p>
            <a:pPr>
              <a:defRPr/>
            </a:pPr>
            <a:r>
              <a:rPr lang="en-US" sz="1000" dirty="0" err="1"/>
              <a:t>Carlito</a:t>
            </a:r>
            <a:r>
              <a:rPr lang="en-US" sz="1000" dirty="0"/>
              <a:t> </a:t>
            </a:r>
            <a:r>
              <a:rPr lang="en-US" sz="1000" dirty="0" err="1"/>
              <a:t>Abella</a:t>
            </a: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Philippines</a:t>
            </a:r>
          </a:p>
        </p:txBody>
      </p:sp>
      <p:cxnSp>
        <p:nvCxnSpPr>
          <p:cNvPr id="94" name="Straight Arrow Connector 93"/>
          <p:cNvCxnSpPr>
            <a:stCxn id="91" idx="2"/>
          </p:cNvCxnSpPr>
          <p:nvPr/>
        </p:nvCxnSpPr>
        <p:spPr bwMode="auto">
          <a:xfrm rot="16200000" flipH="1">
            <a:off x="126207" y="4545806"/>
            <a:ext cx="1347787" cy="762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981200" y="6400800"/>
            <a:ext cx="1447800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Santiago Soto</a:t>
            </a:r>
          </a:p>
          <a:p>
            <a:pPr>
              <a:defRPr/>
            </a:pPr>
            <a:r>
              <a:rPr lang="en-US" sz="1000" dirty="0"/>
              <a:t>Alajuela, Costa Rica</a:t>
            </a:r>
          </a:p>
        </p:txBody>
      </p:sp>
      <p:cxnSp>
        <p:nvCxnSpPr>
          <p:cNvPr id="100" name="Straight Arrow Connector 99"/>
          <p:cNvCxnSpPr>
            <a:stCxn id="96" idx="1"/>
          </p:cNvCxnSpPr>
          <p:nvPr/>
        </p:nvCxnSpPr>
        <p:spPr bwMode="auto">
          <a:xfrm rot="10800000">
            <a:off x="990600" y="6477001"/>
            <a:ext cx="990600" cy="123825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9800" y="5913120"/>
            <a:ext cx="1066800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 smtClean="0"/>
              <a:t>Steve Garrett</a:t>
            </a:r>
            <a:endParaRPr lang="en-US" sz="1000" b="1" dirty="0"/>
          </a:p>
          <a:p>
            <a:pPr>
              <a:defRPr/>
            </a:pPr>
            <a:r>
              <a:rPr lang="en-US" sz="1000" b="1" dirty="0"/>
              <a:t>Bellaire, TX</a:t>
            </a:r>
          </a:p>
        </p:txBody>
      </p:sp>
      <p:cxnSp>
        <p:nvCxnSpPr>
          <p:cNvPr id="50" name="Straight Arrow Connector 49"/>
          <p:cNvCxnSpPr>
            <a:stCxn id="49" idx="0"/>
          </p:cNvCxnSpPr>
          <p:nvPr/>
        </p:nvCxnSpPr>
        <p:spPr bwMode="auto">
          <a:xfrm rot="16200000" flipV="1">
            <a:off x="5311140" y="4671060"/>
            <a:ext cx="579120" cy="19050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543800" y="1905000"/>
            <a:ext cx="1371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/>
              <a:t>Henry Kelley</a:t>
            </a:r>
          </a:p>
          <a:p>
            <a:pPr>
              <a:defRPr/>
            </a:pPr>
            <a:r>
              <a:rPr lang="en-US" sz="1000" dirty="0" smtClean="0"/>
              <a:t>Ogdensburg, WI</a:t>
            </a:r>
            <a:endParaRPr lang="en-US" sz="1000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 bwMode="auto">
          <a:xfrm rot="10800000" flipV="1">
            <a:off x="5410200" y="2105054"/>
            <a:ext cx="2133600" cy="48574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5-Point Star 2"/>
          <p:cNvSpPr/>
          <p:nvPr/>
        </p:nvSpPr>
        <p:spPr bwMode="auto">
          <a:xfrm>
            <a:off x="5295900" y="2486891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1963882" y="4304434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812473" y="4314825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4076700" y="5534027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4457699" y="5219700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6158345" y="4495369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6386945" y="4229100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5-Point Star 44"/>
          <p:cNvSpPr/>
          <p:nvPr/>
        </p:nvSpPr>
        <p:spPr bwMode="auto">
          <a:xfrm>
            <a:off x="6743700" y="4152899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5-Point Star 45"/>
          <p:cNvSpPr/>
          <p:nvPr/>
        </p:nvSpPr>
        <p:spPr bwMode="auto">
          <a:xfrm>
            <a:off x="772391" y="5219699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732767" y="6452755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447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Preaching Reports</a:t>
            </a:r>
            <a:br>
              <a:rPr lang="en-US" sz="4000" dirty="0" smtClean="0"/>
            </a:br>
            <a:r>
              <a:rPr lang="en-US" sz="3200" dirty="0" smtClean="0"/>
              <a:t>(Jack Smith)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535487"/>
          </a:xfrm>
        </p:spPr>
        <p:txBody>
          <a:bodyPr/>
          <a:lstStyle/>
          <a:p>
            <a:pPr marL="609600" indent="-609600" eaLnBrk="1" hangingPunct="1"/>
            <a:r>
              <a:rPr lang="en-US" dirty="0" smtClean="0"/>
              <a:t>Mt 28:16-20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endParaRPr lang="en-US" dirty="0" smtClean="0"/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/>
              <a:t>Bart Campbell – Arizona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 smtClean="0"/>
              <a:t>Derek Chambers – New Mexico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#499 I Want To Be a Worker </a:t>
            </a:r>
            <a:r>
              <a:rPr lang="en-US" sz="2800" dirty="0" smtClean="0"/>
              <a:t>(Michael Robinson)</a:t>
            </a: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#273 I’m Not Ashamed to Own My Lord </a:t>
            </a:r>
            <a:r>
              <a:rPr lang="en-US" sz="2800" dirty="0"/>
              <a:t>(Michael Robinson)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447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Preaching Reports </a:t>
            </a:r>
            <a:br>
              <a:rPr lang="en-US" sz="4000" dirty="0" smtClean="0"/>
            </a:br>
            <a:r>
              <a:rPr lang="en-US" sz="3200" dirty="0" smtClean="0"/>
              <a:t>(Mark Mann)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535487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en-US" dirty="0" smtClean="0"/>
              <a:t>Acts 17:1-4</a:t>
            </a:r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 smtClean="0"/>
              <a:t>Stan </a:t>
            </a:r>
            <a:r>
              <a:rPr lang="en-US" dirty="0" err="1" smtClean="0"/>
              <a:t>Wenck</a:t>
            </a:r>
            <a:r>
              <a:rPr lang="en-US" dirty="0" smtClean="0"/>
              <a:t> – Georgia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/>
              <a:t>Bill Beasley – North Carolina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#75 I Am The Vine </a:t>
            </a:r>
            <a:r>
              <a:rPr lang="en-US" sz="2800" dirty="0" smtClean="0"/>
              <a:t>(David Ford) </a:t>
            </a: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#406 More About Jesus </a:t>
            </a:r>
            <a:r>
              <a:rPr lang="en-US" sz="2800" dirty="0"/>
              <a:t>(David Ford)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447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Preaching Reports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200" dirty="0" smtClean="0"/>
              <a:t>(Mike </a:t>
            </a:r>
            <a:r>
              <a:rPr lang="en-US" sz="3200" dirty="0" err="1" smtClean="0"/>
              <a:t>Pharris</a:t>
            </a:r>
            <a:r>
              <a:rPr lang="en-US" sz="3200" dirty="0" smtClean="0"/>
              <a:t>)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61168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/>
            <a:r>
              <a:rPr lang="en-US" dirty="0" smtClean="0"/>
              <a:t>John 5:31-37</a:t>
            </a:r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 smtClean="0"/>
              <a:t>Ruben Amador – Central/South America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 smtClean="0"/>
              <a:t>Gene Mabry – Missouri City, Texas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en-US" dirty="0" smtClean="0"/>
              <a:t>Robinson </a:t>
            </a:r>
            <a:r>
              <a:rPr lang="en-US" dirty="0" err="1" smtClean="0"/>
              <a:t>Pulveras</a:t>
            </a:r>
            <a:r>
              <a:rPr lang="en-US" dirty="0" smtClean="0"/>
              <a:t> – Philippines</a:t>
            </a:r>
          </a:p>
          <a:p>
            <a:pPr marL="609600" indent="-609600" eaLnBrk="1" hangingPunct="1"/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#180 Wonderful Story of Love </a:t>
            </a:r>
            <a:r>
              <a:rPr lang="en-US" sz="2800" dirty="0" smtClean="0"/>
              <a:t>(Robert)</a:t>
            </a: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#522 For Christ and the Church </a:t>
            </a:r>
            <a:r>
              <a:rPr lang="en-US" sz="2800" dirty="0" smtClean="0"/>
              <a:t>(Robert)</a:t>
            </a:r>
            <a:endParaRPr lang="en-US" sz="2800" dirty="0" smtClean="0"/>
          </a:p>
          <a:p>
            <a:pPr marL="609600" indent="-609600" eaLnBrk="1" hangingPunct="1"/>
            <a:r>
              <a:rPr lang="en-US" sz="2800" dirty="0" smtClean="0"/>
              <a:t>#194 When We All Get to Heaven </a:t>
            </a:r>
            <a:r>
              <a:rPr lang="en-US" sz="2800" dirty="0" smtClean="0"/>
              <a:t>(Robert)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447800"/>
          </a:xfrm>
        </p:spPr>
        <p:txBody>
          <a:bodyPr/>
          <a:lstStyle/>
          <a:p>
            <a:pPr eaLnBrk="1" hangingPunct="1"/>
            <a:r>
              <a:rPr lang="en-US" sz="4000" smtClean="0"/>
              <a:t>Invitation, Lord’s Supper, Closing</a:t>
            </a:r>
            <a:endParaRPr lang="en-US" sz="36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535487"/>
          </a:xfrm>
        </p:spPr>
        <p:txBody>
          <a:bodyPr/>
          <a:lstStyle/>
          <a:p>
            <a:pPr marL="711200" indent="-711200" eaLnBrk="1" hangingPunct="1"/>
            <a:r>
              <a:rPr lang="en-US" dirty="0" smtClean="0"/>
              <a:t>Invitation (Jack Smith)</a:t>
            </a:r>
          </a:p>
          <a:p>
            <a:pPr marL="1066800" lvl="1" indent="-609600" eaLnBrk="1" hangingPunct="1"/>
            <a:r>
              <a:rPr lang="en-US" dirty="0" smtClean="0"/>
              <a:t>#317 All Things Are Ready </a:t>
            </a:r>
            <a:r>
              <a:rPr lang="en-US" dirty="0" smtClean="0"/>
              <a:t>(Steve)</a:t>
            </a:r>
            <a:endParaRPr lang="en-US" dirty="0" smtClean="0"/>
          </a:p>
          <a:p>
            <a:pPr marL="711200" indent="-711200" eaLnBrk="1" hangingPunct="1"/>
            <a:r>
              <a:rPr lang="en-US" dirty="0" smtClean="0"/>
              <a:t>Lord’s Supper </a:t>
            </a:r>
          </a:p>
          <a:p>
            <a:pPr marL="711200" indent="-711200" eaLnBrk="1" hangingPunct="1"/>
            <a:r>
              <a:rPr lang="en-US" dirty="0" smtClean="0"/>
              <a:t>Closing Song</a:t>
            </a:r>
          </a:p>
          <a:p>
            <a:pPr marL="1066800" lvl="1" indent="-609600" eaLnBrk="1" hangingPunct="1"/>
            <a:r>
              <a:rPr lang="en-US" dirty="0" smtClean="0"/>
              <a:t>#227 There Is a Habitation </a:t>
            </a:r>
            <a:r>
              <a:rPr lang="en-US" dirty="0" smtClean="0"/>
              <a:t>(Steve)</a:t>
            </a:r>
            <a:endParaRPr lang="en-US" dirty="0" smtClean="0"/>
          </a:p>
          <a:p>
            <a:pPr marL="711200" indent="-711200" eaLnBrk="1" hangingPunct="1"/>
            <a:r>
              <a:rPr lang="en-US" dirty="0" smtClean="0"/>
              <a:t>Announcements</a:t>
            </a:r>
          </a:p>
          <a:p>
            <a:pPr marL="711200" indent="-711200" eaLnBrk="1" hangingPunct="1"/>
            <a:r>
              <a:rPr lang="en-US" dirty="0" smtClean="0"/>
              <a:t>Closing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250</TotalTime>
  <Words>260</Words>
  <Application>Microsoft Office PowerPoint</Application>
  <PresentationFormat>On-screen Show (4:3)</PresentationFormat>
  <Paragraphs>77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Blends</vt:lpstr>
      <vt:lpstr>Bellaire Church of Christ</vt:lpstr>
      <vt:lpstr>Preachers Supported by Bellaire Church of Christ</vt:lpstr>
      <vt:lpstr>Preaching Reports (Jack Smith)</vt:lpstr>
      <vt:lpstr>Preaching Reports  (Mark Mann)</vt:lpstr>
      <vt:lpstr>Preaching Reports  (Mike Pharris)</vt:lpstr>
      <vt:lpstr>Invitation, Lord’s Supper, 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McDonald</dc:creator>
  <cp:lastModifiedBy>Bellaire church</cp:lastModifiedBy>
  <cp:revision>43</cp:revision>
  <dcterms:created xsi:type="dcterms:W3CDTF">2007-09-02T20:31:19Z</dcterms:created>
  <dcterms:modified xsi:type="dcterms:W3CDTF">2012-05-06T16:51:31Z</dcterms:modified>
</cp:coreProperties>
</file>