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256394-6040-4962-BB95-288BE857A409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8DA3DBA-9E2F-49BF-9A62-6686B68810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838200"/>
            <a:ext cx="7848600" cy="2514600"/>
          </a:xfrm>
        </p:spPr>
        <p:txBody>
          <a:bodyPr/>
          <a:lstStyle/>
          <a:p>
            <a:r>
              <a:rPr lang="en-US" dirty="0" smtClean="0"/>
              <a:t>A  FAITH  LIKE  RAHAB’S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943600"/>
            <a:ext cx="7924800" cy="68579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             Joshua 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Was This Woman?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Heb. 11:31</a:t>
            </a:r>
          </a:p>
          <a:p>
            <a:r>
              <a:rPr lang="en-US" dirty="0" smtClean="0"/>
              <a:t>James 2:25</a:t>
            </a:r>
          </a:p>
          <a:p>
            <a:r>
              <a:rPr lang="en-US" dirty="0" smtClean="0"/>
              <a:t> </a:t>
            </a:r>
            <a:r>
              <a:rPr lang="en-US" dirty="0" smtClean="0"/>
              <a:t>Matt. 1:5</a:t>
            </a:r>
          </a:p>
          <a:p>
            <a:r>
              <a:rPr lang="en-US" dirty="0" smtClean="0"/>
              <a:t>A “harlot”, prostitute.  An “innkeeper”?</a:t>
            </a:r>
          </a:p>
          <a:p>
            <a:r>
              <a:rPr lang="en-US" dirty="0" smtClean="0"/>
              <a:t>No sense in hiding the reality. She lives in Jericho – not a morally upright city. Perhaps a “madam”. She owns the house.</a:t>
            </a:r>
          </a:p>
          <a:p>
            <a:r>
              <a:rPr lang="en-US" dirty="0" smtClean="0"/>
              <a:t>Lessons about her faith.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Faith Isn’t Necessarily Weakened by Our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can teach both sides of this point.</a:t>
            </a:r>
          </a:p>
          <a:p>
            <a:r>
              <a:rPr lang="en-US" dirty="0" smtClean="0"/>
              <a:t>I Cor. 15:33;  2 Cor. 6:17</a:t>
            </a:r>
          </a:p>
          <a:p>
            <a:r>
              <a:rPr lang="en-US" dirty="0" smtClean="0"/>
              <a:t>John 17:13ff – In the world, but not of the world.</a:t>
            </a:r>
          </a:p>
          <a:p>
            <a:r>
              <a:rPr lang="en-US" dirty="0" smtClean="0"/>
              <a:t>Our environment impacts our life – she is a harlot.</a:t>
            </a:r>
          </a:p>
          <a:p>
            <a:r>
              <a:rPr lang="en-US" dirty="0" smtClean="0"/>
              <a:t>Gen 15:16 – when the wickedness of the people is “full”. Jericho was “full” of iniquity.</a:t>
            </a:r>
          </a:p>
          <a:p>
            <a:r>
              <a:rPr lang="en-US" dirty="0" smtClean="0"/>
              <a:t>Sometimes “environment” is an excuse for doing wrong.  “College”?</a:t>
            </a:r>
          </a:p>
          <a:p>
            <a:r>
              <a:rPr lang="en-US" dirty="0" smtClean="0"/>
              <a:t>You are in charge of your faith.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 Faith Doesn’t Depend on My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Do you think she repented? Can she ever change? A “harlot” is what she is! People can’t change. This is “who I am!”</a:t>
            </a:r>
          </a:p>
          <a:p>
            <a:r>
              <a:rPr lang="en-US" dirty="0" smtClean="0"/>
              <a:t>“Past” is a great excuse.</a:t>
            </a:r>
          </a:p>
          <a:p>
            <a:r>
              <a:rPr lang="en-US" dirty="0" smtClean="0"/>
              <a:t>Saul (Paul) never forgot his past – I Tim. 1:12ff</a:t>
            </a:r>
          </a:p>
          <a:p>
            <a:r>
              <a:rPr lang="en-US" dirty="0" smtClean="0"/>
              <a:t>“Whole” people don’t need a physician? Sick, sinful people do.</a:t>
            </a:r>
          </a:p>
          <a:p>
            <a:r>
              <a:rPr lang="en-US" dirty="0" smtClean="0"/>
              <a:t>Look at what God can do!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Faith That Saves is Visible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Everyone who lives in Jericho fears God.</a:t>
            </a:r>
          </a:p>
          <a:p>
            <a:r>
              <a:rPr lang="en-US" dirty="0" smtClean="0"/>
              <a:t>Only one acted!</a:t>
            </a:r>
          </a:p>
          <a:p>
            <a:r>
              <a:rPr lang="en-US" dirty="0" smtClean="0"/>
              <a:t>James 2:14-26</a:t>
            </a:r>
          </a:p>
          <a:p>
            <a:r>
              <a:rPr lang="en-US" dirty="0" smtClean="0"/>
              <a:t>How “bad” are (were) you.  An Abraham?  A Saul? A </a:t>
            </a:r>
            <a:r>
              <a:rPr lang="en-US" dirty="0" err="1" smtClean="0"/>
              <a:t>Rahab</a:t>
            </a:r>
            <a:r>
              <a:rPr lang="en-US" dirty="0" smtClean="0"/>
              <a:t>?</a:t>
            </a:r>
          </a:p>
          <a:p>
            <a:r>
              <a:rPr lang="en-US" dirty="0" smtClean="0"/>
              <a:t>Let God see your faith.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Faith Must Be Grounded in Knowledge of God’s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Joshua 2:9-10</a:t>
            </a:r>
          </a:p>
          <a:p>
            <a:r>
              <a:rPr lang="en-US" dirty="0" smtClean="0"/>
              <a:t>Romans 10:17</a:t>
            </a:r>
          </a:p>
          <a:p>
            <a:r>
              <a:rPr lang="en-US" dirty="0" smtClean="0"/>
              <a:t>Eph. 1:18-19</a:t>
            </a:r>
          </a:p>
          <a:p>
            <a:r>
              <a:rPr lang="en-US" dirty="0" smtClean="0"/>
              <a:t>God manifests His power for our sake. Parting of the Red Sea. Manna and water, and quail.</a:t>
            </a:r>
          </a:p>
          <a:p>
            <a:r>
              <a:rPr lang="en-US" dirty="0" smtClean="0"/>
              <a:t>All armies fell before the God of Israel.</a:t>
            </a:r>
          </a:p>
          <a:p>
            <a:r>
              <a:rPr lang="en-US" dirty="0" smtClean="0"/>
              <a:t>He can do </a:t>
            </a:r>
            <a:r>
              <a:rPr lang="en-US" b="1" i="1" dirty="0" smtClean="0"/>
              <a:t>anything!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5. Faith Must Be Motivated By Realizing What’s At Stake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 life.</a:t>
            </a:r>
          </a:p>
          <a:p>
            <a:r>
              <a:rPr lang="en-US" dirty="0" smtClean="0"/>
              <a:t>And her family’s. </a:t>
            </a:r>
          </a:p>
          <a:p>
            <a:r>
              <a:rPr lang="en-US" dirty="0" smtClean="0"/>
              <a:t>What a risk she took. What, do you think, would have happened to her if people of Jericho suspected what she had done?</a:t>
            </a:r>
          </a:p>
          <a:p>
            <a:r>
              <a:rPr lang="en-US" dirty="0" smtClean="0"/>
              <a:t>I Peter 1:9 – “obtaining the outcome of your faith, the salvation of your souls.”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6. Utilization of Faith Has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Note the spies caution on this bargain.</a:t>
            </a:r>
          </a:p>
          <a:p>
            <a:r>
              <a:rPr lang="en-US" dirty="0" smtClean="0"/>
              <a:t>Joshua 2:17-21.</a:t>
            </a:r>
          </a:p>
          <a:p>
            <a:r>
              <a:rPr lang="en-US" dirty="0" smtClean="0"/>
              <a:t>Is that “fair”, I mean, she saved their lives?</a:t>
            </a:r>
          </a:p>
          <a:p>
            <a:r>
              <a:rPr lang="en-US" dirty="0" smtClean="0"/>
              <a:t>“Fair” isn’t a consideration. If she wants to live, she will abide by the terms.</a:t>
            </a:r>
          </a:p>
          <a:p>
            <a:r>
              <a:rPr lang="en-US" dirty="0" smtClean="0"/>
              <a:t>Do you want your “faith” to save you? Abide by its terms.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</TotalTime>
  <Words>469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A  FAITH  LIKE  RAHAB’S</vt:lpstr>
      <vt:lpstr>Who Was This Woman?</vt:lpstr>
      <vt:lpstr>1. Faith Isn’t Necessarily Weakened by Our Environment</vt:lpstr>
      <vt:lpstr>2. Faith Doesn’t Depend on My Past</vt:lpstr>
      <vt:lpstr>3. Faith That Saves is Visible</vt:lpstr>
      <vt:lpstr>4. Faith Must Be Grounded in Knowledge of God’s Power</vt:lpstr>
      <vt:lpstr>5. Faith Must Be Motivated By Realizing What’s At Stake</vt:lpstr>
      <vt:lpstr>6. Utilization of Faith Has Conditions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FAITH  LIKE  RAHAB’S</dc:title>
  <dc:creator>Bellaire Church</dc:creator>
  <cp:lastModifiedBy>Bellaire Church</cp:lastModifiedBy>
  <cp:revision>4</cp:revision>
  <dcterms:created xsi:type="dcterms:W3CDTF">2012-02-16T17:57:50Z</dcterms:created>
  <dcterms:modified xsi:type="dcterms:W3CDTF">2012-02-16T18:35:00Z</dcterms:modified>
</cp:coreProperties>
</file>