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3/18/12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dirty="0" err="1"/>
              <a:t>Achan’s</a:t>
            </a:r>
            <a:r>
              <a:rPr lang="en-US" sz="7200" b="1" dirty="0"/>
              <a:t> Sin In All of Us</a:t>
            </a:r>
            <a:r>
              <a:rPr lang="en-US" sz="7200" dirty="0"/>
              <a:t/>
            </a:r>
            <a:br>
              <a:rPr lang="en-US" sz="7200" dirty="0"/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Joshua 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364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Achan’s</a:t>
            </a:r>
            <a:r>
              <a:rPr lang="en-US" b="1" dirty="0"/>
              <a:t> Sin In All of 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baseline="30000" dirty="0"/>
              <a:t>10 </a:t>
            </a:r>
            <a:r>
              <a:rPr lang="en-US" b="1" dirty="0"/>
              <a:t>The LORD said to Joshua, “Stand up! What are you doing down on your face? </a:t>
            </a:r>
            <a:r>
              <a:rPr lang="en-US" b="1" baseline="30000" dirty="0"/>
              <a:t>11 </a:t>
            </a:r>
            <a:r>
              <a:rPr lang="en-US" b="1" dirty="0"/>
              <a:t>Israel has sinned; they have violated my covenant, which I commanded them to keep. They have taken some of the devoted things; they have stolen, they have lied, they have put them with their own possessions. </a:t>
            </a:r>
            <a:r>
              <a:rPr lang="en-US" b="1" baseline="30000" dirty="0"/>
              <a:t>12 </a:t>
            </a:r>
            <a:r>
              <a:rPr lang="en-US" b="1" dirty="0"/>
              <a:t>That is why the Israelites cannot stand against their enemies; they turn their backs and run because they have been made liable to destruction. I will not be with you anymore unless you destroy whatever among you is devoted to destruction.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089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Achan’s</a:t>
            </a:r>
            <a:r>
              <a:rPr lang="en-US" b="1" dirty="0"/>
              <a:t> Sin In All of 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662" y="1452283"/>
            <a:ext cx="8357107" cy="4598894"/>
          </a:xfrm>
        </p:spPr>
        <p:txBody>
          <a:bodyPr>
            <a:normAutofit fontScale="92500"/>
          </a:bodyPr>
          <a:lstStyle/>
          <a:p>
            <a:r>
              <a:rPr lang="en-US" dirty="0"/>
              <a:t>1.  </a:t>
            </a:r>
            <a:r>
              <a:rPr lang="en-US" b="1" dirty="0"/>
              <a:t>Joshua could have given up in desperation.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He could have said, </a:t>
            </a:r>
            <a:r>
              <a:rPr lang="en-US" b="1" dirty="0"/>
              <a:t>“We’ll never get rid of all the sin in our camp. We’re doomed! I might as well just join in the sinning, because there’s nothing we can do about it now.”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2.  </a:t>
            </a:r>
            <a:r>
              <a:rPr lang="en-US" b="1" dirty="0"/>
              <a:t>Joshua could have just let it blow over.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He could have said, </a:t>
            </a:r>
            <a:r>
              <a:rPr lang="en-US" b="1" dirty="0"/>
              <a:t>“If I just give it enough time, the guilty parties will eventually realize that what they’ve done was wrong, and they’ll correct things themselves. I just need to sit here and wait.”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65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Achan’s</a:t>
            </a:r>
            <a:r>
              <a:rPr lang="en-US" b="1" dirty="0"/>
              <a:t> Sin In All of 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 </a:t>
            </a:r>
            <a:r>
              <a:rPr lang="en-US" b="1" dirty="0"/>
              <a:t>Joshua could decide to immediately find the source of the sin and root it out.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The Seriousness of Sin</a:t>
            </a:r>
            <a:endParaRPr lang="en-US" dirty="0"/>
          </a:p>
          <a:p>
            <a:r>
              <a:rPr lang="en-US" b="1" dirty="0"/>
              <a:t>Think about the terms we have for some of our sins.</a:t>
            </a:r>
            <a:endParaRPr lang="en-US" dirty="0"/>
          </a:p>
          <a:p>
            <a:r>
              <a:rPr lang="en-US" b="1" dirty="0"/>
              <a:t>The Solution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6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17</TotalTime>
  <Words>277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Infusion</vt:lpstr>
      <vt:lpstr>Achan’s Sin In All of Us </vt:lpstr>
      <vt:lpstr>Achan’s Sin In All of Us </vt:lpstr>
      <vt:lpstr>Achan’s Sin In All of Us </vt:lpstr>
      <vt:lpstr>Achan’s Sin In All of Us </vt:lpstr>
    </vt:vector>
  </TitlesOfParts>
  <Company>TLV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Achan’s Sin In All of Us </dc:title>
  <dc:creator>Steve Garrett</dc:creator>
  <cp:lastModifiedBy>Steve Garrett</cp:lastModifiedBy>
  <cp:revision>3</cp:revision>
  <dcterms:created xsi:type="dcterms:W3CDTF">2012-03-18T01:39:59Z</dcterms:created>
  <dcterms:modified xsi:type="dcterms:W3CDTF">2012-03-18T12:21:51Z</dcterms:modified>
</cp:coreProperties>
</file>