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23E21A-14CB-421B-8855-B2069BC3C1B0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5E661F-B259-41F6-ADF6-8D3CD0AB6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Agreeing  on  the  facts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“Whether then it was I or they, so we preached and so you believed” (I Cor. 15:11).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Is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matter who presents it.</a:t>
            </a:r>
          </a:p>
          <a:p>
            <a:r>
              <a:rPr lang="en-US" dirty="0" smtClean="0"/>
              <a:t>But sometimes we attach ourselves to the one who presents it, and not to the truth.</a:t>
            </a:r>
          </a:p>
          <a:p>
            <a:r>
              <a:rPr lang="en-US" dirty="0" smtClean="0"/>
              <a:t>Some are smooth, eloquent.</a:t>
            </a:r>
          </a:p>
          <a:p>
            <a:r>
              <a:rPr lang="en-US" dirty="0" smtClean="0"/>
              <a:t>Some are attractive, magnetic.</a:t>
            </a:r>
          </a:p>
          <a:p>
            <a:r>
              <a:rPr lang="en-US" dirty="0" smtClean="0"/>
              <a:t>A human problem – I Cor. 1:11f</a:t>
            </a:r>
          </a:p>
          <a:p>
            <a:r>
              <a:rPr lang="en-US" dirty="0" smtClean="0"/>
              <a:t>My list of the 10 best preachers in the country...</a:t>
            </a:r>
          </a:p>
          <a:p>
            <a:r>
              <a:rPr lang="en-US" dirty="0" smtClean="0"/>
              <a:t>Sometimes we place them above Jesus!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Rationalizing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do it – from tax codes to driving laws.</a:t>
            </a:r>
          </a:p>
          <a:p>
            <a:r>
              <a:rPr lang="en-US" dirty="0" smtClean="0"/>
              <a:t>Paul may be an apostle – but most of his teaching is just his own peculiarity – Eph. 5:22ff;    I Cor. 14:34</a:t>
            </a:r>
          </a:p>
          <a:p>
            <a:r>
              <a:rPr lang="en-US" dirty="0" smtClean="0"/>
              <a:t>We justify our rightness by downplaying truth, and join ourselves to someone more lenient.</a:t>
            </a:r>
          </a:p>
          <a:p>
            <a:r>
              <a:rPr lang="en-US" dirty="0" smtClean="0"/>
              <a:t>But what if all the </a:t>
            </a:r>
            <a:r>
              <a:rPr lang="en-US" b="1" u="sng" dirty="0" smtClean="0"/>
              <a:t>apostles</a:t>
            </a:r>
            <a:r>
              <a:rPr lang="en-US" dirty="0" smtClean="0"/>
              <a:t> agree with each other?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 they did. Peter and Paul agree. James and Jude agree with Peter and Paul. Even John agrees.</a:t>
            </a:r>
          </a:p>
          <a:p>
            <a:r>
              <a:rPr lang="en-US" dirty="0" smtClean="0"/>
              <a:t>“Christianity from the doctrinal viewpoint consists of certain facts that, like foundation stones, sustain the whole weight of the edifice of faith. Its distinctive creed is primarily a proclamation of those facts. They were the substance of the apostles’ teaching and, if they were disproved, the foundation of religion would crumble.”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is Lord – I Cor. 1:10</a:t>
            </a:r>
          </a:p>
          <a:p>
            <a:r>
              <a:rPr lang="en-US" dirty="0" smtClean="0"/>
              <a:t>He was crucified for you – 2:2</a:t>
            </a:r>
          </a:p>
          <a:p>
            <a:r>
              <a:rPr lang="en-US" dirty="0" smtClean="0"/>
              <a:t>He was raised – 15:3-4</a:t>
            </a:r>
          </a:p>
          <a:p>
            <a:r>
              <a:rPr lang="en-US" dirty="0" smtClean="0"/>
              <a:t>He has expectations for our morality – 5:1; 6:9-12</a:t>
            </a:r>
          </a:p>
          <a:p>
            <a:r>
              <a:rPr lang="en-US" dirty="0" smtClean="0"/>
              <a:t>He demands and deserves our focus – 11:23ff</a:t>
            </a:r>
          </a:p>
          <a:p>
            <a:r>
              <a:rPr lang="en-US" dirty="0" smtClean="0"/>
              <a:t>We need to unite as part of His body – 12:12-13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didn’t come to earth just so we could have Easter and Christmas!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Believe Your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Jesus gave His life to establish a Faith. Not Judaism or Islam or a wishy-washy </a:t>
            </a:r>
            <a:r>
              <a:rPr lang="en-US" dirty="0" smtClean="0"/>
              <a:t>Protestantism.</a:t>
            </a:r>
          </a:p>
          <a:p>
            <a:r>
              <a:rPr lang="en-US" dirty="0" smtClean="0"/>
              <a:t>Starbucks sells a “decaf, non-fat, soy latte.” They call it a “Why Bother?” Is your faith a “Why bother</a:t>
            </a:r>
            <a:r>
              <a:rPr lang="en-US" smtClean="0"/>
              <a:t>” faith?</a:t>
            </a:r>
            <a:endParaRPr lang="en-US" smtClean="0"/>
          </a:p>
          <a:p>
            <a:r>
              <a:rPr lang="en-US" dirty="0" smtClean="0"/>
              <a:t>Paul </a:t>
            </a:r>
            <a:r>
              <a:rPr lang="en-US" dirty="0" smtClean="0"/>
              <a:t>died because of his proclamation of Christ. So did Peter. It was that important to them.</a:t>
            </a:r>
          </a:p>
          <a:p>
            <a:r>
              <a:rPr lang="en-US" dirty="0" smtClean="0"/>
              <a:t>Every Christian should submit our self totally to Him. James and Jude did – His brothers.</a:t>
            </a:r>
          </a:p>
          <a:p>
            <a:r>
              <a:rPr lang="en-US" dirty="0" smtClean="0"/>
              <a:t>2 Cor. 4:13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403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Agreeing  on  the  facts</vt:lpstr>
      <vt:lpstr>Truth Is Truth</vt:lpstr>
      <vt:lpstr>Rationalizing Authority</vt:lpstr>
      <vt:lpstr>Agreement!</vt:lpstr>
      <vt:lpstr>Back to Basics</vt:lpstr>
      <vt:lpstr>Now, Believe Your Beliefs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Agreeing  on  the  facts</dc:title>
  <dc:creator>Bellaire Church</dc:creator>
  <cp:lastModifiedBy>Bellaire Church</cp:lastModifiedBy>
  <cp:revision>6</cp:revision>
  <dcterms:created xsi:type="dcterms:W3CDTF">2011-12-16T16:14:35Z</dcterms:created>
  <dcterms:modified xsi:type="dcterms:W3CDTF">2011-12-17T17:14:07Z</dcterms:modified>
</cp:coreProperties>
</file>