
<file path=[Content_Types].xml><?xml version="1.0" encoding="utf-8"?>
<Types xmlns="http://schemas.openxmlformats.org/package/2006/content-types">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7.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8.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9.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0.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1.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2.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3.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4.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5.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6.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7.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8.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19.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0.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1.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3.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4.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25.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26.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27.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28.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29.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0.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1.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2.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33.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34.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35.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36.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37.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38.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39.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40.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1.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2.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43.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44.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45.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46.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47.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48.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49.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50.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1.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52.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53.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54.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55.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56.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57.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58.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59.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53" r:id="rId1"/>
    <p:sldMasterId id="2147483657" r:id="rId2"/>
    <p:sldMasterId id="2147483696" r:id="rId3"/>
    <p:sldMasterId id="2147483797" r:id="rId4"/>
    <p:sldMasterId id="2147483810" r:id="rId5"/>
    <p:sldMasterId id="2147483824" r:id="rId6"/>
    <p:sldMasterId id="2147483837" r:id="rId7"/>
    <p:sldMasterId id="2147483851" r:id="rId8"/>
    <p:sldMasterId id="2147483865" r:id="rId9"/>
    <p:sldMasterId id="2147483879" r:id="rId10"/>
    <p:sldMasterId id="2147483893" r:id="rId11"/>
    <p:sldMasterId id="2147483906" r:id="rId12"/>
    <p:sldMasterId id="2147483920" r:id="rId13"/>
    <p:sldMasterId id="2147483946" r:id="rId14"/>
    <p:sldMasterId id="2147483960" r:id="rId15"/>
    <p:sldMasterId id="2147483974" r:id="rId16"/>
    <p:sldMasterId id="2147483988" r:id="rId17"/>
    <p:sldMasterId id="2147484002" r:id="rId18"/>
    <p:sldMasterId id="2147484016" r:id="rId19"/>
    <p:sldMasterId id="2147484042" r:id="rId20"/>
    <p:sldMasterId id="2147484056" r:id="rId21"/>
    <p:sldMasterId id="2147484069" r:id="rId22"/>
    <p:sldMasterId id="2147484083" r:id="rId23"/>
    <p:sldMasterId id="2147484097" r:id="rId24"/>
    <p:sldMasterId id="2147484111" r:id="rId25"/>
    <p:sldMasterId id="2147484125" r:id="rId26"/>
    <p:sldMasterId id="2147484139" r:id="rId27"/>
    <p:sldMasterId id="2147484544" r:id="rId28"/>
    <p:sldMasterId id="2147484558" r:id="rId29"/>
    <p:sldMasterId id="2147484572" r:id="rId30"/>
    <p:sldMasterId id="2147485885" r:id="rId31"/>
    <p:sldMasterId id="2147485899" r:id="rId32"/>
    <p:sldMasterId id="2147485913" r:id="rId33"/>
    <p:sldMasterId id="2147486402" r:id="rId34"/>
    <p:sldMasterId id="2147488372" r:id="rId35"/>
    <p:sldMasterId id="2147488386" r:id="rId36"/>
    <p:sldMasterId id="2147488400" r:id="rId37"/>
    <p:sldMasterId id="2147490007" r:id="rId38"/>
    <p:sldMasterId id="2147490055" r:id="rId39"/>
    <p:sldMasterId id="2147490081" r:id="rId40"/>
    <p:sldMasterId id="2147490095" r:id="rId41"/>
    <p:sldMasterId id="2147490109" r:id="rId42"/>
    <p:sldMasterId id="2147490121" r:id="rId43"/>
    <p:sldMasterId id="2147490134" r:id="rId44"/>
    <p:sldMasterId id="2147490146" r:id="rId45"/>
    <p:sldMasterId id="2147490160" r:id="rId46"/>
    <p:sldMasterId id="2147490185" r:id="rId47"/>
    <p:sldMasterId id="2147490198" r:id="rId48"/>
    <p:sldMasterId id="2147490212" r:id="rId49"/>
    <p:sldMasterId id="2147490226" r:id="rId50"/>
    <p:sldMasterId id="2147490238" r:id="rId51"/>
    <p:sldMasterId id="2147490251" r:id="rId52"/>
    <p:sldMasterId id="2147490265" r:id="rId53"/>
    <p:sldMasterId id="2147490279" r:id="rId54"/>
    <p:sldMasterId id="2147490293" r:id="rId55"/>
    <p:sldMasterId id="2147490307" r:id="rId56"/>
    <p:sldMasterId id="2147490319" r:id="rId57"/>
    <p:sldMasterId id="2147490331" r:id="rId58"/>
    <p:sldMasterId id="2147490343" r:id="rId59"/>
  </p:sldMasterIdLst>
  <p:notesMasterIdLst>
    <p:notesMasterId r:id="rId260"/>
  </p:notesMasterIdLst>
  <p:handoutMasterIdLst>
    <p:handoutMasterId r:id="rId261"/>
  </p:handoutMasterIdLst>
  <p:sldIdLst>
    <p:sldId id="1838" r:id="rId60"/>
    <p:sldId id="1703" r:id="rId61"/>
    <p:sldId id="1720" r:id="rId62"/>
    <p:sldId id="1507" r:id="rId63"/>
    <p:sldId id="1651" r:id="rId64"/>
    <p:sldId id="1109" r:id="rId65"/>
    <p:sldId id="1635" r:id="rId66"/>
    <p:sldId id="1267" r:id="rId67"/>
    <p:sldId id="1578" r:id="rId68"/>
    <p:sldId id="1845" r:id="rId69"/>
    <p:sldId id="1846" r:id="rId70"/>
    <p:sldId id="1798" r:id="rId71"/>
    <p:sldId id="1807" r:id="rId72"/>
    <p:sldId id="1808" r:id="rId73"/>
    <p:sldId id="1804" r:id="rId74"/>
    <p:sldId id="1806" r:id="rId75"/>
    <p:sldId id="1809" r:id="rId76"/>
    <p:sldId id="1810" r:id="rId77"/>
    <p:sldId id="1811" r:id="rId78"/>
    <p:sldId id="1812" r:id="rId79"/>
    <p:sldId id="1495" r:id="rId80"/>
    <p:sldId id="1709" r:id="rId81"/>
    <p:sldId id="1710" r:id="rId82"/>
    <p:sldId id="1118" r:id="rId83"/>
    <p:sldId id="1813" r:id="rId84"/>
    <p:sldId id="1120" r:id="rId85"/>
    <p:sldId id="1121" r:id="rId86"/>
    <p:sldId id="1122" r:id="rId87"/>
    <p:sldId id="1123" r:id="rId88"/>
    <p:sldId id="1697" r:id="rId89"/>
    <p:sldId id="1125" r:id="rId90"/>
    <p:sldId id="1126" r:id="rId91"/>
    <p:sldId id="1127" r:id="rId92"/>
    <p:sldId id="1128" r:id="rId93"/>
    <p:sldId id="1129" r:id="rId94"/>
    <p:sldId id="1130" r:id="rId95"/>
    <p:sldId id="1131" r:id="rId96"/>
    <p:sldId id="1132" r:id="rId97"/>
    <p:sldId id="1133" r:id="rId98"/>
    <p:sldId id="1509" r:id="rId99"/>
    <p:sldId id="1510" r:id="rId100"/>
    <p:sldId id="1511" r:id="rId101"/>
    <p:sldId id="1512" r:id="rId102"/>
    <p:sldId id="1139" r:id="rId103"/>
    <p:sldId id="1140" r:id="rId104"/>
    <p:sldId id="1141" r:id="rId105"/>
    <p:sldId id="1847" r:id="rId106"/>
    <p:sldId id="1729" r:id="rId107"/>
    <p:sldId id="1498" r:id="rId108"/>
    <p:sldId id="1499" r:id="rId109"/>
    <p:sldId id="1772" r:id="rId110"/>
    <p:sldId id="1711" r:id="rId111"/>
    <p:sldId id="1728" r:id="rId112"/>
    <p:sldId id="1920" r:id="rId113"/>
    <p:sldId id="1712" r:id="rId114"/>
    <p:sldId id="1921" r:id="rId115"/>
    <p:sldId id="1739" r:id="rId116"/>
    <p:sldId id="1916" r:id="rId117"/>
    <p:sldId id="1917" r:id="rId118"/>
    <p:sldId id="1918" r:id="rId119"/>
    <p:sldId id="1919" r:id="rId120"/>
    <p:sldId id="1150" r:id="rId121"/>
    <p:sldId id="1922" r:id="rId122"/>
    <p:sldId id="1923" r:id="rId123"/>
    <p:sldId id="1814" r:id="rId124"/>
    <p:sldId id="1815" r:id="rId125"/>
    <p:sldId id="1152" r:id="rId126"/>
    <p:sldId id="1816" r:id="rId127"/>
    <p:sldId id="1153" r:id="rId128"/>
    <p:sldId id="1154" r:id="rId129"/>
    <p:sldId id="1157" r:id="rId130"/>
    <p:sldId id="1158" r:id="rId131"/>
    <p:sldId id="1159" r:id="rId132"/>
    <p:sldId id="1160" r:id="rId133"/>
    <p:sldId id="1161" r:id="rId134"/>
    <p:sldId id="1854" r:id="rId135"/>
    <p:sldId id="1855" r:id="rId136"/>
    <p:sldId id="1856" r:id="rId137"/>
    <p:sldId id="1857" r:id="rId138"/>
    <p:sldId id="1858" r:id="rId139"/>
    <p:sldId id="1859" r:id="rId140"/>
    <p:sldId id="1860" r:id="rId141"/>
    <p:sldId id="1861" r:id="rId142"/>
    <p:sldId id="1862" r:id="rId143"/>
    <p:sldId id="1863" r:id="rId144"/>
    <p:sldId id="1864" r:id="rId145"/>
    <p:sldId id="1865" r:id="rId146"/>
    <p:sldId id="1969" r:id="rId147"/>
    <p:sldId id="1866" r:id="rId148"/>
    <p:sldId id="1924" r:id="rId149"/>
    <p:sldId id="1925" r:id="rId150"/>
    <p:sldId id="1869" r:id="rId151"/>
    <p:sldId id="1870" r:id="rId152"/>
    <p:sldId id="1871" r:id="rId153"/>
    <p:sldId id="1872" r:id="rId154"/>
    <p:sldId id="1926" r:id="rId155"/>
    <p:sldId id="1873" r:id="rId156"/>
    <p:sldId id="1874" r:id="rId157"/>
    <p:sldId id="1875" r:id="rId158"/>
    <p:sldId id="1876" r:id="rId159"/>
    <p:sldId id="1877" r:id="rId160"/>
    <p:sldId id="1878" r:id="rId161"/>
    <p:sldId id="1927" r:id="rId162"/>
    <p:sldId id="1879" r:id="rId163"/>
    <p:sldId id="1880" r:id="rId164"/>
    <p:sldId id="1881" r:id="rId165"/>
    <p:sldId id="1882" r:id="rId166"/>
    <p:sldId id="1883" r:id="rId167"/>
    <p:sldId id="1884" r:id="rId168"/>
    <p:sldId id="1928" r:id="rId169"/>
    <p:sldId id="1901" r:id="rId170"/>
    <p:sldId id="1902" r:id="rId171"/>
    <p:sldId id="1903" r:id="rId172"/>
    <p:sldId id="1904" r:id="rId173"/>
    <p:sldId id="1905" r:id="rId174"/>
    <p:sldId id="1906" r:id="rId175"/>
    <p:sldId id="1907" r:id="rId176"/>
    <p:sldId id="1908" r:id="rId177"/>
    <p:sldId id="1909" r:id="rId178"/>
    <p:sldId id="1895" r:id="rId179"/>
    <p:sldId id="1910" r:id="rId180"/>
    <p:sldId id="1911" r:id="rId181"/>
    <p:sldId id="1912" r:id="rId182"/>
    <p:sldId id="1837" r:id="rId183"/>
    <p:sldId id="1929" r:id="rId184"/>
    <p:sldId id="1740" r:id="rId185"/>
    <p:sldId id="1735" r:id="rId186"/>
    <p:sldId id="1736" r:id="rId187"/>
    <p:sldId id="1966" r:id="rId188"/>
    <p:sldId id="1741" r:id="rId189"/>
    <p:sldId id="1970" r:id="rId190"/>
    <p:sldId id="1074" r:id="rId191"/>
    <p:sldId id="1073" r:id="rId192"/>
    <p:sldId id="1026" r:id="rId193"/>
    <p:sldId id="1027" r:id="rId194"/>
    <p:sldId id="1062" r:id="rId195"/>
    <p:sldId id="1286" r:id="rId196"/>
    <p:sldId id="1472" r:id="rId197"/>
    <p:sldId id="1915" r:id="rId198"/>
    <p:sldId id="1467" r:id="rId199"/>
    <p:sldId id="1497" r:id="rId200"/>
    <p:sldId id="1506" r:id="rId201"/>
    <p:sldId id="1032" r:id="rId202"/>
    <p:sldId id="1577" r:id="rId203"/>
    <p:sldId id="965" r:id="rId204"/>
    <p:sldId id="1035" r:id="rId205"/>
    <p:sldId id="1914" r:id="rId206"/>
    <p:sldId id="1281" r:id="rId207"/>
    <p:sldId id="1282" r:id="rId208"/>
    <p:sldId id="1070" r:id="rId209"/>
    <p:sldId id="1071" r:id="rId210"/>
    <p:sldId id="771" r:id="rId211"/>
    <p:sldId id="1075" r:id="rId212"/>
    <p:sldId id="730" r:id="rId213"/>
    <p:sldId id="1283" r:id="rId214"/>
    <p:sldId id="732" r:id="rId215"/>
    <p:sldId id="733" r:id="rId216"/>
    <p:sldId id="1051" r:id="rId217"/>
    <p:sldId id="1696" r:id="rId218"/>
    <p:sldId id="1715" r:id="rId219"/>
    <p:sldId id="1458" r:id="rId220"/>
    <p:sldId id="808" r:id="rId221"/>
    <p:sldId id="1385" r:id="rId222"/>
    <p:sldId id="1386" r:id="rId223"/>
    <p:sldId id="1076" r:id="rId224"/>
    <p:sldId id="741" r:id="rId225"/>
    <p:sldId id="1666" r:id="rId226"/>
    <p:sldId id="742" r:id="rId227"/>
    <p:sldId id="961" r:id="rId228"/>
    <p:sldId id="747" r:id="rId229"/>
    <p:sldId id="1478" r:id="rId230"/>
    <p:sldId id="1945" r:id="rId231"/>
    <p:sldId id="1851" r:id="rId232"/>
    <p:sldId id="1826" r:id="rId233"/>
    <p:sldId id="1802" r:id="rId234"/>
    <p:sldId id="1943" r:id="rId235"/>
    <p:sldId id="1944" r:id="rId236"/>
    <p:sldId id="1942" r:id="rId237"/>
    <p:sldId id="1971" r:id="rId238"/>
    <p:sldId id="1852" r:id="rId239"/>
    <p:sldId id="1853" r:id="rId240"/>
    <p:sldId id="1948" r:id="rId241"/>
    <p:sldId id="1949" r:id="rId242"/>
    <p:sldId id="1950" r:id="rId243"/>
    <p:sldId id="1951" r:id="rId244"/>
    <p:sldId id="1952" r:id="rId245"/>
    <p:sldId id="1953" r:id="rId246"/>
    <p:sldId id="1954" r:id="rId247"/>
    <p:sldId id="1955" r:id="rId248"/>
    <p:sldId id="1956" r:id="rId249"/>
    <p:sldId id="1957" r:id="rId250"/>
    <p:sldId id="1958" r:id="rId251"/>
    <p:sldId id="1959" r:id="rId252"/>
    <p:sldId id="1961" r:id="rId253"/>
    <p:sldId id="1962" r:id="rId254"/>
    <p:sldId id="1963" r:id="rId255"/>
    <p:sldId id="1964" r:id="rId256"/>
    <p:sldId id="1965" r:id="rId257"/>
    <p:sldId id="1967" r:id="rId258"/>
    <p:sldId id="1968" r:id="rId259"/>
  </p:sldIdLst>
  <p:sldSz cx="9144000" cy="6858000" type="screen4x3"/>
  <p:notesSz cx="7010400" cy="9296400"/>
  <p:embeddedFontLst>
    <p:embeddedFont>
      <p:font typeface="Eras Bold ITC" pitchFamily="34" charset="0"/>
      <p:regular r:id="rId262"/>
    </p:embeddedFont>
    <p:embeddedFont>
      <p:font typeface="Eras Medium ITC" pitchFamily="34" charset="0"/>
      <p:regular r:id="rId263"/>
    </p:embeddedFont>
    <p:embeddedFont>
      <p:font typeface="Arial Narrow" pitchFamily="34" charset="0"/>
      <p:regular r:id="rId264"/>
      <p:bold r:id="rId265"/>
      <p:italic r:id="rId266"/>
      <p:boldItalic r:id="rId267"/>
    </p:embeddedFont>
    <p:embeddedFont>
      <p:font typeface="Eras Light ITC" pitchFamily="34" charset="0"/>
      <p:regular r:id="rId268"/>
    </p:embeddedFont>
    <p:embeddedFont>
      <p:font typeface="Candara" pitchFamily="34" charset="0"/>
      <p:regular r:id="rId269"/>
      <p:bold r:id="rId270"/>
      <p:italic r:id="rId271"/>
      <p:boldItalic r:id="rId272"/>
    </p:embeddedFont>
    <p:embeddedFont>
      <p:font typeface="Impact" pitchFamily="34" charset="0"/>
      <p:regular r:id="rId273"/>
    </p:embeddedFont>
    <p:embeddedFont>
      <p:font typeface="Tahoma" pitchFamily="34" charset="0"/>
      <p:regular r:id="rId274"/>
      <p:bold r:id="rId275"/>
    </p:embeddedFont>
    <p:embeddedFont>
      <p:font typeface="Arial Black" pitchFamily="34" charset="0"/>
      <p:bold r:id="rId276"/>
    </p:embeddedFont>
    <p:embeddedFont>
      <p:font typeface="Abadi MT Condensed Extra Bold" charset="0"/>
      <p:regular r:id="rId277"/>
    </p:embeddedFont>
    <p:embeddedFont>
      <p:font typeface="Agency FB" pitchFamily="34" charset="0"/>
      <p:regular r:id="rId278"/>
      <p:bold r:id="rId279"/>
    </p:embeddedFont>
    <p:embeddedFont>
      <p:font typeface="Eras Demi ITC" pitchFamily="34" charset="0"/>
      <p:regular r:id="rId280"/>
    </p:embeddedFont>
    <p:embeddedFont>
      <p:font typeface="Tunga" pitchFamily="34" charset="0"/>
      <p:regular r:id="rId281"/>
      <p:bold r:id="rId282"/>
    </p:embeddedFont>
    <p:embeddedFont>
      <p:font typeface="Calibri" pitchFamily="34" charset="0"/>
      <p:regular r:id="rId283"/>
      <p:bold r:id="rId284"/>
      <p:italic r:id="rId285"/>
      <p:boldItalic r:id="rId286"/>
    </p:embeddedFont>
    <p:embeddedFont>
      <p:font typeface="Eras Ultra ITC" charset="0"/>
      <p:regular r:id="rId287"/>
    </p:embeddedFont>
    <p:embeddedFont>
      <p:font typeface="Intrepid ExtraBold"/>
      <p:regular r:id="rId288"/>
    </p:embeddedFont>
  </p:embeddedFontLst>
  <p:defaultTextStyle>
    <a:defPPr>
      <a:defRPr lang="en-US"/>
    </a:defPPr>
    <a:lvl1pPr algn="l" rtl="0" fontAlgn="base">
      <a:spcBef>
        <a:spcPct val="0"/>
      </a:spcBef>
      <a:spcAft>
        <a:spcPct val="0"/>
      </a:spcAft>
      <a:defRPr sz="3200" i="1" kern="1200">
        <a:solidFill>
          <a:schemeClr val="tx1"/>
        </a:solidFill>
        <a:latin typeface="Eras Medium ITC" pitchFamily="34" charset="0"/>
        <a:ea typeface="+mn-ea"/>
        <a:cs typeface="Arial" pitchFamily="34" charset="0"/>
      </a:defRPr>
    </a:lvl1pPr>
    <a:lvl2pPr marL="457200" algn="l" rtl="0" fontAlgn="base">
      <a:spcBef>
        <a:spcPct val="0"/>
      </a:spcBef>
      <a:spcAft>
        <a:spcPct val="0"/>
      </a:spcAft>
      <a:defRPr sz="3200" i="1" kern="1200">
        <a:solidFill>
          <a:schemeClr val="tx1"/>
        </a:solidFill>
        <a:latin typeface="Eras Medium ITC" pitchFamily="34" charset="0"/>
        <a:ea typeface="+mn-ea"/>
        <a:cs typeface="Arial" pitchFamily="34" charset="0"/>
      </a:defRPr>
    </a:lvl2pPr>
    <a:lvl3pPr marL="914400" algn="l" rtl="0" fontAlgn="base">
      <a:spcBef>
        <a:spcPct val="0"/>
      </a:spcBef>
      <a:spcAft>
        <a:spcPct val="0"/>
      </a:spcAft>
      <a:defRPr sz="3200" i="1" kern="1200">
        <a:solidFill>
          <a:schemeClr val="tx1"/>
        </a:solidFill>
        <a:latin typeface="Eras Medium ITC" pitchFamily="34" charset="0"/>
        <a:ea typeface="+mn-ea"/>
        <a:cs typeface="Arial" pitchFamily="34" charset="0"/>
      </a:defRPr>
    </a:lvl3pPr>
    <a:lvl4pPr marL="1371600" algn="l" rtl="0" fontAlgn="base">
      <a:spcBef>
        <a:spcPct val="0"/>
      </a:spcBef>
      <a:spcAft>
        <a:spcPct val="0"/>
      </a:spcAft>
      <a:defRPr sz="3200" i="1" kern="1200">
        <a:solidFill>
          <a:schemeClr val="tx1"/>
        </a:solidFill>
        <a:latin typeface="Eras Medium ITC" pitchFamily="34" charset="0"/>
        <a:ea typeface="+mn-ea"/>
        <a:cs typeface="Arial" pitchFamily="34" charset="0"/>
      </a:defRPr>
    </a:lvl4pPr>
    <a:lvl5pPr marL="1828800" algn="l" rtl="0" fontAlgn="base">
      <a:spcBef>
        <a:spcPct val="0"/>
      </a:spcBef>
      <a:spcAft>
        <a:spcPct val="0"/>
      </a:spcAft>
      <a:defRPr sz="3200" i="1" kern="1200">
        <a:solidFill>
          <a:schemeClr val="tx1"/>
        </a:solidFill>
        <a:latin typeface="Eras Medium ITC" pitchFamily="34" charset="0"/>
        <a:ea typeface="+mn-ea"/>
        <a:cs typeface="Arial" pitchFamily="34" charset="0"/>
      </a:defRPr>
    </a:lvl5pPr>
    <a:lvl6pPr marL="2286000" algn="l" defTabSz="914400" rtl="0" eaLnBrk="1" latinLnBrk="0" hangingPunct="1">
      <a:defRPr sz="3200" i="1" kern="1200">
        <a:solidFill>
          <a:schemeClr val="tx1"/>
        </a:solidFill>
        <a:latin typeface="Eras Medium ITC" pitchFamily="34" charset="0"/>
        <a:ea typeface="+mn-ea"/>
        <a:cs typeface="Arial" pitchFamily="34" charset="0"/>
      </a:defRPr>
    </a:lvl6pPr>
    <a:lvl7pPr marL="2743200" algn="l" defTabSz="914400" rtl="0" eaLnBrk="1" latinLnBrk="0" hangingPunct="1">
      <a:defRPr sz="3200" i="1" kern="1200">
        <a:solidFill>
          <a:schemeClr val="tx1"/>
        </a:solidFill>
        <a:latin typeface="Eras Medium ITC" pitchFamily="34" charset="0"/>
        <a:ea typeface="+mn-ea"/>
        <a:cs typeface="Arial" pitchFamily="34" charset="0"/>
      </a:defRPr>
    </a:lvl7pPr>
    <a:lvl8pPr marL="3200400" algn="l" defTabSz="914400" rtl="0" eaLnBrk="1" latinLnBrk="0" hangingPunct="1">
      <a:defRPr sz="3200" i="1" kern="1200">
        <a:solidFill>
          <a:schemeClr val="tx1"/>
        </a:solidFill>
        <a:latin typeface="Eras Medium ITC" pitchFamily="34" charset="0"/>
        <a:ea typeface="+mn-ea"/>
        <a:cs typeface="Arial" pitchFamily="34" charset="0"/>
      </a:defRPr>
    </a:lvl8pPr>
    <a:lvl9pPr marL="3657600" algn="l" defTabSz="914400" rtl="0" eaLnBrk="1" latinLnBrk="0" hangingPunct="1">
      <a:defRPr sz="3200" i="1" kern="1200">
        <a:solidFill>
          <a:schemeClr val="tx1"/>
        </a:solidFill>
        <a:latin typeface="Eras Medium ITC" pitchFamily="34" charset="0"/>
        <a:ea typeface="+mn-ea"/>
        <a:cs typeface="Arial" pitchFamily="34" charset="0"/>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Kenneth W. Craig" initials="" lastIdx="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0080"/>
    <a:srgbClr val="00CC00"/>
    <a:srgbClr val="000066"/>
    <a:srgbClr val="F9FBBB"/>
    <a:srgbClr val="FFCC66"/>
    <a:srgbClr val="FF3300"/>
    <a:srgbClr val="000000"/>
    <a:srgbClr val="003300"/>
    <a:srgbClr val="FF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719" autoAdjust="0"/>
    <p:restoredTop sz="55114" autoAdjust="0"/>
  </p:normalViewPr>
  <p:slideViewPr>
    <p:cSldViewPr snapToGrid="0">
      <p:cViewPr varScale="1">
        <p:scale>
          <a:sx n="44" d="100"/>
          <a:sy n="44" d="100"/>
        </p:scale>
        <p:origin x="-2314" y="-67"/>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100" d="100"/>
        <a:sy n="100" d="100"/>
      </p:scale>
      <p:origin x="0" y="47856"/>
    </p:cViewPr>
  </p:sorterViewPr>
  <p:notesViewPr>
    <p:cSldViewPr snapToGrid="0">
      <p:cViewPr>
        <p:scale>
          <a:sx n="75" d="100"/>
          <a:sy n="75" d="100"/>
        </p:scale>
        <p:origin x="-1296" y="1200"/>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58.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 Target="slides/slide4.xml"/><Relationship Id="rId84" Type="http://schemas.openxmlformats.org/officeDocument/2006/relationships/slide" Target="slides/slide25.xml"/><Relationship Id="rId138" Type="http://schemas.openxmlformats.org/officeDocument/2006/relationships/slide" Target="slides/slide79.xml"/><Relationship Id="rId159" Type="http://schemas.openxmlformats.org/officeDocument/2006/relationships/slide" Target="slides/slide100.xml"/><Relationship Id="rId170" Type="http://schemas.openxmlformats.org/officeDocument/2006/relationships/slide" Target="slides/slide111.xml"/><Relationship Id="rId191" Type="http://schemas.openxmlformats.org/officeDocument/2006/relationships/slide" Target="slides/slide132.xml"/><Relationship Id="rId205" Type="http://schemas.openxmlformats.org/officeDocument/2006/relationships/slide" Target="slides/slide146.xml"/><Relationship Id="rId226" Type="http://schemas.openxmlformats.org/officeDocument/2006/relationships/slide" Target="slides/slide167.xml"/><Relationship Id="rId247" Type="http://schemas.openxmlformats.org/officeDocument/2006/relationships/slide" Target="slides/slide188.xml"/><Relationship Id="rId107" Type="http://schemas.openxmlformats.org/officeDocument/2006/relationships/slide" Target="slides/slide48.xml"/><Relationship Id="rId268" Type="http://schemas.openxmlformats.org/officeDocument/2006/relationships/font" Target="fonts/font7.fntdata"/><Relationship Id="rId289" Type="http://schemas.openxmlformats.org/officeDocument/2006/relationships/commentAuthors" Target="commentAuthors.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15.xml"/><Relationship Id="rId128" Type="http://schemas.openxmlformats.org/officeDocument/2006/relationships/slide" Target="slides/slide69.xml"/><Relationship Id="rId149" Type="http://schemas.openxmlformats.org/officeDocument/2006/relationships/slide" Target="slides/slide90.xml"/><Relationship Id="rId5" Type="http://schemas.openxmlformats.org/officeDocument/2006/relationships/slideMaster" Target="slideMasters/slideMaster5.xml"/><Relationship Id="rId95" Type="http://schemas.openxmlformats.org/officeDocument/2006/relationships/slide" Target="slides/slide36.xml"/><Relationship Id="rId160" Type="http://schemas.openxmlformats.org/officeDocument/2006/relationships/slide" Target="slides/slide101.xml"/><Relationship Id="rId181" Type="http://schemas.openxmlformats.org/officeDocument/2006/relationships/slide" Target="slides/slide122.xml"/><Relationship Id="rId216" Type="http://schemas.openxmlformats.org/officeDocument/2006/relationships/slide" Target="slides/slide157.xml"/><Relationship Id="rId237" Type="http://schemas.openxmlformats.org/officeDocument/2006/relationships/slide" Target="slides/slide178.xml"/><Relationship Id="rId258" Type="http://schemas.openxmlformats.org/officeDocument/2006/relationships/slide" Target="slides/slide199.xml"/><Relationship Id="rId279" Type="http://schemas.openxmlformats.org/officeDocument/2006/relationships/font" Target="fonts/font18.fntdata"/><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5.xml"/><Relationship Id="rId118" Type="http://schemas.openxmlformats.org/officeDocument/2006/relationships/slide" Target="slides/slide59.xml"/><Relationship Id="rId139" Type="http://schemas.openxmlformats.org/officeDocument/2006/relationships/slide" Target="slides/slide80.xml"/><Relationship Id="rId290" Type="http://schemas.openxmlformats.org/officeDocument/2006/relationships/presProps" Target="presProps.xml"/><Relationship Id="rId85" Type="http://schemas.openxmlformats.org/officeDocument/2006/relationships/slide" Target="slides/slide26.xml"/><Relationship Id="rId150" Type="http://schemas.openxmlformats.org/officeDocument/2006/relationships/slide" Target="slides/slide91.xml"/><Relationship Id="rId171" Type="http://schemas.openxmlformats.org/officeDocument/2006/relationships/slide" Target="slides/slide112.xml"/><Relationship Id="rId192" Type="http://schemas.openxmlformats.org/officeDocument/2006/relationships/slide" Target="slides/slide133.xml"/><Relationship Id="rId206" Type="http://schemas.openxmlformats.org/officeDocument/2006/relationships/slide" Target="slides/slide147.xml"/><Relationship Id="rId227" Type="http://schemas.openxmlformats.org/officeDocument/2006/relationships/slide" Target="slides/slide168.xml"/><Relationship Id="rId248" Type="http://schemas.openxmlformats.org/officeDocument/2006/relationships/slide" Target="slides/slide189.xml"/><Relationship Id="rId269" Type="http://schemas.openxmlformats.org/officeDocument/2006/relationships/font" Target="fonts/font8.fntdata"/><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9.xml"/><Relationship Id="rId129" Type="http://schemas.openxmlformats.org/officeDocument/2006/relationships/slide" Target="slides/slide70.xml"/><Relationship Id="rId280" Type="http://schemas.openxmlformats.org/officeDocument/2006/relationships/font" Target="fonts/font19.fntdata"/><Relationship Id="rId54" Type="http://schemas.openxmlformats.org/officeDocument/2006/relationships/slideMaster" Target="slideMasters/slideMaster54.xml"/><Relationship Id="rId75" Type="http://schemas.openxmlformats.org/officeDocument/2006/relationships/slide" Target="slides/slide16.xml"/><Relationship Id="rId96" Type="http://schemas.openxmlformats.org/officeDocument/2006/relationships/slide" Target="slides/slide37.xml"/><Relationship Id="rId140" Type="http://schemas.openxmlformats.org/officeDocument/2006/relationships/slide" Target="slides/slide81.xml"/><Relationship Id="rId161" Type="http://schemas.openxmlformats.org/officeDocument/2006/relationships/slide" Target="slides/slide102.xml"/><Relationship Id="rId182" Type="http://schemas.openxmlformats.org/officeDocument/2006/relationships/slide" Target="slides/slide123.xml"/><Relationship Id="rId217" Type="http://schemas.openxmlformats.org/officeDocument/2006/relationships/slide" Target="slides/slide158.xml"/><Relationship Id="rId6" Type="http://schemas.openxmlformats.org/officeDocument/2006/relationships/slideMaster" Target="slideMasters/slideMaster6.xml"/><Relationship Id="rId238" Type="http://schemas.openxmlformats.org/officeDocument/2006/relationships/slide" Target="slides/slide179.xml"/><Relationship Id="rId259" Type="http://schemas.openxmlformats.org/officeDocument/2006/relationships/slide" Target="slides/slide200.xml"/><Relationship Id="rId23" Type="http://schemas.openxmlformats.org/officeDocument/2006/relationships/slideMaster" Target="slideMasters/slideMaster23.xml"/><Relationship Id="rId119" Type="http://schemas.openxmlformats.org/officeDocument/2006/relationships/slide" Target="slides/slide60.xml"/><Relationship Id="rId270" Type="http://schemas.openxmlformats.org/officeDocument/2006/relationships/font" Target="fonts/font9.fntdata"/><Relationship Id="rId291" Type="http://schemas.openxmlformats.org/officeDocument/2006/relationships/viewProps" Target="viewProps.xml"/><Relationship Id="rId44" Type="http://schemas.openxmlformats.org/officeDocument/2006/relationships/slideMaster" Target="slideMasters/slideMaster44.xml"/><Relationship Id="rId65" Type="http://schemas.openxmlformats.org/officeDocument/2006/relationships/slide" Target="slides/slide6.xml"/><Relationship Id="rId86" Type="http://schemas.openxmlformats.org/officeDocument/2006/relationships/slide" Target="slides/slide27.xml"/><Relationship Id="rId130" Type="http://schemas.openxmlformats.org/officeDocument/2006/relationships/slide" Target="slides/slide71.xml"/><Relationship Id="rId151" Type="http://schemas.openxmlformats.org/officeDocument/2006/relationships/slide" Target="slides/slide92.xml"/><Relationship Id="rId172" Type="http://schemas.openxmlformats.org/officeDocument/2006/relationships/slide" Target="slides/slide113.xml"/><Relationship Id="rId193" Type="http://schemas.openxmlformats.org/officeDocument/2006/relationships/slide" Target="slides/slide134.xml"/><Relationship Id="rId207" Type="http://schemas.openxmlformats.org/officeDocument/2006/relationships/slide" Target="slides/slide148.xml"/><Relationship Id="rId228" Type="http://schemas.openxmlformats.org/officeDocument/2006/relationships/slide" Target="slides/slide169.xml"/><Relationship Id="rId249" Type="http://schemas.openxmlformats.org/officeDocument/2006/relationships/slide" Target="slides/slide190.xml"/><Relationship Id="rId13" Type="http://schemas.openxmlformats.org/officeDocument/2006/relationships/slideMaster" Target="slideMasters/slideMaster13.xml"/><Relationship Id="rId109" Type="http://schemas.openxmlformats.org/officeDocument/2006/relationships/slide" Target="slides/slide50.xml"/><Relationship Id="rId260" Type="http://schemas.openxmlformats.org/officeDocument/2006/relationships/notesMaster" Target="notesMasters/notesMaster1.xml"/><Relationship Id="rId281" Type="http://schemas.openxmlformats.org/officeDocument/2006/relationships/font" Target="fonts/font20.fntdata"/><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17.xml"/><Relationship Id="rId97" Type="http://schemas.openxmlformats.org/officeDocument/2006/relationships/slide" Target="slides/slide38.xml"/><Relationship Id="rId104" Type="http://schemas.openxmlformats.org/officeDocument/2006/relationships/slide" Target="slides/slide45.xml"/><Relationship Id="rId120" Type="http://schemas.openxmlformats.org/officeDocument/2006/relationships/slide" Target="slides/slide61.xml"/><Relationship Id="rId125" Type="http://schemas.openxmlformats.org/officeDocument/2006/relationships/slide" Target="slides/slide66.xml"/><Relationship Id="rId141" Type="http://schemas.openxmlformats.org/officeDocument/2006/relationships/slide" Target="slides/slide82.xml"/><Relationship Id="rId146" Type="http://schemas.openxmlformats.org/officeDocument/2006/relationships/slide" Target="slides/slide87.xml"/><Relationship Id="rId167" Type="http://schemas.openxmlformats.org/officeDocument/2006/relationships/slide" Target="slides/slide108.xml"/><Relationship Id="rId188" Type="http://schemas.openxmlformats.org/officeDocument/2006/relationships/slide" Target="slides/slide129.xml"/><Relationship Id="rId7" Type="http://schemas.openxmlformats.org/officeDocument/2006/relationships/slideMaster" Target="slideMasters/slideMaster7.xml"/><Relationship Id="rId71" Type="http://schemas.openxmlformats.org/officeDocument/2006/relationships/slide" Target="slides/slide12.xml"/><Relationship Id="rId92" Type="http://schemas.openxmlformats.org/officeDocument/2006/relationships/slide" Target="slides/slide33.xml"/><Relationship Id="rId162" Type="http://schemas.openxmlformats.org/officeDocument/2006/relationships/slide" Target="slides/slide103.xml"/><Relationship Id="rId183" Type="http://schemas.openxmlformats.org/officeDocument/2006/relationships/slide" Target="slides/slide124.xml"/><Relationship Id="rId213" Type="http://schemas.openxmlformats.org/officeDocument/2006/relationships/slide" Target="slides/slide154.xml"/><Relationship Id="rId218" Type="http://schemas.openxmlformats.org/officeDocument/2006/relationships/slide" Target="slides/slide159.xml"/><Relationship Id="rId234" Type="http://schemas.openxmlformats.org/officeDocument/2006/relationships/slide" Target="slides/slide175.xml"/><Relationship Id="rId239"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0" Type="http://schemas.openxmlformats.org/officeDocument/2006/relationships/slide" Target="slides/slide191.xml"/><Relationship Id="rId255" Type="http://schemas.openxmlformats.org/officeDocument/2006/relationships/slide" Target="slides/slide196.xml"/><Relationship Id="rId271" Type="http://schemas.openxmlformats.org/officeDocument/2006/relationships/font" Target="fonts/font10.fntdata"/><Relationship Id="rId276" Type="http://schemas.openxmlformats.org/officeDocument/2006/relationships/font" Target="fonts/font15.fntdata"/><Relationship Id="rId292" Type="http://schemas.openxmlformats.org/officeDocument/2006/relationships/theme" Target="theme/theme1.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 Target="slides/slide7.xml"/><Relationship Id="rId87" Type="http://schemas.openxmlformats.org/officeDocument/2006/relationships/slide" Target="slides/slide28.xml"/><Relationship Id="rId110" Type="http://schemas.openxmlformats.org/officeDocument/2006/relationships/slide" Target="slides/slide51.xml"/><Relationship Id="rId115" Type="http://schemas.openxmlformats.org/officeDocument/2006/relationships/slide" Target="slides/slide56.xml"/><Relationship Id="rId131" Type="http://schemas.openxmlformats.org/officeDocument/2006/relationships/slide" Target="slides/slide72.xml"/><Relationship Id="rId136" Type="http://schemas.openxmlformats.org/officeDocument/2006/relationships/slide" Target="slides/slide77.xml"/><Relationship Id="rId157" Type="http://schemas.openxmlformats.org/officeDocument/2006/relationships/slide" Target="slides/slide98.xml"/><Relationship Id="rId178" Type="http://schemas.openxmlformats.org/officeDocument/2006/relationships/slide" Target="slides/slide119.xml"/><Relationship Id="rId61" Type="http://schemas.openxmlformats.org/officeDocument/2006/relationships/slide" Target="slides/slide2.xml"/><Relationship Id="rId82" Type="http://schemas.openxmlformats.org/officeDocument/2006/relationships/slide" Target="slides/slide23.xml"/><Relationship Id="rId152" Type="http://schemas.openxmlformats.org/officeDocument/2006/relationships/slide" Target="slides/slide93.xml"/><Relationship Id="rId173" Type="http://schemas.openxmlformats.org/officeDocument/2006/relationships/slide" Target="slides/slide114.xml"/><Relationship Id="rId194" Type="http://schemas.openxmlformats.org/officeDocument/2006/relationships/slide" Target="slides/slide135.xml"/><Relationship Id="rId199" Type="http://schemas.openxmlformats.org/officeDocument/2006/relationships/slide" Target="slides/slide140.xml"/><Relationship Id="rId203" Type="http://schemas.openxmlformats.org/officeDocument/2006/relationships/slide" Target="slides/slide144.xml"/><Relationship Id="rId208" Type="http://schemas.openxmlformats.org/officeDocument/2006/relationships/slide" Target="slides/slide149.xml"/><Relationship Id="rId229" Type="http://schemas.openxmlformats.org/officeDocument/2006/relationships/slide" Target="slides/slide170.xml"/><Relationship Id="rId19" Type="http://schemas.openxmlformats.org/officeDocument/2006/relationships/slideMaster" Target="slideMasters/slideMaster19.xml"/><Relationship Id="rId224" Type="http://schemas.openxmlformats.org/officeDocument/2006/relationships/slide" Target="slides/slide165.xml"/><Relationship Id="rId240" Type="http://schemas.openxmlformats.org/officeDocument/2006/relationships/slide" Target="slides/slide181.xml"/><Relationship Id="rId245" Type="http://schemas.openxmlformats.org/officeDocument/2006/relationships/slide" Target="slides/slide186.xml"/><Relationship Id="rId261" Type="http://schemas.openxmlformats.org/officeDocument/2006/relationships/handoutMaster" Target="handoutMasters/handoutMaster1.xml"/><Relationship Id="rId266" Type="http://schemas.openxmlformats.org/officeDocument/2006/relationships/font" Target="fonts/font5.fntdata"/><Relationship Id="rId287" Type="http://schemas.openxmlformats.org/officeDocument/2006/relationships/font" Target="fonts/font26.fntdata"/><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8.xml"/><Relationship Id="rId100" Type="http://schemas.openxmlformats.org/officeDocument/2006/relationships/slide" Target="slides/slide41.xml"/><Relationship Id="rId105" Type="http://schemas.openxmlformats.org/officeDocument/2006/relationships/slide" Target="slides/slide46.xml"/><Relationship Id="rId126" Type="http://schemas.openxmlformats.org/officeDocument/2006/relationships/slide" Target="slides/slide67.xml"/><Relationship Id="rId147" Type="http://schemas.openxmlformats.org/officeDocument/2006/relationships/slide" Target="slides/slide88.xml"/><Relationship Id="rId168" Type="http://schemas.openxmlformats.org/officeDocument/2006/relationships/slide" Target="slides/slide109.xml"/><Relationship Id="rId282" Type="http://schemas.openxmlformats.org/officeDocument/2006/relationships/font" Target="fonts/font21.fntdata"/><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13.xml"/><Relationship Id="rId93" Type="http://schemas.openxmlformats.org/officeDocument/2006/relationships/slide" Target="slides/slide34.xml"/><Relationship Id="rId98" Type="http://schemas.openxmlformats.org/officeDocument/2006/relationships/slide" Target="slides/slide39.xml"/><Relationship Id="rId121" Type="http://schemas.openxmlformats.org/officeDocument/2006/relationships/slide" Target="slides/slide62.xml"/><Relationship Id="rId142" Type="http://schemas.openxmlformats.org/officeDocument/2006/relationships/slide" Target="slides/slide83.xml"/><Relationship Id="rId163" Type="http://schemas.openxmlformats.org/officeDocument/2006/relationships/slide" Target="slides/slide104.xml"/><Relationship Id="rId184" Type="http://schemas.openxmlformats.org/officeDocument/2006/relationships/slide" Target="slides/slide125.xml"/><Relationship Id="rId189" Type="http://schemas.openxmlformats.org/officeDocument/2006/relationships/slide" Target="slides/slide130.xml"/><Relationship Id="rId219" Type="http://schemas.openxmlformats.org/officeDocument/2006/relationships/slide" Target="slides/slide160.xml"/><Relationship Id="rId3" Type="http://schemas.openxmlformats.org/officeDocument/2006/relationships/slideMaster" Target="slideMasters/slideMaster3.xml"/><Relationship Id="rId214" Type="http://schemas.openxmlformats.org/officeDocument/2006/relationships/slide" Target="slides/slide155.xml"/><Relationship Id="rId230" Type="http://schemas.openxmlformats.org/officeDocument/2006/relationships/slide" Target="slides/slide171.xml"/><Relationship Id="rId235" Type="http://schemas.openxmlformats.org/officeDocument/2006/relationships/slide" Target="slides/slide176.xml"/><Relationship Id="rId251" Type="http://schemas.openxmlformats.org/officeDocument/2006/relationships/slide" Target="slides/slide192.xml"/><Relationship Id="rId256" Type="http://schemas.openxmlformats.org/officeDocument/2006/relationships/slide" Target="slides/slide197.xml"/><Relationship Id="rId277" Type="http://schemas.openxmlformats.org/officeDocument/2006/relationships/font" Target="fonts/font16.fntdata"/><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8.xml"/><Relationship Id="rId116" Type="http://schemas.openxmlformats.org/officeDocument/2006/relationships/slide" Target="slides/slide57.xml"/><Relationship Id="rId137" Type="http://schemas.openxmlformats.org/officeDocument/2006/relationships/slide" Target="slides/slide78.xml"/><Relationship Id="rId158" Type="http://schemas.openxmlformats.org/officeDocument/2006/relationships/slide" Target="slides/slide99.xml"/><Relationship Id="rId272" Type="http://schemas.openxmlformats.org/officeDocument/2006/relationships/font" Target="fonts/font11.fntdata"/><Relationship Id="rId293"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3.xml"/><Relationship Id="rId83" Type="http://schemas.openxmlformats.org/officeDocument/2006/relationships/slide" Target="slides/slide24.xml"/><Relationship Id="rId88" Type="http://schemas.openxmlformats.org/officeDocument/2006/relationships/slide" Target="slides/slide29.xml"/><Relationship Id="rId111" Type="http://schemas.openxmlformats.org/officeDocument/2006/relationships/slide" Target="slides/slide52.xml"/><Relationship Id="rId132" Type="http://schemas.openxmlformats.org/officeDocument/2006/relationships/slide" Target="slides/slide73.xml"/><Relationship Id="rId153" Type="http://schemas.openxmlformats.org/officeDocument/2006/relationships/slide" Target="slides/slide94.xml"/><Relationship Id="rId174" Type="http://schemas.openxmlformats.org/officeDocument/2006/relationships/slide" Target="slides/slide115.xml"/><Relationship Id="rId179" Type="http://schemas.openxmlformats.org/officeDocument/2006/relationships/slide" Target="slides/slide120.xml"/><Relationship Id="rId195" Type="http://schemas.openxmlformats.org/officeDocument/2006/relationships/slide" Target="slides/slide136.xml"/><Relationship Id="rId209" Type="http://schemas.openxmlformats.org/officeDocument/2006/relationships/slide" Target="slides/slide150.xml"/><Relationship Id="rId190" Type="http://schemas.openxmlformats.org/officeDocument/2006/relationships/slide" Target="slides/slide131.xml"/><Relationship Id="rId204" Type="http://schemas.openxmlformats.org/officeDocument/2006/relationships/slide" Target="slides/slide145.xml"/><Relationship Id="rId220" Type="http://schemas.openxmlformats.org/officeDocument/2006/relationships/slide" Target="slides/slide161.xml"/><Relationship Id="rId225" Type="http://schemas.openxmlformats.org/officeDocument/2006/relationships/slide" Target="slides/slide166.xml"/><Relationship Id="rId241" Type="http://schemas.openxmlformats.org/officeDocument/2006/relationships/slide" Target="slides/slide182.xml"/><Relationship Id="rId246" Type="http://schemas.openxmlformats.org/officeDocument/2006/relationships/slide" Target="slides/slide187.xml"/><Relationship Id="rId267" Type="http://schemas.openxmlformats.org/officeDocument/2006/relationships/font" Target="fonts/font6.fntdata"/><Relationship Id="rId288" Type="http://schemas.openxmlformats.org/officeDocument/2006/relationships/font" Target="fonts/font27.fntdata"/><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47.xml"/><Relationship Id="rId127" Type="http://schemas.openxmlformats.org/officeDocument/2006/relationships/slide" Target="slides/slide68.xml"/><Relationship Id="rId262" Type="http://schemas.openxmlformats.org/officeDocument/2006/relationships/font" Target="fonts/font1.fntdata"/><Relationship Id="rId283" Type="http://schemas.openxmlformats.org/officeDocument/2006/relationships/font" Target="fonts/font22.fntdata"/><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4.xml"/><Relationship Id="rId78" Type="http://schemas.openxmlformats.org/officeDocument/2006/relationships/slide" Target="slides/slide19.xml"/><Relationship Id="rId94" Type="http://schemas.openxmlformats.org/officeDocument/2006/relationships/slide" Target="slides/slide35.xml"/><Relationship Id="rId99" Type="http://schemas.openxmlformats.org/officeDocument/2006/relationships/slide" Target="slides/slide40.xml"/><Relationship Id="rId101" Type="http://schemas.openxmlformats.org/officeDocument/2006/relationships/slide" Target="slides/slide42.xml"/><Relationship Id="rId122" Type="http://schemas.openxmlformats.org/officeDocument/2006/relationships/slide" Target="slides/slide63.xml"/><Relationship Id="rId143" Type="http://schemas.openxmlformats.org/officeDocument/2006/relationships/slide" Target="slides/slide84.xml"/><Relationship Id="rId148" Type="http://schemas.openxmlformats.org/officeDocument/2006/relationships/slide" Target="slides/slide89.xml"/><Relationship Id="rId164" Type="http://schemas.openxmlformats.org/officeDocument/2006/relationships/slide" Target="slides/slide105.xml"/><Relationship Id="rId169" Type="http://schemas.openxmlformats.org/officeDocument/2006/relationships/slide" Target="slides/slide110.xml"/><Relationship Id="rId185" Type="http://schemas.openxmlformats.org/officeDocument/2006/relationships/slide" Target="slides/slide12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21.xml"/><Relationship Id="rId210" Type="http://schemas.openxmlformats.org/officeDocument/2006/relationships/slide" Target="slides/slide151.xml"/><Relationship Id="rId215" Type="http://schemas.openxmlformats.org/officeDocument/2006/relationships/slide" Target="slides/slide156.xml"/><Relationship Id="rId236" Type="http://schemas.openxmlformats.org/officeDocument/2006/relationships/slide" Target="slides/slide177.xml"/><Relationship Id="rId257" Type="http://schemas.openxmlformats.org/officeDocument/2006/relationships/slide" Target="slides/slide198.xml"/><Relationship Id="rId278" Type="http://schemas.openxmlformats.org/officeDocument/2006/relationships/font" Target="fonts/font17.fntdata"/><Relationship Id="rId26" Type="http://schemas.openxmlformats.org/officeDocument/2006/relationships/slideMaster" Target="slideMasters/slideMaster26.xml"/><Relationship Id="rId231" Type="http://schemas.openxmlformats.org/officeDocument/2006/relationships/slide" Target="slides/slide172.xml"/><Relationship Id="rId252" Type="http://schemas.openxmlformats.org/officeDocument/2006/relationships/slide" Target="slides/slide193.xml"/><Relationship Id="rId273" Type="http://schemas.openxmlformats.org/officeDocument/2006/relationships/font" Target="fonts/font12.fntdata"/><Relationship Id="rId47" Type="http://schemas.openxmlformats.org/officeDocument/2006/relationships/slideMaster" Target="slideMasters/slideMaster47.xml"/><Relationship Id="rId68" Type="http://schemas.openxmlformats.org/officeDocument/2006/relationships/slide" Target="slides/slide9.xml"/><Relationship Id="rId89" Type="http://schemas.openxmlformats.org/officeDocument/2006/relationships/slide" Target="slides/slide30.xml"/><Relationship Id="rId112" Type="http://schemas.openxmlformats.org/officeDocument/2006/relationships/slide" Target="slides/slide53.xml"/><Relationship Id="rId133" Type="http://schemas.openxmlformats.org/officeDocument/2006/relationships/slide" Target="slides/slide74.xml"/><Relationship Id="rId154" Type="http://schemas.openxmlformats.org/officeDocument/2006/relationships/slide" Target="slides/slide95.xml"/><Relationship Id="rId175" Type="http://schemas.openxmlformats.org/officeDocument/2006/relationships/slide" Target="slides/slide116.xml"/><Relationship Id="rId196" Type="http://schemas.openxmlformats.org/officeDocument/2006/relationships/slide" Target="slides/slide137.xml"/><Relationship Id="rId200" Type="http://schemas.openxmlformats.org/officeDocument/2006/relationships/slide" Target="slides/slide141.xml"/><Relationship Id="rId16" Type="http://schemas.openxmlformats.org/officeDocument/2006/relationships/slideMaster" Target="slideMasters/slideMaster16.xml"/><Relationship Id="rId221" Type="http://schemas.openxmlformats.org/officeDocument/2006/relationships/slide" Target="slides/slide162.xml"/><Relationship Id="rId242" Type="http://schemas.openxmlformats.org/officeDocument/2006/relationships/slide" Target="slides/slide183.xml"/><Relationship Id="rId263" Type="http://schemas.openxmlformats.org/officeDocument/2006/relationships/font" Target="fonts/font2.fntdata"/><Relationship Id="rId284" Type="http://schemas.openxmlformats.org/officeDocument/2006/relationships/font" Target="fonts/font23.fntdata"/><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20.xml"/><Relationship Id="rId102" Type="http://schemas.openxmlformats.org/officeDocument/2006/relationships/slide" Target="slides/slide43.xml"/><Relationship Id="rId123" Type="http://schemas.openxmlformats.org/officeDocument/2006/relationships/slide" Target="slides/slide64.xml"/><Relationship Id="rId144" Type="http://schemas.openxmlformats.org/officeDocument/2006/relationships/slide" Target="slides/slide85.xml"/><Relationship Id="rId90" Type="http://schemas.openxmlformats.org/officeDocument/2006/relationships/slide" Target="slides/slide31.xml"/><Relationship Id="rId165" Type="http://schemas.openxmlformats.org/officeDocument/2006/relationships/slide" Target="slides/slide106.xml"/><Relationship Id="rId186" Type="http://schemas.openxmlformats.org/officeDocument/2006/relationships/slide" Target="slides/slide127.xml"/><Relationship Id="rId211" Type="http://schemas.openxmlformats.org/officeDocument/2006/relationships/slide" Target="slides/slide152.xml"/><Relationship Id="rId232" Type="http://schemas.openxmlformats.org/officeDocument/2006/relationships/slide" Target="slides/slide173.xml"/><Relationship Id="rId253" Type="http://schemas.openxmlformats.org/officeDocument/2006/relationships/slide" Target="slides/slide194.xml"/><Relationship Id="rId274" Type="http://schemas.openxmlformats.org/officeDocument/2006/relationships/font" Target="fonts/font13.fntdata"/><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0.xml"/><Relationship Id="rId113" Type="http://schemas.openxmlformats.org/officeDocument/2006/relationships/slide" Target="slides/slide54.xml"/><Relationship Id="rId134" Type="http://schemas.openxmlformats.org/officeDocument/2006/relationships/slide" Target="slides/slide75.xml"/><Relationship Id="rId80" Type="http://schemas.openxmlformats.org/officeDocument/2006/relationships/slide" Target="slides/slide21.xml"/><Relationship Id="rId155" Type="http://schemas.openxmlformats.org/officeDocument/2006/relationships/slide" Target="slides/slide96.xml"/><Relationship Id="rId176" Type="http://schemas.openxmlformats.org/officeDocument/2006/relationships/slide" Target="slides/slide117.xml"/><Relationship Id="rId197" Type="http://schemas.openxmlformats.org/officeDocument/2006/relationships/slide" Target="slides/slide138.xml"/><Relationship Id="rId201" Type="http://schemas.openxmlformats.org/officeDocument/2006/relationships/slide" Target="slides/slide142.xml"/><Relationship Id="rId222" Type="http://schemas.openxmlformats.org/officeDocument/2006/relationships/slide" Target="slides/slide163.xml"/><Relationship Id="rId243" Type="http://schemas.openxmlformats.org/officeDocument/2006/relationships/slide" Target="slides/slide184.xml"/><Relationship Id="rId264" Type="http://schemas.openxmlformats.org/officeDocument/2006/relationships/font" Target="fonts/font3.fntdata"/><Relationship Id="rId285" Type="http://schemas.openxmlformats.org/officeDocument/2006/relationships/font" Target="fonts/font24.fntdata"/><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4.xml"/><Relationship Id="rId124" Type="http://schemas.openxmlformats.org/officeDocument/2006/relationships/slide" Target="slides/slide65.xml"/><Relationship Id="rId70" Type="http://schemas.openxmlformats.org/officeDocument/2006/relationships/slide" Target="slides/slide11.xml"/><Relationship Id="rId91" Type="http://schemas.openxmlformats.org/officeDocument/2006/relationships/slide" Target="slides/slide32.xml"/><Relationship Id="rId145" Type="http://schemas.openxmlformats.org/officeDocument/2006/relationships/slide" Target="slides/slide86.xml"/><Relationship Id="rId166" Type="http://schemas.openxmlformats.org/officeDocument/2006/relationships/slide" Target="slides/slide107.xml"/><Relationship Id="rId187" Type="http://schemas.openxmlformats.org/officeDocument/2006/relationships/slide" Target="slides/slide128.xml"/><Relationship Id="rId1" Type="http://schemas.openxmlformats.org/officeDocument/2006/relationships/slideMaster" Target="slideMasters/slideMaster1.xml"/><Relationship Id="rId212" Type="http://schemas.openxmlformats.org/officeDocument/2006/relationships/slide" Target="slides/slide153.xml"/><Relationship Id="rId233" Type="http://schemas.openxmlformats.org/officeDocument/2006/relationships/slide" Target="slides/slide174.xml"/><Relationship Id="rId254" Type="http://schemas.openxmlformats.org/officeDocument/2006/relationships/slide" Target="slides/slide195.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5.xml"/><Relationship Id="rId275" Type="http://schemas.openxmlformats.org/officeDocument/2006/relationships/font" Target="fonts/font14.fntdata"/><Relationship Id="rId60" Type="http://schemas.openxmlformats.org/officeDocument/2006/relationships/slide" Target="slides/slide1.xml"/><Relationship Id="rId81" Type="http://schemas.openxmlformats.org/officeDocument/2006/relationships/slide" Target="slides/slide22.xml"/><Relationship Id="rId135" Type="http://schemas.openxmlformats.org/officeDocument/2006/relationships/slide" Target="slides/slide76.xml"/><Relationship Id="rId156" Type="http://schemas.openxmlformats.org/officeDocument/2006/relationships/slide" Target="slides/slide97.xml"/><Relationship Id="rId177" Type="http://schemas.openxmlformats.org/officeDocument/2006/relationships/slide" Target="slides/slide118.xml"/><Relationship Id="rId198" Type="http://schemas.openxmlformats.org/officeDocument/2006/relationships/slide" Target="slides/slide139.xml"/><Relationship Id="rId202" Type="http://schemas.openxmlformats.org/officeDocument/2006/relationships/slide" Target="slides/slide143.xml"/><Relationship Id="rId223" Type="http://schemas.openxmlformats.org/officeDocument/2006/relationships/slide" Target="slides/slide164.xml"/><Relationship Id="rId244" Type="http://schemas.openxmlformats.org/officeDocument/2006/relationships/slide" Target="slides/slide185.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font" Target="fonts/font4.fntdata"/><Relationship Id="rId286" Type="http://schemas.openxmlformats.org/officeDocument/2006/relationships/font" Target="fonts/font25.fntdata"/></Relationships>
</file>

<file path=ppt/_rels/viewProps.xml.rels><?xml version="1.0" encoding="UTF-8" standalone="yes"?>
<Relationships xmlns="http://schemas.openxmlformats.org/package/2006/relationships"><Relationship Id="rId1" Type="http://schemas.openxmlformats.org/officeDocument/2006/relationships/slide" Target="slides/slide79.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hdr" sz="quarter"/>
          </p:nvPr>
        </p:nvSpPr>
        <p:spPr bwMode="auto">
          <a:xfrm>
            <a:off x="0" y="1"/>
            <a:ext cx="3037840" cy="46556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charset="0"/>
                <a:cs typeface="+mn-cs"/>
              </a:defRPr>
            </a:lvl1pPr>
          </a:lstStyle>
          <a:p>
            <a:pPr>
              <a:defRPr/>
            </a:pPr>
            <a:endParaRPr lang="en-US"/>
          </a:p>
        </p:txBody>
      </p:sp>
      <p:sp>
        <p:nvSpPr>
          <p:cNvPr id="83971" name="Rectangle 3"/>
          <p:cNvSpPr>
            <a:spLocks noGrp="1" noChangeArrowheads="1"/>
          </p:cNvSpPr>
          <p:nvPr>
            <p:ph type="dt" sz="quarter" idx="1"/>
          </p:nvPr>
        </p:nvSpPr>
        <p:spPr bwMode="auto">
          <a:xfrm>
            <a:off x="3970938" y="1"/>
            <a:ext cx="3037840" cy="46556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charset="0"/>
                <a:cs typeface="+mn-cs"/>
              </a:defRPr>
            </a:lvl1pPr>
          </a:lstStyle>
          <a:p>
            <a:pPr>
              <a:defRPr/>
            </a:pPr>
            <a:endParaRPr lang="en-US"/>
          </a:p>
        </p:txBody>
      </p:sp>
      <p:sp>
        <p:nvSpPr>
          <p:cNvPr id="83972" name="Rectangle 4"/>
          <p:cNvSpPr>
            <a:spLocks noGrp="1" noChangeArrowheads="1"/>
          </p:cNvSpPr>
          <p:nvPr>
            <p:ph type="ftr" sz="quarter" idx="2"/>
          </p:nvPr>
        </p:nvSpPr>
        <p:spPr bwMode="auto">
          <a:xfrm>
            <a:off x="0" y="8829594"/>
            <a:ext cx="3037840" cy="46556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i="0">
                <a:latin typeface="Arial" charset="0"/>
                <a:cs typeface="+mn-cs"/>
              </a:defRPr>
            </a:lvl1pPr>
          </a:lstStyle>
          <a:p>
            <a:pPr>
              <a:defRPr/>
            </a:pPr>
            <a:endParaRPr lang="en-US"/>
          </a:p>
        </p:txBody>
      </p:sp>
      <p:sp>
        <p:nvSpPr>
          <p:cNvPr id="83973" name="Rectangle 5"/>
          <p:cNvSpPr>
            <a:spLocks noGrp="1" noChangeArrowheads="1"/>
          </p:cNvSpPr>
          <p:nvPr>
            <p:ph type="sldNum" sz="quarter" idx="3"/>
          </p:nvPr>
        </p:nvSpPr>
        <p:spPr bwMode="auto">
          <a:xfrm>
            <a:off x="3970938" y="8829594"/>
            <a:ext cx="3037840" cy="46556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i="0">
                <a:latin typeface="Arial" charset="0"/>
                <a:cs typeface="+mn-cs"/>
              </a:defRPr>
            </a:lvl1pPr>
          </a:lstStyle>
          <a:p>
            <a:pPr>
              <a:defRPr/>
            </a:pPr>
            <a:fld id="{1B14671D-A287-49E3-B783-298FBBF52433}" type="slidenum">
              <a:rPr lang="en-US"/>
              <a:pPr>
                <a:defRPr/>
              </a:pPr>
              <a:t>‹#›</a:t>
            </a:fld>
            <a:endParaRPr lang="en-US"/>
          </a:p>
        </p:txBody>
      </p:sp>
    </p:spTree>
    <p:extLst>
      <p:ext uri="{BB962C8B-B14F-4D97-AF65-F5344CB8AC3E}">
        <p14:creationId xmlns:p14="http://schemas.microsoft.com/office/powerpoint/2010/main" val="163769227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hdr" sz="quarter"/>
          </p:nvPr>
        </p:nvSpPr>
        <p:spPr bwMode="auto">
          <a:xfrm>
            <a:off x="0" y="1"/>
            <a:ext cx="3037840" cy="46556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charset="0"/>
                <a:cs typeface="+mn-cs"/>
              </a:defRPr>
            </a:lvl1pPr>
          </a:lstStyle>
          <a:p>
            <a:pPr>
              <a:defRPr/>
            </a:pPr>
            <a:endParaRPr lang="en-US"/>
          </a:p>
        </p:txBody>
      </p:sp>
      <p:sp>
        <p:nvSpPr>
          <p:cNvPr id="89091" name="Rectangle 3"/>
          <p:cNvSpPr>
            <a:spLocks noGrp="1" noChangeArrowheads="1"/>
          </p:cNvSpPr>
          <p:nvPr>
            <p:ph type="dt" idx="1"/>
          </p:nvPr>
        </p:nvSpPr>
        <p:spPr bwMode="auto">
          <a:xfrm>
            <a:off x="3970938" y="1"/>
            <a:ext cx="3037840" cy="46556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charset="0"/>
                <a:cs typeface="+mn-cs"/>
              </a:defRPr>
            </a:lvl1pPr>
          </a:lstStyle>
          <a:p>
            <a:pPr>
              <a:defRPr/>
            </a:pPr>
            <a:endParaRPr lang="en-US"/>
          </a:p>
        </p:txBody>
      </p:sp>
      <p:sp>
        <p:nvSpPr>
          <p:cNvPr id="265220" name="Rectangle 4"/>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3" name="Rectangle 5"/>
          <p:cNvSpPr>
            <a:spLocks noGrp="1" noChangeArrowheads="1"/>
          </p:cNvSpPr>
          <p:nvPr>
            <p:ph type="body" sz="quarter" idx="3"/>
          </p:nvPr>
        </p:nvSpPr>
        <p:spPr bwMode="auto">
          <a:xfrm>
            <a:off x="701040" y="4416039"/>
            <a:ext cx="5608320" cy="418387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89094" name="Rectangle 6"/>
          <p:cNvSpPr>
            <a:spLocks noGrp="1" noChangeArrowheads="1"/>
          </p:cNvSpPr>
          <p:nvPr>
            <p:ph type="ftr" sz="quarter" idx="4"/>
          </p:nvPr>
        </p:nvSpPr>
        <p:spPr bwMode="auto">
          <a:xfrm>
            <a:off x="0" y="8829594"/>
            <a:ext cx="3037840" cy="46556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i="0">
                <a:latin typeface="Arial" charset="0"/>
                <a:cs typeface="+mn-cs"/>
              </a:defRPr>
            </a:lvl1pPr>
          </a:lstStyle>
          <a:p>
            <a:pPr>
              <a:defRPr/>
            </a:pPr>
            <a:endParaRPr lang="en-US"/>
          </a:p>
        </p:txBody>
      </p:sp>
      <p:sp>
        <p:nvSpPr>
          <p:cNvPr id="89095" name="Rectangle 7"/>
          <p:cNvSpPr>
            <a:spLocks noGrp="1" noChangeArrowheads="1"/>
          </p:cNvSpPr>
          <p:nvPr>
            <p:ph type="sldNum" sz="quarter" idx="5"/>
          </p:nvPr>
        </p:nvSpPr>
        <p:spPr bwMode="auto">
          <a:xfrm>
            <a:off x="3970938" y="8829594"/>
            <a:ext cx="3037840" cy="46556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i="0">
                <a:latin typeface="Arial" charset="0"/>
                <a:cs typeface="+mn-cs"/>
              </a:defRPr>
            </a:lvl1pPr>
          </a:lstStyle>
          <a:p>
            <a:pPr>
              <a:defRPr/>
            </a:pPr>
            <a:fld id="{10758AD6-458E-40A4-8831-D54B58E3F287}" type="slidenum">
              <a:rPr lang="en-US"/>
              <a:pPr>
                <a:defRPr/>
              </a:pPr>
              <a:t>‹#›</a:t>
            </a:fld>
            <a:endParaRPr lang="en-US"/>
          </a:p>
        </p:txBody>
      </p:sp>
    </p:spTree>
    <p:extLst>
      <p:ext uri="{BB962C8B-B14F-4D97-AF65-F5344CB8AC3E}">
        <p14:creationId xmlns:p14="http://schemas.microsoft.com/office/powerpoint/2010/main" val="406774420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1A9802D-29B7-4918-99B0-B859BC720AF0}" type="slidenum">
              <a:rPr lang="en-US">
                <a:solidFill>
                  <a:prstClr val="black"/>
                </a:solidFill>
              </a:rPr>
              <a:pPr>
                <a:defRPr/>
              </a:pPr>
              <a:t>1</a:t>
            </a:fld>
            <a:endParaRPr lang="en-US">
              <a:solidFill>
                <a:prstClr val="black"/>
              </a:solidFill>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smtClean="0">
                <a:latin typeface="Arial" pitchFamily="34" charset="0"/>
                <a:cs typeface="Arial" pitchFamily="34" charset="0"/>
              </a:rPr>
              <a:t>Introductory remarks</a:t>
            </a:r>
          </a:p>
          <a:p>
            <a:r>
              <a:rPr lang="en-US" sz="1400" dirty="0" smtClean="0">
                <a:latin typeface="Arial" pitchFamily="34" charset="0"/>
                <a:cs typeface="Arial" pitchFamily="34" charset="0"/>
              </a:rPr>
              <a:t>Greetings from the Helena church.</a:t>
            </a:r>
          </a:p>
          <a:p>
            <a:r>
              <a:rPr lang="en-US" sz="1400" dirty="0" smtClean="0">
                <a:latin typeface="Arial" pitchFamily="34" charset="0"/>
                <a:cs typeface="Arial" pitchFamily="34" charset="0"/>
              </a:rPr>
              <a:t>Good to see Paula &amp; Steve Heltsley (slow learners)</a:t>
            </a:r>
          </a:p>
          <a:p>
            <a:r>
              <a:rPr lang="en-US" sz="1400" dirty="0" smtClean="0">
                <a:latin typeface="Arial" pitchFamily="34" charset="0"/>
                <a:cs typeface="Arial" pitchFamily="34" charset="0"/>
              </a:rPr>
              <a:t>A little over a year ago a three month class, now condensed to three lesson. </a:t>
            </a:r>
          </a:p>
          <a:p>
            <a:r>
              <a:rPr lang="en-US" sz="1400" dirty="0" smtClean="0">
                <a:latin typeface="Arial" pitchFamily="34" charset="0"/>
                <a:cs typeface="Arial" pitchFamily="34" charset="0"/>
              </a:rPr>
              <a:t>LOWER YOUR EXPECTATIONS – SIMPLE LESSON/ </a:t>
            </a:r>
          </a:p>
          <a:p>
            <a:r>
              <a:rPr lang="en-US" sz="1400" dirty="0" smtClean="0">
                <a:latin typeface="Arial" pitchFamily="34" charset="0"/>
                <a:cs typeface="Arial" pitchFamily="34" charset="0"/>
              </a:rPr>
              <a:t>Should be NOTHING NEW</a:t>
            </a:r>
          </a:p>
          <a:p>
            <a:r>
              <a:rPr lang="en-US" sz="1400" dirty="0" smtClean="0">
                <a:latin typeface="Arial" pitchFamily="34" charset="0"/>
                <a:cs typeface="Arial" pitchFamily="34" charset="0"/>
              </a:rPr>
              <a:t>We have condensed and will move fast. We will go over some very familiar ground so stay with me.</a:t>
            </a:r>
          </a:p>
          <a:p>
            <a:r>
              <a:rPr lang="en-US" sz="1400" dirty="0" smtClean="0">
                <a:latin typeface="Arial" pitchFamily="34" charset="0"/>
                <a:cs typeface="Arial" pitchFamily="34" charset="0"/>
              </a:rPr>
              <a:t>Well, let’s get started.</a:t>
            </a: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5FE6085-FDF1-4063-BDE0-4D5BAF820C27}" type="slidenum">
              <a:rPr lang="en-US" sz="1200" i="0" smtClean="0">
                <a:latin typeface="Arial" pitchFamily="34" charset="0"/>
              </a:rPr>
              <a:pPr eaLnBrk="1" hangingPunct="1"/>
              <a:t>10</a:t>
            </a:fld>
            <a:endParaRPr lang="en-US" sz="1200" i="0" smtClean="0">
              <a:latin typeface="Arial" pitchFamily="34" charset="0"/>
            </a:endParaRPr>
          </a:p>
        </p:txBody>
      </p:sp>
      <p:sp>
        <p:nvSpPr>
          <p:cNvPr id="275459" name="Rectangle 2"/>
          <p:cNvSpPr>
            <a:spLocks noGrp="1" noRot="1" noChangeAspect="1" noChangeArrowheads="1" noTextEdit="1"/>
          </p:cNvSpPr>
          <p:nvPr>
            <p:ph type="sldImg"/>
          </p:nvPr>
        </p:nvSpPr>
        <p:spPr>
          <a:ln/>
        </p:spPr>
      </p:sp>
      <p:sp>
        <p:nvSpPr>
          <p:cNvPr id="275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b="0" dirty="0" smtClean="0">
                <a:latin typeface="Arial" pitchFamily="34" charset="0"/>
                <a:cs typeface="Arial" pitchFamily="34" charset="0"/>
              </a:rPr>
              <a:t>Who</a:t>
            </a:r>
            <a:r>
              <a:rPr lang="en-US" sz="1400" b="0" baseline="0" dirty="0" smtClean="0">
                <a:latin typeface="Arial" pitchFamily="34" charset="0"/>
                <a:cs typeface="Arial" pitchFamily="34" charset="0"/>
              </a:rPr>
              <a:t> is the WE? The apostles themselves! Would someone who claims to be an apostle be our authority for the one gospel? What about someone (like the </a:t>
            </a:r>
            <a:r>
              <a:rPr lang="en-US" sz="1400" b="0" baseline="0" dirty="0" err="1" smtClean="0">
                <a:latin typeface="Arial" pitchFamily="34" charset="0"/>
                <a:cs typeface="Arial" pitchFamily="34" charset="0"/>
              </a:rPr>
              <a:t>catholics</a:t>
            </a:r>
            <a:r>
              <a:rPr lang="en-US" sz="1400" b="0" baseline="0" dirty="0" smtClean="0">
                <a:latin typeface="Arial" pitchFamily="34" charset="0"/>
                <a:cs typeface="Arial" pitchFamily="34" charset="0"/>
              </a:rPr>
              <a:t>) who claim apostolic succession?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60A1E9F-A91A-4C09-914A-0D2B7A1C9489}" type="slidenum">
              <a:rPr lang="en-US" sz="1200" i="0" smtClean="0">
                <a:solidFill>
                  <a:prstClr val="black"/>
                </a:solidFill>
                <a:latin typeface="Arial" pitchFamily="34" charset="0"/>
              </a:rPr>
              <a:pPr eaLnBrk="1" hangingPunct="1"/>
              <a:t>100</a:t>
            </a:fld>
            <a:endParaRPr lang="en-US" sz="1200" i="0" smtClean="0">
              <a:solidFill>
                <a:prstClr val="black"/>
              </a:solidFill>
              <a:latin typeface="Arial" pitchFamily="34" charset="0"/>
            </a:endParaRPr>
          </a:p>
        </p:txBody>
      </p:sp>
      <p:sp>
        <p:nvSpPr>
          <p:cNvPr id="363523" name="Rectangle 2"/>
          <p:cNvSpPr>
            <a:spLocks noGrp="1" noRot="1" noChangeAspect="1" noChangeArrowheads="1" noTextEdit="1"/>
          </p:cNvSpPr>
          <p:nvPr>
            <p:ph type="sldImg"/>
          </p:nvPr>
        </p:nvSpPr>
        <p:spPr>
          <a:ln/>
        </p:spPr>
      </p:sp>
      <p:sp>
        <p:nvSpPr>
          <p:cNvPr id="363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2A3C7FF-72E7-4B32-9689-54866B828B2E}" type="slidenum">
              <a:rPr lang="en-US" sz="1200" i="0" smtClean="0">
                <a:solidFill>
                  <a:prstClr val="black"/>
                </a:solidFill>
                <a:latin typeface="Arial" pitchFamily="34" charset="0"/>
              </a:rPr>
              <a:pPr eaLnBrk="1" hangingPunct="1"/>
              <a:t>101</a:t>
            </a:fld>
            <a:endParaRPr lang="en-US" sz="1200" i="0" smtClean="0">
              <a:solidFill>
                <a:prstClr val="black"/>
              </a:solidFill>
              <a:latin typeface="Arial" pitchFamily="34" charset="0"/>
            </a:endParaRPr>
          </a:p>
        </p:txBody>
      </p:sp>
      <p:sp>
        <p:nvSpPr>
          <p:cNvPr id="364547" name="Rectangle 2"/>
          <p:cNvSpPr>
            <a:spLocks noGrp="1" noRot="1" noChangeAspect="1" noChangeArrowheads="1" noTextEdit="1"/>
          </p:cNvSpPr>
          <p:nvPr>
            <p:ph type="sldImg"/>
          </p:nvPr>
        </p:nvSpPr>
        <p:spPr>
          <a:ln/>
        </p:spPr>
      </p:sp>
      <p:sp>
        <p:nvSpPr>
          <p:cNvPr id="364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 Who died?</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C778A21-07EF-4F50-91C8-7B52071C7444}" type="slidenum">
              <a:rPr lang="en-US" sz="1200" i="0" smtClean="0">
                <a:solidFill>
                  <a:prstClr val="black"/>
                </a:solidFill>
                <a:latin typeface="Arial" pitchFamily="34" charset="0"/>
              </a:rPr>
              <a:pPr eaLnBrk="1" hangingPunct="1"/>
              <a:t>102</a:t>
            </a:fld>
            <a:endParaRPr lang="en-US" sz="1200" i="0" smtClean="0">
              <a:solidFill>
                <a:prstClr val="black"/>
              </a:solidFill>
              <a:latin typeface="Arial" pitchFamily="34" charset="0"/>
            </a:endParaRPr>
          </a:p>
        </p:txBody>
      </p:sp>
      <p:sp>
        <p:nvSpPr>
          <p:cNvPr id="365571" name="Rectangle 2"/>
          <p:cNvSpPr>
            <a:spLocks noGrp="1" noRot="1" noChangeAspect="1" noChangeArrowheads="1" noTextEdit="1"/>
          </p:cNvSpPr>
          <p:nvPr>
            <p:ph type="sldImg"/>
          </p:nvPr>
        </p:nvSpPr>
        <p:spPr>
          <a:ln/>
        </p:spPr>
      </p:sp>
      <p:sp>
        <p:nvSpPr>
          <p:cNvPr id="365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p:cNvSpPr>
            <a:spLocks noGrp="1" noChangeArrowheads="1"/>
          </p:cNvSpPr>
          <p:nvPr>
            <p:ph type="sldNum" sz="quarter" idx="5"/>
          </p:nvPr>
        </p:nvSpPr>
        <p:spPr>
          <a:noFill/>
        </p:spPr>
        <p:txBody>
          <a:bodyPr/>
          <a:lstStyle/>
          <a:p>
            <a:fld id="{34D4E3DD-1018-426C-8A84-9EE0D9517BAE}" type="slidenum">
              <a:rPr lang="en-US" smtClean="0">
                <a:cs typeface="Arial" charset="0"/>
              </a:rPr>
              <a:pPr/>
              <a:t>103</a:t>
            </a:fld>
            <a:endParaRPr lang="en-US" dirty="0" smtClean="0">
              <a:cs typeface="Arial" charset="0"/>
            </a:endParaRPr>
          </a:p>
        </p:txBody>
      </p:sp>
      <p:sp>
        <p:nvSpPr>
          <p:cNvPr id="354307" name="Rectangle 2"/>
          <p:cNvSpPr>
            <a:spLocks noGrp="1" noRot="1" noChangeAspect="1" noChangeArrowheads="1" noTextEdit="1"/>
          </p:cNvSpPr>
          <p:nvPr>
            <p:ph type="sldImg"/>
          </p:nvPr>
        </p:nvSpPr>
        <p:spPr>
          <a:xfrm>
            <a:off x="1168400" y="697230"/>
            <a:ext cx="4673600" cy="3486150"/>
          </a:xfrm>
          <a:ln/>
        </p:spPr>
      </p:sp>
      <p:sp>
        <p:nvSpPr>
          <p:cNvPr id="354308" name="Rectangle 3"/>
          <p:cNvSpPr>
            <a:spLocks noGrp="1" noChangeArrowheads="1"/>
          </p:cNvSpPr>
          <p:nvPr>
            <p:ph type="body" idx="1"/>
          </p:nvPr>
        </p:nvSpPr>
        <p:spPr>
          <a:xfrm>
            <a:off x="701040" y="4416039"/>
            <a:ext cx="5608320" cy="4182635"/>
          </a:xfrm>
          <a:noFill/>
          <a:ln/>
        </p:spPr>
        <p:txBody>
          <a:bodyPr/>
          <a:lstStyle/>
          <a:p>
            <a:pPr eaLnBrk="1" hangingPunct="1"/>
            <a:r>
              <a:rPr lang="en-US" dirty="0" smtClean="0"/>
              <a:t>Another way to understand this is that we were in a spiritual</a:t>
            </a:r>
            <a:r>
              <a:rPr lang="en-US" baseline="0" dirty="0" smtClean="0"/>
              <a:t> state known as being </a:t>
            </a:r>
            <a:r>
              <a:rPr lang="en-US" b="1" dirty="0" smtClean="0"/>
              <a:t>Dead IN </a:t>
            </a:r>
            <a:r>
              <a:rPr lang="en-US" b="1" baseline="0" dirty="0" smtClean="0"/>
              <a:t>Sin </a:t>
            </a:r>
            <a:r>
              <a:rPr lang="en-US" baseline="0" dirty="0" smtClean="0"/>
              <a:t>when we were spiritually dead.</a:t>
            </a:r>
          </a:p>
          <a:p>
            <a:pPr eaLnBrk="1" hangingPunct="1"/>
            <a:r>
              <a:rPr lang="en-US" baseline="0" dirty="0" smtClean="0"/>
              <a:t>We were separated from God and living in sin.</a:t>
            </a:r>
          </a:p>
          <a:p>
            <a:pPr eaLnBrk="1" hangingPunct="1"/>
            <a:endParaRPr lang="en-US" baseline="0" dirty="0" smtClean="0"/>
          </a:p>
          <a:p>
            <a:pPr defTabSz="931774" eaLnBrk="1" hangingPunct="1">
              <a:defRPr/>
            </a:pPr>
            <a:r>
              <a:rPr lang="en-US" baseline="0" dirty="0" smtClean="0"/>
              <a:t>When </a:t>
            </a:r>
            <a:r>
              <a:rPr lang="en-US" b="1" baseline="0" dirty="0" smtClean="0"/>
              <a:t>we Die WITH Christ</a:t>
            </a:r>
            <a:r>
              <a:rPr lang="en-US" baseline="0" dirty="0" smtClean="0"/>
              <a:t>, the judicial price for sin is paid through Christ our representative and we then enter into a spiritual state known as </a:t>
            </a:r>
            <a:r>
              <a:rPr lang="en-US" b="1" baseline="0" dirty="0" smtClean="0"/>
              <a:t>Dead TO Sin</a:t>
            </a:r>
            <a:r>
              <a:rPr lang="en-US" baseline="0" dirty="0" smtClean="0"/>
              <a:t>. </a:t>
            </a:r>
          </a:p>
          <a:p>
            <a:pPr defTabSz="931774" eaLnBrk="1" hangingPunct="1">
              <a:defRPr/>
            </a:pPr>
            <a:endParaRPr lang="en-US" baseline="0" dirty="0" smtClean="0"/>
          </a:p>
          <a:p>
            <a:pPr eaLnBrk="1" hangingPunct="1"/>
            <a:r>
              <a:rPr lang="en-US" baseline="0" dirty="0" smtClean="0"/>
              <a:t>When Jesus’ died on the cross paying the judicial price for sin, He is said to have </a:t>
            </a:r>
            <a:r>
              <a:rPr lang="en-US" b="1" baseline="0" dirty="0" smtClean="0"/>
              <a:t>died TO sin (Rom. 6:10)</a:t>
            </a:r>
            <a:r>
              <a:rPr lang="en-US" baseline="0" dirty="0" smtClean="0"/>
              <a:t>.</a:t>
            </a:r>
          </a:p>
          <a:p>
            <a:pPr eaLnBrk="1" hangingPunct="1"/>
            <a:r>
              <a:rPr lang="en-US" baseline="0" dirty="0" smtClean="0"/>
              <a:t>And </a:t>
            </a:r>
            <a:r>
              <a:rPr lang="en-US" i="1" baseline="0" dirty="0" smtClean="0"/>
              <a:t>because</a:t>
            </a:r>
            <a:r>
              <a:rPr lang="en-US" baseline="0" dirty="0" smtClean="0"/>
              <a:t> we are Dead to sin we are now in Christ; we are acquitted from our sins legally speaking, we are made holy, and are now able to lead holy lives.</a:t>
            </a:r>
          </a:p>
          <a:p>
            <a:pPr eaLnBrk="1" hangingPunct="1"/>
            <a:endParaRPr lang="en-US" baseline="0" dirty="0" smtClean="0"/>
          </a:p>
          <a:p>
            <a:pPr eaLnBrk="1" hangingPunct="1"/>
            <a:r>
              <a:rPr lang="en-US" baseline="0" dirty="0" smtClean="0"/>
              <a:t>&lt;TR&gt; It shouldn’t surprise us to see this language appropriated to describe the time when we became Christians for example…</a:t>
            </a:r>
            <a:endParaRPr lang="en-US" dirty="0" smtClean="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76ABE8F-CC19-471F-AC6A-7284C06D4E3C}" type="slidenum">
              <a:rPr lang="en-US" sz="1200" i="0" smtClean="0">
                <a:solidFill>
                  <a:prstClr val="black"/>
                </a:solidFill>
                <a:latin typeface="Arial" pitchFamily="34" charset="0"/>
              </a:rPr>
              <a:pPr eaLnBrk="1" hangingPunct="1"/>
              <a:t>104</a:t>
            </a:fld>
            <a:endParaRPr lang="en-US" sz="1200" i="0" smtClean="0">
              <a:solidFill>
                <a:prstClr val="black"/>
              </a:solidFill>
              <a:latin typeface="Arial" pitchFamily="34" charset="0"/>
            </a:endParaRPr>
          </a:p>
        </p:txBody>
      </p:sp>
      <p:sp>
        <p:nvSpPr>
          <p:cNvPr id="366595" name="Rectangle 2"/>
          <p:cNvSpPr>
            <a:spLocks noGrp="1" noRot="1" noChangeAspect="1" noChangeArrowheads="1" noTextEdit="1"/>
          </p:cNvSpPr>
          <p:nvPr>
            <p:ph type="sldImg"/>
          </p:nvPr>
        </p:nvSpPr>
        <p:spPr>
          <a:ln/>
        </p:spPr>
      </p:sp>
      <p:sp>
        <p:nvSpPr>
          <p:cNvPr id="366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Notice these are things written by Christians referring to a point in time in the past where they died with Christ (past tense)</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8E4E65B-EC71-4DA7-9DE9-40EB498A01A8}" type="slidenum">
              <a:rPr lang="en-US" sz="1200" i="0" smtClean="0">
                <a:solidFill>
                  <a:prstClr val="black"/>
                </a:solidFill>
                <a:latin typeface="Arial" pitchFamily="34" charset="0"/>
              </a:rPr>
              <a:pPr eaLnBrk="1" hangingPunct="1"/>
              <a:t>105</a:t>
            </a:fld>
            <a:endParaRPr lang="en-US" sz="1200" i="0" smtClean="0">
              <a:solidFill>
                <a:prstClr val="black"/>
              </a:solidFill>
              <a:latin typeface="Arial" pitchFamily="34" charset="0"/>
            </a:endParaRPr>
          </a:p>
        </p:txBody>
      </p:sp>
      <p:sp>
        <p:nvSpPr>
          <p:cNvPr id="367619" name="Rectangle 2"/>
          <p:cNvSpPr>
            <a:spLocks noGrp="1" noRot="1" noChangeAspect="1" noChangeArrowheads="1" noTextEdit="1"/>
          </p:cNvSpPr>
          <p:nvPr>
            <p:ph type="sldImg"/>
          </p:nvPr>
        </p:nvSpPr>
        <p:spPr>
          <a:ln/>
        </p:spPr>
      </p:sp>
      <p:sp>
        <p:nvSpPr>
          <p:cNvPr id="367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10939FE-6E19-46E3-93B7-DE9DB894EA00}" type="slidenum">
              <a:rPr lang="en-US" sz="1200" i="0" smtClean="0">
                <a:solidFill>
                  <a:prstClr val="black"/>
                </a:solidFill>
                <a:latin typeface="Arial" pitchFamily="34" charset="0"/>
              </a:rPr>
              <a:pPr eaLnBrk="1" hangingPunct="1"/>
              <a:t>106</a:t>
            </a:fld>
            <a:endParaRPr lang="en-US" sz="1200" i="0" smtClean="0">
              <a:solidFill>
                <a:prstClr val="black"/>
              </a:solidFill>
              <a:latin typeface="Arial" pitchFamily="34" charset="0"/>
            </a:endParaRPr>
          </a:p>
        </p:txBody>
      </p:sp>
      <p:sp>
        <p:nvSpPr>
          <p:cNvPr id="368643" name="Rectangle 2"/>
          <p:cNvSpPr>
            <a:spLocks noGrp="1" noRot="1" noChangeAspect="1" noChangeArrowheads="1" noTextEdit="1"/>
          </p:cNvSpPr>
          <p:nvPr>
            <p:ph type="sldImg"/>
          </p:nvPr>
        </p:nvSpPr>
        <p:spPr>
          <a:ln/>
        </p:spPr>
      </p:sp>
      <p:sp>
        <p:nvSpPr>
          <p:cNvPr id="368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92E4847-3F36-43D9-8C2F-E51651ACDFB2}" type="slidenum">
              <a:rPr lang="en-US" sz="1200" i="0" smtClean="0">
                <a:solidFill>
                  <a:prstClr val="black"/>
                </a:solidFill>
                <a:latin typeface="Arial" pitchFamily="34" charset="0"/>
              </a:rPr>
              <a:pPr eaLnBrk="1" hangingPunct="1"/>
              <a:t>107</a:t>
            </a:fld>
            <a:endParaRPr lang="en-US" sz="1200" i="0" smtClean="0">
              <a:solidFill>
                <a:prstClr val="black"/>
              </a:solidFill>
              <a:latin typeface="Arial" pitchFamily="34" charset="0"/>
            </a:endParaRPr>
          </a:p>
        </p:txBody>
      </p:sp>
      <p:sp>
        <p:nvSpPr>
          <p:cNvPr id="369667" name="Rectangle 2"/>
          <p:cNvSpPr>
            <a:spLocks noGrp="1" noRot="1" noChangeAspect="1" noChangeArrowheads="1" noTextEdit="1"/>
          </p:cNvSpPr>
          <p:nvPr>
            <p:ph type="sldImg"/>
          </p:nvPr>
        </p:nvSpPr>
        <p:spPr>
          <a:ln/>
        </p:spPr>
      </p:sp>
      <p:sp>
        <p:nvSpPr>
          <p:cNvPr id="369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Whew all this death – the death of the believer!</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C6C595C-2DA2-472C-9908-FE2CF691F6B1}" type="slidenum">
              <a:rPr lang="en-US" sz="1200" i="0" smtClean="0">
                <a:solidFill>
                  <a:prstClr val="black"/>
                </a:solidFill>
                <a:latin typeface="Arial" pitchFamily="34" charset="0"/>
              </a:rPr>
              <a:pPr eaLnBrk="1" hangingPunct="1"/>
              <a:t>108</a:t>
            </a:fld>
            <a:endParaRPr lang="en-US" sz="1200" i="0" smtClean="0">
              <a:solidFill>
                <a:prstClr val="black"/>
              </a:solidFill>
              <a:latin typeface="Arial" pitchFamily="34" charset="0"/>
            </a:endParaRPr>
          </a:p>
        </p:txBody>
      </p:sp>
      <p:sp>
        <p:nvSpPr>
          <p:cNvPr id="370691" name="Rectangle 2"/>
          <p:cNvSpPr>
            <a:spLocks noGrp="1" noRot="1" noChangeAspect="1" noChangeArrowheads="1" noTextEdit="1"/>
          </p:cNvSpPr>
          <p:nvPr>
            <p:ph type="sldImg"/>
          </p:nvPr>
        </p:nvSpPr>
        <p:spPr>
          <a:ln/>
        </p:spPr>
      </p:sp>
      <p:sp>
        <p:nvSpPr>
          <p:cNvPr id="370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Now, if this is the gospel message that Christ died in my place when he died for me</a:t>
            </a:r>
          </a:p>
          <a:p>
            <a:pPr eaLnBrk="1" hangingPunct="1"/>
            <a:endParaRPr lang="en-US" smtClean="0">
              <a:latin typeface="Arial" pitchFamily="34" charset="0"/>
              <a:cs typeface="Arial" pitchFamily="34" charset="0"/>
            </a:endParaRPr>
          </a:p>
          <a:p>
            <a:pPr eaLnBrk="1" hangingPunct="1"/>
            <a:r>
              <a:rPr lang="en-US" smtClean="0">
                <a:latin typeface="Arial" pitchFamily="34" charset="0"/>
                <a:cs typeface="Arial" pitchFamily="34" charset="0"/>
              </a:rPr>
              <a:t>What is the question? Don’t think of the answer, what is the question? Hint - One word.</a:t>
            </a:r>
          </a:p>
          <a:p>
            <a:pPr eaLnBrk="1" hangingPunct="1"/>
            <a:r>
              <a:rPr lang="en-US" smtClean="0">
                <a:latin typeface="Arial" pitchFamily="34" charset="0"/>
                <a:cs typeface="Arial" pitchFamily="34" charset="0"/>
              </a:rPr>
              <a:t>What would be the question if you heard this gospel message and believed it?</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C8C4A94-A1EB-41BD-894A-3B4D9EF8FAA9}" type="slidenum">
              <a:rPr lang="en-US" sz="1200" i="0" smtClean="0">
                <a:solidFill>
                  <a:prstClr val="black"/>
                </a:solidFill>
                <a:latin typeface="Arial" pitchFamily="34" charset="0"/>
              </a:rPr>
              <a:pPr eaLnBrk="1" hangingPunct="1"/>
              <a:t>109</a:t>
            </a:fld>
            <a:endParaRPr lang="en-US" sz="1200" i="0" smtClean="0">
              <a:solidFill>
                <a:prstClr val="black"/>
              </a:solidFill>
              <a:latin typeface="Arial" pitchFamily="34" charset="0"/>
            </a:endParaRPr>
          </a:p>
        </p:txBody>
      </p:sp>
      <p:sp>
        <p:nvSpPr>
          <p:cNvPr id="371715" name="Rectangle 2"/>
          <p:cNvSpPr>
            <a:spLocks noGrp="1" noRot="1" noChangeAspect="1" noChangeArrowheads="1" noTextEdit="1"/>
          </p:cNvSpPr>
          <p:nvPr>
            <p:ph type="sldImg"/>
          </p:nvPr>
        </p:nvSpPr>
        <p:spPr>
          <a:ln/>
        </p:spPr>
      </p:sp>
      <p:sp>
        <p:nvSpPr>
          <p:cNvPr id="371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Now if you ask this to people today you get a lot of different answers. Why? Different gospels. Believe? (James says No) Pray?</a:t>
            </a:r>
          </a:p>
          <a:p>
            <a:pPr eaLnBrk="1" hangingPunct="1"/>
            <a:r>
              <a:rPr lang="en-US" sz="1400" smtClean="0">
                <a:latin typeface="Arial" pitchFamily="34" charset="0"/>
                <a:cs typeface="Arial" pitchFamily="34" charset="0"/>
              </a:rPr>
              <a:t>Do you suppose that God would put in place the scheme of redemption and have millions of animals killed over thousands of years just to prepare the way for His son (the Lamb of God) and then have Christ go through the anguish, suffering, and cruel death on the cross – to die in my place – and then leave us in confusion as to where Christ’s death became mine! Can you believe it. </a:t>
            </a:r>
          </a:p>
          <a:p>
            <a:pPr eaLnBrk="1" hangingPunct="1"/>
            <a:r>
              <a:rPr lang="en-US" sz="1400" smtClean="0">
                <a:latin typeface="Arial" pitchFamily="34" charset="0"/>
                <a:cs typeface="Arial" pitchFamily="34" charset="0"/>
              </a:rPr>
              <a:t>The confusion doesn’t come from God. It comes from man.</a:t>
            </a:r>
          </a:p>
          <a:p>
            <a:pPr eaLnBrk="1" hangingPunct="1"/>
            <a:r>
              <a:rPr lang="en-US" sz="1400" smtClean="0">
                <a:latin typeface="Arial" pitchFamily="34" charset="0"/>
                <a:cs typeface="Arial" pitchFamily="34" charset="0"/>
              </a:rPr>
              <a:t>We need a Bible answer, not an answer based on human reasoning, traditon, or human emotion. We want God to answer the question and we want to accept His answer.</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 Let’s go to the book</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5FE6085-FDF1-4063-BDE0-4D5BAF820C27}" type="slidenum">
              <a:rPr lang="en-US" sz="1200" i="0" smtClean="0">
                <a:latin typeface="Arial" pitchFamily="34" charset="0"/>
              </a:rPr>
              <a:pPr eaLnBrk="1" hangingPunct="1"/>
              <a:t>11</a:t>
            </a:fld>
            <a:endParaRPr lang="en-US" sz="1200" i="0" smtClean="0">
              <a:latin typeface="Arial" pitchFamily="34" charset="0"/>
            </a:endParaRPr>
          </a:p>
        </p:txBody>
      </p:sp>
      <p:sp>
        <p:nvSpPr>
          <p:cNvPr id="275459" name="Rectangle 2"/>
          <p:cNvSpPr>
            <a:spLocks noGrp="1" noRot="1" noChangeAspect="1" noChangeArrowheads="1" noTextEdit="1"/>
          </p:cNvSpPr>
          <p:nvPr>
            <p:ph type="sldImg"/>
          </p:nvPr>
        </p:nvSpPr>
        <p:spPr>
          <a:ln/>
        </p:spPr>
      </p:sp>
      <p:sp>
        <p:nvSpPr>
          <p:cNvPr id="275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b="0" baseline="0" dirty="0" smtClean="0">
                <a:latin typeface="Arial" pitchFamily="34" charset="0"/>
                <a:cs typeface="Arial" pitchFamily="34" charset="0"/>
              </a:rPr>
              <a:t>What if someone claimed to be visited by an angel (like a 15 year old boy – Joseph Smith)? Would that be our authority for the one gospel?</a:t>
            </a:r>
          </a:p>
          <a:p>
            <a:pPr eaLnBrk="1" hangingPunct="1"/>
            <a:r>
              <a:rPr lang="en-US" sz="1400" b="1" dirty="0" smtClean="0">
                <a:latin typeface="Arial" pitchFamily="34" charset="0"/>
                <a:cs typeface="Arial" pitchFamily="34" charset="0"/>
              </a:rPr>
              <a:t>&lt;TR&gt; Let’s summarize some of these observations</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D008D8E-AEDD-4355-8594-384F2AE0ABAD}" type="slidenum">
              <a:rPr lang="en-US">
                <a:solidFill>
                  <a:prstClr val="black"/>
                </a:solidFill>
              </a:rPr>
              <a:pPr/>
              <a:t>110</a:t>
            </a:fld>
            <a:endParaRPr lang="en-US" dirty="0">
              <a:solidFill>
                <a:prstClr val="black"/>
              </a:solidFill>
            </a:endParaRPr>
          </a:p>
        </p:txBody>
      </p:sp>
      <p:sp>
        <p:nvSpPr>
          <p:cNvPr id="2428930" name="Rectangle 2"/>
          <p:cNvSpPr>
            <a:spLocks noGrp="1" noRot="1" noChangeAspect="1" noChangeArrowheads="1" noTextEdit="1"/>
          </p:cNvSpPr>
          <p:nvPr>
            <p:ph type="sldImg"/>
          </p:nvPr>
        </p:nvSpPr>
        <p:spPr>
          <a:ln/>
        </p:spPr>
      </p:sp>
      <p:sp>
        <p:nvSpPr>
          <p:cNvPr id="2428931"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p:cNvSpPr>
            <a:spLocks noGrp="1" noChangeArrowheads="1"/>
          </p:cNvSpPr>
          <p:nvPr>
            <p:ph type="sldNum" sz="quarter" idx="5"/>
          </p:nvPr>
        </p:nvSpPr>
        <p:spPr>
          <a:noFill/>
        </p:spPr>
        <p:txBody>
          <a:bodyPr/>
          <a:lstStyle/>
          <a:p>
            <a:fld id="{02A754BA-6E03-433D-B1D1-CAB55837B48A}" type="slidenum">
              <a:rPr lang="en-US" smtClean="0">
                <a:solidFill>
                  <a:prstClr val="black"/>
                </a:solidFill>
              </a:rPr>
              <a:pPr/>
              <a:t>111</a:t>
            </a:fld>
            <a:endParaRPr lang="en-US" smtClean="0">
              <a:solidFill>
                <a:prstClr val="black"/>
              </a:solidFill>
            </a:endParaRPr>
          </a:p>
        </p:txBody>
      </p:sp>
      <p:sp>
        <p:nvSpPr>
          <p:cNvPr id="343043" name="Rectangle 2"/>
          <p:cNvSpPr>
            <a:spLocks noGrp="1" noRot="1" noChangeAspect="1" noChangeArrowheads="1" noTextEdit="1"/>
          </p:cNvSpPr>
          <p:nvPr>
            <p:ph type="sldImg"/>
          </p:nvPr>
        </p:nvSpPr>
        <p:spPr>
          <a:xfrm>
            <a:off x="467360" y="698968"/>
            <a:ext cx="6075680" cy="3486150"/>
          </a:xfrm>
          <a:ln/>
        </p:spPr>
      </p:sp>
      <p:sp>
        <p:nvSpPr>
          <p:cNvPr id="343044" name="Rectangle 3"/>
          <p:cNvSpPr>
            <a:spLocks noGrp="1" noChangeArrowheads="1"/>
          </p:cNvSpPr>
          <p:nvPr>
            <p:ph type="body" idx="1"/>
          </p:nvPr>
        </p:nvSpPr>
        <p:spPr>
          <a:xfrm>
            <a:off x="701040" y="4416040"/>
            <a:ext cx="5608320" cy="4182635"/>
          </a:xfrm>
          <a:noFill/>
          <a:ln/>
        </p:spPr>
        <p:txBody>
          <a:bodyPr/>
          <a:lstStyle/>
          <a:p>
            <a:pPr eaLnBrk="1" hangingPunct="1"/>
            <a:endParaRPr lang="en-US" smtClean="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p:cNvSpPr>
            <a:spLocks noGrp="1" noChangeArrowheads="1"/>
          </p:cNvSpPr>
          <p:nvPr>
            <p:ph type="sldNum" sz="quarter" idx="5"/>
          </p:nvPr>
        </p:nvSpPr>
        <p:spPr>
          <a:noFill/>
        </p:spPr>
        <p:txBody>
          <a:bodyPr/>
          <a:lstStyle/>
          <a:p>
            <a:fld id="{77F4826D-1E50-4B1D-9792-ACC3A9273AC9}" type="slidenum">
              <a:rPr lang="en-US" smtClean="0">
                <a:solidFill>
                  <a:prstClr val="black"/>
                </a:solidFill>
              </a:rPr>
              <a:pPr/>
              <a:t>112</a:t>
            </a:fld>
            <a:endParaRPr lang="en-US" smtClean="0">
              <a:solidFill>
                <a:prstClr val="black"/>
              </a:solidFill>
            </a:endParaRPr>
          </a:p>
        </p:txBody>
      </p:sp>
      <p:sp>
        <p:nvSpPr>
          <p:cNvPr id="344067" name="Rectangle 2"/>
          <p:cNvSpPr>
            <a:spLocks noGrp="1" noRot="1" noChangeAspect="1" noChangeArrowheads="1" noTextEdit="1"/>
          </p:cNvSpPr>
          <p:nvPr>
            <p:ph type="sldImg"/>
          </p:nvPr>
        </p:nvSpPr>
        <p:spPr>
          <a:xfrm>
            <a:off x="467360" y="697727"/>
            <a:ext cx="6075680" cy="3486150"/>
          </a:xfrm>
          <a:ln/>
        </p:spPr>
      </p:sp>
      <p:sp>
        <p:nvSpPr>
          <p:cNvPr id="344068"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p:cNvSpPr>
            <a:spLocks noGrp="1" noChangeArrowheads="1"/>
          </p:cNvSpPr>
          <p:nvPr>
            <p:ph type="sldNum" sz="quarter" idx="5"/>
          </p:nvPr>
        </p:nvSpPr>
        <p:spPr>
          <a:noFill/>
        </p:spPr>
        <p:txBody>
          <a:bodyPr/>
          <a:lstStyle/>
          <a:p>
            <a:fld id="{8876B595-99E0-4C9A-9370-08A00B769C83}" type="slidenum">
              <a:rPr lang="en-US" smtClean="0">
                <a:solidFill>
                  <a:prstClr val="black"/>
                </a:solidFill>
              </a:rPr>
              <a:pPr/>
              <a:t>113</a:t>
            </a:fld>
            <a:endParaRPr lang="en-US" smtClean="0">
              <a:solidFill>
                <a:prstClr val="black"/>
              </a:solidFill>
            </a:endParaRPr>
          </a:p>
        </p:txBody>
      </p:sp>
      <p:sp>
        <p:nvSpPr>
          <p:cNvPr id="345091" name="Rectangle 2"/>
          <p:cNvSpPr>
            <a:spLocks noGrp="1" noRot="1" noChangeAspect="1" noChangeArrowheads="1" noTextEdit="1"/>
          </p:cNvSpPr>
          <p:nvPr>
            <p:ph type="sldImg"/>
          </p:nvPr>
        </p:nvSpPr>
        <p:spPr>
          <a:xfrm>
            <a:off x="1181100" y="698500"/>
            <a:ext cx="4648200" cy="3486150"/>
          </a:xfrm>
          <a:ln/>
        </p:spPr>
      </p:sp>
      <p:sp>
        <p:nvSpPr>
          <p:cNvPr id="345092"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p:cNvSpPr>
            <a:spLocks noGrp="1" noChangeArrowheads="1"/>
          </p:cNvSpPr>
          <p:nvPr>
            <p:ph type="sldNum" sz="quarter" idx="5"/>
          </p:nvPr>
        </p:nvSpPr>
        <p:spPr>
          <a:noFill/>
        </p:spPr>
        <p:txBody>
          <a:bodyPr/>
          <a:lstStyle/>
          <a:p>
            <a:fld id="{7BD48F64-0874-43AE-BA09-C73466851A1B}" type="slidenum">
              <a:rPr lang="en-US" smtClean="0">
                <a:solidFill>
                  <a:prstClr val="black"/>
                </a:solidFill>
              </a:rPr>
              <a:pPr/>
              <a:t>114</a:t>
            </a:fld>
            <a:endParaRPr lang="en-US" smtClean="0">
              <a:solidFill>
                <a:prstClr val="black"/>
              </a:solidFill>
            </a:endParaRPr>
          </a:p>
        </p:txBody>
      </p:sp>
      <p:sp>
        <p:nvSpPr>
          <p:cNvPr id="346115" name="Rectangle 2"/>
          <p:cNvSpPr>
            <a:spLocks noGrp="1" noRot="1" noChangeAspect="1" noChangeArrowheads="1" noTextEdit="1"/>
          </p:cNvSpPr>
          <p:nvPr>
            <p:ph type="sldImg"/>
          </p:nvPr>
        </p:nvSpPr>
        <p:spPr>
          <a:xfrm>
            <a:off x="1181100" y="698500"/>
            <a:ext cx="4648200" cy="3486150"/>
          </a:xfrm>
          <a:ln/>
        </p:spPr>
      </p:sp>
      <p:sp>
        <p:nvSpPr>
          <p:cNvPr id="346116"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p:cNvSpPr>
            <a:spLocks noGrp="1" noChangeArrowheads="1"/>
          </p:cNvSpPr>
          <p:nvPr>
            <p:ph type="sldNum" sz="quarter" idx="5"/>
          </p:nvPr>
        </p:nvSpPr>
        <p:spPr>
          <a:noFill/>
        </p:spPr>
        <p:txBody>
          <a:bodyPr/>
          <a:lstStyle/>
          <a:p>
            <a:fld id="{B77B4F08-6BD7-46E1-BCF9-2DE3D955A9EE}" type="slidenum">
              <a:rPr lang="en-US" smtClean="0">
                <a:solidFill>
                  <a:prstClr val="black"/>
                </a:solidFill>
              </a:rPr>
              <a:pPr/>
              <a:t>115</a:t>
            </a:fld>
            <a:endParaRPr lang="en-US" smtClean="0">
              <a:solidFill>
                <a:prstClr val="black"/>
              </a:solidFill>
            </a:endParaRPr>
          </a:p>
        </p:txBody>
      </p:sp>
      <p:sp>
        <p:nvSpPr>
          <p:cNvPr id="347139" name="Rectangle 2"/>
          <p:cNvSpPr>
            <a:spLocks noGrp="1" noRot="1" noChangeAspect="1" noChangeArrowheads="1" noTextEdit="1"/>
          </p:cNvSpPr>
          <p:nvPr>
            <p:ph type="sldImg"/>
          </p:nvPr>
        </p:nvSpPr>
        <p:spPr>
          <a:xfrm>
            <a:off x="1181100" y="698500"/>
            <a:ext cx="4648200" cy="3486150"/>
          </a:xfrm>
          <a:ln/>
        </p:spPr>
      </p:sp>
      <p:sp>
        <p:nvSpPr>
          <p:cNvPr id="347140"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p:spPr>
        <p:txBody>
          <a:bodyPr/>
          <a:lstStyle/>
          <a:p>
            <a:fld id="{4CC019D5-C749-4C9D-9BAA-993258DB3A2A}" type="slidenum">
              <a:rPr lang="en-US" smtClean="0">
                <a:solidFill>
                  <a:prstClr val="black"/>
                </a:solidFill>
              </a:rPr>
              <a:pPr/>
              <a:t>116</a:t>
            </a:fld>
            <a:endParaRPr lang="en-US" smtClean="0">
              <a:solidFill>
                <a:prstClr val="black"/>
              </a:solidFill>
            </a:endParaRPr>
          </a:p>
        </p:txBody>
      </p:sp>
      <p:sp>
        <p:nvSpPr>
          <p:cNvPr id="348163" name="Rectangle 2"/>
          <p:cNvSpPr>
            <a:spLocks noGrp="1" noRot="1" noChangeAspect="1" noChangeArrowheads="1" noTextEdit="1"/>
          </p:cNvSpPr>
          <p:nvPr>
            <p:ph type="sldImg"/>
          </p:nvPr>
        </p:nvSpPr>
        <p:spPr>
          <a:xfrm>
            <a:off x="1181100" y="698500"/>
            <a:ext cx="4648200" cy="3486150"/>
          </a:xfrm>
          <a:ln/>
        </p:spPr>
      </p:sp>
      <p:sp>
        <p:nvSpPr>
          <p:cNvPr id="348164"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p:cNvSpPr>
            <a:spLocks noGrp="1" noChangeArrowheads="1"/>
          </p:cNvSpPr>
          <p:nvPr>
            <p:ph type="sldNum" sz="quarter" idx="5"/>
          </p:nvPr>
        </p:nvSpPr>
        <p:spPr>
          <a:noFill/>
        </p:spPr>
        <p:txBody>
          <a:bodyPr/>
          <a:lstStyle/>
          <a:p>
            <a:fld id="{15329EEB-CA80-49EE-9B75-CB718F9B18F9}" type="slidenum">
              <a:rPr lang="en-US" smtClean="0">
                <a:solidFill>
                  <a:prstClr val="black"/>
                </a:solidFill>
              </a:rPr>
              <a:pPr/>
              <a:t>117</a:t>
            </a:fld>
            <a:endParaRPr lang="en-US" smtClean="0">
              <a:solidFill>
                <a:prstClr val="black"/>
              </a:solidFill>
            </a:endParaRPr>
          </a:p>
        </p:txBody>
      </p:sp>
      <p:sp>
        <p:nvSpPr>
          <p:cNvPr id="349187" name="Rectangle 2"/>
          <p:cNvSpPr>
            <a:spLocks noGrp="1" noRot="1" noChangeAspect="1" noChangeArrowheads="1" noTextEdit="1"/>
          </p:cNvSpPr>
          <p:nvPr>
            <p:ph type="sldImg"/>
          </p:nvPr>
        </p:nvSpPr>
        <p:spPr>
          <a:xfrm>
            <a:off x="1181100" y="698500"/>
            <a:ext cx="4648200" cy="3486150"/>
          </a:xfrm>
          <a:ln/>
        </p:spPr>
      </p:sp>
      <p:sp>
        <p:nvSpPr>
          <p:cNvPr id="349188"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p:cNvSpPr>
            <a:spLocks noGrp="1" noChangeArrowheads="1"/>
          </p:cNvSpPr>
          <p:nvPr>
            <p:ph type="sldNum" sz="quarter" idx="5"/>
          </p:nvPr>
        </p:nvSpPr>
        <p:spPr>
          <a:noFill/>
        </p:spPr>
        <p:txBody>
          <a:bodyPr/>
          <a:lstStyle/>
          <a:p>
            <a:fld id="{07A9CCCC-B8E9-4A9A-9276-D79316F4CA4B}" type="slidenum">
              <a:rPr lang="en-US" smtClean="0">
                <a:solidFill>
                  <a:prstClr val="black"/>
                </a:solidFill>
              </a:rPr>
              <a:pPr/>
              <a:t>118</a:t>
            </a:fld>
            <a:endParaRPr lang="en-US" smtClean="0">
              <a:solidFill>
                <a:prstClr val="black"/>
              </a:solidFill>
            </a:endParaRPr>
          </a:p>
        </p:txBody>
      </p:sp>
      <p:sp>
        <p:nvSpPr>
          <p:cNvPr id="350211" name="Rectangle 2"/>
          <p:cNvSpPr>
            <a:spLocks noGrp="1" noRot="1" noChangeAspect="1" noChangeArrowheads="1" noTextEdit="1"/>
          </p:cNvSpPr>
          <p:nvPr>
            <p:ph type="sldImg"/>
          </p:nvPr>
        </p:nvSpPr>
        <p:spPr>
          <a:xfrm>
            <a:off x="1181100" y="698500"/>
            <a:ext cx="4648200" cy="3486150"/>
          </a:xfrm>
          <a:ln/>
        </p:spPr>
      </p:sp>
      <p:sp>
        <p:nvSpPr>
          <p:cNvPr id="350212"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p:cNvSpPr>
            <a:spLocks noGrp="1" noChangeArrowheads="1"/>
          </p:cNvSpPr>
          <p:nvPr>
            <p:ph type="sldNum" sz="quarter" idx="5"/>
          </p:nvPr>
        </p:nvSpPr>
        <p:spPr>
          <a:noFill/>
        </p:spPr>
        <p:txBody>
          <a:bodyPr/>
          <a:lstStyle/>
          <a:p>
            <a:fld id="{3E182E7B-9E29-4023-8E0A-0FED23218E05}" type="slidenum">
              <a:rPr lang="en-US" smtClean="0">
                <a:solidFill>
                  <a:prstClr val="black"/>
                </a:solidFill>
              </a:rPr>
              <a:pPr/>
              <a:t>119</a:t>
            </a:fld>
            <a:endParaRPr lang="en-US" smtClean="0">
              <a:solidFill>
                <a:prstClr val="black"/>
              </a:solidFill>
            </a:endParaRPr>
          </a:p>
        </p:txBody>
      </p:sp>
      <p:sp>
        <p:nvSpPr>
          <p:cNvPr id="351235" name="Rectangle 2"/>
          <p:cNvSpPr>
            <a:spLocks noGrp="1" noRot="1" noChangeAspect="1" noChangeArrowheads="1" noTextEdit="1"/>
          </p:cNvSpPr>
          <p:nvPr>
            <p:ph type="sldImg"/>
          </p:nvPr>
        </p:nvSpPr>
        <p:spPr>
          <a:xfrm>
            <a:off x="1181100" y="698500"/>
            <a:ext cx="4648200" cy="3486150"/>
          </a:xfrm>
          <a:ln/>
        </p:spPr>
      </p:sp>
      <p:sp>
        <p:nvSpPr>
          <p:cNvPr id="351236"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DF50225-15A5-4B4C-9EDA-F761FE7B1708}" type="slidenum">
              <a:rPr lang="en-US" sz="1200" i="0" smtClean="0">
                <a:latin typeface="Arial" pitchFamily="34" charset="0"/>
              </a:rPr>
              <a:pPr eaLnBrk="1" hangingPunct="1"/>
              <a:t>12</a:t>
            </a:fld>
            <a:endParaRPr lang="en-US" sz="1200" i="0" smtClean="0">
              <a:latin typeface="Arial" pitchFamily="34" charset="0"/>
            </a:endParaRPr>
          </a:p>
        </p:txBody>
      </p:sp>
      <p:sp>
        <p:nvSpPr>
          <p:cNvPr id="277507" name="Rectangle 2"/>
          <p:cNvSpPr>
            <a:spLocks noGrp="1" noRot="1" noChangeAspect="1" noChangeArrowheads="1" noTextEdit="1"/>
          </p:cNvSpPr>
          <p:nvPr>
            <p:ph type="sldImg"/>
          </p:nvPr>
        </p:nvSpPr>
        <p:spPr>
          <a:ln/>
        </p:spPr>
      </p:sp>
      <p:sp>
        <p:nvSpPr>
          <p:cNvPr id="277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A2B6EBE-4255-4069-914B-021E9BB138C2}" type="slidenum">
              <a:rPr lang="en-US" sz="1200" i="0" smtClean="0">
                <a:solidFill>
                  <a:prstClr val="black"/>
                </a:solidFill>
                <a:latin typeface="Arial" pitchFamily="34" charset="0"/>
              </a:rPr>
              <a:pPr eaLnBrk="1" hangingPunct="1"/>
              <a:t>120</a:t>
            </a:fld>
            <a:endParaRPr lang="en-US" sz="1200" i="0" smtClean="0">
              <a:solidFill>
                <a:prstClr val="black"/>
              </a:solidFill>
              <a:latin typeface="Arial" pitchFamily="34" charset="0"/>
            </a:endParaRPr>
          </a:p>
        </p:txBody>
      </p:sp>
      <p:sp>
        <p:nvSpPr>
          <p:cNvPr id="382979" name="Rectangle 2"/>
          <p:cNvSpPr>
            <a:spLocks noGrp="1" noRot="1" noChangeAspect="1" noChangeArrowheads="1" noTextEdit="1"/>
          </p:cNvSpPr>
          <p:nvPr>
            <p:ph type="sldImg"/>
          </p:nvPr>
        </p:nvSpPr>
        <p:spPr>
          <a:xfrm>
            <a:off x="1181100" y="698500"/>
            <a:ext cx="4648200" cy="3486150"/>
          </a:xfrm>
          <a:ln/>
        </p:spPr>
      </p:sp>
      <p:sp>
        <p:nvSpPr>
          <p:cNvPr id="382980"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You’ve just been cleaned up. Don’t go out and get dirty again!</a:t>
            </a:r>
          </a:p>
          <a:p>
            <a:pPr eaLnBrk="1" hangingPunct="1"/>
            <a:r>
              <a:rPr lang="en-US" smtClean="0">
                <a:latin typeface="Arial" pitchFamily="34" charset="0"/>
                <a:cs typeface="Arial" pitchFamily="34" charset="0"/>
              </a:rPr>
              <a:t>Jay Reynolds, old navy man trying to quit smoking. Tried money, behavioral conditioning, gum, nicotine patches, you name it. Nothing worked. One day he goes to the doctor for a checkup. He lingers outside and has a smoke. Goes in and the doctor forund a spot on his lungs. He walked out and never touched another cigarette. He changed his mind immediately, dramaticaly. That spot on his lung changed him. What does your spirit look like? Has it been washed in the blood of the lamb and made spotless or is like that lung that is the product of years of smoking? We can do whatever we set our minds to do. </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p:cNvSpPr>
            <a:spLocks noGrp="1" noChangeArrowheads="1"/>
          </p:cNvSpPr>
          <p:nvPr>
            <p:ph type="sldNum" sz="quarter" idx="5"/>
          </p:nvPr>
        </p:nvSpPr>
        <p:spPr>
          <a:noFill/>
        </p:spPr>
        <p:txBody>
          <a:bodyPr/>
          <a:lstStyle/>
          <a:p>
            <a:fld id="{55BD8E18-07E9-403E-8902-BD86374E3FA1}" type="slidenum">
              <a:rPr lang="en-US" smtClean="0">
                <a:cs typeface="Arial" charset="0"/>
              </a:rPr>
              <a:pPr/>
              <a:t>121</a:t>
            </a:fld>
            <a:endParaRPr lang="en-US" smtClean="0">
              <a:cs typeface="Arial" charset="0"/>
            </a:endParaRPr>
          </a:p>
        </p:txBody>
      </p:sp>
      <p:sp>
        <p:nvSpPr>
          <p:cNvPr id="355331" name="Rectangle 2"/>
          <p:cNvSpPr>
            <a:spLocks noGrp="1" noRot="1" noChangeAspect="1" noChangeArrowheads="1" noTextEdit="1"/>
          </p:cNvSpPr>
          <p:nvPr>
            <p:ph type="sldImg"/>
          </p:nvPr>
        </p:nvSpPr>
        <p:spPr>
          <a:xfrm>
            <a:off x="1181100" y="698500"/>
            <a:ext cx="4648200" cy="3486150"/>
          </a:xfrm>
          <a:ln/>
        </p:spPr>
      </p:sp>
      <p:sp>
        <p:nvSpPr>
          <p:cNvPr id="355332"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p:cNvSpPr>
            <a:spLocks noGrp="1" noChangeArrowheads="1"/>
          </p:cNvSpPr>
          <p:nvPr>
            <p:ph type="sldNum" sz="quarter" idx="5"/>
          </p:nvPr>
        </p:nvSpPr>
        <p:spPr>
          <a:noFill/>
        </p:spPr>
        <p:txBody>
          <a:bodyPr/>
          <a:lstStyle/>
          <a:p>
            <a:fld id="{DFB800BD-B13D-49B3-ADA4-62E901D795C4}" type="slidenum">
              <a:rPr lang="en-US" smtClean="0">
                <a:cs typeface="Arial" charset="0"/>
              </a:rPr>
              <a:pPr/>
              <a:t>122</a:t>
            </a:fld>
            <a:endParaRPr lang="en-US" smtClean="0">
              <a:cs typeface="Arial" charset="0"/>
            </a:endParaRPr>
          </a:p>
        </p:txBody>
      </p:sp>
      <p:sp>
        <p:nvSpPr>
          <p:cNvPr id="356355" name="Rectangle 2"/>
          <p:cNvSpPr>
            <a:spLocks noGrp="1" noRot="1" noChangeAspect="1" noChangeArrowheads="1" noTextEdit="1"/>
          </p:cNvSpPr>
          <p:nvPr>
            <p:ph type="sldImg"/>
          </p:nvPr>
        </p:nvSpPr>
        <p:spPr>
          <a:ln/>
        </p:spPr>
      </p:sp>
      <p:sp>
        <p:nvSpPr>
          <p:cNvPr id="3563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p:cNvSpPr>
            <a:spLocks noGrp="1" noChangeArrowheads="1"/>
          </p:cNvSpPr>
          <p:nvPr>
            <p:ph type="sldNum" sz="quarter" idx="5"/>
          </p:nvPr>
        </p:nvSpPr>
        <p:spPr>
          <a:noFill/>
        </p:spPr>
        <p:txBody>
          <a:bodyPr/>
          <a:lstStyle/>
          <a:p>
            <a:fld id="{F7C26F79-1188-4EA9-8C3C-19FEB454EDB4}" type="slidenum">
              <a:rPr lang="en-US" smtClean="0">
                <a:cs typeface="Arial" charset="0"/>
              </a:rPr>
              <a:pPr/>
              <a:t>123</a:t>
            </a:fld>
            <a:endParaRPr lang="en-US" smtClean="0">
              <a:cs typeface="Arial" charset="0"/>
            </a:endParaRPr>
          </a:p>
        </p:txBody>
      </p:sp>
      <p:sp>
        <p:nvSpPr>
          <p:cNvPr id="357379" name="Rectangle 2"/>
          <p:cNvSpPr>
            <a:spLocks noGrp="1" noRot="1" noChangeAspect="1" noChangeArrowheads="1" noTextEdit="1"/>
          </p:cNvSpPr>
          <p:nvPr>
            <p:ph type="sldImg"/>
          </p:nvPr>
        </p:nvSpPr>
        <p:spPr>
          <a:xfrm>
            <a:off x="1181100" y="698500"/>
            <a:ext cx="4648200" cy="3486150"/>
          </a:xfrm>
          <a:ln/>
        </p:spPr>
      </p:sp>
      <p:sp>
        <p:nvSpPr>
          <p:cNvPr id="357380"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D008D8E-AEDD-4355-8594-384F2AE0ABAD}" type="slidenum">
              <a:rPr lang="en-US"/>
              <a:pPr/>
              <a:t>124</a:t>
            </a:fld>
            <a:endParaRPr lang="en-US"/>
          </a:p>
        </p:txBody>
      </p:sp>
      <p:sp>
        <p:nvSpPr>
          <p:cNvPr id="2428930" name="Rectangle 2"/>
          <p:cNvSpPr>
            <a:spLocks noGrp="1" noRot="1" noChangeAspect="1" noChangeArrowheads="1" noTextEdit="1"/>
          </p:cNvSpPr>
          <p:nvPr>
            <p:ph type="sldImg"/>
          </p:nvPr>
        </p:nvSpPr>
        <p:spPr>
          <a:ln/>
        </p:spPr>
      </p:sp>
      <p:sp>
        <p:nvSpPr>
          <p:cNvPr id="24289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p:spPr>
        <p:txBody>
          <a:bodyPr/>
          <a:lstStyle/>
          <a:p>
            <a:fld id="{F6DA75E8-54D9-4B1E-AA00-0BE03EB53887}" type="slidenum">
              <a:rPr lang="en-US" smtClean="0">
                <a:solidFill>
                  <a:prstClr val="black"/>
                </a:solidFill>
              </a:rPr>
              <a:pPr/>
              <a:t>125</a:t>
            </a:fld>
            <a:endParaRPr lang="en-US" dirty="0" smtClean="0">
              <a:solidFill>
                <a:prstClr val="black"/>
              </a:solidFill>
            </a:endParaRPr>
          </a:p>
        </p:txBody>
      </p:sp>
      <p:sp>
        <p:nvSpPr>
          <p:cNvPr id="410627" name="Rectangle 2"/>
          <p:cNvSpPr>
            <a:spLocks noGrp="1" noRot="1" noChangeAspect="1" noChangeArrowheads="1" noTextEdit="1"/>
          </p:cNvSpPr>
          <p:nvPr>
            <p:ph type="sldImg"/>
          </p:nvPr>
        </p:nvSpPr>
        <p:spPr>
          <a:xfrm>
            <a:off x="1168400" y="697230"/>
            <a:ext cx="4673600" cy="3486150"/>
          </a:xfrm>
          <a:ln/>
        </p:spPr>
      </p:sp>
      <p:sp>
        <p:nvSpPr>
          <p:cNvPr id="410628" name="Rectangle 3"/>
          <p:cNvSpPr>
            <a:spLocks noGrp="1" noChangeArrowheads="1"/>
          </p:cNvSpPr>
          <p:nvPr>
            <p:ph type="body" idx="1"/>
          </p:nvPr>
        </p:nvSpPr>
        <p:spPr>
          <a:xfrm>
            <a:off x="701040" y="4416039"/>
            <a:ext cx="5608320" cy="4182635"/>
          </a:xfrm>
          <a:noFill/>
          <a:ln/>
        </p:spPr>
        <p:txBody>
          <a:bodyPr/>
          <a:lstStyle/>
          <a:p>
            <a:pPr eaLnBrk="1" hangingPunct="1"/>
            <a:r>
              <a:rPr lang="en-US" dirty="0" smtClean="0"/>
              <a:t>Here</a:t>
            </a:r>
            <a:r>
              <a:rPr lang="en-US" baseline="0" dirty="0" smtClean="0"/>
              <a:t> is how the response of faith works…we take the dead man – he is spiritually dead in sin ------------raised in new life dead to sin.</a:t>
            </a:r>
          </a:p>
          <a:p>
            <a:pPr eaLnBrk="1" hangingPunct="1"/>
            <a:endParaRPr lang="en-US" baseline="0" dirty="0" smtClean="0"/>
          </a:p>
          <a:p>
            <a:pPr eaLnBrk="1" hangingPunct="1"/>
            <a:r>
              <a:rPr lang="en-US" baseline="0" dirty="0" smtClean="0"/>
              <a:t>As Paul summarizes this process in 1 Cor. 6:11 describing the transition the Corinthians made “but you were washed, you were sanctified, you were justified in the name of the Lord Jesus Christ and in the spirit of our God.”</a:t>
            </a:r>
            <a:endParaRPr lang="en-US" dirty="0" smtClean="0"/>
          </a:p>
          <a:p>
            <a:pPr eaLnBrk="1" hangingPunct="1"/>
            <a:endParaRPr lang="en-US" dirty="0" smtClean="0"/>
          </a:p>
          <a:p>
            <a:pPr eaLnBrk="1" hangingPunct="1"/>
            <a:endParaRPr lang="en-US" dirty="0" smtClean="0"/>
          </a:p>
          <a:p>
            <a:pPr eaLnBrk="1" hangingPunct="1"/>
            <a:r>
              <a:rPr lang="en-US" dirty="0" smtClean="0"/>
              <a:t>&lt;TR&gt; In Ephesians 1 we see that God had this plan in mind even before</a:t>
            </a:r>
            <a:r>
              <a:rPr lang="en-US" baseline="0" dirty="0" smtClean="0"/>
              <a:t> </a:t>
            </a:r>
            <a:r>
              <a:rPr lang="en-US" dirty="0" smtClean="0"/>
              <a:t>the world was created.</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ECC1EFA-6DB4-4B45-B103-72664AF0448D}" type="slidenum">
              <a:rPr lang="en-US" sz="1200" i="0" smtClean="0">
                <a:latin typeface="Arial" pitchFamily="34" charset="0"/>
              </a:rPr>
              <a:pPr eaLnBrk="1" hangingPunct="1"/>
              <a:t>126</a:t>
            </a:fld>
            <a:endParaRPr lang="en-US" sz="1200" i="0" smtClean="0">
              <a:latin typeface="Arial" pitchFamily="34" charset="0"/>
            </a:endParaRPr>
          </a:p>
        </p:txBody>
      </p:sp>
      <p:sp>
        <p:nvSpPr>
          <p:cNvPr id="387075" name="Rectangle 2"/>
          <p:cNvSpPr>
            <a:spLocks noGrp="1" noRot="1" noChangeAspect="1" noChangeArrowheads="1" noTextEdit="1"/>
          </p:cNvSpPr>
          <p:nvPr>
            <p:ph type="sldImg"/>
          </p:nvPr>
        </p:nvSpPr>
        <p:spPr>
          <a:xfrm>
            <a:off x="1181100" y="698500"/>
            <a:ext cx="4648200" cy="3486150"/>
          </a:xfrm>
          <a:ln/>
        </p:spPr>
      </p:sp>
      <p:sp>
        <p:nvSpPr>
          <p:cNvPr id="387076"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5C9F43C-75EC-47FB-BD5E-379FC259F95C}" type="slidenum">
              <a:rPr lang="en-US" sz="1200" i="0" smtClean="0">
                <a:latin typeface="Arial" pitchFamily="34" charset="0"/>
              </a:rPr>
              <a:pPr eaLnBrk="1" hangingPunct="1"/>
              <a:t>127</a:t>
            </a:fld>
            <a:endParaRPr lang="en-US" sz="1200" i="0" smtClean="0">
              <a:latin typeface="Arial" pitchFamily="34" charset="0"/>
            </a:endParaRPr>
          </a:p>
        </p:txBody>
      </p:sp>
      <p:sp>
        <p:nvSpPr>
          <p:cNvPr id="388099" name="Rectangle 2"/>
          <p:cNvSpPr>
            <a:spLocks noGrp="1" noRot="1" noChangeAspect="1" noChangeArrowheads="1" noTextEdit="1"/>
          </p:cNvSpPr>
          <p:nvPr>
            <p:ph type="sldImg"/>
          </p:nvPr>
        </p:nvSpPr>
        <p:spPr>
          <a:ln/>
        </p:spPr>
      </p:sp>
      <p:sp>
        <p:nvSpPr>
          <p:cNvPr id="388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203F160-6665-465D-B9C4-1E0CEE90995C}" type="slidenum">
              <a:rPr lang="en-US" sz="1200" i="0" smtClean="0">
                <a:latin typeface="Arial" pitchFamily="34" charset="0"/>
              </a:rPr>
              <a:pPr eaLnBrk="1" hangingPunct="1"/>
              <a:t>128</a:t>
            </a:fld>
            <a:endParaRPr lang="en-US" sz="1200" i="0" smtClean="0">
              <a:latin typeface="Arial" pitchFamily="34" charset="0"/>
            </a:endParaRPr>
          </a:p>
        </p:txBody>
      </p:sp>
      <p:sp>
        <p:nvSpPr>
          <p:cNvPr id="389123" name="Rectangle 2"/>
          <p:cNvSpPr>
            <a:spLocks noGrp="1" noRot="1" noChangeAspect="1" noChangeArrowheads="1" noTextEdit="1"/>
          </p:cNvSpPr>
          <p:nvPr>
            <p:ph type="sldImg"/>
          </p:nvPr>
        </p:nvSpPr>
        <p:spPr>
          <a:ln/>
        </p:spPr>
      </p:sp>
      <p:sp>
        <p:nvSpPr>
          <p:cNvPr id="389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b="1" smtClean="0">
                <a:latin typeface="Arial" pitchFamily="34" charset="0"/>
                <a:cs typeface="Arial" pitchFamily="34" charset="0"/>
              </a:rPr>
              <a:t>Won’t you accept the promise and gift of God’s son today? And be baptized for the remission of your sins by faith in the blood of Christ.</a:t>
            </a:r>
          </a:p>
          <a:p>
            <a:pPr eaLnBrk="1" hangingPunct="1"/>
            <a:r>
              <a:rPr lang="en-US" sz="1400" b="1" smtClean="0">
                <a:latin typeface="Arial" pitchFamily="34" charset="0"/>
                <a:cs typeface="Arial" pitchFamily="34" charset="0"/>
              </a:rPr>
              <a:t>If you believe in Christ and have faith in His blood, and are willing to repent of your sins and confess His name… then you are ready to die with Him and have your sins removed, and enter His kingdom and live a life of faithful loving obedience to Christ as king and have every confidence that you will spend eternity in heaven. </a:t>
            </a:r>
          </a:p>
          <a:p>
            <a:pPr eaLnBrk="1" hangingPunct="1"/>
            <a:r>
              <a:rPr lang="en-US" sz="1400" b="1" smtClean="0">
                <a:latin typeface="Arial" pitchFamily="34" charset="0"/>
                <a:cs typeface="Arial" pitchFamily="34" charset="0"/>
              </a:rPr>
              <a:t>But if you reject this gift there will be no hope for you… there is no other basis on which God will forgive sin…nothing but the blood of Jesus.</a:t>
            </a:r>
          </a:p>
          <a:p>
            <a:pPr eaLnBrk="1" hangingPunct="1"/>
            <a:r>
              <a:rPr lang="en-US" sz="1400" b="1" smtClean="0">
                <a:latin typeface="Arial" pitchFamily="34" charset="0"/>
                <a:cs typeface="Arial" pitchFamily="34" charset="0"/>
              </a:rPr>
              <a:t>In the Seychelles a couple of years ago a young man responded to the gospel message and as we were about to immerse him in the Indian Ocean he looked up at me and said, “It is a good day to die.” He got the message. Did you?</a:t>
            </a:r>
          </a:p>
          <a:p>
            <a:pPr eaLnBrk="1" hangingPunct="1"/>
            <a:endParaRPr lang="en-US" smtClean="0">
              <a:latin typeface="Arial" pitchFamily="34" charset="0"/>
              <a:cs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pPr>
                <a:defRPr/>
              </a:pPr>
              <a:t>129</a:t>
            </a:fld>
            <a:endParaRPr lang="en-US"/>
          </a:p>
        </p:txBody>
      </p:sp>
    </p:spTree>
    <p:extLst>
      <p:ext uri="{BB962C8B-B14F-4D97-AF65-F5344CB8AC3E}">
        <p14:creationId xmlns:p14="http://schemas.microsoft.com/office/powerpoint/2010/main" val="2401835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13</a:t>
            </a:fld>
            <a:endParaRPr lang="en-US" sz="1200" i="0" smtClean="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CAE3D34-8649-4BE8-AF7B-F8E93B4125B6}" type="slidenum">
              <a:rPr lang="en-US"/>
              <a:pPr>
                <a:defRPr/>
              </a:pPr>
              <a:t>130</a:t>
            </a:fld>
            <a:endParaRPr lang="en-US"/>
          </a:p>
        </p:txBody>
      </p:sp>
      <p:sp>
        <p:nvSpPr>
          <p:cNvPr id="402435" name="Rectangle 2"/>
          <p:cNvSpPr>
            <a:spLocks noGrp="1" noRot="1" noChangeAspect="1" noChangeArrowheads="1" noTextEdit="1"/>
          </p:cNvSpPr>
          <p:nvPr>
            <p:ph type="sldImg"/>
          </p:nvPr>
        </p:nvSpPr>
        <p:spPr>
          <a:ln/>
        </p:spPr>
      </p:sp>
      <p:sp>
        <p:nvSpPr>
          <p:cNvPr id="402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smtClean="0">
                <a:latin typeface="Arial" pitchFamily="34" charset="0"/>
                <a:cs typeface="Arial" pitchFamily="34" charset="0"/>
              </a:rPr>
              <a:t>We next look in  more depth at the Lamb of God in our next lesson.</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1A9802D-29B7-4918-99B0-B859BC720AF0}" type="slidenum">
              <a:rPr lang="en-US">
                <a:solidFill>
                  <a:prstClr val="black"/>
                </a:solidFill>
              </a:rPr>
              <a:pPr>
                <a:defRPr/>
              </a:pPr>
              <a:t>131</a:t>
            </a:fld>
            <a:endParaRPr lang="en-US">
              <a:solidFill>
                <a:prstClr val="black"/>
              </a:solidFill>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smtClean="0">
                <a:latin typeface="Arial" pitchFamily="34" charset="0"/>
                <a:cs typeface="Arial" pitchFamily="34" charset="0"/>
              </a:rPr>
              <a:t>Introductory remarks</a:t>
            </a:r>
          </a:p>
          <a:p>
            <a:r>
              <a:rPr lang="en-US" sz="1400" dirty="0" smtClean="0">
                <a:latin typeface="Arial" pitchFamily="34" charset="0"/>
                <a:cs typeface="Arial" pitchFamily="34" charset="0"/>
              </a:rPr>
              <a:t>Greetings from the Helena church.</a:t>
            </a:r>
          </a:p>
          <a:p>
            <a:r>
              <a:rPr lang="en-US" sz="1400" dirty="0" smtClean="0">
                <a:latin typeface="Arial" pitchFamily="34" charset="0"/>
                <a:cs typeface="Arial" pitchFamily="34" charset="0"/>
              </a:rPr>
              <a:t>Good to see Paula &amp; Steve Heltsley (slow learners)</a:t>
            </a:r>
          </a:p>
          <a:p>
            <a:r>
              <a:rPr lang="en-US" sz="1400" dirty="0" smtClean="0">
                <a:latin typeface="Arial" pitchFamily="34" charset="0"/>
                <a:cs typeface="Arial" pitchFamily="34" charset="0"/>
              </a:rPr>
              <a:t>A little over a year ago a three month class, now condensed to three lesson. </a:t>
            </a:r>
          </a:p>
          <a:p>
            <a:r>
              <a:rPr lang="en-US" sz="1400" dirty="0" smtClean="0">
                <a:latin typeface="Arial" pitchFamily="34" charset="0"/>
                <a:cs typeface="Arial" pitchFamily="34" charset="0"/>
              </a:rPr>
              <a:t>LOWER YOUR EXPECTATIONS – SIMPLE LESSON/ </a:t>
            </a:r>
          </a:p>
          <a:p>
            <a:r>
              <a:rPr lang="en-US" sz="1400" dirty="0" smtClean="0">
                <a:latin typeface="Arial" pitchFamily="34" charset="0"/>
                <a:cs typeface="Arial" pitchFamily="34" charset="0"/>
              </a:rPr>
              <a:t>Should be NOTHING NEW</a:t>
            </a:r>
          </a:p>
          <a:p>
            <a:r>
              <a:rPr lang="en-US" sz="1400" dirty="0" smtClean="0">
                <a:latin typeface="Arial" pitchFamily="34" charset="0"/>
                <a:cs typeface="Arial" pitchFamily="34" charset="0"/>
              </a:rPr>
              <a:t>We have condensed and will move fast. We will go over some very familiar ground so stay with me.</a:t>
            </a:r>
          </a:p>
          <a:p>
            <a:r>
              <a:rPr lang="en-US" sz="1400" dirty="0" smtClean="0">
                <a:latin typeface="Arial" pitchFamily="34" charset="0"/>
                <a:cs typeface="Arial" pitchFamily="34" charset="0"/>
              </a:rPr>
              <a:t>Well, let’s get started.</a:t>
            </a: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E2F3385-A2C1-4778-8D8F-8EDE5F97B155}" type="slidenum">
              <a:rPr lang="en-US" sz="1200" i="0" smtClean="0">
                <a:latin typeface="Arial" pitchFamily="34" charset="0"/>
              </a:rPr>
              <a:pPr eaLnBrk="1" hangingPunct="1"/>
              <a:t>132</a:t>
            </a:fld>
            <a:endParaRPr lang="en-US" sz="1200" i="0" smtClean="0">
              <a:latin typeface="Arial" pitchFamily="34" charset="0"/>
            </a:endParaRPr>
          </a:p>
        </p:txBody>
      </p:sp>
      <p:sp>
        <p:nvSpPr>
          <p:cNvPr id="403459" name="Rectangle 2"/>
          <p:cNvSpPr>
            <a:spLocks noGrp="1" noRot="1" noChangeAspect="1" noChangeArrowheads="1" noTextEdit="1"/>
          </p:cNvSpPr>
          <p:nvPr>
            <p:ph type="sldImg"/>
          </p:nvPr>
        </p:nvSpPr>
        <p:spPr>
          <a:ln/>
        </p:spPr>
      </p:sp>
      <p:sp>
        <p:nvSpPr>
          <p:cNvPr id="403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0C36EF5-DDDE-419F-93AD-E58C3476CDB0}" type="slidenum">
              <a:rPr lang="en-US" sz="1200" i="0" smtClean="0">
                <a:latin typeface="Arial" pitchFamily="34" charset="0"/>
              </a:rPr>
              <a:pPr eaLnBrk="1" hangingPunct="1"/>
              <a:t>133</a:t>
            </a:fld>
            <a:endParaRPr lang="en-US" sz="1200" i="0" smtClean="0">
              <a:latin typeface="Arial" pitchFamily="34" charset="0"/>
            </a:endParaRPr>
          </a:p>
        </p:txBody>
      </p:sp>
      <p:sp>
        <p:nvSpPr>
          <p:cNvPr id="404483" name="Rectangle 2"/>
          <p:cNvSpPr>
            <a:spLocks noGrp="1" noRot="1" noChangeAspect="1" noChangeArrowheads="1" noTextEdit="1"/>
          </p:cNvSpPr>
          <p:nvPr>
            <p:ph type="sldImg"/>
          </p:nvPr>
        </p:nvSpPr>
        <p:spPr>
          <a:ln/>
        </p:spPr>
      </p:sp>
      <p:sp>
        <p:nvSpPr>
          <p:cNvPr id="404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D262A5E-11CA-4843-A5FA-29E577B9A2B6}" type="slidenum">
              <a:rPr lang="en-US" sz="1200" i="0" smtClean="0">
                <a:latin typeface="Arial" pitchFamily="34" charset="0"/>
              </a:rPr>
              <a:pPr eaLnBrk="1" hangingPunct="1"/>
              <a:t>134</a:t>
            </a:fld>
            <a:endParaRPr lang="en-US" sz="1200" i="0" smtClean="0">
              <a:latin typeface="Arial" pitchFamily="34" charset="0"/>
            </a:endParaRPr>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B2E4BE3-E431-4B2E-8F06-FA46E7F81F53}" type="slidenum">
              <a:rPr lang="en-US" sz="1200" i="0" smtClean="0">
                <a:latin typeface="Arial" pitchFamily="34" charset="0"/>
              </a:rPr>
              <a:pPr eaLnBrk="1" hangingPunct="1"/>
              <a:t>135</a:t>
            </a:fld>
            <a:endParaRPr lang="en-US" sz="1200" i="0" smtClean="0">
              <a:latin typeface="Arial" pitchFamily="34" charset="0"/>
            </a:endParaRPr>
          </a:p>
        </p:txBody>
      </p:sp>
      <p:sp>
        <p:nvSpPr>
          <p:cNvPr id="406531" name="Rectangle 2"/>
          <p:cNvSpPr>
            <a:spLocks noGrp="1" noRot="1" noChangeAspect="1" noChangeArrowheads="1" noTextEdit="1"/>
          </p:cNvSpPr>
          <p:nvPr>
            <p:ph type="sldImg"/>
          </p:nvPr>
        </p:nvSpPr>
        <p:spPr>
          <a:ln/>
        </p:spPr>
      </p:sp>
      <p:sp>
        <p:nvSpPr>
          <p:cNvPr id="406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2EF3B9E-5950-4D61-8920-8453AA56FBD9}" type="slidenum">
              <a:rPr lang="en-US" sz="1200" i="0" smtClean="0">
                <a:latin typeface="Arial" pitchFamily="34" charset="0"/>
              </a:rPr>
              <a:pPr eaLnBrk="1" hangingPunct="1"/>
              <a:t>136</a:t>
            </a:fld>
            <a:endParaRPr lang="en-US" sz="1200" i="0" smtClean="0">
              <a:latin typeface="Arial" pitchFamily="34" charset="0"/>
            </a:endParaRPr>
          </a:p>
        </p:txBody>
      </p:sp>
      <p:sp>
        <p:nvSpPr>
          <p:cNvPr id="407555" name="Rectangle 2"/>
          <p:cNvSpPr>
            <a:spLocks noGrp="1" noRot="1" noChangeAspect="1" noChangeArrowheads="1" noTextEdit="1"/>
          </p:cNvSpPr>
          <p:nvPr>
            <p:ph type="sldImg"/>
          </p:nvPr>
        </p:nvSpPr>
        <p:spPr>
          <a:ln/>
        </p:spPr>
      </p:sp>
      <p:sp>
        <p:nvSpPr>
          <p:cNvPr id="407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 Let’s go to the book</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AEBA0F7-6D9D-4FA6-AF0D-1BC66DDF6814}" type="slidenum">
              <a:rPr lang="en-US" sz="1200" i="0" smtClean="0">
                <a:latin typeface="Arial" pitchFamily="34" charset="0"/>
              </a:rPr>
              <a:pPr eaLnBrk="1" hangingPunct="1"/>
              <a:t>137</a:t>
            </a:fld>
            <a:endParaRPr lang="en-US" sz="1200" i="0" smtClean="0">
              <a:latin typeface="Arial" pitchFamily="34" charset="0"/>
            </a:endParaRPr>
          </a:p>
        </p:txBody>
      </p:sp>
      <p:sp>
        <p:nvSpPr>
          <p:cNvPr id="408579" name="Rectangle 2"/>
          <p:cNvSpPr>
            <a:spLocks noGrp="1" noRot="1" noChangeAspect="1" noChangeArrowheads="1" noTextEdit="1"/>
          </p:cNvSpPr>
          <p:nvPr>
            <p:ph type="sldImg"/>
          </p:nvPr>
        </p:nvSpPr>
        <p:spPr>
          <a:ln/>
        </p:spPr>
      </p:sp>
      <p:sp>
        <p:nvSpPr>
          <p:cNvPr id="408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E38E1A6-7FB3-474F-9436-26BA66B888DB}" type="slidenum">
              <a:rPr lang="en-US" sz="1200" i="0" smtClean="0">
                <a:latin typeface="Arial" pitchFamily="34" charset="0"/>
              </a:rPr>
              <a:pPr eaLnBrk="1" hangingPunct="1"/>
              <a:t>138</a:t>
            </a:fld>
            <a:endParaRPr lang="en-US" sz="1200" i="0" smtClean="0">
              <a:latin typeface="Arial" pitchFamily="34" charset="0"/>
            </a:endParaRPr>
          </a:p>
        </p:txBody>
      </p:sp>
      <p:sp>
        <p:nvSpPr>
          <p:cNvPr id="409603" name="Rectangle 2"/>
          <p:cNvSpPr>
            <a:spLocks noGrp="1" noRot="1" noChangeAspect="1" noChangeArrowheads="1" noTextEdit="1"/>
          </p:cNvSpPr>
          <p:nvPr>
            <p:ph type="sldImg"/>
          </p:nvPr>
        </p:nvSpPr>
        <p:spPr>
          <a:ln/>
        </p:spPr>
      </p:sp>
      <p:sp>
        <p:nvSpPr>
          <p:cNvPr id="409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p:cNvSpPr>
            <a:spLocks noGrp="1" noChangeArrowheads="1"/>
          </p:cNvSpPr>
          <p:nvPr>
            <p:ph type="sldNum" sz="quarter" idx="5"/>
          </p:nvPr>
        </p:nvSpPr>
        <p:spPr>
          <a:noFill/>
        </p:spPr>
        <p:txBody>
          <a:bodyPr/>
          <a:lstStyle/>
          <a:p>
            <a:fld id="{34D4E3DD-1018-426C-8A84-9EE0D9517BAE}" type="slidenum">
              <a:rPr lang="en-US" smtClean="0">
                <a:cs typeface="Arial" charset="0"/>
              </a:rPr>
              <a:pPr/>
              <a:t>139</a:t>
            </a:fld>
            <a:endParaRPr lang="en-US" smtClean="0">
              <a:cs typeface="Arial" charset="0"/>
            </a:endParaRPr>
          </a:p>
        </p:txBody>
      </p:sp>
      <p:sp>
        <p:nvSpPr>
          <p:cNvPr id="354307" name="Rectangle 2"/>
          <p:cNvSpPr>
            <a:spLocks noGrp="1" noRot="1" noChangeAspect="1" noChangeArrowheads="1" noTextEdit="1"/>
          </p:cNvSpPr>
          <p:nvPr>
            <p:ph type="sldImg"/>
          </p:nvPr>
        </p:nvSpPr>
        <p:spPr>
          <a:xfrm>
            <a:off x="467360" y="697727"/>
            <a:ext cx="6075680" cy="3486150"/>
          </a:xfrm>
          <a:ln/>
        </p:spPr>
      </p:sp>
      <p:sp>
        <p:nvSpPr>
          <p:cNvPr id="354308" name="Rectangle 3"/>
          <p:cNvSpPr>
            <a:spLocks noGrp="1" noChangeArrowheads="1"/>
          </p:cNvSpPr>
          <p:nvPr>
            <p:ph type="body" idx="1"/>
          </p:nvPr>
        </p:nvSpPr>
        <p:spPr>
          <a:xfrm>
            <a:off x="701040" y="4416039"/>
            <a:ext cx="5608320" cy="4182635"/>
          </a:xfrm>
          <a:noFill/>
          <a:ln/>
        </p:spPr>
        <p:txBody>
          <a:bodyPr/>
          <a:lstStyle/>
          <a:p>
            <a:pPr eaLnBrk="1" hangingPunct="1"/>
            <a:endParaRPr lang="en-US" dirty="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9B1E297-F4DB-49BB-806C-21F8754BE353}" type="slidenum">
              <a:rPr lang="en-US" sz="1200" i="0" smtClean="0">
                <a:latin typeface="Arial" pitchFamily="34" charset="0"/>
              </a:rPr>
              <a:pPr eaLnBrk="1" hangingPunct="1"/>
              <a:t>14</a:t>
            </a:fld>
            <a:endParaRPr lang="en-US" sz="1200" i="0" smtClean="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E46F8C9-9E65-432A-B1C0-9E0C1C67235E}" type="slidenum">
              <a:rPr lang="en-US" sz="1200" i="0" smtClean="0">
                <a:latin typeface="Arial" pitchFamily="34" charset="0"/>
              </a:rPr>
              <a:pPr eaLnBrk="1" hangingPunct="1"/>
              <a:t>140</a:t>
            </a:fld>
            <a:endParaRPr lang="en-US" sz="1200" i="0" smtClean="0">
              <a:latin typeface="Arial" pitchFamily="34" charset="0"/>
            </a:endParaRPr>
          </a:p>
        </p:txBody>
      </p:sp>
      <p:sp>
        <p:nvSpPr>
          <p:cNvPr id="410627" name="Rectangle 2"/>
          <p:cNvSpPr>
            <a:spLocks noGrp="1" noRot="1" noChangeAspect="1" noChangeArrowheads="1" noTextEdit="1"/>
          </p:cNvSpPr>
          <p:nvPr>
            <p:ph type="sldImg"/>
          </p:nvPr>
        </p:nvSpPr>
        <p:spPr>
          <a:ln/>
        </p:spPr>
      </p:sp>
      <p:sp>
        <p:nvSpPr>
          <p:cNvPr id="410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096D18F-3FF8-4582-AA04-BF9E0DADCC90}" type="slidenum">
              <a:rPr lang="en-US" sz="1200" i="0" smtClean="0">
                <a:latin typeface="Arial" pitchFamily="34" charset="0"/>
              </a:rPr>
              <a:pPr eaLnBrk="1" hangingPunct="1"/>
              <a:t>141</a:t>
            </a:fld>
            <a:endParaRPr lang="en-US" sz="1200" i="0" smtClean="0">
              <a:latin typeface="Arial" pitchFamily="34" charset="0"/>
            </a:endParaRPr>
          </a:p>
        </p:txBody>
      </p:sp>
      <p:sp>
        <p:nvSpPr>
          <p:cNvPr id="411651" name="Rectangle 2"/>
          <p:cNvSpPr>
            <a:spLocks noGrp="1" noRot="1" noChangeAspect="1" noChangeArrowheads="1" noTextEdit="1"/>
          </p:cNvSpPr>
          <p:nvPr>
            <p:ph type="sldImg"/>
          </p:nvPr>
        </p:nvSpPr>
        <p:spPr>
          <a:ln/>
        </p:spPr>
      </p:sp>
      <p:sp>
        <p:nvSpPr>
          <p:cNvPr id="411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A3C0FD1-BAFB-4AFF-B549-32BBE99BC4FB}" type="slidenum">
              <a:rPr lang="en-US" sz="1200" i="0" smtClean="0">
                <a:latin typeface="Arial" pitchFamily="34" charset="0"/>
              </a:rPr>
              <a:pPr eaLnBrk="1" hangingPunct="1"/>
              <a:t>142</a:t>
            </a:fld>
            <a:endParaRPr lang="en-US" sz="1200" i="0" smtClean="0">
              <a:latin typeface="Arial" pitchFamily="34" charset="0"/>
            </a:endParaRPr>
          </a:p>
        </p:txBody>
      </p:sp>
      <p:sp>
        <p:nvSpPr>
          <p:cNvPr id="412675" name="Rectangle 2"/>
          <p:cNvSpPr>
            <a:spLocks noGrp="1" noRot="1" noChangeAspect="1" noChangeArrowheads="1" noTextEdit="1"/>
          </p:cNvSpPr>
          <p:nvPr>
            <p:ph type="sldImg"/>
          </p:nvPr>
        </p:nvSpPr>
        <p:spPr>
          <a:ln/>
        </p:spPr>
      </p:sp>
      <p:sp>
        <p:nvSpPr>
          <p:cNvPr id="412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A3A4EE7-E49A-4100-BFA8-4E8B57D7FEAF}" type="slidenum">
              <a:rPr lang="en-US" sz="1200" i="0" smtClean="0">
                <a:latin typeface="Arial" pitchFamily="34" charset="0"/>
              </a:rPr>
              <a:pPr eaLnBrk="1" hangingPunct="1"/>
              <a:t>143</a:t>
            </a:fld>
            <a:endParaRPr lang="en-US" sz="1200" i="0" smtClean="0">
              <a:latin typeface="Arial" pitchFamily="34" charset="0"/>
            </a:endParaRPr>
          </a:p>
        </p:txBody>
      </p:sp>
      <p:sp>
        <p:nvSpPr>
          <p:cNvPr id="413699" name="Rectangle 2"/>
          <p:cNvSpPr>
            <a:spLocks noGrp="1" noRot="1" noChangeAspect="1" noChangeArrowheads="1" noTextEdit="1"/>
          </p:cNvSpPr>
          <p:nvPr>
            <p:ph type="sldImg"/>
          </p:nvPr>
        </p:nvSpPr>
        <p:spPr>
          <a:ln/>
        </p:spPr>
      </p:sp>
      <p:sp>
        <p:nvSpPr>
          <p:cNvPr id="413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Now we want to look at a very important list</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C4F5D6C-44B5-4DAB-860E-3FCC373C502A}" type="slidenum">
              <a:rPr lang="en-US" sz="1200" i="0" smtClean="0">
                <a:latin typeface="Arial" pitchFamily="34" charset="0"/>
              </a:rPr>
              <a:pPr eaLnBrk="1" hangingPunct="1"/>
              <a:t>144</a:t>
            </a:fld>
            <a:endParaRPr lang="en-US" sz="1200" i="0" smtClean="0">
              <a:latin typeface="Arial" pitchFamily="34" charset="0"/>
            </a:endParaRPr>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Explain the figure of washing</a:t>
            </a:r>
          </a:p>
          <a:p>
            <a:pPr eaLnBrk="1" hangingPunct="1"/>
            <a:r>
              <a:rPr lang="en-US" sz="1400" smtClean="0">
                <a:latin typeface="Arial" pitchFamily="34" charset="0"/>
                <a:cs typeface="Arial" pitchFamily="34" charset="0"/>
              </a:rPr>
              <a:t>Such were some of you: fornicators, idolaters, adulterers, effeminate, homosexuals, thieves, covetous, drunkards, revilers,  extortioners, shall inherit the kingdom of God.</a:t>
            </a:r>
          </a:p>
          <a:p>
            <a:pPr eaLnBrk="1" hangingPunct="1"/>
            <a:r>
              <a:rPr lang="en-US" sz="1400" smtClean="0">
                <a:latin typeface="Arial" pitchFamily="34" charset="0"/>
                <a:cs typeface="Arial" pitchFamily="34" charset="0"/>
              </a:rPr>
              <a:t>Look at 1 Cor 6:11 </a:t>
            </a:r>
          </a:p>
          <a:p>
            <a:pPr eaLnBrk="1" hangingPunct="1"/>
            <a:r>
              <a:rPr lang="en-US" sz="1400" smtClean="0">
                <a:latin typeface="Arial" pitchFamily="34" charset="0"/>
                <a:cs typeface="Arial" pitchFamily="34" charset="0"/>
              </a:rPr>
              <a:t>	washed (baptized)</a:t>
            </a:r>
          </a:p>
          <a:p>
            <a:pPr eaLnBrk="1" hangingPunct="1"/>
            <a:r>
              <a:rPr lang="en-US" sz="1400" smtClean="0">
                <a:latin typeface="Arial" pitchFamily="34" charset="0"/>
                <a:cs typeface="Arial" pitchFamily="34" charset="0"/>
              </a:rPr>
              <a:t>	sanctified (sins removed)</a:t>
            </a:r>
          </a:p>
          <a:p>
            <a:pPr eaLnBrk="1" hangingPunct="1"/>
            <a:r>
              <a:rPr lang="en-US" sz="1400" smtClean="0">
                <a:latin typeface="Arial" pitchFamily="34" charset="0"/>
                <a:cs typeface="Arial" pitchFamily="34" charset="0"/>
              </a:rPr>
              <a:t>	justified (penalty removed)</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A35D5E6-D244-4482-AAFE-282B6C25AE1D}" type="slidenum">
              <a:rPr lang="en-US" sz="1200" i="0" smtClean="0">
                <a:latin typeface="Arial" pitchFamily="34" charset="0"/>
              </a:rPr>
              <a:pPr eaLnBrk="1" hangingPunct="1"/>
              <a:t>145</a:t>
            </a:fld>
            <a:endParaRPr lang="en-US" sz="1200" i="0" smtClean="0">
              <a:latin typeface="Arial" pitchFamily="34" charset="0"/>
            </a:endParaRPr>
          </a:p>
        </p:txBody>
      </p:sp>
      <p:sp>
        <p:nvSpPr>
          <p:cNvPr id="415747" name="Rectangle 2"/>
          <p:cNvSpPr>
            <a:spLocks noGrp="1" noRot="1" noChangeAspect="1" noChangeArrowheads="1" noTextEdit="1"/>
          </p:cNvSpPr>
          <p:nvPr>
            <p:ph type="sldImg"/>
          </p:nvPr>
        </p:nvSpPr>
        <p:spPr>
          <a:ln/>
        </p:spPr>
      </p:sp>
      <p:sp>
        <p:nvSpPr>
          <p:cNvPr id="415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AD30D31-5D3E-40EE-9748-A21C3BFA6961}" type="slidenum">
              <a:rPr lang="en-US" sz="1200" i="0" smtClean="0">
                <a:latin typeface="Arial" pitchFamily="34" charset="0"/>
              </a:rPr>
              <a:pPr eaLnBrk="1" hangingPunct="1"/>
              <a:t>146</a:t>
            </a:fld>
            <a:endParaRPr lang="en-US" sz="1200" i="0" smtClean="0">
              <a:latin typeface="Arial" pitchFamily="34" charset="0"/>
            </a:endParaRPr>
          </a:p>
        </p:txBody>
      </p:sp>
      <p:sp>
        <p:nvSpPr>
          <p:cNvPr id="416771" name="Rectangle 2"/>
          <p:cNvSpPr>
            <a:spLocks noGrp="1" noRot="1" noChangeAspect="1" noChangeArrowheads="1" noTextEdit="1"/>
          </p:cNvSpPr>
          <p:nvPr>
            <p:ph type="sldImg"/>
          </p:nvPr>
        </p:nvSpPr>
        <p:spPr>
          <a:ln/>
        </p:spPr>
      </p:sp>
      <p:sp>
        <p:nvSpPr>
          <p:cNvPr id="416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p:spPr>
        <p:txBody>
          <a:bodyPr/>
          <a:lstStyle/>
          <a:p>
            <a:fld id="{F6DA75E8-54D9-4B1E-AA00-0BE03EB53887}" type="slidenum">
              <a:rPr lang="en-US" smtClean="0">
                <a:solidFill>
                  <a:prstClr val="black"/>
                </a:solidFill>
                <a:cs typeface="Arial" charset="0"/>
              </a:rPr>
              <a:pPr/>
              <a:t>147</a:t>
            </a:fld>
            <a:endParaRPr lang="en-US" smtClean="0">
              <a:solidFill>
                <a:prstClr val="black"/>
              </a:solidFill>
              <a:cs typeface="Arial" charset="0"/>
            </a:endParaRPr>
          </a:p>
        </p:txBody>
      </p:sp>
      <p:sp>
        <p:nvSpPr>
          <p:cNvPr id="410627" name="Rectangle 2"/>
          <p:cNvSpPr>
            <a:spLocks noGrp="1" noRot="1" noChangeAspect="1" noChangeArrowheads="1" noTextEdit="1"/>
          </p:cNvSpPr>
          <p:nvPr>
            <p:ph type="sldImg"/>
          </p:nvPr>
        </p:nvSpPr>
        <p:spPr>
          <a:xfrm>
            <a:off x="1181100" y="698500"/>
            <a:ext cx="4648200" cy="3486150"/>
          </a:xfrm>
          <a:ln/>
        </p:spPr>
      </p:sp>
      <p:sp>
        <p:nvSpPr>
          <p:cNvPr id="410628" name="Rectangle 3"/>
          <p:cNvSpPr>
            <a:spLocks noGrp="1" noChangeArrowheads="1"/>
          </p:cNvSpPr>
          <p:nvPr>
            <p:ph type="body" idx="1"/>
          </p:nvPr>
        </p:nvSpPr>
        <p:spPr>
          <a:xfrm>
            <a:off x="701040" y="4416039"/>
            <a:ext cx="5608320" cy="4182635"/>
          </a:xfrm>
          <a:noFill/>
          <a:ln/>
        </p:spPr>
        <p:txBody>
          <a:bodyPr/>
          <a:lstStyle/>
          <a:p>
            <a:pPr eaLnBrk="1" hangingPunct="1"/>
            <a:endParaRPr lang="en-US" smtClean="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A5A4AA5-3665-4BC8-8880-3F4F04D5A6F9}" type="slidenum">
              <a:rPr lang="en-US" sz="1200" i="0" smtClean="0">
                <a:latin typeface="Arial" pitchFamily="34" charset="0"/>
              </a:rPr>
              <a:pPr eaLnBrk="1" hangingPunct="1"/>
              <a:t>148</a:t>
            </a:fld>
            <a:endParaRPr lang="en-US" sz="1200" i="0" smtClean="0">
              <a:latin typeface="Arial" pitchFamily="34" charset="0"/>
            </a:endParaRPr>
          </a:p>
        </p:txBody>
      </p:sp>
      <p:sp>
        <p:nvSpPr>
          <p:cNvPr id="418819" name="Rectangle 2"/>
          <p:cNvSpPr>
            <a:spLocks noGrp="1" noRot="1" noChangeAspect="1" noChangeArrowheads="1" noTextEdit="1"/>
          </p:cNvSpPr>
          <p:nvPr>
            <p:ph type="sldImg"/>
          </p:nvPr>
        </p:nvSpPr>
        <p:spPr>
          <a:xfrm>
            <a:off x="1181100" y="698500"/>
            <a:ext cx="4648200" cy="3486150"/>
          </a:xfrm>
          <a:ln/>
        </p:spPr>
      </p:sp>
      <p:sp>
        <p:nvSpPr>
          <p:cNvPr id="418820"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C04B114-F0E6-4D52-A1A7-35C3E1CBD45B}" type="slidenum">
              <a:rPr lang="en-US" sz="1200" i="0" smtClean="0">
                <a:latin typeface="Arial" pitchFamily="34" charset="0"/>
              </a:rPr>
              <a:pPr eaLnBrk="1" hangingPunct="1"/>
              <a:t>149</a:t>
            </a:fld>
            <a:endParaRPr lang="en-US" sz="1200" i="0" smtClean="0">
              <a:latin typeface="Arial" pitchFamily="34" charset="0"/>
            </a:endParaRPr>
          </a:p>
        </p:txBody>
      </p:sp>
      <p:sp>
        <p:nvSpPr>
          <p:cNvPr id="419843" name="Rectangle 2"/>
          <p:cNvSpPr>
            <a:spLocks noGrp="1" noRot="1" noChangeAspect="1" noChangeArrowheads="1" noTextEdit="1"/>
          </p:cNvSpPr>
          <p:nvPr>
            <p:ph type="sldImg"/>
          </p:nvPr>
        </p:nvSpPr>
        <p:spPr>
          <a:xfrm>
            <a:off x="1181100" y="698500"/>
            <a:ext cx="4648200" cy="3486150"/>
          </a:xfrm>
          <a:ln/>
        </p:spPr>
      </p:sp>
      <p:sp>
        <p:nvSpPr>
          <p:cNvPr id="41984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CB2ACC4-7326-417D-9A5F-6A95A631847E}" type="slidenum">
              <a:rPr lang="en-US" sz="1200" i="0" smtClean="0">
                <a:latin typeface="Arial" pitchFamily="34" charset="0"/>
              </a:rPr>
              <a:pPr eaLnBrk="1" hangingPunct="1"/>
              <a:t>15</a:t>
            </a:fld>
            <a:endParaRPr lang="en-US" sz="1200" i="0" smtClean="0">
              <a:latin typeface="Arial" pitchFamily="34" charset="0"/>
            </a:endParaRPr>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8B141AA-B5FB-4614-A5BD-8464BF78DED6}" type="slidenum">
              <a:rPr lang="en-US" sz="1200" i="0" smtClean="0">
                <a:latin typeface="Arial" pitchFamily="34" charset="0"/>
              </a:rPr>
              <a:pPr eaLnBrk="1" hangingPunct="1"/>
              <a:t>150</a:t>
            </a:fld>
            <a:endParaRPr lang="en-US" sz="1200" i="0" smtClean="0">
              <a:latin typeface="Arial" pitchFamily="34" charset="0"/>
            </a:endParaRPr>
          </a:p>
        </p:txBody>
      </p:sp>
      <p:sp>
        <p:nvSpPr>
          <p:cNvPr id="420867" name="Rectangle 2"/>
          <p:cNvSpPr>
            <a:spLocks noGrp="1" noRot="1" noChangeAspect="1" noChangeArrowheads="1" noTextEdit="1"/>
          </p:cNvSpPr>
          <p:nvPr>
            <p:ph type="sldImg"/>
          </p:nvPr>
        </p:nvSpPr>
        <p:spPr>
          <a:ln/>
        </p:spPr>
      </p:sp>
      <p:sp>
        <p:nvSpPr>
          <p:cNvPr id="420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03242FD-E23E-4FD9-A393-1796EEFBF405}" type="slidenum">
              <a:rPr lang="en-US" sz="1200" i="0" smtClean="0">
                <a:latin typeface="Arial" pitchFamily="34" charset="0"/>
              </a:rPr>
              <a:pPr eaLnBrk="1" hangingPunct="1"/>
              <a:t>151</a:t>
            </a:fld>
            <a:endParaRPr lang="en-US" sz="1200" i="0" smtClean="0">
              <a:latin typeface="Arial" pitchFamily="34" charset="0"/>
            </a:endParaRPr>
          </a:p>
        </p:txBody>
      </p:sp>
      <p:sp>
        <p:nvSpPr>
          <p:cNvPr id="421891" name="Rectangle 2"/>
          <p:cNvSpPr>
            <a:spLocks noGrp="1" noRot="1" noChangeAspect="1" noChangeArrowheads="1" noTextEdit="1"/>
          </p:cNvSpPr>
          <p:nvPr>
            <p:ph type="sldImg"/>
          </p:nvPr>
        </p:nvSpPr>
        <p:spPr>
          <a:ln/>
        </p:spPr>
      </p:sp>
      <p:sp>
        <p:nvSpPr>
          <p:cNvPr id="421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72814C4-DE19-4FBF-96D9-38243F83B57F}" type="slidenum">
              <a:rPr lang="en-US" sz="1200" i="0" smtClean="0">
                <a:latin typeface="Arial" pitchFamily="34" charset="0"/>
              </a:rPr>
              <a:pPr eaLnBrk="1" hangingPunct="1"/>
              <a:t>152</a:t>
            </a:fld>
            <a:endParaRPr lang="en-US" sz="1200" i="0" smtClean="0">
              <a:latin typeface="Arial" pitchFamily="34" charset="0"/>
            </a:endParaRPr>
          </a:p>
        </p:txBody>
      </p:sp>
      <p:sp>
        <p:nvSpPr>
          <p:cNvPr id="422915" name="Rectangle 2"/>
          <p:cNvSpPr>
            <a:spLocks noGrp="1" noRot="1" noChangeAspect="1" noChangeArrowheads="1" noTextEdit="1"/>
          </p:cNvSpPr>
          <p:nvPr>
            <p:ph type="sldImg"/>
          </p:nvPr>
        </p:nvSpPr>
        <p:spPr>
          <a:ln/>
        </p:spPr>
      </p:sp>
      <p:sp>
        <p:nvSpPr>
          <p:cNvPr id="422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Here we have a very important list</a:t>
            </a:r>
          </a:p>
          <a:p>
            <a:pPr eaLnBrk="1" hangingPunct="1"/>
            <a:r>
              <a:rPr lang="en-US" sz="1400" smtClean="0">
                <a:latin typeface="Arial" pitchFamily="34" charset="0"/>
                <a:cs typeface="Arial" pitchFamily="34" charset="0"/>
              </a:rPr>
              <a:t>Why is baptism on this list?</a:t>
            </a:r>
          </a:p>
          <a:p>
            <a:pPr eaLnBrk="1" hangingPunct="1"/>
            <a:r>
              <a:rPr lang="en-US" sz="1400" smtClean="0">
                <a:latin typeface="Arial" pitchFamily="34" charset="0"/>
                <a:cs typeface="Arial" pitchFamily="34" charset="0"/>
              </a:rPr>
              <a:t>John’s baptism, Holy Spirit baptism</a:t>
            </a:r>
          </a:p>
          <a:p>
            <a:pPr eaLnBrk="1" hangingPunct="1"/>
            <a:r>
              <a:rPr lang="en-US" sz="1400" smtClean="0">
                <a:latin typeface="Arial" pitchFamily="34" charset="0"/>
                <a:cs typeface="Arial" pitchFamily="34" charset="0"/>
              </a:rPr>
              <a:t>Many baptisms today- different purposes: infant baptism, baptism of the heart, Holy Spirit baptism, baptism to show commitment or to join a church, baptism by proxy</a:t>
            </a:r>
          </a:p>
          <a:p>
            <a:pPr eaLnBrk="1" hangingPunct="1"/>
            <a:r>
              <a:rPr lang="en-US" sz="1400" smtClean="0">
                <a:latin typeface="Arial" pitchFamily="34" charset="0"/>
                <a:cs typeface="Arial" pitchFamily="34" charset="0"/>
              </a:rPr>
              <a:t>Different subjects: infants, non-believers</a:t>
            </a:r>
          </a:p>
          <a:p>
            <a:pPr eaLnBrk="1" hangingPunct="1"/>
            <a:r>
              <a:rPr lang="en-US" sz="1400" smtClean="0">
                <a:latin typeface="Arial" pitchFamily="34" charset="0"/>
                <a:cs typeface="Arial" pitchFamily="34" charset="0"/>
              </a:rPr>
              <a:t>Different mediums: sprinkling, pouring, immersion</a:t>
            </a:r>
          </a:p>
          <a:p>
            <a:pPr eaLnBrk="1" hangingPunct="1"/>
            <a:r>
              <a:rPr lang="en-US" sz="1400" smtClean="0">
                <a:latin typeface="Arial" pitchFamily="34" charset="0"/>
                <a:cs typeface="Arial" pitchFamily="34" charset="0"/>
              </a:rPr>
              <a:t>How could we find out what the one baptism is? Acts finally</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9386845-719B-40F2-AD28-005028CEB158}" type="slidenum">
              <a:rPr lang="en-US" sz="1200" i="0" smtClean="0">
                <a:latin typeface="Arial" pitchFamily="34" charset="0"/>
              </a:rPr>
              <a:pPr eaLnBrk="1" hangingPunct="1"/>
              <a:t>153</a:t>
            </a:fld>
            <a:endParaRPr lang="en-US" sz="1200" i="0" smtClean="0">
              <a:latin typeface="Arial" pitchFamily="34" charset="0"/>
            </a:endParaRPr>
          </a:p>
        </p:txBody>
      </p:sp>
      <p:sp>
        <p:nvSpPr>
          <p:cNvPr id="423939" name="Rectangle 2"/>
          <p:cNvSpPr>
            <a:spLocks noGrp="1" noRot="1" noChangeAspect="1" noChangeArrowheads="1" noTextEdit="1"/>
          </p:cNvSpPr>
          <p:nvPr>
            <p:ph type="sldImg"/>
          </p:nvPr>
        </p:nvSpPr>
        <p:spPr>
          <a:ln/>
        </p:spPr>
      </p:sp>
      <p:sp>
        <p:nvSpPr>
          <p:cNvPr id="423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38AB289-4156-4763-8C98-92AF59ECA453}" type="slidenum">
              <a:rPr lang="en-US" sz="1200" i="0" smtClean="0">
                <a:latin typeface="Arial" pitchFamily="34" charset="0"/>
              </a:rPr>
              <a:pPr eaLnBrk="1" hangingPunct="1"/>
              <a:t>154</a:t>
            </a:fld>
            <a:endParaRPr lang="en-US" sz="1200" i="0" smtClean="0">
              <a:latin typeface="Arial" pitchFamily="34" charset="0"/>
            </a:endParaRPr>
          </a:p>
        </p:txBody>
      </p:sp>
      <p:sp>
        <p:nvSpPr>
          <p:cNvPr id="424963" name="Rectangle 2"/>
          <p:cNvSpPr>
            <a:spLocks noGrp="1" noRot="1" noChangeAspect="1" noChangeArrowheads="1" noTextEdit="1"/>
          </p:cNvSpPr>
          <p:nvPr>
            <p:ph type="sldImg"/>
          </p:nvPr>
        </p:nvSpPr>
        <p:spPr>
          <a:ln/>
        </p:spPr>
      </p:sp>
      <p:sp>
        <p:nvSpPr>
          <p:cNvPr id="424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56554EB-ACE6-48E9-9217-B083D1D1F774}" type="slidenum">
              <a:rPr lang="en-US" sz="1200" i="0" smtClean="0">
                <a:latin typeface="Arial" pitchFamily="34" charset="0"/>
              </a:rPr>
              <a:pPr eaLnBrk="1" hangingPunct="1"/>
              <a:t>155</a:t>
            </a:fld>
            <a:endParaRPr lang="en-US" sz="1200" i="0" smtClean="0">
              <a:latin typeface="Arial" pitchFamily="34" charset="0"/>
            </a:endParaRPr>
          </a:p>
        </p:txBody>
      </p:sp>
      <p:sp>
        <p:nvSpPr>
          <p:cNvPr id="425987" name="Rectangle 2"/>
          <p:cNvSpPr>
            <a:spLocks noGrp="1" noRot="1" noChangeAspect="1" noChangeArrowheads="1" noTextEdit="1"/>
          </p:cNvSpPr>
          <p:nvPr>
            <p:ph type="sldImg"/>
          </p:nvPr>
        </p:nvSpPr>
        <p:spPr>
          <a:ln/>
        </p:spPr>
      </p:sp>
      <p:sp>
        <p:nvSpPr>
          <p:cNvPr id="425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6B9B6C1-C533-4DBA-98F3-F943D8BB3E42}" type="slidenum">
              <a:rPr lang="en-US" sz="1200" i="0" smtClean="0">
                <a:latin typeface="Arial" pitchFamily="34" charset="0"/>
              </a:rPr>
              <a:pPr eaLnBrk="1" hangingPunct="1"/>
              <a:t>156</a:t>
            </a:fld>
            <a:endParaRPr lang="en-US" sz="1200" i="0" smtClean="0">
              <a:latin typeface="Arial" pitchFamily="34" charset="0"/>
            </a:endParaRPr>
          </a:p>
        </p:txBody>
      </p:sp>
      <p:sp>
        <p:nvSpPr>
          <p:cNvPr id="427011" name="Rectangle 2"/>
          <p:cNvSpPr>
            <a:spLocks noGrp="1" noRot="1" noChangeAspect="1" noChangeArrowheads="1" noTextEdit="1"/>
          </p:cNvSpPr>
          <p:nvPr>
            <p:ph type="sldImg"/>
          </p:nvPr>
        </p:nvSpPr>
        <p:spPr>
          <a:ln/>
        </p:spPr>
      </p:sp>
      <p:sp>
        <p:nvSpPr>
          <p:cNvPr id="427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Expalins the role of the church – Lord added to his kingdom</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8708E28-9AE9-4412-8DA4-7DCA368ABE27}" type="slidenum">
              <a:rPr lang="en-US" sz="1200" i="0" smtClean="0">
                <a:latin typeface="Arial" pitchFamily="34" charset="0"/>
              </a:rPr>
              <a:pPr eaLnBrk="1" hangingPunct="1"/>
              <a:t>157</a:t>
            </a:fld>
            <a:endParaRPr lang="en-US" sz="1200" i="0" smtClean="0">
              <a:latin typeface="Arial" pitchFamily="34" charset="0"/>
            </a:endParaRPr>
          </a:p>
        </p:txBody>
      </p:sp>
      <p:sp>
        <p:nvSpPr>
          <p:cNvPr id="428035" name="Rectangle 2"/>
          <p:cNvSpPr>
            <a:spLocks noGrp="1" noRot="1" noChangeAspect="1" noChangeArrowheads="1" noTextEdit="1"/>
          </p:cNvSpPr>
          <p:nvPr>
            <p:ph type="sldImg"/>
          </p:nvPr>
        </p:nvSpPr>
        <p:spPr>
          <a:ln/>
        </p:spPr>
      </p:sp>
      <p:sp>
        <p:nvSpPr>
          <p:cNvPr id="428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2476E51-F801-45E1-B90E-91E6AA43611D}" type="slidenum">
              <a:rPr lang="en-US" sz="1200" i="0" smtClean="0">
                <a:latin typeface="Arial" pitchFamily="34" charset="0"/>
              </a:rPr>
              <a:pPr eaLnBrk="1" hangingPunct="1"/>
              <a:t>158</a:t>
            </a:fld>
            <a:endParaRPr lang="en-US" sz="1200" i="0" smtClean="0">
              <a:latin typeface="Arial" pitchFamily="34" charset="0"/>
            </a:endParaRPr>
          </a:p>
        </p:txBody>
      </p:sp>
      <p:sp>
        <p:nvSpPr>
          <p:cNvPr id="429059" name="Rectangle 2"/>
          <p:cNvSpPr>
            <a:spLocks noGrp="1" noRot="1" noChangeAspect="1" noChangeArrowheads="1" noTextEdit="1"/>
          </p:cNvSpPr>
          <p:nvPr>
            <p:ph type="sldImg"/>
          </p:nvPr>
        </p:nvSpPr>
        <p:spPr>
          <a:ln/>
        </p:spPr>
      </p:sp>
      <p:sp>
        <p:nvSpPr>
          <p:cNvPr id="429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Acts provides examples of what the apostles actually taught and practiced</a:t>
            </a:r>
          </a:p>
          <a:p>
            <a:pPr eaLnBrk="1" hangingPunct="1"/>
            <a:r>
              <a:rPr lang="en-US" sz="1400" smtClean="0">
                <a:latin typeface="Arial" pitchFamily="34" charset="0"/>
                <a:cs typeface="Arial" pitchFamily="34" charset="0"/>
              </a:rPr>
              <a:t>Where did they get their instructions…</a:t>
            </a:r>
          </a:p>
          <a:p>
            <a:pPr eaLnBrk="1" hangingPunct="1"/>
            <a:r>
              <a:rPr lang="en-US" sz="1400" smtClean="0">
                <a:latin typeface="Arial" pitchFamily="34" charset="0"/>
                <a:cs typeface="Arial" pitchFamily="34" charset="0"/>
              </a:rPr>
              <a:t>Directly from Jesus… Let’s go back to that mountaintop in Judea…</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6A173A2-9ADD-4550-8000-208C228E8201}" type="slidenum">
              <a:rPr lang="en-US"/>
              <a:pPr>
                <a:defRPr/>
              </a:pPr>
              <a:t>159</a:t>
            </a:fld>
            <a:endParaRPr lang="en-US"/>
          </a:p>
        </p:txBody>
      </p:sp>
      <p:sp>
        <p:nvSpPr>
          <p:cNvPr id="430083" name="Rectangle 2"/>
          <p:cNvSpPr>
            <a:spLocks noGrp="1" noRot="1" noChangeAspect="1" noChangeArrowheads="1" noTextEdit="1"/>
          </p:cNvSpPr>
          <p:nvPr>
            <p:ph type="sldImg"/>
          </p:nvPr>
        </p:nvSpPr>
        <p:spPr>
          <a:xfrm>
            <a:off x="1179513" y="696913"/>
            <a:ext cx="4651375" cy="3487737"/>
          </a:xfrm>
          <a:ln/>
        </p:spPr>
      </p:sp>
      <p:sp>
        <p:nvSpPr>
          <p:cNvPr id="430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smtClean="0">
                <a:latin typeface="Arial" pitchFamily="34" charset="0"/>
                <a:cs typeface="Arial" pitchFamily="34" charset="0"/>
              </a:rPr>
              <a:t>Baptism is not the gospel – it is part of the gospel because it is the rsponse to the gospel</a:t>
            </a:r>
          </a:p>
          <a:p>
            <a:endParaRPr lang="en-US" sz="1400" smtClean="0">
              <a:latin typeface="Arial" pitchFamily="34" charset="0"/>
              <a:cs typeface="Arial" pitchFamily="34" charset="0"/>
            </a:endParaRPr>
          </a:p>
          <a:p>
            <a:r>
              <a:rPr lang="en-US" sz="1400" smtClean="0">
                <a:latin typeface="Arial" pitchFamily="34" charset="0"/>
                <a:cs typeface="Arial" pitchFamily="34" charset="0"/>
              </a:rPr>
              <a:t>Man began to treat baptism as gospel – I came to preach gospel not to baptize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48DEF43-263F-4576-936B-A2E2BA05AD33}" type="slidenum">
              <a:rPr lang="en-US" sz="1200" i="0" smtClean="0">
                <a:latin typeface="Arial" pitchFamily="34" charset="0"/>
              </a:rPr>
              <a:pPr eaLnBrk="1" hangingPunct="1"/>
              <a:t>16</a:t>
            </a:fld>
            <a:endParaRPr lang="en-US" sz="1200" i="0" smtClean="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03D95DF7-7785-49D3-8831-E3A9A7EFDE3E}" type="slidenum">
              <a:rPr lang="en-US" sz="1200" i="0" smtClean="0">
                <a:latin typeface="Arial" pitchFamily="34" charset="0"/>
              </a:rPr>
              <a:pPr eaLnBrk="1" hangingPunct="1"/>
              <a:t>160</a:t>
            </a:fld>
            <a:endParaRPr lang="en-US" sz="1200" i="0" smtClean="0">
              <a:latin typeface="Arial" pitchFamily="34" charset="0"/>
            </a:endParaRPr>
          </a:p>
        </p:txBody>
      </p:sp>
      <p:sp>
        <p:nvSpPr>
          <p:cNvPr id="431107" name="Rectangle 2"/>
          <p:cNvSpPr>
            <a:spLocks noGrp="1" noRot="1" noChangeAspect="1" noChangeArrowheads="1" noTextEdit="1"/>
          </p:cNvSpPr>
          <p:nvPr>
            <p:ph type="sldImg"/>
          </p:nvPr>
        </p:nvSpPr>
        <p:spPr>
          <a:xfrm>
            <a:off x="1181100" y="698500"/>
            <a:ext cx="4648200" cy="3486150"/>
          </a:xfrm>
          <a:ln/>
        </p:spPr>
      </p:sp>
      <p:sp>
        <p:nvSpPr>
          <p:cNvPr id="43110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Baptism is not the gospel – it is part of the gospel because it is the rsponse to the gospel</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Man began to treat baptism as gospel – I came to preach gospel not to baptize</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27E7972-224A-4A1B-A210-F8BF284A72C8}" type="slidenum">
              <a:rPr lang="en-US" sz="1200" i="0" smtClean="0">
                <a:latin typeface="Arial" pitchFamily="34" charset="0"/>
              </a:rPr>
              <a:pPr eaLnBrk="1" hangingPunct="1"/>
              <a:t>161</a:t>
            </a:fld>
            <a:endParaRPr lang="en-US" sz="1200" i="0" smtClean="0">
              <a:latin typeface="Arial" pitchFamily="34" charset="0"/>
            </a:endParaRPr>
          </a:p>
        </p:txBody>
      </p:sp>
      <p:sp>
        <p:nvSpPr>
          <p:cNvPr id="432131" name="Rectangle 2"/>
          <p:cNvSpPr>
            <a:spLocks noGrp="1" noRot="1" noChangeAspect="1" noChangeArrowheads="1" noTextEdit="1"/>
          </p:cNvSpPr>
          <p:nvPr>
            <p:ph type="sldImg"/>
          </p:nvPr>
        </p:nvSpPr>
        <p:spPr>
          <a:ln/>
        </p:spPr>
      </p:sp>
      <p:sp>
        <p:nvSpPr>
          <p:cNvPr id="432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A82885A-01EA-4D1C-A61C-A3CECCA79D5C}" type="slidenum">
              <a:rPr lang="en-US" sz="1200" i="0" smtClean="0">
                <a:latin typeface="Arial" pitchFamily="34" charset="0"/>
              </a:rPr>
              <a:pPr eaLnBrk="1" hangingPunct="1"/>
              <a:t>162</a:t>
            </a:fld>
            <a:endParaRPr lang="en-US" sz="1200" i="0" smtClean="0">
              <a:latin typeface="Arial" pitchFamily="34" charset="0"/>
            </a:endParaRPr>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Ac 16:27 When the jailer awoke and saw the prison doors opened, he drew his sword and was about to kill himself, supposing that the prisoners had escaped.</a:t>
            </a:r>
          </a:p>
          <a:p>
            <a:pPr eaLnBrk="1" hangingPunct="1"/>
            <a:r>
              <a:rPr lang="en-US" smtClean="0">
                <a:latin typeface="Arial" pitchFamily="34" charset="0"/>
                <a:cs typeface="Arial" pitchFamily="34" charset="0"/>
              </a:rPr>
              <a:t> 28 But Paul cried out with a loud voice, saying, "Do not harm yourself, for we are all here!"</a:t>
            </a:r>
          </a:p>
          <a:p>
            <a:pPr eaLnBrk="1" hangingPunct="1"/>
            <a:r>
              <a:rPr lang="en-US" smtClean="0">
                <a:latin typeface="Arial" pitchFamily="34" charset="0"/>
                <a:cs typeface="Arial" pitchFamily="34" charset="0"/>
              </a:rPr>
              <a:t> 29 And he called for lights and rushed in, and trembling with fear he fell down before Paul and Silas,</a:t>
            </a:r>
          </a:p>
          <a:p>
            <a:pPr eaLnBrk="1" hangingPunct="1"/>
            <a:r>
              <a:rPr lang="en-US" smtClean="0">
                <a:latin typeface="Arial" pitchFamily="34" charset="0"/>
                <a:cs typeface="Arial" pitchFamily="34" charset="0"/>
              </a:rPr>
              <a:t> 30 and after he brought them out, he said, "Sirs, what must I do to be saved?"</a:t>
            </a:r>
          </a:p>
          <a:p>
            <a:pPr eaLnBrk="1" hangingPunct="1"/>
            <a:r>
              <a:rPr lang="en-US" smtClean="0">
                <a:latin typeface="Arial" pitchFamily="34" charset="0"/>
                <a:cs typeface="Arial" pitchFamily="34" charset="0"/>
              </a:rPr>
              <a:t> 31 They said, "Believe in the Lord Jesus, and you will be saved, you and your household."</a:t>
            </a:r>
          </a:p>
          <a:p>
            <a:pPr eaLnBrk="1" hangingPunct="1"/>
            <a:r>
              <a:rPr lang="en-US" smtClean="0">
                <a:latin typeface="Arial" pitchFamily="34" charset="0"/>
                <a:cs typeface="Arial" pitchFamily="34" charset="0"/>
              </a:rPr>
              <a:t> 32 And they spoke the word of the Lord to him together with all who were in his house.</a:t>
            </a:r>
          </a:p>
          <a:p>
            <a:pPr eaLnBrk="1" hangingPunct="1"/>
            <a:r>
              <a:rPr lang="en-US" smtClean="0">
                <a:latin typeface="Arial" pitchFamily="34" charset="0"/>
                <a:cs typeface="Arial" pitchFamily="34" charset="0"/>
              </a:rPr>
              <a:t> 33 And he took them that very hour of the night and washed their wounds, and immediately he was baptized, he and all his household.</a:t>
            </a:r>
          </a:p>
          <a:p>
            <a:pPr eaLnBrk="1" hangingPunct="1"/>
            <a:r>
              <a:rPr lang="en-US" smtClean="0">
                <a:latin typeface="Arial" pitchFamily="34" charset="0"/>
                <a:cs typeface="Arial" pitchFamily="34" charset="0"/>
              </a:rPr>
              <a:t> 34 And he brought them into his house and set food before them, and rejoiced greatly, having believed in God with his whole household.</a:t>
            </a:r>
          </a:p>
          <a:p>
            <a:pPr eaLnBrk="1" hangingPunct="1"/>
            <a:endParaRPr lang="en-US" smtClean="0">
              <a:latin typeface="Arial" pitchFamily="34" charset="0"/>
              <a:cs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4B30E52-C7F5-4475-B671-58CB81F580FE}" type="slidenum">
              <a:rPr lang="en-US" sz="1200" i="0" smtClean="0">
                <a:latin typeface="Arial" pitchFamily="34" charset="0"/>
              </a:rPr>
              <a:pPr eaLnBrk="1" hangingPunct="1"/>
              <a:t>163</a:t>
            </a:fld>
            <a:endParaRPr lang="en-US" sz="1200" i="0" smtClean="0">
              <a:latin typeface="Arial" pitchFamily="34" charset="0"/>
            </a:endParaRPr>
          </a:p>
        </p:txBody>
      </p:sp>
      <p:sp>
        <p:nvSpPr>
          <p:cNvPr id="434179" name="Rectangle 2"/>
          <p:cNvSpPr>
            <a:spLocks noGrp="1" noRot="1" noChangeAspect="1" noChangeArrowheads="1" noTextEdit="1"/>
          </p:cNvSpPr>
          <p:nvPr>
            <p:ph type="sldImg"/>
          </p:nvPr>
        </p:nvSpPr>
        <p:spPr>
          <a:ln/>
        </p:spPr>
      </p:sp>
      <p:sp>
        <p:nvSpPr>
          <p:cNvPr id="434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4D283FF-9669-433D-9B4F-8CF4BC443CE8}" type="slidenum">
              <a:rPr lang="en-US" sz="1200" i="0" smtClean="0">
                <a:latin typeface="Arial" pitchFamily="34" charset="0"/>
              </a:rPr>
              <a:pPr eaLnBrk="1" hangingPunct="1"/>
              <a:t>164</a:t>
            </a:fld>
            <a:endParaRPr lang="en-US" sz="1200" i="0" smtClean="0">
              <a:latin typeface="Arial" pitchFamily="34" charset="0"/>
            </a:endParaRPr>
          </a:p>
        </p:txBody>
      </p:sp>
      <p:sp>
        <p:nvSpPr>
          <p:cNvPr id="435203" name="Rectangle 2"/>
          <p:cNvSpPr>
            <a:spLocks noGrp="1" noRot="1" noChangeAspect="1" noChangeArrowheads="1" noTextEdit="1"/>
          </p:cNvSpPr>
          <p:nvPr>
            <p:ph type="sldImg"/>
          </p:nvPr>
        </p:nvSpPr>
        <p:spPr>
          <a:ln/>
        </p:spPr>
      </p:sp>
      <p:sp>
        <p:nvSpPr>
          <p:cNvPr id="435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Who better to understand what the apostles were teaching – men that sat at their feet and were taught by them – or the reformation leaders 1500 years later reacting to the abuses of Catholicism.</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These are not inspired accounts but they are universal.</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&lt;TR&gt; - What do you suppose the early church used as a proof text for baptism?</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53BE2CF-ED79-4306-AC4D-98DD63DB036A}" type="slidenum">
              <a:rPr lang="en-US" sz="1200" i="0" smtClean="0">
                <a:latin typeface="Arial" pitchFamily="34" charset="0"/>
              </a:rPr>
              <a:pPr eaLnBrk="1" hangingPunct="1"/>
              <a:t>165</a:t>
            </a:fld>
            <a:endParaRPr lang="en-US" sz="1200" i="0" smtClean="0">
              <a:latin typeface="Arial" pitchFamily="34" charset="0"/>
            </a:endParaRPr>
          </a:p>
        </p:txBody>
      </p:sp>
      <p:sp>
        <p:nvSpPr>
          <p:cNvPr id="436227" name="Rectangle 2"/>
          <p:cNvSpPr>
            <a:spLocks noGrp="1" noRot="1" noChangeAspect="1" noChangeArrowheads="1" noTextEdit="1"/>
          </p:cNvSpPr>
          <p:nvPr>
            <p:ph type="sldImg"/>
          </p:nvPr>
        </p:nvSpPr>
        <p:spPr>
          <a:ln/>
        </p:spPr>
      </p:sp>
      <p:sp>
        <p:nvSpPr>
          <p:cNvPr id="436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8592463-0B07-4FD1-A021-EFCC92ABF5DE}" type="slidenum">
              <a:rPr lang="en-US" sz="1200" i="0" smtClean="0">
                <a:latin typeface="Arial" pitchFamily="34" charset="0"/>
              </a:rPr>
              <a:pPr eaLnBrk="1" hangingPunct="1"/>
              <a:t>166</a:t>
            </a:fld>
            <a:endParaRPr lang="en-US" sz="1200" i="0" smtClean="0">
              <a:latin typeface="Arial" pitchFamily="34" charset="0"/>
            </a:endParaRPr>
          </a:p>
        </p:txBody>
      </p:sp>
      <p:sp>
        <p:nvSpPr>
          <p:cNvPr id="437251" name="Rectangle 2"/>
          <p:cNvSpPr>
            <a:spLocks noGrp="1" noRot="1" noChangeAspect="1" noChangeArrowheads="1" noTextEdit="1"/>
          </p:cNvSpPr>
          <p:nvPr>
            <p:ph type="sldImg"/>
          </p:nvPr>
        </p:nvSpPr>
        <p:spPr>
          <a:ln/>
        </p:spPr>
      </p:sp>
      <p:sp>
        <p:nvSpPr>
          <p:cNvPr id="437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81A5547-F64B-4A2A-9BE9-67FB4199DC63}" type="slidenum">
              <a:rPr lang="en-US"/>
              <a:pPr>
                <a:defRPr/>
              </a:pPr>
              <a:t>167</a:t>
            </a:fld>
            <a:endParaRPr lang="en-US"/>
          </a:p>
        </p:txBody>
      </p:sp>
      <p:sp>
        <p:nvSpPr>
          <p:cNvPr id="438275" name="Rectangle 2"/>
          <p:cNvSpPr>
            <a:spLocks noGrp="1" noRot="1" noChangeAspect="1" noChangeArrowheads="1" noTextEdit="1"/>
          </p:cNvSpPr>
          <p:nvPr>
            <p:ph type="sldImg"/>
          </p:nvPr>
        </p:nvSpPr>
        <p:spPr>
          <a:ln/>
        </p:spPr>
      </p:sp>
      <p:sp>
        <p:nvSpPr>
          <p:cNvPr id="438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cs typeface="Arial"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CB83B40-2BEE-4282-A8FA-D6FD9C4007DA}" type="slidenum">
              <a:rPr lang="en-US" sz="1200" i="0" smtClean="0">
                <a:latin typeface="Arial" pitchFamily="34" charset="0"/>
              </a:rPr>
              <a:pPr eaLnBrk="1" hangingPunct="1"/>
              <a:t>168</a:t>
            </a:fld>
            <a:endParaRPr lang="en-US" sz="1200" i="0" smtClean="0">
              <a:latin typeface="Arial" pitchFamily="34" charset="0"/>
            </a:endParaRPr>
          </a:p>
        </p:txBody>
      </p:sp>
      <p:sp>
        <p:nvSpPr>
          <p:cNvPr id="439299" name="Rectangle 2"/>
          <p:cNvSpPr>
            <a:spLocks noGrp="1" noRot="1" noChangeAspect="1" noChangeArrowheads="1" noTextEdit="1"/>
          </p:cNvSpPr>
          <p:nvPr>
            <p:ph type="sldImg"/>
          </p:nvPr>
        </p:nvSpPr>
        <p:spPr>
          <a:ln/>
        </p:spPr>
      </p:sp>
      <p:sp>
        <p:nvSpPr>
          <p:cNvPr id="439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3809F5A-78D0-46AB-AC51-656CCBCF1F68}" type="slidenum">
              <a:rPr lang="en-US" sz="1200" i="0" smtClean="0">
                <a:latin typeface="Arial" pitchFamily="34" charset="0"/>
              </a:rPr>
              <a:pPr eaLnBrk="1" hangingPunct="1"/>
              <a:t>169</a:t>
            </a:fld>
            <a:endParaRPr lang="en-US" sz="1200" i="0" smtClean="0">
              <a:latin typeface="Arial" pitchFamily="34" charset="0"/>
            </a:endParaRPr>
          </a:p>
        </p:txBody>
      </p:sp>
      <p:sp>
        <p:nvSpPr>
          <p:cNvPr id="440323" name="Rectangle 2"/>
          <p:cNvSpPr>
            <a:spLocks noGrp="1" noRot="1" noChangeAspect="1" noChangeArrowheads="1" noTextEdit="1"/>
          </p:cNvSpPr>
          <p:nvPr>
            <p:ph type="sldImg"/>
          </p:nvPr>
        </p:nvSpPr>
        <p:spPr>
          <a:ln/>
        </p:spPr>
      </p:sp>
      <p:sp>
        <p:nvSpPr>
          <p:cNvPr id="440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Let’s complete the command of Christ…</a:t>
            </a:r>
          </a:p>
          <a:p>
            <a:pPr eaLnBrk="1" hangingPunct="1"/>
            <a:r>
              <a:rPr lang="en-US" sz="1400" b="1" smtClean="0">
                <a:latin typeface="Arial" pitchFamily="34" charset="0"/>
                <a:cs typeface="Arial" pitchFamily="34" charset="0"/>
              </a:rPr>
              <a:t>This is exactly what we see the apostles carrying out in Acts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A88731A-6723-4D44-B035-BF7491CE8C70}" type="slidenum">
              <a:rPr lang="en-US" sz="1200" i="0" smtClean="0">
                <a:latin typeface="Arial" pitchFamily="34" charset="0"/>
              </a:rPr>
              <a:pPr eaLnBrk="1" hangingPunct="1"/>
              <a:t>17</a:t>
            </a:fld>
            <a:endParaRPr lang="en-US" sz="1200" i="0" smtClean="0">
              <a:latin typeface="Arial" pitchFamily="34" charset="0"/>
            </a:endParaRPr>
          </a:p>
        </p:txBody>
      </p:sp>
      <p:sp>
        <p:nvSpPr>
          <p:cNvPr id="282627" name="Rectangle 2"/>
          <p:cNvSpPr>
            <a:spLocks noGrp="1" noRot="1" noChangeAspect="1" noChangeArrowheads="1" noTextEdit="1"/>
          </p:cNvSpPr>
          <p:nvPr>
            <p:ph type="sldImg"/>
          </p:nvPr>
        </p:nvSpPr>
        <p:spPr>
          <a:ln/>
        </p:spPr>
      </p:sp>
      <p:sp>
        <p:nvSpPr>
          <p:cNvPr id="282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A9CDB6F-BC4F-4711-861D-21C2D3A0BE1A}" type="slidenum">
              <a:rPr lang="en-US" sz="1200" i="0" smtClean="0">
                <a:latin typeface="Arial" pitchFamily="34" charset="0"/>
              </a:rPr>
              <a:pPr eaLnBrk="1" hangingPunct="1"/>
              <a:t>170</a:t>
            </a:fld>
            <a:endParaRPr lang="en-US" sz="1200" i="0" smtClean="0">
              <a:latin typeface="Arial" pitchFamily="34" charset="0"/>
            </a:endParaRPr>
          </a:p>
        </p:txBody>
      </p:sp>
      <p:sp>
        <p:nvSpPr>
          <p:cNvPr id="442371" name="Rectangle 2"/>
          <p:cNvSpPr>
            <a:spLocks noGrp="1" noRot="1" noChangeAspect="1" noChangeArrowheads="1" noTextEdit="1"/>
          </p:cNvSpPr>
          <p:nvPr>
            <p:ph type="sldImg"/>
          </p:nvPr>
        </p:nvSpPr>
        <p:spPr>
          <a:ln/>
        </p:spPr>
      </p:sp>
      <p:sp>
        <p:nvSpPr>
          <p:cNvPr id="442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27670BF-E9AF-4ED1-ADC2-AF570BB32513}" type="slidenum">
              <a:rPr lang="en-US" sz="1200" i="0" smtClean="0">
                <a:latin typeface="Arial" pitchFamily="34" charset="0"/>
              </a:rPr>
              <a:pPr eaLnBrk="1" hangingPunct="1"/>
              <a:t>171</a:t>
            </a:fld>
            <a:endParaRPr lang="en-US" sz="1200" i="0" smtClean="0">
              <a:latin typeface="Arial" pitchFamily="34" charset="0"/>
            </a:endParaRPr>
          </a:p>
        </p:txBody>
      </p:sp>
      <p:sp>
        <p:nvSpPr>
          <p:cNvPr id="443395" name="Rectangle 2"/>
          <p:cNvSpPr>
            <a:spLocks noGrp="1" noRot="1" noChangeAspect="1" noChangeArrowheads="1" noTextEdit="1"/>
          </p:cNvSpPr>
          <p:nvPr>
            <p:ph type="sldImg"/>
          </p:nvPr>
        </p:nvSpPr>
        <p:spPr>
          <a:ln/>
        </p:spPr>
      </p:sp>
      <p:sp>
        <p:nvSpPr>
          <p:cNvPr id="443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fld id="{39AE15E9-2545-497F-8800-76B3546D2098}" type="slidenum">
              <a:rPr lang="en-US" smtClean="0"/>
              <a:pPr/>
              <a:t>172</a:t>
            </a:fld>
            <a:endParaRPr lang="en-US" smtClean="0"/>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p:spPr>
        <p:txBody>
          <a:bodyPr/>
          <a:lstStyle/>
          <a:p>
            <a:pPr eaLnBrk="1" hangingPunct="1"/>
            <a:r>
              <a:rPr lang="en-US" sz="2000" dirty="0"/>
              <a:t>If we appreciate what God has done for us then it will change our attitude.</a:t>
            </a:r>
          </a:p>
          <a:p>
            <a:pPr eaLnBrk="1" hangingPunct="1"/>
            <a:endParaRPr lang="en-US" sz="2000" dirty="0"/>
          </a:p>
          <a:p>
            <a:pPr eaLnBrk="1" hangingPunct="1"/>
            <a:r>
              <a:rPr lang="en-US" sz="1800" dirty="0"/>
              <a:t>Many of us are in a passionless relationship.</a:t>
            </a:r>
          </a:p>
          <a:p>
            <a:pPr eaLnBrk="1" hangingPunct="1"/>
            <a:endParaRPr lang="en-US" sz="1800" dirty="0"/>
          </a:p>
          <a:p>
            <a:pPr eaLnBrk="1" hangingPunct="1"/>
            <a:r>
              <a:rPr lang="en-US" sz="1800" dirty="0"/>
              <a:t>We are more excited about a good deal on tires than we are about sharing the gospel.</a:t>
            </a:r>
          </a:p>
          <a:p>
            <a:pPr eaLnBrk="1" hangingPunct="1"/>
            <a:endParaRPr lang="en-US" sz="1800" dirty="0"/>
          </a:p>
          <a:p>
            <a:pPr eaLnBrk="1" hangingPunct="1"/>
            <a:r>
              <a:rPr lang="en-US" sz="1800" dirty="0"/>
              <a:t>We don’t see or feel that the gospel is “good news.” But it is really “great new” or wicked awesome news!</a:t>
            </a:r>
          </a:p>
          <a:p>
            <a:pPr eaLnBrk="1" hangingPunct="1"/>
            <a:endParaRPr lang="en-US" sz="1800" dirty="0"/>
          </a:p>
          <a:p>
            <a:pPr defTabSz="931774" eaLnBrk="1" hangingPunct="1">
              <a:defRPr/>
            </a:pPr>
            <a:r>
              <a:rPr lang="en-US" dirty="0">
                <a:latin typeface="Arial" pitchFamily="34" charset="0"/>
                <a:cs typeface="Arial" pitchFamily="34" charset="0"/>
              </a:rPr>
              <a:t>&lt;TR&gt;This system of justice and mercy did not happen by accident, chance or imitation. God purposed it, planned it, He caused it to come to pass.</a:t>
            </a:r>
          </a:p>
          <a:p>
            <a:pPr eaLnBrk="1" hangingPunct="1"/>
            <a:endParaRPr lang="en-US" dirty="0" smtClean="0"/>
          </a:p>
          <a:p>
            <a:pPr eaLnBrk="1" hangingPunct="1"/>
            <a:endParaRPr lang="en-US" dirty="0" smtClean="0"/>
          </a:p>
          <a:p>
            <a:pPr eaLnBrk="1" hangingPunct="1"/>
            <a:endParaRPr lang="en-US" dirty="0" smtClean="0"/>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05CE06F3-E74D-44C5-BB52-76B280D0F5E7}" type="slidenum">
              <a:rPr lang="en-US" smtClean="0">
                <a:solidFill>
                  <a:prstClr val="black"/>
                </a:solidFill>
              </a:rPr>
              <a:pPr/>
              <a:t>173</a:t>
            </a:fld>
            <a:endParaRPr lang="en-US" dirty="0" smtClean="0">
              <a:solidFill>
                <a:prstClr val="black"/>
              </a:solidFill>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defTabSz="913303" eaLnBrk="1" hangingPunct="1">
              <a:defRPr/>
            </a:pPr>
            <a:r>
              <a:rPr lang="en-US" sz="1800" b="1" dirty="0" smtClean="0"/>
              <a:t>In 1 </a:t>
            </a:r>
            <a:r>
              <a:rPr lang="en-US" sz="1800" b="1" dirty="0" err="1" smtClean="0"/>
              <a:t>Cor</a:t>
            </a:r>
            <a:r>
              <a:rPr lang="en-US" sz="1800" b="1" dirty="0" smtClean="0"/>
              <a:t> 15:1-8 is one of the shortest presentations of the gospel you will ever hear. See, how long did that take? 1 minute?</a:t>
            </a:r>
          </a:p>
          <a:p>
            <a:pPr defTabSz="913303" eaLnBrk="1" hangingPunct="1">
              <a:defRPr/>
            </a:pPr>
            <a:endParaRPr lang="en-US" sz="1800" b="1" dirty="0" smtClean="0"/>
          </a:p>
          <a:p>
            <a:pPr eaLnBrk="1" hangingPunct="1"/>
            <a:r>
              <a:rPr lang="en-US" sz="1800" b="1" dirty="0" smtClean="0"/>
              <a:t>This is what we will discuss in more detail tomorrow morning. Thank you for your indulgence tonight.</a:t>
            </a:r>
          </a:p>
          <a:p>
            <a:pPr eaLnBrk="1" hangingPunct="1"/>
            <a:r>
              <a:rPr lang="en-US" sz="1800" b="1" dirty="0" smtClean="0"/>
              <a:t>Invitation.</a:t>
            </a:r>
          </a:p>
          <a:p>
            <a:pPr eaLnBrk="1" hangingPunct="1"/>
            <a:r>
              <a:rPr lang="en-US" sz="1800" b="1" dirty="0" smtClean="0"/>
              <a:t>If you believe in the work of Jesus Christ and are willing to confess his name, repent of your sins, and be united with him in his death by being immersed then come tonight.</a:t>
            </a:r>
          </a:p>
          <a:p>
            <a:pPr eaLnBrk="1" hangingPunct="1"/>
            <a:r>
              <a:rPr lang="en-US" sz="1800" b="1" dirty="0" smtClean="0"/>
              <a:t>If you have need of the prayers of this body then come tonight.</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p:spPr>
        <p:txBody>
          <a:bodyPr/>
          <a:lstStyle/>
          <a:p>
            <a:fld id="{BE71C044-1AA9-4AAA-8711-25CEF320744D}" type="slidenum">
              <a:rPr lang="en-US" smtClean="0"/>
              <a:pPr/>
              <a:t>174</a:t>
            </a:fld>
            <a:endParaRPr lang="en-US" smtClean="0"/>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p:spPr>
        <p:txBody>
          <a:bodyPr/>
          <a:lstStyle/>
          <a:p>
            <a:pPr eaLnBrk="1" hangingPunct="1"/>
            <a:r>
              <a:rPr lang="en-US" smtClean="0"/>
              <a:t>The responsibility lies on our shoulders</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B4359B6-712C-4539-A813-96517FC334A1}" type="slidenum">
              <a:rPr lang="en-US" sz="1200" i="0" smtClean="0">
                <a:latin typeface="Arial" pitchFamily="34" charset="0"/>
              </a:rPr>
              <a:pPr eaLnBrk="1" hangingPunct="1"/>
              <a:t>175</a:t>
            </a:fld>
            <a:endParaRPr lang="en-US" sz="1200" i="0" smtClean="0">
              <a:latin typeface="Arial" pitchFamily="34" charset="0"/>
            </a:endParaRPr>
          </a:p>
        </p:txBody>
      </p:sp>
      <p:sp>
        <p:nvSpPr>
          <p:cNvPr id="445443" name="Rectangle 2"/>
          <p:cNvSpPr>
            <a:spLocks noGrp="1" noRot="1" noChangeAspect="1" noChangeArrowheads="1" noTextEdit="1"/>
          </p:cNvSpPr>
          <p:nvPr>
            <p:ph type="sldImg"/>
          </p:nvPr>
        </p:nvSpPr>
        <p:spPr>
          <a:ln/>
        </p:spPr>
      </p:sp>
      <p:sp>
        <p:nvSpPr>
          <p:cNvPr id="445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b="1" smtClean="0">
                <a:latin typeface="Arial" pitchFamily="34" charset="0"/>
                <a:cs typeface="Arial" pitchFamily="34" charset="0"/>
              </a:rPr>
              <a:t>Christ did not convert everyone who heard Him but He commanded us to give everyone the same opportunity.</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5793CA6-472E-41AD-87D5-CA96856F8F78}" type="slidenum">
              <a:rPr lang="en-US" sz="1200" i="0">
                <a:solidFill>
                  <a:prstClr val="black"/>
                </a:solidFill>
                <a:latin typeface="Arial" pitchFamily="34" charset="0"/>
              </a:rPr>
              <a:pPr eaLnBrk="1" hangingPunct="1"/>
              <a:t>176</a:t>
            </a:fld>
            <a:endParaRPr lang="en-US" sz="1200" i="0" dirty="0">
              <a:solidFill>
                <a:prstClr val="black"/>
              </a:solidFill>
              <a:latin typeface="Arial" pitchFamily="34" charset="0"/>
            </a:endParaRPr>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a:t>If we understand the holiness of God, then we can begin to understand the problem and extreme seriousness of sin.</a:t>
            </a:r>
          </a:p>
          <a:p>
            <a:r>
              <a:rPr lang="en-US" sz="1400" dirty="0"/>
              <a:t>When we understand what an affront sin is to a Holy God we can begin to see the severity of God’s justice toward us in pronouncing our death as the price. </a:t>
            </a:r>
          </a:p>
          <a:p>
            <a:r>
              <a:rPr lang="en-US" sz="1400" dirty="0"/>
              <a:t>If we can sense the crushing weight of God’s justice then we become overwhelmed with the relief that comes through His grace. </a:t>
            </a:r>
          </a:p>
          <a:p>
            <a:r>
              <a:rPr lang="en-US" sz="1400" dirty="0"/>
              <a:t>We can see His mercy demonstrated, first through the OT sacrificial system, and then through the Lamb of God, God’s perfect sacrifice, Jesus Christ.</a:t>
            </a:r>
          </a:p>
          <a:p>
            <a:pPr eaLnBrk="1" hangingPunct="1"/>
            <a:r>
              <a:rPr lang="en-US" sz="1400" dirty="0">
                <a:latin typeface="Arial" pitchFamily="34" charset="0"/>
                <a:cs typeface="Arial" pitchFamily="34" charset="0"/>
              </a:rPr>
              <a:t>We can see the predetermined unity here, the amazing elegance of an incredible plan of justice and mercy planned and purposed by a loving God to restore a relationship destroyed by sin through the “Offering of the body of Jesus Christ once for all.”</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Ephesians 5:1-2   “Therefore be imitators of God, as beloved children; and walk in love, just as Christ also loved you and gave Himself up for us, an offering and a sacrifice to God as a fragrant aroma.”</a:t>
            </a:r>
            <a:endParaRPr lang="en-US" sz="1400" b="1" dirty="0"/>
          </a:p>
          <a:p>
            <a:pPr eaLnBrk="1" hangingPunct="1"/>
            <a:endParaRPr lang="en-US" sz="1400" dirty="0">
              <a:latin typeface="Arial" pitchFamily="34" charset="0"/>
              <a:cs typeface="Arial" pitchFamily="34" charset="0"/>
            </a:endParaRPr>
          </a:p>
          <a:p>
            <a:pPr eaLnBrk="1" hangingPunct="1"/>
            <a:r>
              <a:rPr lang="en-US" sz="1400" b="1" dirty="0">
                <a:latin typeface="Arial" pitchFamily="34" charset="0"/>
                <a:cs typeface="Arial" pitchFamily="34" charset="0"/>
              </a:rPr>
              <a:t>&lt;TR&gt;I hope we can now appreciate more fully the importance and significance of the sacrificial system that it is…</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5842485A-21DE-4CDC-8621-52E06C971C4A}" type="slidenum">
              <a:rPr lang="en-US" sz="1200" i="0">
                <a:solidFill>
                  <a:prstClr val="black"/>
                </a:solidFill>
                <a:latin typeface="Arial" pitchFamily="34" charset="0"/>
              </a:rPr>
              <a:pPr eaLnBrk="1" hangingPunct="1"/>
              <a:t>177</a:t>
            </a:fld>
            <a:endParaRPr lang="en-US" sz="1200" i="0" dirty="0">
              <a:solidFill>
                <a:prstClr val="black"/>
              </a:solidFill>
              <a:latin typeface="Arial" pitchFamily="34"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latin typeface="Arial" pitchFamily="34" charset="0"/>
                <a:cs typeface="Arial" pitchFamily="34" charset="0"/>
              </a:rPr>
              <a:t>…the </a:t>
            </a:r>
            <a:r>
              <a:rPr lang="en-US" baseline="0" dirty="0" smtClean="0">
                <a:latin typeface="Arial" pitchFamily="34" charset="0"/>
                <a:cs typeface="Arial" pitchFamily="34" charset="0"/>
              </a:rPr>
              <a:t>unity to the theme of the Bible</a:t>
            </a:r>
          </a:p>
          <a:p>
            <a:pPr eaLnBrk="1" hangingPunct="1"/>
            <a:r>
              <a:rPr lang="en-US" baseline="0" dirty="0" smtClean="0">
                <a:latin typeface="Arial" pitchFamily="34" charset="0"/>
                <a:cs typeface="Arial" pitchFamily="34" charset="0"/>
              </a:rPr>
              <a:t>That through it we see God’s justice and His mercy taught and demonstrated,</a:t>
            </a:r>
          </a:p>
          <a:p>
            <a:pPr eaLnBrk="1" hangingPunct="1"/>
            <a:r>
              <a:rPr lang="en-US" baseline="0" dirty="0" smtClean="0">
                <a:latin typeface="Arial" pitchFamily="34" charset="0"/>
                <a:cs typeface="Arial" pitchFamily="34" charset="0"/>
              </a:rPr>
              <a:t>That through it Sanctification occurs.</a:t>
            </a:r>
          </a:p>
          <a:p>
            <a:pPr eaLnBrk="1" hangingPunct="1"/>
            <a:r>
              <a:rPr lang="en-US" baseline="0" dirty="0" smtClean="0">
                <a:latin typeface="Arial" pitchFamily="34" charset="0"/>
                <a:cs typeface="Arial" pitchFamily="34" charset="0"/>
              </a:rPr>
              <a:t>That through it atonement is provided that brings with it justification and reconciliation.</a:t>
            </a:r>
          </a:p>
          <a:p>
            <a:pPr eaLnBrk="1" hangingPunct="1"/>
            <a:r>
              <a:rPr lang="en-US" baseline="0" dirty="0" smtClean="0">
                <a:latin typeface="Arial" pitchFamily="34" charset="0"/>
                <a:cs typeface="Arial" pitchFamily="34" charset="0"/>
              </a:rPr>
              <a:t>And standing on the pinnacle crying out to us to be reconciled to God is a lamb. </a:t>
            </a:r>
          </a:p>
          <a:p>
            <a:pPr eaLnBrk="1" hangingPunct="1"/>
            <a:endParaRPr lang="en-US" baseline="0" dirty="0" smtClean="0">
              <a:latin typeface="Arial" pitchFamily="34" charset="0"/>
              <a:cs typeface="Arial" pitchFamily="34" charset="0"/>
            </a:endParaRPr>
          </a:p>
          <a:p>
            <a:pPr eaLnBrk="1" hangingPunct="1"/>
            <a:r>
              <a:rPr lang="en-US" baseline="0" dirty="0" smtClean="0">
                <a:latin typeface="Arial" pitchFamily="34" charset="0"/>
                <a:cs typeface="Arial" pitchFamily="34" charset="0"/>
              </a:rPr>
              <a:t>Let me read 2 </a:t>
            </a:r>
            <a:r>
              <a:rPr lang="en-US" baseline="0" dirty="0" err="1" smtClean="0">
                <a:latin typeface="Arial" pitchFamily="34" charset="0"/>
                <a:cs typeface="Arial" pitchFamily="34" charset="0"/>
              </a:rPr>
              <a:t>Cor</a:t>
            </a:r>
            <a:r>
              <a:rPr lang="en-US" baseline="0" dirty="0" smtClean="0">
                <a:latin typeface="Arial" pitchFamily="34" charset="0"/>
                <a:cs typeface="Arial" pitchFamily="34" charset="0"/>
              </a:rPr>
              <a:t> 5:17-20</a:t>
            </a:r>
          </a:p>
          <a:p>
            <a:pPr eaLnBrk="1" hangingPunct="1"/>
            <a:r>
              <a:rPr lang="en-US" baseline="0" dirty="0" smtClean="0">
                <a:latin typeface="Arial" pitchFamily="34" charset="0"/>
                <a:cs typeface="Arial" pitchFamily="34" charset="0"/>
              </a:rPr>
              <a:t>And what is the appeal we are making</a:t>
            </a:r>
          </a:p>
          <a:p>
            <a:pPr defTabSz="931774" eaLnBrk="1" hangingPunct="1">
              <a:defRPr/>
            </a:pPr>
            <a:r>
              <a:rPr lang="en-US" b="1" dirty="0">
                <a:solidFill>
                  <a:schemeClr val="bg1"/>
                </a:solidFill>
              </a:rPr>
              <a:t>“We beg you on behalf of Christ, be reconciled to God.” </a:t>
            </a:r>
            <a:endParaRPr lang="en-US" baseline="0" dirty="0" smtClean="0">
              <a:latin typeface="Arial" pitchFamily="34" charset="0"/>
              <a:cs typeface="Arial" pitchFamily="34" charset="0"/>
            </a:endParaRPr>
          </a:p>
          <a:p>
            <a:pPr eaLnBrk="1" hangingPunct="1"/>
            <a:endParaRPr lang="en-US" baseline="0" dirty="0" smtClean="0">
              <a:latin typeface="Arial" pitchFamily="34" charset="0"/>
              <a:cs typeface="Arial" pitchFamily="34" charset="0"/>
            </a:endParaRPr>
          </a:p>
          <a:p>
            <a:pPr eaLnBrk="1" hangingPunct="1"/>
            <a:r>
              <a:rPr lang="en-US" baseline="0" dirty="0" smtClean="0">
                <a:latin typeface="Arial" pitchFamily="34" charset="0"/>
                <a:cs typeface="Arial" pitchFamily="34" charset="0"/>
              </a:rPr>
              <a:t>We are now called to this “ministry of reconciliation”. Its now in our hands. Let us with renewed understanding and purpose make every effort to proclaim to every creature</a:t>
            </a:r>
            <a:r>
              <a:rPr lang="en-US" dirty="0">
                <a:latin typeface="Arial" pitchFamily="34" charset="0"/>
                <a:cs typeface="Arial" pitchFamily="34" charset="0"/>
              </a:rPr>
              <a:t> the statement that presents the greatest sacrifice ever given, that extends the ultimate hope ever experienced by mankind….</a:t>
            </a:r>
          </a:p>
          <a:p>
            <a:pPr eaLnBrk="1" hangingPunct="1"/>
            <a:endParaRPr lang="en-US" dirty="0">
              <a:latin typeface="Arial" pitchFamily="34" charset="0"/>
              <a:cs typeface="Arial" pitchFamily="34" charset="0"/>
            </a:endParaRPr>
          </a:p>
          <a:p>
            <a:pPr eaLnBrk="1" hangingPunct="1"/>
            <a:endParaRPr lang="en-US" dirty="0">
              <a:latin typeface="Arial" pitchFamily="34" charset="0"/>
              <a:cs typeface="Arial" pitchFamily="34" charset="0"/>
            </a:endParaRPr>
          </a:p>
          <a:p>
            <a:pPr eaLnBrk="1" hangingPunct="1"/>
            <a:endParaRPr lang="en-US" dirty="0">
              <a:latin typeface="Arial" pitchFamily="34" charset="0"/>
              <a:cs typeface="Arial" pitchFamily="34" charset="0"/>
            </a:endParaRPr>
          </a:p>
          <a:p>
            <a:pPr defTabSz="931774" eaLnBrk="1" hangingPunct="1">
              <a:defRPr/>
            </a:pPr>
            <a:r>
              <a:rPr lang="en-US" dirty="0">
                <a:latin typeface="Arial" pitchFamily="34" charset="0"/>
                <a:cs typeface="Arial" pitchFamily="34" charset="0"/>
              </a:rPr>
              <a:t>“</a:t>
            </a:r>
            <a:r>
              <a:rPr lang="en-US" dirty="0">
                <a:solidFill>
                  <a:schemeClr val="bg1"/>
                </a:solidFill>
              </a:rPr>
              <a:t>Therefore if anyone is in Christ, he is a new creature; the old things passed away; behold, new things have come. Now all these things are from God, who reconciled us to Himself through Christ and gave us the </a:t>
            </a:r>
            <a:r>
              <a:rPr lang="en-US" dirty="0">
                <a:solidFill>
                  <a:srgbClr val="FFFF00"/>
                </a:solidFill>
              </a:rPr>
              <a:t>ministry of reconciliation</a:t>
            </a:r>
            <a:r>
              <a:rPr lang="en-US" dirty="0">
                <a:solidFill>
                  <a:schemeClr val="bg1"/>
                </a:solidFill>
              </a:rPr>
              <a:t>, namely, that God was in Christ reconciling the world to Himself, not counting their trespasses against them, and He has committed to us the </a:t>
            </a:r>
            <a:r>
              <a:rPr lang="en-US" dirty="0">
                <a:solidFill>
                  <a:srgbClr val="FFFF00"/>
                </a:solidFill>
              </a:rPr>
              <a:t>word of reconciliation</a:t>
            </a:r>
            <a:r>
              <a:rPr lang="en-US" dirty="0">
                <a:solidFill>
                  <a:schemeClr val="bg1"/>
                </a:solidFill>
              </a:rPr>
              <a:t>. Therefore, </a:t>
            </a:r>
            <a:r>
              <a:rPr lang="en-US" dirty="0">
                <a:solidFill>
                  <a:srgbClr val="FFFF00"/>
                </a:solidFill>
              </a:rPr>
              <a:t>we are ambassadors for Christ</a:t>
            </a:r>
            <a:r>
              <a:rPr lang="en-US" dirty="0">
                <a:solidFill>
                  <a:schemeClr val="bg1"/>
                </a:solidFill>
              </a:rPr>
              <a:t>, as though God were making an appeal through us; “We beg you on behalf of Christ, be reconciled to God.” </a:t>
            </a:r>
          </a:p>
          <a:p>
            <a:pPr eaLnBrk="1" hangingPunct="1"/>
            <a:endParaRPr lang="en-US" dirty="0">
              <a:latin typeface="Arial" pitchFamily="34" charset="0"/>
              <a:cs typeface="Arial" pitchFamily="34" charset="0"/>
            </a:endParaRPr>
          </a:p>
          <a:p>
            <a:pPr eaLnBrk="1" hangingPunct="1"/>
            <a:endParaRPr lang="en-US" dirty="0" smtClean="0">
              <a:latin typeface="Arial" pitchFamily="34" charset="0"/>
              <a:cs typeface="Arial"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Thank you</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pPr>
                <a:defRPr/>
              </a:pPr>
              <a:t>178</a:t>
            </a:fld>
            <a:endParaRPr lang="en-US" dirty="0"/>
          </a:p>
        </p:txBody>
      </p:sp>
    </p:spTree>
    <p:extLst>
      <p:ext uri="{BB962C8B-B14F-4D97-AF65-F5344CB8AC3E}">
        <p14:creationId xmlns:p14="http://schemas.microsoft.com/office/powerpoint/2010/main" val="346119617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1A9802D-29B7-4918-99B0-B859BC720AF0}" type="slidenum">
              <a:rPr lang="en-US">
                <a:solidFill>
                  <a:prstClr val="black"/>
                </a:solidFill>
              </a:rPr>
              <a:pPr>
                <a:defRPr/>
              </a:pPr>
              <a:t>179</a:t>
            </a:fld>
            <a:endParaRPr lang="en-US">
              <a:solidFill>
                <a:prstClr val="black"/>
              </a:solidFill>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smtClean="0">
                <a:latin typeface="Arial" pitchFamily="34" charset="0"/>
                <a:cs typeface="Arial" pitchFamily="34" charset="0"/>
              </a:rPr>
              <a:t>Introductory remarks</a:t>
            </a:r>
          </a:p>
          <a:p>
            <a:r>
              <a:rPr lang="en-US" sz="1400" dirty="0" smtClean="0">
                <a:latin typeface="Arial" pitchFamily="34" charset="0"/>
                <a:cs typeface="Arial" pitchFamily="34" charset="0"/>
              </a:rPr>
              <a:t>Greetings from the Helena church.</a:t>
            </a:r>
          </a:p>
          <a:p>
            <a:r>
              <a:rPr lang="en-US" sz="1400" dirty="0" smtClean="0">
                <a:latin typeface="Arial" pitchFamily="34" charset="0"/>
                <a:cs typeface="Arial" pitchFamily="34" charset="0"/>
              </a:rPr>
              <a:t>Good to see Paula &amp; Steve Heltsley (slow learners)</a:t>
            </a:r>
          </a:p>
          <a:p>
            <a:r>
              <a:rPr lang="en-US" sz="1400" dirty="0" smtClean="0">
                <a:latin typeface="Arial" pitchFamily="34" charset="0"/>
                <a:cs typeface="Arial" pitchFamily="34" charset="0"/>
              </a:rPr>
              <a:t>A little over a year ago a three month class, now condensed to three lesson. </a:t>
            </a:r>
          </a:p>
          <a:p>
            <a:r>
              <a:rPr lang="en-US" sz="1400" dirty="0" smtClean="0">
                <a:latin typeface="Arial" pitchFamily="34" charset="0"/>
                <a:cs typeface="Arial" pitchFamily="34" charset="0"/>
              </a:rPr>
              <a:t>LOWER YOUR EXPECTATIONS – SIMPLE LESSON/ </a:t>
            </a:r>
          </a:p>
          <a:p>
            <a:r>
              <a:rPr lang="en-US" sz="1400" dirty="0" smtClean="0">
                <a:latin typeface="Arial" pitchFamily="34" charset="0"/>
                <a:cs typeface="Arial" pitchFamily="34" charset="0"/>
              </a:rPr>
              <a:t>Should be NOTHING NEW</a:t>
            </a:r>
          </a:p>
          <a:p>
            <a:r>
              <a:rPr lang="en-US" sz="1400" dirty="0" smtClean="0">
                <a:latin typeface="Arial" pitchFamily="34" charset="0"/>
                <a:cs typeface="Arial" pitchFamily="34" charset="0"/>
              </a:rPr>
              <a:t>We have condensed and will move fast. We will go over some very familiar ground so stay with me.</a:t>
            </a:r>
          </a:p>
          <a:p>
            <a:r>
              <a:rPr lang="en-US" sz="1400" dirty="0" smtClean="0">
                <a:latin typeface="Arial" pitchFamily="34" charset="0"/>
                <a:cs typeface="Arial" pitchFamily="34" charset="0"/>
              </a:rPr>
              <a:t>Well, let’s get started.</a:t>
            </a: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48BD127-4F04-4DD5-8D43-606B61ED9006}" type="slidenum">
              <a:rPr lang="en-US" sz="1200" i="0" smtClean="0">
                <a:latin typeface="Arial" pitchFamily="34" charset="0"/>
              </a:rPr>
              <a:pPr eaLnBrk="1" hangingPunct="1"/>
              <a:t>18</a:t>
            </a:fld>
            <a:endParaRPr lang="en-US" sz="1200" i="0" smtClean="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3CFC1C0-B754-40CE-9A0A-B4A60826F8E6}" type="slidenum">
              <a:rPr lang="en-US" sz="1200" i="0" smtClean="0">
                <a:solidFill>
                  <a:prstClr val="black"/>
                </a:solidFill>
                <a:latin typeface="Arial" pitchFamily="34" charset="0"/>
              </a:rPr>
              <a:pPr eaLnBrk="1" hangingPunct="1"/>
              <a:t>180</a:t>
            </a:fld>
            <a:endParaRPr lang="en-US" sz="1200" i="0" smtClean="0">
              <a:solidFill>
                <a:prstClr val="black"/>
              </a:solidFill>
              <a:latin typeface="Arial" pitchFamily="34" charset="0"/>
            </a:endParaRPr>
          </a:p>
        </p:txBody>
      </p:sp>
      <p:sp>
        <p:nvSpPr>
          <p:cNvPr id="266243" name="Rectangle 2"/>
          <p:cNvSpPr>
            <a:spLocks noGrp="1" noRot="1" noChangeAspect="1" noChangeArrowheads="1" noTextEdit="1"/>
          </p:cNvSpPr>
          <p:nvPr>
            <p:ph type="sldImg"/>
          </p:nvPr>
        </p:nvSpPr>
        <p:spPr>
          <a:ln/>
        </p:spPr>
      </p:sp>
      <p:sp>
        <p:nvSpPr>
          <p:cNvPr id="266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Slide Image Placeholder 1"/>
          <p:cNvSpPr>
            <a:spLocks noGrp="1" noRot="1" noChangeAspect="1" noTextEdit="1"/>
          </p:cNvSpPr>
          <p:nvPr>
            <p:ph type="sldImg"/>
          </p:nvPr>
        </p:nvSpPr>
        <p:spPr>
          <a:ln/>
        </p:spPr>
      </p:sp>
      <p:sp>
        <p:nvSpPr>
          <p:cNvPr id="2672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cs typeface="Arial" pitchFamily="34" charset="0"/>
            </a:endParaRPr>
          </a:p>
        </p:txBody>
      </p:sp>
      <p:sp>
        <p:nvSpPr>
          <p:cNvPr id="4" name="Slide Number Placeholder 3"/>
          <p:cNvSpPr>
            <a:spLocks noGrp="1"/>
          </p:cNvSpPr>
          <p:nvPr>
            <p:ph type="sldNum" sz="quarter" idx="5"/>
          </p:nvPr>
        </p:nvSpPr>
        <p:spPr/>
        <p:txBody>
          <a:bodyPr/>
          <a:lstStyle/>
          <a:p>
            <a:pPr>
              <a:defRPr/>
            </a:pPr>
            <a:fld id="{F9464993-CD0C-4DBB-9C3A-AFBE893AE9E7}" type="slidenum">
              <a:rPr lang="en-US" smtClean="0">
                <a:solidFill>
                  <a:prstClr val="black"/>
                </a:solidFill>
              </a:rPr>
              <a:pPr>
                <a:defRPr/>
              </a:pPr>
              <a:t>181</a:t>
            </a:fld>
            <a:endParaRPr lang="en-US">
              <a:solidFill>
                <a:prstClr val="black"/>
              </a:solidFill>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solidFill>
                  <a:prstClr val="black"/>
                </a:solidFill>
              </a:rPr>
              <a:pPr>
                <a:defRPr/>
              </a:pPr>
              <a:t>182</a:t>
            </a:fld>
            <a:endParaRPr lang="en-US">
              <a:solidFill>
                <a:prstClr val="black"/>
              </a:solidFill>
            </a:endParaRPr>
          </a:p>
        </p:txBody>
      </p:sp>
    </p:spTree>
    <p:extLst>
      <p:ext uri="{BB962C8B-B14F-4D97-AF65-F5344CB8AC3E}">
        <p14:creationId xmlns:p14="http://schemas.microsoft.com/office/powerpoint/2010/main" val="349548278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Welcome to the low</a:t>
            </a:r>
            <a:r>
              <a:rPr lang="en-US" baseline="0" dirty="0" smtClean="0"/>
              <a:t> water mark of the FC lectures. So low that the development office scheduled their adopt-a-student reception at this time slot. And then to make up for it they had me follow Randy </a:t>
            </a:r>
            <a:r>
              <a:rPr lang="en-US" baseline="0" dirty="0" err="1" smtClean="0"/>
              <a:t>Harshbarger</a:t>
            </a:r>
            <a:r>
              <a:rPr lang="en-US" baseline="0" dirty="0" smtClean="0"/>
              <a:t>.</a:t>
            </a:r>
          </a:p>
          <a:p>
            <a:r>
              <a:rPr lang="en-US" baseline="0" dirty="0" smtClean="0"/>
              <a:t>You will find most of the speakers are big name preachers but I’m afraid that today all you got is a big speaker.</a:t>
            </a:r>
          </a:p>
          <a:p>
            <a:r>
              <a:rPr lang="en-US" baseline="0" dirty="0" smtClean="0"/>
              <a:t>(Good to see Ed Harrell here. He has heard some of this material before but as he told me once that you have to repeat things over and over for slow learners!)</a:t>
            </a:r>
          </a:p>
          <a:p>
            <a:r>
              <a:rPr lang="en-US" baseline="0" dirty="0" smtClean="0"/>
              <a:t>But seriously I am humbled to be here today. I appreciate FC asking me to speak but I tremble at the responsibility of addressing the things that belong to God.</a:t>
            </a:r>
          </a:p>
          <a:p>
            <a:r>
              <a:rPr lang="en-US" baseline="0" dirty="0" smtClean="0"/>
              <a:t>I was asked to speak about the sacrificial system.</a:t>
            </a:r>
          </a:p>
          <a:p>
            <a:endParaRPr lang="en-US" baseline="0" dirty="0" smtClean="0"/>
          </a:p>
          <a:p>
            <a:r>
              <a:rPr lang="en-US" baseline="0" dirty="0" smtClean="0"/>
              <a:t>What I want to try to do today is to discuss why we even have a sacrificial system and how it provides the very basis of our salvation. </a:t>
            </a:r>
          </a:p>
          <a:p>
            <a:r>
              <a:rPr lang="en-US" baseline="0" dirty="0" smtClean="0"/>
              <a:t>Why that even the simple phrases “Jesus died for you” or “Jesus died for your sins” cannot be explained or understood without an understanding of the sacrificial system.</a:t>
            </a:r>
          </a:p>
          <a:p>
            <a:endParaRPr lang="en-US" baseline="0" dirty="0" smtClean="0"/>
          </a:p>
          <a:p>
            <a:r>
              <a:rPr lang="en-US" dirty="0" smtClean="0"/>
              <a:t>Often treated</a:t>
            </a:r>
            <a:r>
              <a:rPr lang="en-US" baseline="0" dirty="0" smtClean="0"/>
              <a:t> as an intellectual curiosity and misunderstood by most scholars,</a:t>
            </a:r>
          </a:p>
          <a:p>
            <a:r>
              <a:rPr lang="en-US" baseline="0" dirty="0" smtClean="0"/>
              <a:t>&lt;TR&gt; I am convinced that the sacrificial system is the foundation to the theme of the Bible.</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183</a:t>
            </a:fld>
            <a:endParaRPr lang="en-US" dirty="0">
              <a:solidFill>
                <a:prstClr val="black"/>
              </a:solidFill>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5842485A-21DE-4CDC-8621-52E06C971C4A}" type="slidenum">
              <a:rPr lang="en-US" sz="1200" i="0">
                <a:solidFill>
                  <a:prstClr val="black"/>
                </a:solidFill>
                <a:latin typeface="Arial" pitchFamily="34" charset="0"/>
              </a:rPr>
              <a:pPr eaLnBrk="1" hangingPunct="1"/>
              <a:t>184</a:t>
            </a:fld>
            <a:endParaRPr lang="en-US" sz="1200" i="0" dirty="0">
              <a:solidFill>
                <a:prstClr val="black"/>
              </a:solidFill>
              <a:latin typeface="Arial" pitchFamily="34"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latin typeface="Arial" pitchFamily="34" charset="0"/>
                <a:cs typeface="Arial" pitchFamily="34" charset="0"/>
              </a:rPr>
              <a:t>It not only unites the old and new testaments of the Bible</a:t>
            </a:r>
          </a:p>
          <a:p>
            <a:pPr eaLnBrk="1" hangingPunct="1"/>
            <a:r>
              <a:rPr lang="en-US" baseline="0" dirty="0" smtClean="0">
                <a:latin typeface="Arial" pitchFamily="34" charset="0"/>
                <a:cs typeface="Arial" pitchFamily="34" charset="0"/>
              </a:rPr>
              <a:t>It provides the very foundation on which the plan of redemption, indeed the gospel itself rests.</a:t>
            </a:r>
          </a:p>
          <a:p>
            <a:pPr eaLnBrk="1" hangingPunct="1"/>
            <a:endParaRPr lang="en-US" baseline="0" dirty="0" smtClean="0">
              <a:latin typeface="Arial" pitchFamily="34" charset="0"/>
              <a:cs typeface="Arial" pitchFamily="34" charset="0"/>
            </a:endParaRPr>
          </a:p>
          <a:p>
            <a:pPr eaLnBrk="1" hangingPunct="1"/>
            <a:r>
              <a:rPr lang="en-US" baseline="0" dirty="0" smtClean="0">
                <a:latin typeface="Arial" pitchFamily="34" charset="0"/>
                <a:cs typeface="Arial" pitchFamily="34" charset="0"/>
              </a:rPr>
              <a:t>&lt;Sacrifice whether human or animal is nothing new to the planet.</a:t>
            </a:r>
          </a:p>
          <a:p>
            <a:pPr eaLnBrk="1" hangingPunct="1"/>
            <a:endParaRPr lang="en-US" baseline="0" dirty="0" smtClean="0">
              <a:latin typeface="Arial" pitchFamily="34" charset="0"/>
              <a:cs typeface="Arial" pitchFamily="34" charset="0"/>
            </a:endParaRPr>
          </a:p>
          <a:p>
            <a:pPr eaLnBrk="1" hangingPunct="1"/>
            <a:endParaRPr lang="en-US" dirty="0" smtClean="0">
              <a:latin typeface="Arial" pitchFamily="34" charset="0"/>
              <a:cs typeface="Arial" pitchFamily="34"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can find sacrifice of some sort in every culture on</a:t>
            </a:r>
            <a:r>
              <a:rPr lang="en-US" baseline="0" dirty="0" smtClean="0"/>
              <a:t> the planet throughout history. From Canaan to ancient Greece, to Phoenicians, to Asia and India, to Africa, and even the Americas. It still goes on today all over the world.</a:t>
            </a:r>
          </a:p>
          <a:p>
            <a:endParaRPr lang="en-US" baseline="0" dirty="0" smtClean="0"/>
          </a:p>
          <a:p>
            <a:r>
              <a:rPr lang="en-US" baseline="0" dirty="0" smtClean="0"/>
              <a:t>&lt;This is baffling to most scholars, even many biblical scholars.</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185</a:t>
            </a:fld>
            <a:endParaRPr lang="en-US" dirty="0">
              <a:solidFill>
                <a:prstClr val="black"/>
              </a:solidFill>
            </a:endParaRPr>
          </a:p>
        </p:txBody>
      </p:sp>
    </p:spTree>
    <p:extLst>
      <p:ext uri="{BB962C8B-B14F-4D97-AF65-F5344CB8AC3E}">
        <p14:creationId xmlns:p14="http://schemas.microsoft.com/office/powerpoint/2010/main" val="5222912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186</a:t>
            </a:fld>
            <a:endParaRPr lang="en-US" dirty="0">
              <a:solidFill>
                <a:prstClr val="black"/>
              </a:solidFill>
            </a:endParaRPr>
          </a:p>
        </p:txBody>
      </p:sp>
    </p:spTree>
    <p:extLst>
      <p:ext uri="{BB962C8B-B14F-4D97-AF65-F5344CB8AC3E}">
        <p14:creationId xmlns:p14="http://schemas.microsoft.com/office/powerpoint/2010/main" val="301922951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 we understand that mankind had a common origin in the Garden of Eden</a:t>
            </a:r>
            <a:r>
              <a:rPr lang="en-US" baseline="0" dirty="0" smtClean="0"/>
              <a:t> and that sacrifices were being performed specifically at least as far back as Cain and Abel it shouldn’t surprise us to see this practice carried everywhere as people populated the earth.</a:t>
            </a:r>
          </a:p>
          <a:p>
            <a:endParaRPr lang="en-US" baseline="0" dirty="0" smtClean="0"/>
          </a:p>
          <a:p>
            <a:r>
              <a:rPr lang="en-US" baseline="0" dirty="0" smtClean="0"/>
              <a:t>We also see tower and pyramid building as well as creation and flood stories being propagated in cultures all over the world. This can’t be dismissed as mere coincidence. </a:t>
            </a:r>
          </a:p>
          <a:p>
            <a:endParaRPr lang="en-US" baseline="0" dirty="0" smtClean="0"/>
          </a:p>
          <a:p>
            <a:r>
              <a:rPr lang="en-US" baseline="0" dirty="0" smtClean="0"/>
              <a:t>The events and practices that happened in Genesis were being reflected in cultures universally long before the Bible was written. As people spread out over all the earth from the tower of Babel they carried in their hearts the events of Genesis. Just like the party game of “telephone” the recounting of these stories over time and distance became distorted with central truths remaining.</a:t>
            </a:r>
          </a:p>
          <a:p>
            <a:endParaRPr lang="en-US" baseline="0" dirty="0" smtClean="0"/>
          </a:p>
          <a:p>
            <a:r>
              <a:rPr lang="en-US" baseline="0" dirty="0" smtClean="0"/>
              <a:t>If we believe the Bible we can understand that sacrifice originated in Genesis and was instituted by God, not copied from other surrounding cultures.</a:t>
            </a:r>
          </a:p>
          <a:p>
            <a:endParaRPr lang="en-US" baseline="0" dirty="0" smtClean="0"/>
          </a:p>
          <a:p>
            <a:r>
              <a:rPr lang="en-US" baseline="0" dirty="0" smtClean="0"/>
              <a:t>&lt;But what was the purpose of sacrifice? Why did God require it? What was it supposed to accomplish? We need to take a few minutes and put sacrifice into a proper context. </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187</a:t>
            </a:fld>
            <a:endParaRPr lang="en-US" dirty="0">
              <a:solidFill>
                <a:prstClr val="black"/>
              </a:solidFill>
            </a:endParaRPr>
          </a:p>
        </p:txBody>
      </p:sp>
    </p:spTree>
    <p:extLst>
      <p:ext uri="{BB962C8B-B14F-4D97-AF65-F5344CB8AC3E}">
        <p14:creationId xmlns:p14="http://schemas.microsoft.com/office/powerpoint/2010/main" val="301922951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188</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These are the key sacrifices found under the Mosaical system. I do not plan to go into any detailed discussion of the various types and the mechanics of the sacrifices (you can find more detail either in the manuscript or any good Bible dictionary). </a:t>
            </a:r>
          </a:p>
          <a:p>
            <a:pPr eaLnBrk="1" hangingPunct="1"/>
            <a:endParaRPr lang="en-US" sz="1400" dirty="0">
              <a:latin typeface="Arial" pitchFamily="34" charset="0"/>
              <a:cs typeface="Arial" pitchFamily="34" charset="0"/>
            </a:endParaRPr>
          </a:p>
          <a:p>
            <a:pPr eaLnBrk="1" hangingPunct="1"/>
            <a:r>
              <a:rPr lang="en-US" sz="1400" dirty="0">
                <a:latin typeface="Arial" pitchFamily="34" charset="0"/>
                <a:cs typeface="Arial" pitchFamily="34" charset="0"/>
              </a:rPr>
              <a:t>I have categorized these into two categories, the sin offerings and the fellowship/communion offerings.</a:t>
            </a:r>
          </a:p>
          <a:p>
            <a:pPr eaLnBrk="1" hangingPunct="1"/>
            <a:endParaRPr lang="en-US" sz="1400" dirty="0">
              <a:latin typeface="Arial" pitchFamily="34" charset="0"/>
              <a:cs typeface="Arial" pitchFamily="34" charset="0"/>
            </a:endParaRPr>
          </a:p>
          <a:p>
            <a:pPr eaLnBrk="1" hangingPunct="1"/>
            <a:r>
              <a:rPr lang="en-US" sz="1400" dirty="0">
                <a:latin typeface="Arial" pitchFamily="34" charset="0"/>
                <a:cs typeface="Arial" pitchFamily="34" charset="0"/>
              </a:rPr>
              <a:t>The sin offerings covered specific sins, sins in general and represented total consecration. The grain and peace offerings included vow, thanks, and freewill offerings.</a:t>
            </a: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189</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eaLnBrk="1" hangingPunct="1">
              <a:defRPr/>
            </a:pPr>
            <a:r>
              <a:rPr lang="en-US" sz="1400" dirty="0">
                <a:latin typeface="Arial" pitchFamily="34" charset="0"/>
                <a:cs typeface="Arial" pitchFamily="34" charset="0"/>
              </a:rPr>
              <a:t>The sin offerings were required and were done first. They had the effect of repairing the sin damaged relationship by removing sin – in that sense they repaired or restored the relationship.</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By sanctifying the sinner and making them holy they thus enabled the other offerings which could then be performed.</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The fellowship/communion offerings were voluntary. They were all about fellowship and communion with a holy God that in effect were used to nurture, sustain, and maintain the restored relationship. Just like a husband and wife do things needed to sustain and nurture a loving relationship. So God provided voluntary communion offerings that showed the importance of being in a relationship with Him.</a:t>
            </a:r>
          </a:p>
          <a:p>
            <a:pPr defTabSz="931774" eaLnBrk="1" hangingPunct="1">
              <a:defRPr/>
            </a:pPr>
            <a:endParaRPr lang="en-US" sz="1400" dirty="0">
              <a:latin typeface="Arial" pitchFamily="34" charset="0"/>
              <a:cs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39AC2CB-6B32-4496-BA7E-0F7D9712AAB6}" type="slidenum">
              <a:rPr lang="en-US" sz="1200" i="0" smtClean="0">
                <a:latin typeface="Arial" pitchFamily="34" charset="0"/>
              </a:rPr>
              <a:pPr eaLnBrk="1" hangingPunct="1"/>
              <a:t>19</a:t>
            </a:fld>
            <a:endParaRPr lang="en-US" sz="1200" i="0" smtClean="0">
              <a:latin typeface="Arial" pitchFamily="34" charset="0"/>
            </a:endParaRPr>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190</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eaLnBrk="1" hangingPunct="1">
              <a:defRPr/>
            </a:pPr>
            <a:r>
              <a:rPr lang="en-US" sz="1400" dirty="0">
                <a:latin typeface="Arial" pitchFamily="34" charset="0"/>
                <a:cs typeface="Arial" pitchFamily="34" charset="0"/>
              </a:rPr>
              <a:t>So as we look back at the categories of offering on the OT we now see them fulfilled in Christ.</a:t>
            </a:r>
          </a:p>
          <a:p>
            <a:pPr defTabSz="931774" eaLnBrk="1" hangingPunct="1">
              <a:defRPr/>
            </a:pPr>
            <a:endParaRPr lang="en-US" sz="1400" b="1" dirty="0">
              <a:latin typeface="Arial" pitchFamily="34" charset="0"/>
              <a:cs typeface="Arial" pitchFamily="34" charset="0"/>
            </a:endParaRPr>
          </a:p>
          <a:p>
            <a:pPr eaLnBrk="1" hangingPunct="1"/>
            <a:r>
              <a:rPr lang="en-US" sz="1400" dirty="0">
                <a:latin typeface="Arial" pitchFamily="34" charset="0"/>
                <a:cs typeface="Arial" pitchFamily="34" charset="0"/>
              </a:rPr>
              <a:t>Christ’s sacrifice fulfills all OT sacrificial system by the sacrifice of Himself once for all.</a:t>
            </a:r>
          </a:p>
          <a:p>
            <a:pPr eaLnBrk="1" hangingPunct="1"/>
            <a:r>
              <a:rPr lang="en-US" sz="1400" dirty="0">
                <a:latin typeface="Arial" pitchFamily="34" charset="0"/>
                <a:cs typeface="Arial" pitchFamily="34" charset="0"/>
              </a:rPr>
              <a:t>His sacrifice covers the sin offerings that removed sin and restored the relationship and then being In Christ, through Him we are able to offer acceptable communion and fellowship offerings.</a:t>
            </a:r>
          </a:p>
          <a:p>
            <a:pPr eaLnBrk="1" hangingPunct="1"/>
            <a:endParaRPr lang="en-US" sz="1400" b="1" dirty="0">
              <a:latin typeface="Arial" pitchFamily="34" charset="0"/>
              <a:cs typeface="Arial" pitchFamily="34" charset="0"/>
            </a:endParaRPr>
          </a:p>
          <a:p>
            <a:pPr eaLnBrk="1" hangingPunct="1"/>
            <a:r>
              <a:rPr lang="en-US" sz="1400" b="1" dirty="0">
                <a:latin typeface="Arial" pitchFamily="34" charset="0"/>
                <a:cs typeface="Arial" pitchFamily="34" charset="0"/>
              </a:rPr>
              <a:t>&lt;TR&gt;How do these relate to us today?</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191</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eaLnBrk="1" hangingPunct="1">
              <a:defRPr/>
            </a:pPr>
            <a:r>
              <a:rPr lang="en-US" sz="1400" dirty="0">
                <a:latin typeface="Arial" pitchFamily="34" charset="0"/>
                <a:cs typeface="Arial" pitchFamily="34" charset="0"/>
              </a:rPr>
              <a:t>We connect with the sin offerings when we repent of our sins and are baptized into Christ and, </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We connect with the fellowship and communion offerings when we live sacrificial lives of service. </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By uniting with Christ in His death we are in a state of being dead to sin and now are enabled to lead holy sacrificial lives. </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b="1" dirty="0">
                <a:latin typeface="Arial" pitchFamily="34" charset="0"/>
                <a:cs typeface="Arial" pitchFamily="34" charset="0"/>
              </a:rPr>
              <a:t>Because we are </a:t>
            </a:r>
            <a:r>
              <a:rPr lang="en-US" sz="1400" b="1" i="1" dirty="0">
                <a:latin typeface="Arial" pitchFamily="34" charset="0"/>
                <a:cs typeface="Arial" pitchFamily="34" charset="0"/>
              </a:rPr>
              <a:t>made</a:t>
            </a:r>
            <a:r>
              <a:rPr lang="en-US" sz="1400" b="1" dirty="0">
                <a:latin typeface="Arial" pitchFamily="34" charset="0"/>
                <a:cs typeface="Arial" pitchFamily="34" charset="0"/>
              </a:rPr>
              <a:t> holy, we are now called to </a:t>
            </a:r>
            <a:r>
              <a:rPr lang="en-US" sz="1400" b="1" i="1" dirty="0">
                <a:latin typeface="Arial" pitchFamily="34" charset="0"/>
                <a:cs typeface="Arial" pitchFamily="34" charset="0"/>
              </a:rPr>
              <a:t>live</a:t>
            </a:r>
            <a:r>
              <a:rPr lang="en-US" sz="1400" b="1" dirty="0">
                <a:latin typeface="Arial" pitchFamily="34" charset="0"/>
                <a:cs typeface="Arial" pitchFamily="34" charset="0"/>
              </a:rPr>
              <a:t> holy, sacrificial lives because, through Christ, now we </a:t>
            </a:r>
            <a:r>
              <a:rPr lang="en-US" sz="1400" b="1" i="1" dirty="0">
                <a:latin typeface="Arial" pitchFamily="34" charset="0"/>
                <a:cs typeface="Arial" pitchFamily="34" charset="0"/>
              </a:rPr>
              <a:t>CAN</a:t>
            </a:r>
            <a:r>
              <a:rPr lang="en-US" sz="1400" b="1" dirty="0">
                <a:latin typeface="Arial" pitchFamily="34" charset="0"/>
                <a:cs typeface="Arial" pitchFamily="34" charset="0"/>
              </a:rPr>
              <a:t>!</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192</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eaLnBrk="1" hangingPunct="1">
              <a:defRPr/>
            </a:pPr>
            <a:r>
              <a:rPr lang="en-US" sz="1400" dirty="0">
                <a:latin typeface="Arial" pitchFamily="34" charset="0"/>
                <a:cs typeface="Arial" pitchFamily="34" charset="0"/>
              </a:rPr>
              <a:t>Because we have died with Christ what sort of people ought we to be? </a:t>
            </a:r>
          </a:p>
          <a:p>
            <a:pPr defTabSz="931774" eaLnBrk="1" hangingPunct="1">
              <a:defRPr/>
            </a:pPr>
            <a:endParaRPr lang="en-US" sz="1400" b="1" dirty="0">
              <a:latin typeface="Arial" pitchFamily="34" charset="0"/>
              <a:cs typeface="Arial" pitchFamily="34" charset="0"/>
            </a:endParaRPr>
          </a:p>
          <a:p>
            <a:pPr defTabSz="931774" eaLnBrk="1" hangingPunct="1">
              <a:spcBef>
                <a:spcPct val="0"/>
              </a:spcBef>
              <a:defRPr/>
            </a:pPr>
            <a:r>
              <a:rPr lang="en-US" sz="1400" dirty="0">
                <a:latin typeface="Arial" pitchFamily="34" charset="0"/>
                <a:cs typeface="Arial" pitchFamily="34" charset="0"/>
              </a:rPr>
              <a:t>Not living in sin any longer but we can now live holy sacrificial lives. </a:t>
            </a:r>
          </a:p>
          <a:p>
            <a:pPr defTabSz="931774" eaLnBrk="1" hangingPunct="1">
              <a:spcBef>
                <a:spcPct val="0"/>
              </a:spcBef>
              <a:defRPr/>
            </a:pPr>
            <a:endParaRPr lang="en-US" sz="1400" dirty="0">
              <a:latin typeface="Arial" pitchFamily="34" charset="0"/>
              <a:cs typeface="Arial" pitchFamily="34" charset="0"/>
            </a:endParaRPr>
          </a:p>
          <a:p>
            <a:pPr defTabSz="931774" eaLnBrk="1" hangingPunct="1">
              <a:spcBef>
                <a:spcPct val="0"/>
              </a:spcBef>
              <a:defRPr/>
            </a:pPr>
            <a:r>
              <a:rPr lang="en-US" sz="1400" dirty="0">
                <a:latin typeface="Arial" pitchFamily="34" charset="0"/>
                <a:cs typeface="Arial" pitchFamily="34" charset="0"/>
              </a:rPr>
              <a:t>As Rom 12:1 says </a:t>
            </a:r>
            <a:r>
              <a:rPr lang="en-US" sz="1800" dirty="0">
                <a:solidFill>
                  <a:srgbClr val="000000"/>
                </a:solidFill>
                <a:latin typeface="Eras Medium ITC" pitchFamily="34" charset="0"/>
              </a:rPr>
              <a:t>“</a:t>
            </a:r>
            <a:r>
              <a:rPr lang="en-US" sz="1800" dirty="0">
                <a:solidFill>
                  <a:srgbClr val="0000FF"/>
                </a:solidFill>
                <a:latin typeface="Eras Medium ITC" pitchFamily="34" charset="0"/>
              </a:rPr>
              <a:t>present your bodies a living and </a:t>
            </a:r>
            <a:r>
              <a:rPr lang="en-US" sz="1800" i="1" dirty="0">
                <a:solidFill>
                  <a:srgbClr val="0000FF"/>
                </a:solidFill>
                <a:latin typeface="Eras Medium ITC" pitchFamily="34" charset="0"/>
              </a:rPr>
              <a:t>holy sacrifice</a:t>
            </a:r>
            <a:r>
              <a:rPr lang="en-US" sz="1800" dirty="0">
                <a:solidFill>
                  <a:srgbClr val="0000FF"/>
                </a:solidFill>
                <a:latin typeface="Eras Medium ITC" pitchFamily="34" charset="0"/>
              </a:rPr>
              <a:t>, </a:t>
            </a:r>
            <a:r>
              <a:rPr lang="en-US" sz="1800" dirty="0">
                <a:solidFill>
                  <a:srgbClr val="000000"/>
                </a:solidFill>
                <a:latin typeface="Eras Medium ITC" pitchFamily="34" charset="0"/>
              </a:rPr>
              <a:t>acceptable to God, which is your spiritual service of worship” (Rom. 12:1). </a:t>
            </a:r>
            <a:endParaRPr lang="en-US" sz="1400" b="1" dirty="0">
              <a:latin typeface="Arial" pitchFamily="34" charset="0"/>
              <a:cs typeface="Arial" pitchFamily="34" charset="0"/>
            </a:endParaRPr>
          </a:p>
          <a:p>
            <a:pPr defTabSz="931774" eaLnBrk="1" hangingPunct="1">
              <a:spcBef>
                <a:spcPct val="0"/>
              </a:spcBef>
              <a:defRPr/>
            </a:pPr>
            <a:r>
              <a:rPr lang="en-US" sz="1800" dirty="0">
                <a:solidFill>
                  <a:srgbClr val="000000"/>
                </a:solidFill>
                <a:latin typeface="Eras Medium ITC" pitchFamily="34" charset="0"/>
              </a:rPr>
              <a:t>“And do not neglect doing good and sharing, for </a:t>
            </a:r>
            <a:r>
              <a:rPr lang="en-US" sz="1800" i="1" dirty="0">
                <a:solidFill>
                  <a:srgbClr val="0000FF"/>
                </a:solidFill>
                <a:latin typeface="Eras Medium ITC" pitchFamily="34" charset="0"/>
              </a:rPr>
              <a:t>with such sacrifices </a:t>
            </a:r>
            <a:r>
              <a:rPr lang="en-US" sz="1800" dirty="0">
                <a:solidFill>
                  <a:srgbClr val="000000"/>
                </a:solidFill>
                <a:latin typeface="Eras Medium ITC" pitchFamily="34" charset="0"/>
              </a:rPr>
              <a:t>God is pleased.” (</a:t>
            </a:r>
            <a:r>
              <a:rPr lang="en-US" sz="1800" dirty="0" err="1">
                <a:solidFill>
                  <a:srgbClr val="000000"/>
                </a:solidFill>
                <a:latin typeface="Eras Medium ITC" pitchFamily="34" charset="0"/>
              </a:rPr>
              <a:t>Heb</a:t>
            </a:r>
            <a:r>
              <a:rPr lang="en-US" sz="1800" dirty="0">
                <a:solidFill>
                  <a:srgbClr val="000000"/>
                </a:solidFill>
                <a:latin typeface="Eras Medium ITC" pitchFamily="34" charset="0"/>
              </a:rPr>
              <a:t> 13:16)</a:t>
            </a:r>
            <a:r>
              <a:rPr lang="en-US" sz="1400" dirty="0">
                <a:latin typeface="Arial" pitchFamily="34" charset="0"/>
                <a:cs typeface="Arial" pitchFamily="34" charset="0"/>
              </a:rPr>
              <a:t> </a:t>
            </a:r>
          </a:p>
          <a:p>
            <a:pPr defTabSz="931774" eaLnBrk="1" hangingPunct="1">
              <a:spcBef>
                <a:spcPct val="0"/>
              </a:spcBef>
              <a:defRPr/>
            </a:pPr>
            <a:endParaRPr lang="en-US" sz="1400" dirty="0">
              <a:latin typeface="Arial" pitchFamily="34" charset="0"/>
              <a:cs typeface="Arial" pitchFamily="34" charset="0"/>
            </a:endParaRPr>
          </a:p>
          <a:p>
            <a:pPr defTabSz="931774" eaLnBrk="1" hangingPunct="1">
              <a:spcBef>
                <a:spcPct val="0"/>
              </a:spcBef>
              <a:defRPr/>
            </a:pPr>
            <a:r>
              <a:rPr lang="en-US" sz="1400" dirty="0">
                <a:latin typeface="Arial" pitchFamily="34" charset="0"/>
                <a:cs typeface="Arial" pitchFamily="34" charset="0"/>
              </a:rPr>
              <a:t>We can now be Praying, serving, sharing the gospel with others, holy living type of people.  </a:t>
            </a:r>
          </a:p>
          <a:p>
            <a:pPr defTabSz="931774" eaLnBrk="1" hangingPunct="1">
              <a:spcBef>
                <a:spcPct val="0"/>
              </a:spcBef>
              <a:defRPr/>
            </a:pPr>
            <a:endParaRPr lang="en-US" sz="1400" dirty="0">
              <a:latin typeface="Arial" pitchFamily="34" charset="0"/>
              <a:cs typeface="Arial" pitchFamily="34" charset="0"/>
            </a:endParaRPr>
          </a:p>
          <a:p>
            <a:pPr defTabSz="931774" eaLnBrk="1" hangingPunct="1">
              <a:spcBef>
                <a:spcPct val="0"/>
              </a:spcBef>
              <a:defRPr/>
            </a:pPr>
            <a:r>
              <a:rPr lang="en-US" sz="1400" dirty="0">
                <a:latin typeface="Arial" pitchFamily="34" charset="0"/>
                <a:cs typeface="Arial" pitchFamily="34" charset="0"/>
              </a:rPr>
              <a:t>These are the fellowship/communion sacrifices we perform to nurture, sustain, and maintain our relationship with God. These go up to God as a “fragrant aroma – acceptable sacrifices” as Paul refers to the Philippian's gift.</a:t>
            </a:r>
          </a:p>
          <a:p>
            <a:pPr defTabSz="931774" eaLnBrk="1" hangingPunct="1">
              <a:spcBef>
                <a:spcPct val="0"/>
              </a:spcBef>
              <a:defRPr/>
            </a:pPr>
            <a:r>
              <a:rPr lang="en-US" sz="1400" dirty="0">
                <a:latin typeface="Arial" pitchFamily="34" charset="0"/>
                <a:cs typeface="Arial" pitchFamily="34" charset="0"/>
              </a:rPr>
              <a:t>&lt;TR&gt;Is this good news?</a:t>
            </a:r>
          </a:p>
          <a:p>
            <a:pPr defTabSz="931774" eaLnBrk="1" hangingPunct="1">
              <a:defRPr/>
            </a:pPr>
            <a:r>
              <a:rPr lang="en-US" sz="1400" dirty="0">
                <a:latin typeface="Arial" pitchFamily="34" charset="0"/>
                <a:cs typeface="Arial" pitchFamily="34" charset="0"/>
              </a:rPr>
              <a:t>&lt;TR&gt;This system of justice and mercy did not happen by accident, chance or imitation. God planned it, He caused it to come to pass.</a:t>
            </a:r>
          </a:p>
          <a:p>
            <a:pPr defTabSz="931774" eaLnBrk="1" hangingPunct="1">
              <a:defRPr/>
            </a:pPr>
            <a:endParaRPr lang="en-US" sz="1400" dirty="0">
              <a:latin typeface="Arial" pitchFamily="34" charset="0"/>
              <a:cs typeface="Arial" pitchFamily="34" charset="0"/>
            </a:endParaRPr>
          </a:p>
          <a:p>
            <a:pPr defTabSz="931774" eaLnBrk="1" hangingPunct="1">
              <a:defRPr/>
            </a:pPr>
            <a:endParaRPr lang="en-US" sz="1400" dirty="0">
              <a:latin typeface="Arial" pitchFamily="34" charset="0"/>
              <a:cs typeface="Arial" pitchFamily="34"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solidFill>
                  <a:prstClr val="black"/>
                </a:solidFill>
              </a:rPr>
              <a:pPr>
                <a:defRPr/>
              </a:pPr>
              <a:t>193</a:t>
            </a:fld>
            <a:endParaRPr lang="en-US">
              <a:solidFill>
                <a:prstClr val="black"/>
              </a:solidFill>
            </a:endParaRPr>
          </a:p>
        </p:txBody>
      </p:sp>
    </p:spTree>
    <p:extLst>
      <p:ext uri="{BB962C8B-B14F-4D97-AF65-F5344CB8AC3E}">
        <p14:creationId xmlns:p14="http://schemas.microsoft.com/office/powerpoint/2010/main" val="417939873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E57581C-5ABA-45D1-92F3-3659CEA870C4}" type="slidenum">
              <a:rPr lang="en-US" sz="1200" i="0" smtClean="0">
                <a:solidFill>
                  <a:prstClr val="black"/>
                </a:solidFill>
                <a:latin typeface="Arial" pitchFamily="34" charset="0"/>
              </a:rPr>
              <a:pPr eaLnBrk="1" hangingPunct="1"/>
              <a:t>195</a:t>
            </a:fld>
            <a:endParaRPr lang="en-US" sz="1200" i="0" smtClean="0">
              <a:solidFill>
                <a:prstClr val="black"/>
              </a:solidFill>
              <a:latin typeface="Arial" pitchFamily="34" charset="0"/>
            </a:endParaRPr>
          </a:p>
        </p:txBody>
      </p:sp>
      <p:sp>
        <p:nvSpPr>
          <p:cNvPr id="441347" name="Rectangle 2"/>
          <p:cNvSpPr>
            <a:spLocks noGrp="1" noRot="1" noChangeAspect="1" noChangeArrowheads="1" noTextEdit="1"/>
          </p:cNvSpPr>
          <p:nvPr>
            <p:ph type="sldImg"/>
          </p:nvPr>
        </p:nvSpPr>
        <p:spPr>
          <a:xfrm>
            <a:off x="1181100" y="698500"/>
            <a:ext cx="4648200" cy="3486150"/>
          </a:xfrm>
          <a:ln/>
        </p:spPr>
      </p:sp>
      <p:sp>
        <p:nvSpPr>
          <p:cNvPr id="44134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Because God</a:t>
            </a:r>
            <a:r>
              <a:rPr lang="en-US" baseline="0" dirty="0" smtClean="0"/>
              <a:t> has all authority which He gave to Jesus Christ who commanded His apostles to teach to His followers</a:t>
            </a:r>
          </a:p>
          <a:p>
            <a:pPr marL="171450" indent="-171450">
              <a:buFontTx/>
              <a:buChar char="-"/>
            </a:pPr>
            <a:r>
              <a:rPr lang="en-US" baseline="0" dirty="0" smtClean="0"/>
              <a:t>Who is the king? Jesus Christ; Does it matter to the king what kind of work in done in His kingdom? Does it matter to the king how I worship Him?</a:t>
            </a:r>
          </a:p>
          <a:p>
            <a:pPr marL="171450" indent="-171450">
              <a:buFontTx/>
              <a:buChar char="-"/>
            </a:pPr>
            <a:r>
              <a:rPr lang="en-US" baseline="0" dirty="0" smtClean="0"/>
              <a:t>Matthew 28 is the basis for having apostolic authority in all I do in His kingdom.</a:t>
            </a:r>
          </a:p>
          <a:p>
            <a:pPr marL="171450" indent="-171450">
              <a:buFontTx/>
              <a:buChar char="-"/>
            </a:pPr>
            <a:r>
              <a:rPr lang="en-US" baseline="0" dirty="0" smtClean="0"/>
              <a:t>It is just common </a:t>
            </a:r>
            <a:r>
              <a:rPr lang="en-US" baseline="0" dirty="0" err="1" smtClean="0"/>
              <a:t>snese</a:t>
            </a:r>
            <a:r>
              <a:rPr lang="en-US" baseline="0" dirty="0" smtClean="0"/>
              <a:t> that if I want to know what the king wants me to in His kingdom then I look at the NT church to see what they did or didn’t do. What I see them doing I can infer they were commanded to do by the apostles, and I will do likewise.</a:t>
            </a:r>
          </a:p>
          <a:p>
            <a:pPr marL="0" indent="0">
              <a:buFontTx/>
              <a:buNone/>
            </a:pPr>
            <a:r>
              <a:rPr lang="en-US" baseline="0" dirty="0" smtClean="0"/>
              <a:t>&lt;TR&gt; What about the silence of the scriptures? Is it permissive or prohibitive? Much debate. I found an interesting statement where Jesus actually told us the conditions under which He would do nothing.</a:t>
            </a:r>
          </a:p>
        </p:txBody>
      </p:sp>
      <p:sp>
        <p:nvSpPr>
          <p:cNvPr id="4" name="Slide Number Placeholder 3"/>
          <p:cNvSpPr>
            <a:spLocks noGrp="1"/>
          </p:cNvSpPr>
          <p:nvPr>
            <p:ph type="sldNum" sz="quarter" idx="10"/>
          </p:nvPr>
        </p:nvSpPr>
        <p:spPr/>
        <p:txBody>
          <a:bodyPr/>
          <a:lstStyle/>
          <a:p>
            <a:pPr>
              <a:defRPr/>
            </a:pPr>
            <a:fld id="{1EBD40F3-C09D-461A-99BA-4F31AA38BFBE}" type="slidenum">
              <a:rPr lang="en-US" smtClean="0">
                <a:solidFill>
                  <a:prstClr val="black"/>
                </a:solidFill>
              </a:rPr>
              <a:pPr>
                <a:defRPr/>
              </a:pPr>
              <a:t>196</a:t>
            </a:fld>
            <a:endParaRPr lang="en-US">
              <a:solidFill>
                <a:prstClr val="black"/>
              </a:solidFill>
            </a:endParaRPr>
          </a:p>
        </p:txBody>
      </p:sp>
    </p:spTree>
    <p:extLst>
      <p:ext uri="{BB962C8B-B14F-4D97-AF65-F5344CB8AC3E}">
        <p14:creationId xmlns:p14="http://schemas.microsoft.com/office/powerpoint/2010/main" val="112830651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Jesus</a:t>
            </a:r>
            <a:r>
              <a:rPr lang="en-US" baseline="0" dirty="0" smtClean="0"/>
              <a:t> said He would only do the things He saw His Father doing. If God didn’t do it then He wouldn’t do it. </a:t>
            </a:r>
          </a:p>
          <a:p>
            <a:r>
              <a:rPr lang="en-US" baseline="0" dirty="0" smtClean="0"/>
              <a:t>Doesn’t it seem to be a fundamental principle here?</a:t>
            </a:r>
          </a:p>
          <a:p>
            <a:r>
              <a:rPr lang="en-US" baseline="0" dirty="0" smtClean="0"/>
              <a:t>&lt;Here is what a good friend of mine had to say about biblical primitivism. I share his view</a:t>
            </a:r>
            <a:endParaRPr lang="en-US" dirty="0"/>
          </a:p>
        </p:txBody>
      </p:sp>
      <p:sp>
        <p:nvSpPr>
          <p:cNvPr id="4" name="Slide Number Placeholder 3"/>
          <p:cNvSpPr>
            <a:spLocks noGrp="1"/>
          </p:cNvSpPr>
          <p:nvPr>
            <p:ph type="sldNum" sz="quarter" idx="10"/>
          </p:nvPr>
        </p:nvSpPr>
        <p:spPr/>
        <p:txBody>
          <a:bodyPr/>
          <a:lstStyle/>
          <a:p>
            <a:pPr>
              <a:defRPr/>
            </a:pPr>
            <a:fld id="{1EBD40F3-C09D-461A-99BA-4F31AA38BFBE}" type="slidenum">
              <a:rPr lang="en-US" smtClean="0">
                <a:solidFill>
                  <a:prstClr val="black"/>
                </a:solidFill>
              </a:rPr>
              <a:pPr>
                <a:defRPr/>
              </a:pPr>
              <a:t>197</a:t>
            </a:fld>
            <a:endParaRPr lang="en-US">
              <a:solidFill>
                <a:prstClr val="black"/>
              </a:solidFill>
            </a:endParaRPr>
          </a:p>
        </p:txBody>
      </p:sp>
    </p:spTree>
    <p:extLst>
      <p:ext uri="{BB962C8B-B14F-4D97-AF65-F5344CB8AC3E}">
        <p14:creationId xmlns:p14="http://schemas.microsoft.com/office/powerpoint/2010/main" val="112830651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solidFill>
                  <a:prstClr val="black"/>
                </a:solidFill>
              </a:rPr>
              <a:pPr>
                <a:defRPr/>
              </a:pPr>
              <a:t>198</a:t>
            </a:fld>
            <a:endParaRPr lang="en-US">
              <a:solidFill>
                <a:prstClr val="black"/>
              </a:solidFill>
            </a:endParaRPr>
          </a:p>
        </p:txBody>
      </p:sp>
    </p:spTree>
    <p:extLst>
      <p:ext uri="{BB962C8B-B14F-4D97-AF65-F5344CB8AC3E}">
        <p14:creationId xmlns:p14="http://schemas.microsoft.com/office/powerpoint/2010/main" val="70848848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pPr>
                <a:defRPr/>
              </a:pPr>
              <a:t>199</a:t>
            </a:fld>
            <a:endParaRPr lang="en-US"/>
          </a:p>
        </p:txBody>
      </p:sp>
    </p:spTree>
    <p:extLst>
      <p:ext uri="{BB962C8B-B14F-4D97-AF65-F5344CB8AC3E}">
        <p14:creationId xmlns:p14="http://schemas.microsoft.com/office/powerpoint/2010/main" val="24018358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10758AD6-458E-40A4-8831-D54B58E3F287}" type="slidenum">
              <a:rPr lang="en-US" smtClean="0">
                <a:solidFill>
                  <a:prstClr val="black"/>
                </a:solidFill>
              </a:rPr>
              <a:pPr>
                <a:defRPr/>
              </a:pPr>
              <a:t>200</a:t>
            </a:fld>
            <a:endParaRPr lang="en-US">
              <a:solidFill>
                <a:prstClr val="black"/>
              </a:solidFill>
            </a:endParaRPr>
          </a:p>
        </p:txBody>
      </p:sp>
    </p:spTree>
    <p:extLst>
      <p:ext uri="{BB962C8B-B14F-4D97-AF65-F5344CB8AC3E}">
        <p14:creationId xmlns:p14="http://schemas.microsoft.com/office/powerpoint/2010/main" val="7084884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A192DCF-7938-4738-B095-D25ADFBDFC5F}" type="slidenum">
              <a:rPr lang="en-US" sz="1200" smtClean="0">
                <a:solidFill>
                  <a:srgbClr val="000000"/>
                </a:solidFill>
              </a:rPr>
              <a:pPr eaLnBrk="1" hangingPunct="1"/>
              <a:t>2</a:t>
            </a:fld>
            <a:endParaRPr lang="en-US" sz="1200" smtClean="0">
              <a:solidFill>
                <a:srgbClr val="000000"/>
              </a:solidFill>
            </a:endParaRPr>
          </a:p>
        </p:txBody>
      </p:sp>
      <p:sp>
        <p:nvSpPr>
          <p:cNvPr id="269315" name="Rectangle 2"/>
          <p:cNvSpPr>
            <a:spLocks noGrp="1" noRot="1" noChangeAspect="1" noChangeArrowheads="1" noTextEdit="1"/>
          </p:cNvSpPr>
          <p:nvPr>
            <p:ph type="sldImg"/>
          </p:nvPr>
        </p:nvSpPr>
        <p:spPr>
          <a:xfrm>
            <a:off x="1181100" y="698500"/>
            <a:ext cx="4648200" cy="3486150"/>
          </a:xfrm>
          <a:ln/>
        </p:spPr>
      </p:sp>
      <p:sp>
        <p:nvSpPr>
          <p:cNvPr id="269316"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4575643-A10F-45E3-B855-DC3573E14DF4}" type="slidenum">
              <a:rPr lang="en-US" sz="1200" i="0" smtClean="0">
                <a:latin typeface="Arial" pitchFamily="34" charset="0"/>
              </a:rPr>
              <a:pPr eaLnBrk="1" hangingPunct="1"/>
              <a:t>20</a:t>
            </a:fld>
            <a:endParaRPr lang="en-US" sz="1200" i="0" smtClean="0">
              <a:latin typeface="Arial" pitchFamily="34" charset="0"/>
            </a:endParaRPr>
          </a:p>
        </p:txBody>
      </p:sp>
      <p:sp>
        <p:nvSpPr>
          <p:cNvPr id="285699" name="Rectangle 2"/>
          <p:cNvSpPr>
            <a:spLocks noGrp="1" noRot="1" noChangeAspect="1" noChangeArrowheads="1" noTextEdit="1"/>
          </p:cNvSpPr>
          <p:nvPr>
            <p:ph type="sldImg"/>
          </p:nvPr>
        </p:nvSpPr>
        <p:spPr>
          <a:ln/>
        </p:spPr>
      </p:sp>
      <p:sp>
        <p:nvSpPr>
          <p:cNvPr id="285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842485A-21DE-4CDC-8621-52E06C971C4A}" type="slidenum">
              <a:rPr lang="en-US" sz="1200" i="0" smtClean="0">
                <a:latin typeface="Arial" pitchFamily="34" charset="0"/>
              </a:rPr>
              <a:pPr eaLnBrk="1" hangingPunct="1"/>
              <a:t>21</a:t>
            </a:fld>
            <a:endParaRPr lang="en-US" sz="1200" i="0" smtClean="0">
              <a:latin typeface="Arial" pitchFamily="34"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The plan of redemption is the underlying foundation of the gospel and is the message of the entire Bible.</a:t>
            </a:r>
          </a:p>
          <a:p>
            <a:pPr eaLnBrk="1" hangingPunct="1"/>
            <a:r>
              <a:rPr lang="en-US" smtClean="0">
                <a:latin typeface="Arial" pitchFamily="34" charset="0"/>
                <a:cs typeface="Arial" pitchFamily="34" charset="0"/>
              </a:rPr>
              <a:t>The gospel in this sense can refer to all biblical teaching.</a:t>
            </a:r>
          </a:p>
          <a:p>
            <a:pPr eaLnBrk="1" hangingPunct="1"/>
            <a:r>
              <a:rPr lang="en-US" smtClean="0">
                <a:latin typeface="Arial" pitchFamily="34" charset="0"/>
                <a:cs typeface="Arial" pitchFamily="34" charset="0"/>
              </a:rPr>
              <a:t>However, the apostles often used in this sense of the message that one is presented that will put them into Christ.</a:t>
            </a:r>
          </a:p>
          <a:p>
            <a:pPr eaLnBrk="1" hangingPunct="1"/>
            <a:r>
              <a:rPr lang="en-US" smtClean="0">
                <a:latin typeface="Arial" pitchFamily="34" charset="0"/>
                <a:cs typeface="Arial" pitchFamily="34" charset="0"/>
              </a:rPr>
              <a:t>&lt;The gospel message permeates the Bible&gt;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1A22341-238A-4E65-9FB9-BA976A0288F0}" type="slidenum">
              <a:rPr lang="en-US" sz="1200" i="0" smtClean="0">
                <a:latin typeface="Arial" pitchFamily="34" charset="0"/>
              </a:rPr>
              <a:pPr eaLnBrk="1" hangingPunct="1"/>
              <a:t>22</a:t>
            </a:fld>
            <a:endParaRPr lang="en-US" sz="1200" i="0" smtClean="0">
              <a:latin typeface="Arial" pitchFamily="34" charset="0"/>
            </a:endParaRPr>
          </a:p>
        </p:txBody>
      </p:sp>
      <p:sp>
        <p:nvSpPr>
          <p:cNvPr id="287747" name="Rectangle 2"/>
          <p:cNvSpPr>
            <a:spLocks noGrp="1" noRot="1" noChangeAspect="1" noChangeArrowheads="1" noTextEdit="1"/>
          </p:cNvSpPr>
          <p:nvPr>
            <p:ph type="sldImg"/>
          </p:nvPr>
        </p:nvSpPr>
        <p:spPr>
          <a:xfrm>
            <a:off x="1181100" y="698500"/>
            <a:ext cx="4648200" cy="3486150"/>
          </a:xfrm>
          <a:ln/>
        </p:spPr>
      </p:sp>
      <p:sp>
        <p:nvSpPr>
          <p:cNvPr id="2125827" name="Rectangle 3"/>
          <p:cNvSpPr>
            <a:spLocks noGrp="1" noChangeArrowheads="1"/>
          </p:cNvSpPr>
          <p:nvPr>
            <p:ph type="body" idx="1"/>
          </p:nvPr>
        </p:nvSpPr>
        <p:spPr>
          <a:xfrm>
            <a:off x="701040" y="4416039"/>
            <a:ext cx="5608320" cy="4182635"/>
          </a:xfrm>
        </p:spPr>
        <p:txBody>
          <a:bodyPr/>
          <a:lstStyle/>
          <a:p>
            <a:pPr eaLnBrk="1" hangingPunct="1">
              <a:defRPr/>
            </a:pPr>
            <a:r>
              <a:rPr lang="en-US" sz="1400"/>
              <a:t>So, There is only one gospel and we have to get it right.</a:t>
            </a:r>
          </a:p>
          <a:p>
            <a:pPr eaLnBrk="1" hangingPunct="1">
              <a:defRPr/>
            </a:pPr>
            <a:r>
              <a:rPr lang="en-US" sz="1400"/>
              <a:t>How can we be sure that we get this right, for we must get this right!</a:t>
            </a:r>
          </a:p>
          <a:p>
            <a:pPr eaLnBrk="1" hangingPunct="1">
              <a:defRPr/>
            </a:pPr>
            <a:r>
              <a:rPr lang="en-US" sz="1400" b="1">
                <a:effectLst>
                  <a:outerShdw blurRad="38100" dist="38100" dir="2700000" algn="tl">
                    <a:srgbClr val="C0C0C0"/>
                  </a:outerShdw>
                </a:effectLst>
              </a:rPr>
              <a:t>&lt;The NT gives us a pointer or direction of where to begin to understand the theme of the Bible</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ADE40AB-C11A-4C81-811F-176CBB45F20D}" type="slidenum">
              <a:rPr lang="en-US" sz="1200" i="0" smtClean="0">
                <a:latin typeface="Arial" pitchFamily="34" charset="0"/>
              </a:rPr>
              <a:pPr eaLnBrk="1" hangingPunct="1"/>
              <a:t>23</a:t>
            </a:fld>
            <a:endParaRPr lang="en-US" sz="1200" i="0" smtClean="0">
              <a:latin typeface="Arial" pitchFamily="34" charset="0"/>
            </a:endParaRPr>
          </a:p>
        </p:txBody>
      </p:sp>
      <p:sp>
        <p:nvSpPr>
          <p:cNvPr id="288771" name="Rectangle 2"/>
          <p:cNvSpPr>
            <a:spLocks noGrp="1" noRot="1" noChangeAspect="1" noChangeArrowheads="1" noTextEdit="1"/>
          </p:cNvSpPr>
          <p:nvPr>
            <p:ph type="sldImg"/>
          </p:nvPr>
        </p:nvSpPr>
        <p:spPr>
          <a:ln/>
        </p:spPr>
      </p:sp>
      <p:sp>
        <p:nvSpPr>
          <p:cNvPr id="288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smtClean="0">
                <a:latin typeface="Arial" pitchFamily="34" charset="0"/>
                <a:cs typeface="Arial" pitchFamily="34" charset="0"/>
              </a:rPr>
              <a:t>There’s gold in them </a:t>
            </a:r>
            <a:r>
              <a:rPr lang="en-US" sz="1400" dirty="0" err="1" smtClean="0">
                <a:latin typeface="Arial" pitchFamily="34" charset="0"/>
                <a:cs typeface="Arial" pitchFamily="34" charset="0"/>
              </a:rPr>
              <a:t>thar</a:t>
            </a:r>
            <a:r>
              <a:rPr lang="en-US" sz="1400" dirty="0" smtClean="0">
                <a:latin typeface="Arial" pitchFamily="34" charset="0"/>
                <a:cs typeface="Arial" pitchFamily="34" charset="0"/>
              </a:rPr>
              <a:t> hills. </a:t>
            </a:r>
          </a:p>
          <a:p>
            <a:pPr eaLnBrk="1" hangingPunct="1"/>
            <a:r>
              <a:rPr lang="en-US" sz="1400" dirty="0" smtClean="0">
                <a:latin typeface="Arial" pitchFamily="34" charset="0"/>
                <a:cs typeface="Arial" pitchFamily="34" charset="0"/>
              </a:rPr>
              <a:t>The OT is supposed to teach us something. Something very important.</a:t>
            </a:r>
          </a:p>
          <a:p>
            <a:pPr eaLnBrk="1" hangingPunct="1"/>
            <a:r>
              <a:rPr lang="en-US" sz="1400" dirty="0" smtClean="0">
                <a:latin typeface="Arial" pitchFamily="34" charset="0"/>
                <a:cs typeface="Arial" pitchFamily="34" charset="0"/>
              </a:rPr>
              <a:t>What we learn from the OT is to “bring us to Christ” so that “we may be justified by faith”</a:t>
            </a:r>
          </a:p>
          <a:p>
            <a:pPr eaLnBrk="1" hangingPunct="1"/>
            <a:endParaRPr lang="en-US" sz="1400" dirty="0" smtClean="0">
              <a:latin typeface="Arial" pitchFamily="34" charset="0"/>
              <a:cs typeface="Arial" pitchFamily="34" charset="0"/>
            </a:endParaRPr>
          </a:p>
          <a:p>
            <a:pPr eaLnBrk="1" hangingPunct="1"/>
            <a:r>
              <a:rPr lang="en-US" sz="1400" b="1" dirty="0" smtClean="0">
                <a:latin typeface="Arial" pitchFamily="34" charset="0"/>
                <a:cs typeface="Arial" pitchFamily="34" charset="0"/>
              </a:rPr>
              <a:t>&lt;TR&gt; There are some fundamental things we need to look at and learn from the history of the OT</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793CA6-472E-41AD-87D5-CA96856F8F78}" type="slidenum">
              <a:rPr lang="en-US" sz="1200" i="0" smtClean="0">
                <a:latin typeface="Arial" pitchFamily="34" charset="0"/>
              </a:rPr>
              <a:pPr eaLnBrk="1" hangingPunct="1"/>
              <a:t>24</a:t>
            </a:fld>
            <a:endParaRPr lang="en-US" sz="1200" i="0" smtClean="0">
              <a:latin typeface="Arial" pitchFamily="34" charset="0"/>
            </a:endParaRPr>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God purposed that He would have spirit beings that worshipped Him in heaven for eternity before He created man. He put us as spirits Inside these physical containers. Spirit Inside. We are here for this short life to show God that we choose to serve and love Him. That is our purpose and that is God’s purpose in creating us. Heaven is not prepared for just nice people, but people that have proven themselves to love God with all their heart, sould, and mind.</a:t>
            </a:r>
          </a:p>
          <a:p>
            <a:pPr eaLnBrk="1" hangingPunct="1"/>
            <a:r>
              <a:rPr lang="en-US" sz="1400" smtClean="0">
                <a:latin typeface="Arial" pitchFamily="34" charset="0"/>
                <a:cs typeface="Arial" pitchFamily="34" charset="0"/>
              </a:rPr>
              <a:t>Before God created man he had a plan for man’s redemption. </a:t>
            </a:r>
          </a:p>
          <a:p>
            <a:pPr eaLnBrk="1" hangingPunct="1"/>
            <a:r>
              <a:rPr lang="en-US" sz="1400" smtClean="0">
                <a:latin typeface="Arial" pitchFamily="34" charset="0"/>
                <a:cs typeface="Arial" pitchFamily="34" charset="0"/>
              </a:rPr>
              <a:t>Why?</a:t>
            </a:r>
          </a:p>
          <a:p>
            <a:pPr eaLnBrk="1" hangingPunct="1"/>
            <a:r>
              <a:rPr lang="en-US" sz="1400" smtClean="0">
                <a:latin typeface="Arial" pitchFamily="34" charset="0"/>
                <a:cs typeface="Arial" pitchFamily="34" charset="0"/>
              </a:rPr>
              <a:t>If God created man with a free will (the ability to choose to either sin or not sin) doesn’t it make sense that he would make provision in case man sinned? Free will demands it.</a:t>
            </a:r>
          </a:p>
          <a:p>
            <a:pPr eaLnBrk="1" hangingPunct="1"/>
            <a:r>
              <a:rPr lang="en-US" sz="1400" smtClean="0">
                <a:latin typeface="Arial" pitchFamily="34" charset="0"/>
                <a:cs typeface="Arial" pitchFamily="34" charset="0"/>
              </a:rPr>
              <a:t>That is why He had a plan of redemption planned before He ever created man.</a:t>
            </a:r>
          </a:p>
          <a:p>
            <a:pPr eaLnBrk="1" hangingPunct="1"/>
            <a:r>
              <a:rPr lang="en-US" sz="1400" b="1" smtClean="0">
                <a:latin typeface="Arial" pitchFamily="34" charset="0"/>
                <a:cs typeface="Arial" pitchFamily="34" charset="0"/>
              </a:rPr>
              <a:t>&lt;TR&gt; Another thing we need to look at is our concept of God.</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B831D69-5404-4F7F-B12C-59F2EB1717A4}" type="slidenum">
              <a:rPr lang="en-US" sz="1200" i="0" smtClean="0">
                <a:solidFill>
                  <a:srgbClr val="000000"/>
                </a:solidFill>
                <a:latin typeface="Arial" pitchFamily="34" charset="0"/>
              </a:rPr>
              <a:pPr eaLnBrk="1" hangingPunct="1"/>
              <a:t>25</a:t>
            </a:fld>
            <a:endParaRPr lang="en-US" sz="1200" i="0" smtClean="0">
              <a:solidFill>
                <a:srgbClr val="000000"/>
              </a:solidFill>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Is God just a god of love – hearts and flowers. Some look at the NT and only see a god of love, mercy and forgiveness….</a:t>
            </a:r>
          </a:p>
          <a:p>
            <a:pPr eaLnBrk="1" hangingPunct="1"/>
            <a:r>
              <a:rPr lang="en-US" sz="1400" smtClean="0">
                <a:latin typeface="Arial" pitchFamily="34" charset="0"/>
                <a:cs typeface="Arial" pitchFamily="34" charset="0"/>
              </a:rPr>
              <a:t>But th OT God is this Darth Vader character – a God of wrath, punishement and vengence.</a:t>
            </a:r>
          </a:p>
          <a:p>
            <a:pPr eaLnBrk="1" hangingPunct="1"/>
            <a:r>
              <a:rPr lang="en-US" sz="1400" smtClean="0">
                <a:latin typeface="Arial" pitchFamily="34" charset="0"/>
                <a:cs typeface="Arial" pitchFamily="34" charset="0"/>
              </a:rPr>
              <a:t>Is that really the case? No. The God of the OT and the God of the NT are one and the same.</a:t>
            </a:r>
          </a:p>
          <a:p>
            <a:pPr eaLnBrk="1" hangingPunct="1"/>
            <a:r>
              <a:rPr lang="en-US" sz="1400" smtClean="0">
                <a:latin typeface="Arial" pitchFamily="34" charset="0"/>
                <a:cs typeface="Arial" pitchFamily="34" charset="0"/>
              </a:rPr>
              <a:t>We might get the perception that the God of the OT was more of a disciplinarian but remember this was a period for learning.</a:t>
            </a:r>
          </a:p>
          <a:p>
            <a:pPr eaLnBrk="1" hangingPunct="1"/>
            <a:r>
              <a:rPr lang="en-US" sz="1400" smtClean="0">
                <a:latin typeface="Arial" pitchFamily="34" charset="0"/>
                <a:cs typeface="Arial" pitchFamily="34" charset="0"/>
              </a:rPr>
              <a:t>When my kids were little they were punished a lot more than they are now that they are all grown up. </a:t>
            </a:r>
          </a:p>
          <a:p>
            <a:pPr eaLnBrk="1" hangingPunct="1"/>
            <a:r>
              <a:rPr lang="en-US" sz="1400" b="1" smtClean="0">
                <a:latin typeface="Arial" pitchFamily="34" charset="0"/>
                <a:cs typeface="Arial" pitchFamily="34" charset="0"/>
              </a:rPr>
              <a:t>&lt;TR&gt; We need to recognize the one chief characteristic of God that more than anything else defines His relationship with man</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CF98B02-3838-4D92-BC67-A9DB19559AE6}" type="slidenum">
              <a:rPr lang="en-US" sz="1200" i="0" smtClean="0">
                <a:latin typeface="Arial" pitchFamily="34" charset="0"/>
              </a:rPr>
              <a:pPr eaLnBrk="1" hangingPunct="1"/>
              <a:t>26</a:t>
            </a:fld>
            <a:endParaRPr lang="en-US" sz="1200" i="0" smtClean="0">
              <a:latin typeface="Arial" pitchFamily="34" charset="0"/>
            </a:endParaRPr>
          </a:p>
        </p:txBody>
      </p:sp>
      <p:sp>
        <p:nvSpPr>
          <p:cNvPr id="291843" name="Rectangle 2"/>
          <p:cNvSpPr>
            <a:spLocks noGrp="1" noRot="1" noChangeAspect="1" noChangeArrowheads="1" noTextEdit="1"/>
          </p:cNvSpPr>
          <p:nvPr>
            <p:ph type="sldImg"/>
          </p:nvPr>
        </p:nvSpPr>
        <p:spPr>
          <a:ln/>
        </p:spPr>
      </p:sp>
      <p:sp>
        <p:nvSpPr>
          <p:cNvPr id="291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This is it. God is holy. All of the interaction that we have with and from God is determined by this fact.</a:t>
            </a:r>
          </a:p>
          <a:p>
            <a:pPr eaLnBrk="1" hangingPunct="1"/>
            <a:r>
              <a:rPr lang="en-US" smtClean="0">
                <a:latin typeface="Arial" pitchFamily="34" charset="0"/>
                <a:cs typeface="Arial" pitchFamily="34" charset="0"/>
              </a:rPr>
              <a:t>We could spend all of out time just examining the various facets of God’s holiness. </a:t>
            </a:r>
          </a:p>
          <a:p>
            <a:pPr eaLnBrk="1" hangingPunct="1"/>
            <a:r>
              <a:rPr lang="en-US" smtClean="0">
                <a:latin typeface="Arial" pitchFamily="34" charset="0"/>
                <a:cs typeface="Arial" pitchFamily="34" charset="0"/>
              </a:rPr>
              <a:t>&lt;But we must grasp the importance of this fact and what it means to us&gt;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9906B98-E1B4-45ED-9C0D-C4253D888A1A}" type="slidenum">
              <a:rPr lang="en-US" sz="1200" i="0" smtClean="0">
                <a:latin typeface="Arial" pitchFamily="34" charset="0"/>
              </a:rPr>
              <a:pPr eaLnBrk="1" hangingPunct="1"/>
              <a:t>27</a:t>
            </a:fld>
            <a:endParaRPr lang="en-US" sz="1200" i="0" smtClean="0">
              <a:latin typeface="Arial" pitchFamily="34" charset="0"/>
            </a:endParaRPr>
          </a:p>
        </p:txBody>
      </p:sp>
      <p:sp>
        <p:nvSpPr>
          <p:cNvPr id="292867" name="Rectangle 2"/>
          <p:cNvSpPr>
            <a:spLocks noGrp="1" noRot="1" noChangeAspect="1" noChangeArrowheads="1" noTextEdit="1"/>
          </p:cNvSpPr>
          <p:nvPr>
            <p:ph type="sldImg"/>
          </p:nvPr>
        </p:nvSpPr>
        <p:spPr>
          <a:ln/>
        </p:spPr>
      </p:sp>
      <p:sp>
        <p:nvSpPr>
          <p:cNvPr id="292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God’s holiness governs His attributes.</a:t>
            </a:r>
          </a:p>
          <a:p>
            <a:pPr eaLnBrk="1" hangingPunct="1"/>
            <a:r>
              <a:rPr lang="en-US" sz="1400" smtClean="0">
                <a:latin typeface="Arial" pitchFamily="34" charset="0"/>
                <a:cs typeface="Arial" pitchFamily="34" charset="0"/>
              </a:rPr>
              <a:t>&lt;Job 34 tells us more about His holiness&gt;</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A4604D4-02BF-4C0A-B1D4-215E2DC9FE34}" type="slidenum">
              <a:rPr lang="en-US" sz="1200" i="0" smtClean="0">
                <a:latin typeface="Arial" pitchFamily="34" charset="0"/>
              </a:rPr>
              <a:pPr eaLnBrk="1" hangingPunct="1"/>
              <a:t>28</a:t>
            </a:fld>
            <a:endParaRPr lang="en-US" sz="1200" i="0" smtClean="0">
              <a:latin typeface="Arial" pitchFamily="34" charset="0"/>
            </a:endParaRPr>
          </a:p>
        </p:txBody>
      </p:sp>
      <p:sp>
        <p:nvSpPr>
          <p:cNvPr id="293891" name="Rectangle 2"/>
          <p:cNvSpPr>
            <a:spLocks noGrp="1" noRot="1" noChangeAspect="1" noChangeArrowheads="1" noTextEdit="1"/>
          </p:cNvSpPr>
          <p:nvPr>
            <p:ph type="sldImg"/>
          </p:nvPr>
        </p:nvSpPr>
        <p:spPr>
          <a:ln/>
        </p:spPr>
      </p:sp>
      <p:sp>
        <p:nvSpPr>
          <p:cNvPr id="293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God can only act in a just way. He will do nothing wrong, ugly, or evil. His ways will always be fair and just.</a:t>
            </a:r>
          </a:p>
          <a:p>
            <a:pPr eaLnBrk="1" hangingPunct="1"/>
            <a:r>
              <a:rPr lang="en-US" sz="1400" smtClean="0">
                <a:latin typeface="Arial" pitchFamily="34" charset="0"/>
                <a:cs typeface="Arial" pitchFamily="34" charset="0"/>
              </a:rPr>
              <a:t>&lt;Psalms 5 puts it this way&gt;</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B9DC0FD-D44F-4F2F-8814-FDCA8C05978F}" type="slidenum">
              <a:rPr lang="en-US" sz="1200" i="0" smtClean="0">
                <a:latin typeface="Arial" pitchFamily="34" charset="0"/>
              </a:rPr>
              <a:pPr eaLnBrk="1" hangingPunct="1"/>
              <a:t>29</a:t>
            </a:fld>
            <a:endParaRPr lang="en-US" sz="1200" i="0" smtClean="0">
              <a:latin typeface="Arial" pitchFamily="34" charset="0"/>
            </a:endParaRPr>
          </a:p>
        </p:txBody>
      </p:sp>
      <p:sp>
        <p:nvSpPr>
          <p:cNvPr id="294915" name="Rectangle 2"/>
          <p:cNvSpPr>
            <a:spLocks noGrp="1" noRot="1" noChangeAspect="1" noChangeArrowheads="1" noTextEdit="1"/>
          </p:cNvSpPr>
          <p:nvPr>
            <p:ph type="sldImg"/>
          </p:nvPr>
        </p:nvSpPr>
        <p:spPr>
          <a:ln/>
        </p:spPr>
      </p:sp>
      <p:sp>
        <p:nvSpPr>
          <p:cNvPr id="294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There is no hint of evil in His existence</a:t>
            </a:r>
          </a:p>
          <a:p>
            <a:pPr eaLnBrk="1" hangingPunct="1"/>
            <a:r>
              <a:rPr lang="en-US" sz="1400" smtClean="0">
                <a:latin typeface="Arial" pitchFamily="34" charset="0"/>
                <a:cs typeface="Arial" pitchFamily="34" charset="0"/>
              </a:rPr>
              <a:t>Suppose I was Omnipresent, Omnipotent, and Omniscient.</a:t>
            </a:r>
          </a:p>
          <a:p>
            <a:pPr eaLnBrk="1" hangingPunct="1"/>
            <a:r>
              <a:rPr lang="en-US" sz="1400" smtClean="0">
                <a:latin typeface="Arial" pitchFamily="34" charset="0"/>
                <a:cs typeface="Arial" pitchFamily="34" charset="0"/>
              </a:rPr>
              <a:t>Would you love me? What if I was evil like Darth Vader?</a:t>
            </a:r>
          </a:p>
          <a:p>
            <a:pPr eaLnBrk="1" hangingPunct="1"/>
            <a:r>
              <a:rPr lang="en-US" sz="1400" smtClean="0">
                <a:latin typeface="Arial" pitchFamily="34" charset="0"/>
                <a:cs typeface="Arial" pitchFamily="34" charset="0"/>
              </a:rPr>
              <a:t>It is precisely because of God’s holiness that we love Him, worship Him, and esteem Him worthy of our praise and devotion – yes, worthy of our very lives.</a:t>
            </a:r>
          </a:p>
          <a:p>
            <a:pPr eaLnBrk="1" hangingPunct="1"/>
            <a:r>
              <a:rPr lang="en-US" sz="1400" b="1" smtClean="0">
                <a:latin typeface="Arial" pitchFamily="34" charset="0"/>
                <a:cs typeface="Arial" pitchFamily="34" charset="0"/>
              </a:rPr>
              <a:t>&lt;TR&gt; God’s holiness is manifest to man chiefly in two ways Ps 33:4-5 tells us</a:t>
            </a:r>
          </a:p>
          <a:p>
            <a:pPr eaLnBrk="1" hangingPunct="1"/>
            <a:endParaRPr lang="en-US" sz="1400" b="1" smtClean="0">
              <a:latin typeface="Arial" pitchFamily="34" charset="0"/>
              <a:cs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3577CEC-4958-4CDA-B343-C38BB797E812}" type="slidenum">
              <a:rPr lang="en-US" sz="1200" i="0" smtClean="0">
                <a:latin typeface="Arial" pitchFamily="34" charset="0"/>
              </a:rPr>
              <a:pPr eaLnBrk="1" hangingPunct="1"/>
              <a:t>3</a:t>
            </a:fld>
            <a:endParaRPr lang="en-US" sz="1200" i="0" smtClean="0">
              <a:latin typeface="Arial" pitchFamily="34" charset="0"/>
            </a:endParaRPr>
          </a:p>
        </p:txBody>
      </p:sp>
      <p:sp>
        <p:nvSpPr>
          <p:cNvPr id="270339" name="Rectangle 2"/>
          <p:cNvSpPr>
            <a:spLocks noGrp="1" noRot="1" noChangeAspect="1" noChangeArrowheads="1" noTextEdit="1"/>
          </p:cNvSpPr>
          <p:nvPr>
            <p:ph type="sldImg"/>
          </p:nvPr>
        </p:nvSpPr>
        <p:spPr>
          <a:xfrm>
            <a:off x="1181100" y="698500"/>
            <a:ext cx="4648200" cy="3486150"/>
          </a:xfrm>
          <a:ln/>
        </p:spPr>
      </p:sp>
      <p:sp>
        <p:nvSpPr>
          <p:cNvPr id="270340"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How could men have written this book? It would be impossible. There are many evidences we could look at in considering the case for a Creator: scientific, archiological, historical, etc. The internal evidence of this book is one of the most powerful evidences that this book was written by God.</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DF1443D-C375-4680-8248-EF5A7C9A20F5}" type="slidenum">
              <a:rPr lang="en-US" sz="1200" i="0" smtClean="0">
                <a:latin typeface="Arial" pitchFamily="34" charset="0"/>
              </a:rPr>
              <a:pPr eaLnBrk="1" hangingPunct="1"/>
              <a:t>30</a:t>
            </a:fld>
            <a:endParaRPr lang="en-US" sz="1200" i="0" smtClean="0">
              <a:latin typeface="Arial" pitchFamily="34" charset="0"/>
            </a:endParaRPr>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1 So we do see a God of Justice – what Punishments or edicts He pronounces must be executed</a:t>
            </a:r>
          </a:p>
          <a:p>
            <a:pPr eaLnBrk="1" hangingPunct="1"/>
            <a:r>
              <a:rPr lang="en-US" sz="1400" smtClean="0">
                <a:latin typeface="Arial" pitchFamily="34" charset="0"/>
                <a:cs typeface="Arial" pitchFamily="34" charset="0"/>
              </a:rPr>
              <a:t>2 But we also see a God that dearly loves His creation even to the point that – as we will see – He even wants to make provision to help man out of predicaments caused by His justice</a:t>
            </a:r>
          </a:p>
          <a:p>
            <a:pPr eaLnBrk="1" hangingPunct="1"/>
            <a:r>
              <a:rPr lang="en-US" sz="1400" b="1" smtClean="0">
                <a:latin typeface="Arial" pitchFamily="34" charset="0"/>
                <a:cs typeface="Arial" pitchFamily="34" charset="0"/>
              </a:rPr>
              <a:t>&lt;TR&gt; The holiness of God not only sets Him apart but creates a demand and expectation on His relationship with man….</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7551BAB-7ACC-4009-A606-4653AE485C38}" type="slidenum">
              <a:rPr lang="en-US" sz="1200" i="0" smtClean="0">
                <a:latin typeface="Arial" pitchFamily="34" charset="0"/>
              </a:rPr>
              <a:pPr eaLnBrk="1" hangingPunct="1"/>
              <a:t>31</a:t>
            </a:fld>
            <a:endParaRPr lang="en-US" sz="1200" i="0" smtClean="0">
              <a:latin typeface="Arial" pitchFamily="34" charset="0"/>
            </a:endParaRPr>
          </a:p>
        </p:txBody>
      </p:sp>
      <p:sp>
        <p:nvSpPr>
          <p:cNvPr id="296963" name="Rectangle 2"/>
          <p:cNvSpPr>
            <a:spLocks noGrp="1" noRot="1" noChangeAspect="1" noChangeArrowheads="1" noTextEdit="1"/>
          </p:cNvSpPr>
          <p:nvPr>
            <p:ph type="sldImg"/>
          </p:nvPr>
        </p:nvSpPr>
        <p:spPr>
          <a:ln/>
        </p:spPr>
      </p:sp>
      <p:sp>
        <p:nvSpPr>
          <p:cNvPr id="296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This is the idea of </a:t>
            </a:r>
            <a:r>
              <a:rPr lang="en-US" sz="1400" b="1" smtClean="0">
                <a:latin typeface="Arial" pitchFamily="34" charset="0"/>
                <a:cs typeface="Arial" pitchFamily="34" charset="0"/>
              </a:rPr>
              <a:t>SANCTIFICATION</a:t>
            </a:r>
            <a:r>
              <a:rPr lang="en-US" sz="1400" smtClean="0">
                <a:latin typeface="Arial" pitchFamily="34" charset="0"/>
                <a:cs typeface="Arial" pitchFamily="34" charset="0"/>
              </a:rPr>
              <a:t> – to make holy or set apart before God. Usually connected with having our sins cleansed because we cannot be holy and presentable to God if we have sin present in our lives.</a:t>
            </a:r>
          </a:p>
          <a:p>
            <a:pPr eaLnBrk="1" hangingPunct="1"/>
            <a:r>
              <a:rPr lang="en-US" sz="1400" b="1" smtClean="0">
                <a:latin typeface="Arial" pitchFamily="34" charset="0"/>
                <a:cs typeface="Arial" pitchFamily="34" charset="0"/>
              </a:rPr>
              <a:t>&lt;TR&gt; God expects man, that is made in His image, to be Holy as He is holy. We are to be “set apart”</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00A6637E-0360-4C3C-808B-5907E38475EF}" type="slidenum">
              <a:rPr lang="en-US" sz="1200" i="0" smtClean="0">
                <a:latin typeface="Arial" pitchFamily="34" charset="0"/>
              </a:rPr>
              <a:pPr eaLnBrk="1" hangingPunct="1"/>
              <a:t>32</a:t>
            </a:fld>
            <a:endParaRPr lang="en-US" sz="1200" i="0" smtClean="0">
              <a:latin typeface="Arial" pitchFamily="34" charset="0"/>
            </a:endParaRPr>
          </a:p>
        </p:txBody>
      </p:sp>
      <p:sp>
        <p:nvSpPr>
          <p:cNvPr id="297987" name="Rectangle 2"/>
          <p:cNvSpPr>
            <a:spLocks noGrp="1" noRot="1" noChangeAspect="1" noChangeArrowheads="1" noTextEdit="1"/>
          </p:cNvSpPr>
          <p:nvPr>
            <p:ph type="sldImg"/>
          </p:nvPr>
        </p:nvSpPr>
        <p:spPr>
          <a:ln/>
        </p:spPr>
      </p:sp>
      <p:sp>
        <p:nvSpPr>
          <p:cNvPr id="297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When man can exhibit the characteristic of holiness God has a union and relationship with man that is called spiritual fellowship.</a:t>
            </a:r>
          </a:p>
          <a:p>
            <a:pPr eaLnBrk="1" hangingPunct="1"/>
            <a:r>
              <a:rPr lang="en-US" sz="1400" smtClean="0">
                <a:latin typeface="Arial" pitchFamily="34" charset="0"/>
                <a:cs typeface="Arial" pitchFamily="34" charset="0"/>
              </a:rPr>
              <a:t>We are really spirit beings that inhabit these earthly physical bodies. The earthly bodies are temporary and mortal. Our spirit bodies will soon leave these bodies and inhabit the true reality that God has prepared for eternity. This world is the Matrix.</a:t>
            </a:r>
          </a:p>
          <a:p>
            <a:pPr eaLnBrk="1" hangingPunct="1"/>
            <a:r>
              <a:rPr lang="en-US" sz="1400" b="1" smtClean="0">
                <a:latin typeface="Arial" pitchFamily="34" charset="0"/>
                <a:cs typeface="Arial" pitchFamily="34" charset="0"/>
              </a:rPr>
              <a:t>This is why we try to get our kids to be holy.</a:t>
            </a:r>
          </a:p>
          <a:p>
            <a:pPr eaLnBrk="1" hangingPunct="1"/>
            <a:r>
              <a:rPr lang="en-US" sz="1400" b="1" smtClean="0">
                <a:latin typeface="Arial" pitchFamily="34" charset="0"/>
                <a:cs typeface="Arial" pitchFamily="34" charset="0"/>
              </a:rPr>
              <a:t>&lt;TR&gt; This relationship is only possible if man can be found in a state of holiness because this is the only realm of existence with God…but alas this is the problem of man</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B96A85E-5653-429C-9AA9-5A8A03774DA0}" type="slidenum">
              <a:rPr lang="en-US" sz="1200" i="0" smtClean="0">
                <a:latin typeface="Arial" pitchFamily="34" charset="0"/>
              </a:rPr>
              <a:pPr eaLnBrk="1" hangingPunct="1"/>
              <a:t>33</a:t>
            </a:fld>
            <a:endParaRPr lang="en-US" sz="1200" i="0" smtClean="0">
              <a:latin typeface="Arial" pitchFamily="34" charset="0"/>
            </a:endParaRPr>
          </a:p>
        </p:txBody>
      </p:sp>
      <p:sp>
        <p:nvSpPr>
          <p:cNvPr id="299011" name="Rectangle 2"/>
          <p:cNvSpPr>
            <a:spLocks noGrp="1" noRot="1" noChangeAspect="1" noChangeArrowheads="1" noTextEdit="1"/>
          </p:cNvSpPr>
          <p:nvPr>
            <p:ph type="sldImg"/>
          </p:nvPr>
        </p:nvSpPr>
        <p:spPr>
          <a:ln/>
        </p:spPr>
      </p:sp>
      <p:sp>
        <p:nvSpPr>
          <p:cNvPr id="299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God is of such purity and sin is such a revulsion that he cannot look upon sin. (Charged filings when confronted with a magnet).</a:t>
            </a:r>
          </a:p>
          <a:p>
            <a:pPr eaLnBrk="1" hangingPunct="1"/>
            <a:endParaRPr lang="en-US" sz="1400" b="1" smtClean="0">
              <a:latin typeface="Arial" pitchFamily="34" charset="0"/>
              <a:cs typeface="Arial" pitchFamily="34" charset="0"/>
            </a:endParaRPr>
          </a:p>
          <a:p>
            <a:pPr eaLnBrk="1" hangingPunct="1"/>
            <a:r>
              <a:rPr lang="en-US" sz="1400" b="1" smtClean="0">
                <a:latin typeface="Arial" pitchFamily="34" charset="0"/>
                <a:cs typeface="Arial" pitchFamily="34" charset="0"/>
              </a:rPr>
              <a:t>&lt;TR&gt; It is even worse</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6F2A61E-A0B6-4D17-A412-CF4F6A2F69BC}" type="slidenum">
              <a:rPr lang="en-US" sz="1200" i="0" smtClean="0">
                <a:latin typeface="Arial" pitchFamily="34" charset="0"/>
              </a:rPr>
              <a:pPr eaLnBrk="1" hangingPunct="1"/>
              <a:t>34</a:t>
            </a:fld>
            <a:endParaRPr lang="en-US" sz="1200" i="0" smtClean="0">
              <a:latin typeface="Arial" pitchFamily="34" charset="0"/>
            </a:endParaRPr>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Here is the real problem of sin…it separates us from God</a:t>
            </a:r>
          </a:p>
          <a:p>
            <a:pPr eaLnBrk="1" hangingPunct="1"/>
            <a:endParaRPr lang="en-US" sz="1400" b="1" smtClean="0">
              <a:latin typeface="Arial" pitchFamily="34" charset="0"/>
              <a:cs typeface="Arial" pitchFamily="34" charset="0"/>
            </a:endParaRPr>
          </a:p>
          <a:p>
            <a:pPr eaLnBrk="1" hangingPunct="1"/>
            <a:r>
              <a:rPr lang="en-US" sz="1400" b="1" smtClean="0">
                <a:latin typeface="Arial" pitchFamily="34" charset="0"/>
                <a:cs typeface="Arial" pitchFamily="34" charset="0"/>
              </a:rPr>
              <a:t>&lt;TR&gt; This situation is described in the worst possible terms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A9A9FF5-5BFE-428D-AC1D-7C3E45A4BC4D}" type="slidenum">
              <a:rPr lang="en-US" sz="1200" i="0" smtClean="0">
                <a:latin typeface="Arial" pitchFamily="34" charset="0"/>
              </a:rPr>
              <a:pPr eaLnBrk="1" hangingPunct="1"/>
              <a:t>35</a:t>
            </a:fld>
            <a:endParaRPr lang="en-US" sz="1200" i="0" smtClean="0">
              <a:latin typeface="Arial" pitchFamily="34" charset="0"/>
            </a:endParaRPr>
          </a:p>
        </p:txBody>
      </p:sp>
      <p:sp>
        <p:nvSpPr>
          <p:cNvPr id="301059" name="Rectangle 2"/>
          <p:cNvSpPr>
            <a:spLocks noGrp="1" noRot="1" noChangeAspect="1" noChangeArrowheads="1" noTextEdit="1"/>
          </p:cNvSpPr>
          <p:nvPr>
            <p:ph type="sldImg"/>
          </p:nvPr>
        </p:nvSpPr>
        <p:spPr>
          <a:ln/>
        </p:spPr>
      </p:sp>
      <p:sp>
        <p:nvSpPr>
          <p:cNvPr id="301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That’s why when sin (any sin) separates us from God is described in most drastic terms. </a:t>
            </a:r>
          </a:p>
          <a:p>
            <a:pPr eaLnBrk="1" hangingPunct="1"/>
            <a:r>
              <a:rPr lang="en-US" smtClean="0">
                <a:latin typeface="Arial" pitchFamily="34" charset="0"/>
                <a:cs typeface="Arial" pitchFamily="34" charset="0"/>
              </a:rPr>
              <a:t>Spiritual Death – (not 5 minutes in the naughty corner for you Supernanny fans)</a:t>
            </a:r>
          </a:p>
          <a:p>
            <a:pPr eaLnBrk="1" hangingPunct="1"/>
            <a:r>
              <a:rPr lang="en-US" smtClean="0">
                <a:latin typeface="Arial" pitchFamily="34" charset="0"/>
                <a:cs typeface="Arial" pitchFamily="34" charset="0"/>
              </a:rPr>
              <a:t>Our culture continues to diminish sin, while God demands holiness</a:t>
            </a:r>
          </a:p>
          <a:p>
            <a:pPr eaLnBrk="1" hangingPunct="1"/>
            <a:r>
              <a:rPr lang="en-US" smtClean="0">
                <a:latin typeface="Arial" pitchFamily="34" charset="0"/>
                <a:cs typeface="Arial" pitchFamily="34" charset="0"/>
              </a:rPr>
              <a:t>&lt;TR&gt; This is what Romans 6:23 tells us about the wages of sin…</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2DDB0DE-8FCC-41D8-9613-0E653E050604}" type="slidenum">
              <a:rPr lang="en-US" sz="1200" i="0" smtClean="0">
                <a:latin typeface="Arial" pitchFamily="34" charset="0"/>
              </a:rPr>
              <a:pPr eaLnBrk="1" hangingPunct="1"/>
              <a:t>36</a:t>
            </a:fld>
            <a:endParaRPr lang="en-US" sz="1200" i="0" smtClean="0">
              <a:latin typeface="Arial" pitchFamily="34" charset="0"/>
            </a:endParaRPr>
          </a:p>
        </p:txBody>
      </p:sp>
      <p:sp>
        <p:nvSpPr>
          <p:cNvPr id="302083" name="Rectangle 2"/>
          <p:cNvSpPr>
            <a:spLocks noGrp="1" noRot="1" noChangeAspect="1" noChangeArrowheads="1" noTextEdit="1"/>
          </p:cNvSpPr>
          <p:nvPr>
            <p:ph type="sldImg"/>
          </p:nvPr>
        </p:nvSpPr>
        <p:spPr>
          <a:ln/>
        </p:spPr>
      </p:sp>
      <p:sp>
        <p:nvSpPr>
          <p:cNvPr id="302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600" b="1" smtClean="0">
                <a:latin typeface="Arial" pitchFamily="34" charset="0"/>
                <a:cs typeface="Arial" pitchFamily="34" charset="0"/>
              </a:rPr>
              <a:t>Notice how the terms SIN and DEATH are related</a:t>
            </a:r>
          </a:p>
          <a:p>
            <a:pPr eaLnBrk="1" hangingPunct="1"/>
            <a:r>
              <a:rPr lang="en-US" sz="1600" b="1" smtClean="0">
                <a:latin typeface="Arial" pitchFamily="34" charset="0"/>
                <a:cs typeface="Arial" pitchFamily="34" charset="0"/>
              </a:rPr>
              <a:t>&lt;TR&gt;But here is where the problem gets serious…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27008CC-56AE-4C8B-9AF0-89BBB6F0208C}" type="slidenum">
              <a:rPr lang="en-US" sz="1200" i="0" smtClean="0">
                <a:latin typeface="Arial" pitchFamily="34" charset="0"/>
              </a:rPr>
              <a:pPr eaLnBrk="1" hangingPunct="1"/>
              <a:t>37</a:t>
            </a:fld>
            <a:endParaRPr lang="en-US" sz="1200" i="0" smtClean="0">
              <a:latin typeface="Arial" pitchFamily="34" charset="0"/>
            </a:endParaRPr>
          </a:p>
        </p:txBody>
      </p:sp>
      <p:sp>
        <p:nvSpPr>
          <p:cNvPr id="303107" name="Rectangle 2"/>
          <p:cNvSpPr>
            <a:spLocks noGrp="1" noRot="1" noChangeAspect="1" noChangeArrowheads="1" noTextEdit="1"/>
          </p:cNvSpPr>
          <p:nvPr>
            <p:ph type="sldImg"/>
          </p:nvPr>
        </p:nvSpPr>
        <p:spPr>
          <a:ln/>
        </p:spPr>
      </p:sp>
      <p:sp>
        <p:nvSpPr>
          <p:cNvPr id="303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600" b="1" smtClean="0">
                <a:latin typeface="Arial" pitchFamily="34" charset="0"/>
                <a:cs typeface="Arial" pitchFamily="34" charset="0"/>
              </a:rPr>
              <a:t>Sin is the problem of each of us. All of us at one time or anther have sinned.</a:t>
            </a:r>
          </a:p>
          <a:p>
            <a:pPr eaLnBrk="1" hangingPunct="1"/>
            <a:r>
              <a:rPr lang="en-US" sz="1600" b="1" smtClean="0">
                <a:latin typeface="Arial" pitchFamily="34" charset="0"/>
                <a:cs typeface="Arial" pitchFamily="34" charset="0"/>
              </a:rPr>
              <a:t>&lt;TR&gt;But here is where the problem gets serious…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31DBB13-48AF-429A-A613-C804ACE580EA}" type="slidenum">
              <a:rPr lang="en-US" sz="1200" i="0" smtClean="0">
                <a:latin typeface="Arial" pitchFamily="34" charset="0"/>
              </a:rPr>
              <a:pPr eaLnBrk="1" hangingPunct="1"/>
              <a:t>38</a:t>
            </a:fld>
            <a:endParaRPr lang="en-US" sz="1200" i="0" smtClean="0">
              <a:latin typeface="Arial" pitchFamily="34" charset="0"/>
            </a:endParaRPr>
          </a:p>
        </p:txBody>
      </p:sp>
      <p:sp>
        <p:nvSpPr>
          <p:cNvPr id="304131" name="Rectangle 2"/>
          <p:cNvSpPr>
            <a:spLocks noGrp="1" noRot="1" noChangeAspect="1" noChangeArrowheads="1" noTextEdit="1"/>
          </p:cNvSpPr>
          <p:nvPr>
            <p:ph type="sldImg"/>
          </p:nvPr>
        </p:nvSpPr>
        <p:spPr>
          <a:ln/>
        </p:spPr>
      </p:sp>
      <p:sp>
        <p:nvSpPr>
          <p:cNvPr id="304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 these can be called the consequences or penalty for sin</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&lt;TR&gt;When we have suffered the consequences of sin have we done anything that takes care of sin (removes or covers sin)?</a:t>
            </a:r>
          </a:p>
          <a:p>
            <a:pPr eaLnBrk="1" hangingPunct="1"/>
            <a:r>
              <a:rPr lang="en-US" sz="1400" b="1" smtClean="0">
                <a:latin typeface="Arial" pitchFamily="34" charset="0"/>
                <a:cs typeface="Arial" pitchFamily="34" charset="0"/>
              </a:rPr>
              <a:t>There is a price placed on the offence. Just like when our legislature makes laws there isa judicial price to be paid for breaking our laws, e.g. a speeding ticket. If you pay the judicial price for speeding you don’t have to be thrown in jail. What do you think God set as the judicial price for sin?</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41ECC9C-FF34-4021-A906-C5FE38518C24}" type="slidenum">
              <a:rPr lang="en-US" sz="1200" i="0" smtClean="0">
                <a:latin typeface="Arial" pitchFamily="34" charset="0"/>
              </a:rPr>
              <a:pPr eaLnBrk="1" hangingPunct="1"/>
              <a:t>39</a:t>
            </a:fld>
            <a:endParaRPr lang="en-US" sz="1200" i="0" smtClean="0">
              <a:latin typeface="Arial" pitchFamily="34" charset="0"/>
            </a:endParaRPr>
          </a:p>
        </p:txBody>
      </p:sp>
      <p:sp>
        <p:nvSpPr>
          <p:cNvPr id="305155" name="Rectangle 2"/>
          <p:cNvSpPr>
            <a:spLocks noGrp="1" noRot="1" noChangeAspect="1" noChangeArrowheads="1" noTextEdit="1"/>
          </p:cNvSpPr>
          <p:nvPr>
            <p:ph type="sldImg"/>
          </p:nvPr>
        </p:nvSpPr>
        <p:spPr>
          <a:ln/>
        </p:spPr>
      </p:sp>
      <p:sp>
        <p:nvSpPr>
          <p:cNvPr id="305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judicial price that God has set for sin is nothing short of the death of the sinner. The death penalty! This reflects the seriousness of sin. And it is on the head of every sinner.</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Blood is required. Being good will not take care of this problem.</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Who deserves to die for my sins?</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&lt;TR&gt;Look at the pronouncement in the Garden of Eden.</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36A5092-0AFB-4D5D-919D-D0CBE0AB7251}" type="slidenum">
              <a:rPr lang="en-US" sz="1200" i="0" smtClean="0">
                <a:latin typeface="Arial" pitchFamily="34" charset="0"/>
              </a:rPr>
              <a:pPr eaLnBrk="1" hangingPunct="1"/>
              <a:t>4</a:t>
            </a:fld>
            <a:endParaRPr lang="en-US" sz="1200" i="0" smtClean="0">
              <a:latin typeface="Arial" pitchFamily="34" charset="0"/>
            </a:endParaRPr>
          </a:p>
        </p:txBody>
      </p:sp>
      <p:sp>
        <p:nvSpPr>
          <p:cNvPr id="271363" name="Rectangle 2"/>
          <p:cNvSpPr>
            <a:spLocks noGrp="1" noRot="1" noChangeAspect="1" noChangeArrowheads="1" noTextEdit="1"/>
          </p:cNvSpPr>
          <p:nvPr>
            <p:ph type="sldImg"/>
          </p:nvPr>
        </p:nvSpPr>
        <p:spPr>
          <a:xfrm>
            <a:off x="1181100" y="698500"/>
            <a:ext cx="4648200" cy="3486150"/>
          </a:xfrm>
          <a:ln/>
        </p:spPr>
      </p:sp>
      <p:sp>
        <p:nvSpPr>
          <p:cNvPr id="27136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448B8CA-9D76-457C-AE76-A8B2F83C2AA4}" type="slidenum">
              <a:rPr lang="en-US" sz="1200" i="0" smtClean="0">
                <a:latin typeface="Arial" pitchFamily="34" charset="0"/>
              </a:rPr>
              <a:pPr eaLnBrk="1" hangingPunct="1"/>
              <a:t>40</a:t>
            </a:fld>
            <a:endParaRPr lang="en-US" sz="1200" i="0" smtClean="0">
              <a:latin typeface="Arial" pitchFamily="34" charset="0"/>
            </a:endParaRPr>
          </a:p>
        </p:txBody>
      </p:sp>
      <p:sp>
        <p:nvSpPr>
          <p:cNvPr id="306179" name="Rectangle 2"/>
          <p:cNvSpPr>
            <a:spLocks noGrp="1" noRot="1" noChangeAspect="1" noChangeArrowheads="1" noTextEdit="1"/>
          </p:cNvSpPr>
          <p:nvPr>
            <p:ph type="sldImg"/>
          </p:nvPr>
        </p:nvSpPr>
        <p:spPr>
          <a:ln/>
        </p:spPr>
      </p:sp>
      <p:sp>
        <p:nvSpPr>
          <p:cNvPr id="306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Here the price is clearly spelled out. If you do this you will die.</a:t>
            </a:r>
          </a:p>
          <a:p>
            <a:pPr eaLnBrk="1" hangingPunct="1"/>
            <a:endParaRPr lang="en-US" smtClean="0">
              <a:latin typeface="Arial" pitchFamily="34" charset="0"/>
              <a:cs typeface="Arial" pitchFamily="34" charset="0"/>
            </a:endParaRPr>
          </a:p>
          <a:p>
            <a:pPr eaLnBrk="1" hangingPunct="1"/>
            <a:r>
              <a:rPr lang="en-US" smtClean="0">
                <a:latin typeface="Arial" pitchFamily="34" charset="0"/>
                <a:cs typeface="Arial" pitchFamily="34" charset="0"/>
              </a:rPr>
              <a:t>&lt;TR&gt; We see this principle all throughout the OT learning period.</a:t>
            </a:r>
          </a:p>
          <a:p>
            <a:pPr eaLnBrk="1" hangingPunct="1"/>
            <a:endParaRPr lang="en-US" smtClean="0">
              <a:latin typeface="Arial" pitchFamily="34" charset="0"/>
              <a:cs typeface="Arial" pitchFamily="34" charset="0"/>
            </a:endParaRPr>
          </a:p>
          <a:p>
            <a:pPr eaLnBrk="1" hangingPunct="1"/>
            <a:endParaRPr lang="en-US" smtClean="0">
              <a:latin typeface="Arial" pitchFamily="34" charset="0"/>
              <a:cs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661694F-5AFE-4E8F-9916-770904EF8990}" type="slidenum">
              <a:rPr lang="en-US" sz="1200" i="0" smtClean="0">
                <a:latin typeface="Arial" pitchFamily="34" charset="0"/>
              </a:rPr>
              <a:pPr eaLnBrk="1" hangingPunct="1"/>
              <a:t>41</a:t>
            </a:fld>
            <a:endParaRPr lang="en-US" sz="1200" i="0" smtClean="0">
              <a:latin typeface="Arial" pitchFamily="34" charset="0"/>
            </a:endParaRPr>
          </a:p>
        </p:txBody>
      </p:sp>
      <p:sp>
        <p:nvSpPr>
          <p:cNvPr id="307203" name="Rectangle 2"/>
          <p:cNvSpPr>
            <a:spLocks noGrp="1" noRot="1" noChangeAspect="1" noChangeArrowheads="1" noTextEdit="1"/>
          </p:cNvSpPr>
          <p:nvPr>
            <p:ph type="sldImg"/>
          </p:nvPr>
        </p:nvSpPr>
        <p:spPr>
          <a:ln/>
        </p:spPr>
      </p:sp>
      <p:sp>
        <p:nvSpPr>
          <p:cNvPr id="307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What was God trying to teach us through these historical examples?</a:t>
            </a:r>
          </a:p>
          <a:p>
            <a:pPr eaLnBrk="1" hangingPunct="1"/>
            <a:r>
              <a:rPr lang="en-US" sz="1400" smtClean="0">
                <a:latin typeface="Arial" pitchFamily="34" charset="0"/>
                <a:cs typeface="Arial" pitchFamily="34" charset="0"/>
              </a:rPr>
              <a:t>That sin is bad</a:t>
            </a:r>
          </a:p>
          <a:p>
            <a:pPr eaLnBrk="1" hangingPunct="1"/>
            <a:endParaRPr lang="en-US" sz="1400" smtClean="0">
              <a:latin typeface="Arial" pitchFamily="34" charset="0"/>
              <a:cs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8C00F57-FDA2-40E6-A41D-0F2106ADA8C9}" type="slidenum">
              <a:rPr lang="en-US" sz="1200" i="0" smtClean="0">
                <a:latin typeface="Arial" pitchFamily="34" charset="0"/>
              </a:rPr>
              <a:pPr eaLnBrk="1" hangingPunct="1"/>
              <a:t>42</a:t>
            </a:fld>
            <a:endParaRPr lang="en-US" sz="1200" i="0" smtClean="0">
              <a:latin typeface="Arial" pitchFamily="34" charset="0"/>
            </a:endParaRPr>
          </a:p>
        </p:txBody>
      </p:sp>
      <p:sp>
        <p:nvSpPr>
          <p:cNvPr id="308227" name="Rectangle 2"/>
          <p:cNvSpPr>
            <a:spLocks noGrp="1" noRot="1" noChangeAspect="1" noChangeArrowheads="1" noTextEdit="1"/>
          </p:cNvSpPr>
          <p:nvPr>
            <p:ph type="sldImg"/>
          </p:nvPr>
        </p:nvSpPr>
        <p:spPr>
          <a:ln/>
        </p:spPr>
      </p:sp>
      <p:sp>
        <p:nvSpPr>
          <p:cNvPr id="308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What was God trying to teach us through these historical examples?</a:t>
            </a:r>
          </a:p>
          <a:p>
            <a:pPr eaLnBrk="1" hangingPunct="1"/>
            <a:r>
              <a:rPr lang="en-US" sz="1400" smtClean="0">
                <a:latin typeface="Arial" pitchFamily="34" charset="0"/>
                <a:cs typeface="Arial" pitchFamily="34" charset="0"/>
              </a:rPr>
              <a:t>That sin is bad</a:t>
            </a:r>
          </a:p>
          <a:p>
            <a:pPr eaLnBrk="1" hangingPunct="1"/>
            <a:r>
              <a:rPr lang="en-US" sz="1400" smtClean="0">
                <a:latin typeface="Arial" pitchFamily="34" charset="0"/>
                <a:cs typeface="Arial" pitchFamily="34" charset="0"/>
              </a:rPr>
              <a:t>That sin is really bad</a:t>
            </a:r>
          </a:p>
          <a:p>
            <a:pPr eaLnBrk="1" hangingPunct="1"/>
            <a:r>
              <a:rPr lang="en-US" sz="1400" smtClean="0">
                <a:latin typeface="Arial" pitchFamily="34" charset="0"/>
                <a:cs typeface="Arial" pitchFamily="34" charset="0"/>
              </a:rPr>
              <a:t>That death is the deserved punishment and that death is the price for sin as well</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 So it is a bad situation for man</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02DDCCD-5964-4A61-83FC-8D21442D5FF3}" type="slidenum">
              <a:rPr lang="en-US" sz="1200" i="0" smtClean="0">
                <a:latin typeface="Arial" pitchFamily="34" charset="0"/>
              </a:rPr>
              <a:pPr eaLnBrk="1" hangingPunct="1"/>
              <a:t>43</a:t>
            </a:fld>
            <a:endParaRPr lang="en-US" sz="1200" i="0" smtClean="0">
              <a:latin typeface="Arial" pitchFamily="34" charset="0"/>
            </a:endParaRPr>
          </a:p>
        </p:txBody>
      </p:sp>
      <p:sp>
        <p:nvSpPr>
          <p:cNvPr id="309251" name="Rectangle 2"/>
          <p:cNvSpPr>
            <a:spLocks noGrp="1" noRot="1" noChangeAspect="1" noChangeArrowheads="1" noTextEdit="1"/>
          </p:cNvSpPr>
          <p:nvPr>
            <p:ph type="sldImg"/>
          </p:nvPr>
        </p:nvSpPr>
        <p:spPr>
          <a:ln/>
        </p:spPr>
      </p:sp>
      <p:sp>
        <p:nvSpPr>
          <p:cNvPr id="309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8610080-3977-4EC2-92F3-6B50A3EEB037}" type="slidenum">
              <a:rPr lang="en-US" sz="1200" i="0" smtClean="0">
                <a:latin typeface="Arial" pitchFamily="34" charset="0"/>
              </a:rPr>
              <a:pPr eaLnBrk="1" hangingPunct="1"/>
              <a:t>44</a:t>
            </a:fld>
            <a:endParaRPr lang="en-US" sz="1200" i="0" smtClean="0">
              <a:latin typeface="Arial" pitchFamily="34" charset="0"/>
            </a:endParaRPr>
          </a:p>
        </p:txBody>
      </p:sp>
      <p:sp>
        <p:nvSpPr>
          <p:cNvPr id="310275" name="Rectangle 2"/>
          <p:cNvSpPr>
            <a:spLocks noGrp="1" noRot="1" noChangeAspect="1" noChangeArrowheads="1" noTextEdit="1"/>
          </p:cNvSpPr>
          <p:nvPr>
            <p:ph type="sldImg"/>
          </p:nvPr>
        </p:nvSpPr>
        <p:spPr>
          <a:ln/>
        </p:spPr>
      </p:sp>
      <p:sp>
        <p:nvSpPr>
          <p:cNvPr id="310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principle so many overlook is that the price for sin is personal – no thing or no one else is responsible for the price for my sin – it is on my head – it is on your head – it is on the head of everyone who sins</a:t>
            </a:r>
          </a:p>
          <a:p>
            <a:pPr eaLnBrk="1" hangingPunct="1"/>
            <a:r>
              <a:rPr lang="en-US" sz="1400" b="1" smtClean="0">
                <a:latin typeface="Arial" pitchFamily="34" charset="0"/>
                <a:cs typeface="Arial" pitchFamily="34" charset="0"/>
              </a:rPr>
              <a:t>&lt;TR&gt; So man is in a miserable situation. He has a price on his head that he cannot pay.  Is there any hope? What is the remedy?</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12361C1-846C-473B-8862-84693C4ECD65}" type="slidenum">
              <a:rPr lang="en-US" sz="1200" i="0" smtClean="0">
                <a:latin typeface="Arial" pitchFamily="34" charset="0"/>
              </a:rPr>
              <a:pPr eaLnBrk="1" hangingPunct="1"/>
              <a:t>45</a:t>
            </a:fld>
            <a:endParaRPr lang="en-US" sz="1200" i="0" smtClean="0">
              <a:latin typeface="Arial" pitchFamily="34" charset="0"/>
            </a:endParaRPr>
          </a:p>
        </p:txBody>
      </p:sp>
      <p:sp>
        <p:nvSpPr>
          <p:cNvPr id="311299" name="Rectangle 2"/>
          <p:cNvSpPr>
            <a:spLocks noGrp="1" noRot="1" noChangeAspect="1" noChangeArrowheads="1" noTextEdit="1"/>
          </p:cNvSpPr>
          <p:nvPr>
            <p:ph type="sldImg"/>
          </p:nvPr>
        </p:nvSpPr>
        <p:spPr>
          <a:ln/>
        </p:spPr>
      </p:sp>
      <p:sp>
        <p:nvSpPr>
          <p:cNvPr id="311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If we only experienced the JUSTICE of God it would be a short story for all of us.</a:t>
            </a:r>
          </a:p>
          <a:p>
            <a:pPr eaLnBrk="1" hangingPunct="1"/>
            <a:r>
              <a:rPr lang="en-US" sz="1400" smtClean="0">
                <a:latin typeface="Arial" pitchFamily="34" charset="0"/>
                <a:cs typeface="Arial" pitchFamily="34" charset="0"/>
              </a:rPr>
              <a:t>But the other side of His holiness is His LOVE as demonstrated in His grace and mercy.</a:t>
            </a:r>
          </a:p>
          <a:p>
            <a:pPr eaLnBrk="1" hangingPunct="1"/>
            <a:r>
              <a:rPr lang="en-US" sz="1400" smtClean="0">
                <a:latin typeface="Arial" pitchFamily="34" charset="0"/>
                <a:cs typeface="Arial" pitchFamily="34" charset="0"/>
              </a:rPr>
              <a:t>&lt;TR&gt; So how did God show His grace and mercy in the OT?</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8F9DE20-2948-445F-A39D-550292F9DDA4}" type="slidenum">
              <a:rPr lang="en-US" sz="1200" i="0" smtClean="0">
                <a:latin typeface="Arial" pitchFamily="34" charset="0"/>
              </a:rPr>
              <a:pPr eaLnBrk="1" hangingPunct="1"/>
              <a:t>46</a:t>
            </a:fld>
            <a:endParaRPr lang="en-US" sz="1200" i="0" smtClean="0">
              <a:latin typeface="Arial" pitchFamily="34" charset="0"/>
            </a:endParaRPr>
          </a:p>
        </p:txBody>
      </p:sp>
      <p:sp>
        <p:nvSpPr>
          <p:cNvPr id="312323" name="Rectangle 2"/>
          <p:cNvSpPr>
            <a:spLocks noGrp="1" noRot="1" noChangeAspect="1" noChangeArrowheads="1" noTextEdit="1"/>
          </p:cNvSpPr>
          <p:nvPr>
            <p:ph type="sldImg"/>
          </p:nvPr>
        </p:nvSpPr>
        <p:spPr>
          <a:xfrm>
            <a:off x="1181100" y="698500"/>
            <a:ext cx="4648200" cy="3486150"/>
          </a:xfrm>
          <a:ln/>
        </p:spPr>
      </p:sp>
      <p:sp>
        <p:nvSpPr>
          <p:cNvPr id="31232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This is where we see that God’s lovingkindness comes in to help man out from the penalty demanded by His justice.</a:t>
            </a:r>
          </a:p>
          <a:p>
            <a:pPr eaLnBrk="1" hangingPunct="1"/>
            <a:r>
              <a:rPr lang="en-US" sz="1400" smtClean="0">
                <a:latin typeface="Arial" pitchFamily="34" charset="0"/>
                <a:cs typeface="Arial" pitchFamily="34" charset="0"/>
              </a:rPr>
              <a:t>All that blood in the OT is the mechanism that God uses to demonstrate His mercy</a:t>
            </a:r>
          </a:p>
          <a:p>
            <a:pPr eaLnBrk="1" hangingPunct="1"/>
            <a:r>
              <a:rPr lang="en-US" sz="1400" smtClean="0">
                <a:latin typeface="Arial" pitchFamily="34" charset="0"/>
                <a:cs typeface="Arial" pitchFamily="34" charset="0"/>
              </a:rPr>
              <a:t>This is why the Bible is a book that drips blood. This is what animal sacrifice was all about. It was God’s way to demonstrate His grace or mercy</a:t>
            </a:r>
          </a:p>
          <a:p>
            <a:pPr eaLnBrk="1" hangingPunct="1"/>
            <a:r>
              <a:rPr lang="en-US" sz="1400" b="1" smtClean="0">
                <a:latin typeface="Arial" pitchFamily="34" charset="0"/>
                <a:cs typeface="Arial" pitchFamily="34" charset="0"/>
              </a:rPr>
              <a:t>&lt;TR&gt;Man’s redemption is all wrapped up in the idea of Atonement</a:t>
            </a:r>
          </a:p>
          <a:p>
            <a:pPr eaLnBrk="1" hangingPunct="1"/>
            <a:r>
              <a:rPr lang="en-US" sz="1400" smtClean="0">
                <a:latin typeface="Arial" pitchFamily="34" charset="0"/>
                <a:cs typeface="Arial" pitchFamily="34" charset="0"/>
              </a:rPr>
              <a:t>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p>
            <a:fld id="{7CAA0FA5-B974-41EA-922B-BECD2DF4757E}" type="slidenum">
              <a:rPr lang="en-US" smtClean="0">
                <a:solidFill>
                  <a:prstClr val="black"/>
                </a:solidFill>
              </a:rPr>
              <a:pPr/>
              <a:t>47</a:t>
            </a:fld>
            <a:endParaRPr lang="en-US" smtClean="0">
              <a:solidFill>
                <a:prstClr val="black"/>
              </a:solidFill>
            </a:endParaRPr>
          </a:p>
        </p:txBody>
      </p:sp>
      <p:sp>
        <p:nvSpPr>
          <p:cNvPr id="270339" name="Rectangle 2"/>
          <p:cNvSpPr>
            <a:spLocks noGrp="1" noRot="1" noChangeAspect="1" noChangeArrowheads="1" noTextEdit="1"/>
          </p:cNvSpPr>
          <p:nvPr>
            <p:ph type="sldImg"/>
          </p:nvPr>
        </p:nvSpPr>
        <p:spPr>
          <a:ln/>
        </p:spPr>
      </p:sp>
      <p:sp>
        <p:nvSpPr>
          <p:cNvPr id="270340" name="Rectangle 3"/>
          <p:cNvSpPr>
            <a:spLocks noGrp="1" noChangeArrowheads="1"/>
          </p:cNvSpPr>
          <p:nvPr>
            <p:ph type="body" idx="1"/>
          </p:nvPr>
        </p:nvSpPr>
        <p:spPr>
          <a:noFill/>
          <a:ln/>
        </p:spPr>
        <p:txBody>
          <a:bodyPr/>
          <a:lstStyle/>
          <a:p>
            <a:pPr eaLnBrk="1" hangingPunct="1"/>
            <a:r>
              <a:rPr lang="en-US" sz="1400" smtClean="0"/>
              <a:t>Atonement is the mechanism of reconcilation</a:t>
            </a:r>
          </a:p>
          <a:p>
            <a:pPr eaLnBrk="1" hangingPunct="1"/>
            <a:r>
              <a:rPr lang="en-US" sz="1400" smtClean="0"/>
              <a:t>Atonement is the result of reconcilitation between man who broke God’s laws and God himself so that spiritual reunion can take place.</a:t>
            </a:r>
          </a:p>
          <a:p>
            <a:pPr eaLnBrk="1" hangingPunct="1"/>
            <a:r>
              <a:rPr lang="en-US" sz="1400" smtClean="0"/>
              <a:t>&lt;TR&gt; And atonement is offered by the blood of animals</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0F95408-4B2D-4AD9-9172-1A7BEFB9DEB8}" type="slidenum">
              <a:rPr lang="en-US" sz="1200" i="0" smtClean="0">
                <a:latin typeface="Arial" pitchFamily="34" charset="0"/>
              </a:rPr>
              <a:pPr eaLnBrk="1" hangingPunct="1"/>
              <a:t>48</a:t>
            </a:fld>
            <a:endParaRPr lang="en-US" sz="1200" i="0" smtClean="0">
              <a:latin typeface="Arial" pitchFamily="34" charset="0"/>
            </a:endParaRPr>
          </a:p>
        </p:txBody>
      </p:sp>
      <p:sp>
        <p:nvSpPr>
          <p:cNvPr id="313347" name="Rectangle 2"/>
          <p:cNvSpPr>
            <a:spLocks noGrp="1" noRot="1" noChangeAspect="1" noChangeArrowheads="1" noTextEdit="1"/>
          </p:cNvSpPr>
          <p:nvPr>
            <p:ph type="sldImg"/>
          </p:nvPr>
        </p:nvSpPr>
        <p:spPr>
          <a:xfrm>
            <a:off x="1181100" y="698500"/>
            <a:ext cx="4648200" cy="3486150"/>
          </a:xfrm>
          <a:ln/>
        </p:spPr>
      </p:sp>
      <p:sp>
        <p:nvSpPr>
          <p:cNvPr id="31334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This is where we see that God’s lovingkindness comes in to help man out from the penalty demanded by His justice.</a:t>
            </a:r>
          </a:p>
          <a:p>
            <a:pPr eaLnBrk="1" hangingPunct="1"/>
            <a:r>
              <a:rPr lang="en-US" sz="1400" smtClean="0">
                <a:latin typeface="Arial" pitchFamily="34" charset="0"/>
                <a:cs typeface="Arial" pitchFamily="34" charset="0"/>
              </a:rPr>
              <a:t>All that blood in the OT is the mechanism that God uses to demonstrate His mercy</a:t>
            </a:r>
          </a:p>
          <a:p>
            <a:pPr eaLnBrk="1" hangingPunct="1"/>
            <a:r>
              <a:rPr lang="en-US" sz="1400" smtClean="0">
                <a:latin typeface="Arial" pitchFamily="34" charset="0"/>
                <a:cs typeface="Arial" pitchFamily="34" charset="0"/>
              </a:rPr>
              <a:t>This is why the Bible is a book that drips blood. This is what animal sacrifice was all about. It was God’s way to demonstrate His grace or mercy</a:t>
            </a:r>
          </a:p>
          <a:p>
            <a:pPr eaLnBrk="1" hangingPunct="1"/>
            <a:r>
              <a:rPr lang="en-US" sz="1400" b="1" smtClean="0">
                <a:latin typeface="Arial" pitchFamily="34" charset="0"/>
                <a:cs typeface="Arial" pitchFamily="34" charset="0"/>
              </a:rPr>
              <a:t>&lt;TR&gt;Man’s redemption is all wrapped up in the idea of Atonement</a:t>
            </a:r>
          </a:p>
          <a:p>
            <a:pPr eaLnBrk="1" hangingPunct="1"/>
            <a:r>
              <a:rPr lang="en-US" sz="1400" smtClean="0">
                <a:latin typeface="Arial" pitchFamily="34" charset="0"/>
                <a:cs typeface="Arial" pitchFamily="34" charset="0"/>
              </a:rPr>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9949BF4-9F44-4A68-88AA-CC732AE4B31F}" type="slidenum">
              <a:rPr lang="en-US" sz="1200" i="0" smtClean="0">
                <a:latin typeface="Arial" pitchFamily="34" charset="0"/>
              </a:rPr>
              <a:pPr eaLnBrk="1" hangingPunct="1"/>
              <a:t>49</a:t>
            </a:fld>
            <a:endParaRPr lang="en-US" sz="1200" i="0" smtClean="0">
              <a:latin typeface="Arial" pitchFamily="34" charset="0"/>
            </a:endParaRPr>
          </a:p>
        </p:txBody>
      </p:sp>
      <p:sp>
        <p:nvSpPr>
          <p:cNvPr id="314371" name="Rectangle 2"/>
          <p:cNvSpPr>
            <a:spLocks noGrp="1" noRot="1" noChangeAspect="1" noChangeArrowheads="1" noTextEdit="1"/>
          </p:cNvSpPr>
          <p:nvPr>
            <p:ph type="sldImg"/>
          </p:nvPr>
        </p:nvSpPr>
        <p:spPr>
          <a:ln/>
        </p:spPr>
      </p:sp>
      <p:sp>
        <p:nvSpPr>
          <p:cNvPr id="314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Life makes atonement.</a:t>
            </a:r>
          </a:p>
          <a:p>
            <a:pPr eaLnBrk="1" hangingPunct="1"/>
            <a:r>
              <a:rPr lang="en-US" sz="1400" smtClean="0">
                <a:latin typeface="Arial" pitchFamily="34" charset="0"/>
                <a:cs typeface="Arial" pitchFamily="34" charset="0"/>
              </a:rPr>
              <a:t>One thing we must realize is that God is not a God with some sort of bloodlust. Like the “throw the virgin in the volcano and appease the gods” kind of God.</a:t>
            </a:r>
          </a:p>
          <a:p>
            <a:pPr eaLnBrk="1" hangingPunct="1"/>
            <a:r>
              <a:rPr lang="en-US" sz="1400" smtClean="0">
                <a:latin typeface="Arial" pitchFamily="34" charset="0"/>
                <a:cs typeface="Arial" pitchFamily="34" charset="0"/>
              </a:rPr>
              <a:t>(Animal sacrifice is another tremendous evidence of God. Every culture in the world, all over the world, has practiced sacrifice. I read that the scholars are puzzled as to how man could have gotten this universal idea that killing something would bring good fortune)</a:t>
            </a:r>
          </a:p>
          <a:p>
            <a:pPr eaLnBrk="1" hangingPunct="1"/>
            <a:r>
              <a:rPr lang="en-US" sz="1400" b="1" smtClean="0">
                <a:latin typeface="Arial" pitchFamily="34" charset="0"/>
                <a:cs typeface="Arial" pitchFamily="34" charset="0"/>
              </a:rPr>
              <a:t>&lt;TR&gt; No. God uses blood (or life) to make atonement due to its representative nature and the seriousness of the crime</a:t>
            </a:r>
          </a:p>
          <a:p>
            <a:pPr eaLnBrk="1" hangingPunct="1"/>
            <a:endParaRPr lang="en-US" smtClean="0">
              <a:latin typeface="Arial" pitchFamily="34" charset="0"/>
              <a:cs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EB75124-0B94-47B7-B301-019CD22D600B}" type="slidenum">
              <a:rPr lang="en-US" sz="1200" i="0" smtClean="0">
                <a:latin typeface="Arial" pitchFamily="34" charset="0"/>
              </a:rPr>
              <a:pPr eaLnBrk="1" hangingPunct="1"/>
              <a:t>5</a:t>
            </a:fld>
            <a:endParaRPr lang="en-US" sz="1200" i="0" smtClean="0">
              <a:latin typeface="Arial" pitchFamily="34" charset="0"/>
            </a:endParaRPr>
          </a:p>
        </p:txBody>
      </p:sp>
      <p:sp>
        <p:nvSpPr>
          <p:cNvPr id="272387" name="Rectangle 2"/>
          <p:cNvSpPr>
            <a:spLocks noGrp="1" noRot="1" noChangeAspect="1" noChangeArrowheads="1" noTextEdit="1"/>
          </p:cNvSpPr>
          <p:nvPr>
            <p:ph type="sldImg"/>
          </p:nvPr>
        </p:nvSpPr>
        <p:spPr>
          <a:ln/>
        </p:spPr>
      </p:sp>
      <p:sp>
        <p:nvSpPr>
          <p:cNvPr id="272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gospel stands between man and salvation</a:t>
            </a:r>
          </a:p>
          <a:p>
            <a:pPr eaLnBrk="1" hangingPunct="1"/>
            <a:r>
              <a:rPr lang="en-US" sz="1400" smtClean="0">
                <a:latin typeface="Arial" pitchFamily="34" charset="0"/>
                <a:cs typeface="Arial" pitchFamily="34" charset="0"/>
              </a:rPr>
              <a:t>The gospel is the power of God – not a fuzzy feeling, not money, or wealth or fame – but the gospel</a:t>
            </a:r>
          </a:p>
          <a:p>
            <a:pPr eaLnBrk="1" hangingPunct="1"/>
            <a:r>
              <a:rPr lang="en-US" sz="1400" smtClean="0">
                <a:latin typeface="Arial" pitchFamily="34" charset="0"/>
                <a:cs typeface="Arial" pitchFamily="34" charset="0"/>
              </a:rPr>
              <a:t>&lt;Here we learn additional information about the gospel&gt;</a:t>
            </a:r>
          </a:p>
          <a:p>
            <a:pPr eaLnBrk="1" hangingPunct="1"/>
            <a:endParaRPr lang="en-US" sz="1400" smtClean="0">
              <a:latin typeface="Arial" pitchFamily="34" charset="0"/>
              <a:cs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E04987E-5C93-4984-9A8D-1F192D719504}" type="slidenum">
              <a:rPr lang="en-US" sz="1200" i="0" smtClean="0">
                <a:latin typeface="Arial" pitchFamily="34" charset="0"/>
              </a:rPr>
              <a:pPr eaLnBrk="1" hangingPunct="1"/>
              <a:t>50</a:t>
            </a:fld>
            <a:endParaRPr lang="en-US" sz="1200" i="0" smtClean="0">
              <a:latin typeface="Arial" pitchFamily="34" charset="0"/>
            </a:endParaRPr>
          </a:p>
        </p:txBody>
      </p:sp>
      <p:sp>
        <p:nvSpPr>
          <p:cNvPr id="315395" name="Rectangle 2"/>
          <p:cNvSpPr>
            <a:spLocks noGrp="1" noRot="1" noChangeAspect="1" noChangeArrowheads="1" noTextEdit="1"/>
          </p:cNvSpPr>
          <p:nvPr>
            <p:ph type="sldImg"/>
          </p:nvPr>
        </p:nvSpPr>
        <p:spPr>
          <a:ln/>
        </p:spPr>
      </p:sp>
      <p:sp>
        <p:nvSpPr>
          <p:cNvPr id="315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Life makes atonement.</a:t>
            </a:r>
          </a:p>
          <a:p>
            <a:pPr eaLnBrk="1" hangingPunct="1"/>
            <a:r>
              <a:rPr lang="en-US" sz="1400" smtClean="0">
                <a:latin typeface="Arial" pitchFamily="34" charset="0"/>
                <a:cs typeface="Arial" pitchFamily="34" charset="0"/>
              </a:rPr>
              <a:t>One thing we must realize is that God is not a God with some sort of bloodlust. Like the “throw the virgin in the volcano and appease the gods” kind of God.</a:t>
            </a:r>
          </a:p>
          <a:p>
            <a:pPr eaLnBrk="1" hangingPunct="1"/>
            <a:r>
              <a:rPr lang="en-US" sz="1400" smtClean="0">
                <a:latin typeface="Arial" pitchFamily="34" charset="0"/>
                <a:cs typeface="Arial" pitchFamily="34" charset="0"/>
              </a:rPr>
              <a:t>(Animal sacrifice is another tremendous evidence of God. Every culture in the world, all over the world, has practiced sacrifice. I read that the scholars are puzzled as to how man could have gotten this universal idea that killing something would bring good fortune)</a:t>
            </a:r>
          </a:p>
          <a:p>
            <a:pPr eaLnBrk="1" hangingPunct="1"/>
            <a:r>
              <a:rPr lang="en-US" sz="1400" b="1" smtClean="0">
                <a:latin typeface="Arial" pitchFamily="34" charset="0"/>
                <a:cs typeface="Arial" pitchFamily="34" charset="0"/>
              </a:rPr>
              <a:t>&lt;TR&gt; No. God uses blood (or life) to make atonement due to its representative nature and the seriousness of the crime</a:t>
            </a:r>
          </a:p>
          <a:p>
            <a:pPr eaLnBrk="1" hangingPunct="1"/>
            <a:endParaRPr lang="en-US" smtClean="0">
              <a:latin typeface="Arial" pitchFamily="34" charset="0"/>
              <a:cs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A8F406C-0C3E-40BC-A461-D47F9BE00253}" type="slidenum">
              <a:rPr lang="en-US" sz="1200" i="0" smtClean="0">
                <a:solidFill>
                  <a:srgbClr val="000000"/>
                </a:solidFill>
                <a:latin typeface="Arial" pitchFamily="34" charset="0"/>
              </a:rPr>
              <a:pPr eaLnBrk="1" hangingPunct="1"/>
              <a:t>51</a:t>
            </a:fld>
            <a:endParaRPr lang="en-US" sz="1200" i="0" smtClean="0">
              <a:solidFill>
                <a:srgbClr val="000000"/>
              </a:solidFill>
              <a:latin typeface="Arial" pitchFamily="34" charset="0"/>
            </a:endParaRPr>
          </a:p>
        </p:txBody>
      </p:sp>
      <p:sp>
        <p:nvSpPr>
          <p:cNvPr id="316419" name="Rectangle 2"/>
          <p:cNvSpPr>
            <a:spLocks noGrp="1" noRot="1" noChangeAspect="1" noChangeArrowheads="1" noTextEdit="1"/>
          </p:cNvSpPr>
          <p:nvPr>
            <p:ph type="sldImg"/>
          </p:nvPr>
        </p:nvSpPr>
        <p:spPr>
          <a:ln/>
        </p:spPr>
      </p:sp>
      <p:sp>
        <p:nvSpPr>
          <p:cNvPr id="316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When man can exhibit the characteristic of holiness God has a union and relationship with man that is called spiritual fellowship.</a:t>
            </a:r>
          </a:p>
          <a:p>
            <a:pPr eaLnBrk="1" hangingPunct="1"/>
            <a:r>
              <a:rPr lang="en-US" sz="1400" smtClean="0">
                <a:latin typeface="Arial" pitchFamily="34" charset="0"/>
                <a:cs typeface="Arial" pitchFamily="34" charset="0"/>
              </a:rPr>
              <a:t>Holiness for man can only take place if the price for sin can be paid thereby removing sin.</a:t>
            </a:r>
            <a:endParaRPr lang="en-US" sz="1400" b="1" smtClean="0">
              <a:latin typeface="Arial" pitchFamily="34" charset="0"/>
              <a:cs typeface="Arial" pitchFamily="34" charset="0"/>
            </a:endParaRPr>
          </a:p>
          <a:p>
            <a:pPr eaLnBrk="1" hangingPunct="1"/>
            <a:r>
              <a:rPr lang="en-US" sz="1400" b="1" smtClean="0">
                <a:latin typeface="Arial" pitchFamily="34" charset="0"/>
                <a:cs typeface="Arial" pitchFamily="34" charset="0"/>
              </a:rPr>
              <a:t>&lt;TR&gt; This relationship is only possible if man can be found in a state of holiness because this is the only realm of existence with God…but alas this is the problem of man</a:t>
            </a:r>
          </a:p>
          <a:p>
            <a:pPr eaLnBrk="1" hangingPunct="1"/>
            <a:endParaRPr lang="en-US" sz="1400" b="1" smtClean="0">
              <a:latin typeface="Arial" pitchFamily="34" charset="0"/>
              <a:cs typeface="Arial" pitchFamily="34" charset="0"/>
            </a:endParaRPr>
          </a:p>
          <a:p>
            <a:pPr eaLnBrk="1" hangingPunct="1"/>
            <a:r>
              <a:rPr lang="en-US" sz="1400" b="1" smtClean="0">
                <a:latin typeface="Arial" pitchFamily="34" charset="0"/>
                <a:cs typeface="Arial" pitchFamily="34" charset="0"/>
              </a:rPr>
              <a:t>&lt;TR&gt; It is even worse</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6CE36D6-ABA6-46CB-AF8F-DF39AF629702}" type="slidenum">
              <a:rPr lang="en-US" sz="1200" i="0" smtClean="0">
                <a:latin typeface="Arial" pitchFamily="34" charset="0"/>
              </a:rPr>
              <a:pPr eaLnBrk="1" hangingPunct="1"/>
              <a:t>52</a:t>
            </a:fld>
            <a:endParaRPr lang="en-US" sz="1200" i="0" smtClean="0">
              <a:latin typeface="Arial" pitchFamily="34" charset="0"/>
            </a:endParaRPr>
          </a:p>
        </p:txBody>
      </p:sp>
      <p:sp>
        <p:nvSpPr>
          <p:cNvPr id="317443" name="Rectangle 2"/>
          <p:cNvSpPr>
            <a:spLocks noGrp="1" noRot="1" noChangeAspect="1" noChangeArrowheads="1" noTextEdit="1"/>
          </p:cNvSpPr>
          <p:nvPr>
            <p:ph type="sldImg"/>
          </p:nvPr>
        </p:nvSpPr>
        <p:spPr>
          <a:ln/>
        </p:spPr>
      </p:sp>
      <p:sp>
        <p:nvSpPr>
          <p:cNvPr id="317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AD9F1E3-C790-433E-8F2A-51DFBC53B73B}" type="slidenum">
              <a:rPr lang="en-US" sz="1200" i="0" smtClean="0">
                <a:latin typeface="Arial" pitchFamily="34" charset="0"/>
              </a:rPr>
              <a:pPr eaLnBrk="1" hangingPunct="1"/>
              <a:t>53</a:t>
            </a:fld>
            <a:endParaRPr lang="en-US" sz="1200" i="0" smtClean="0">
              <a:latin typeface="Arial" pitchFamily="34" charset="0"/>
            </a:endParaRPr>
          </a:p>
        </p:txBody>
      </p:sp>
      <p:sp>
        <p:nvSpPr>
          <p:cNvPr id="318467" name="Rectangle 2"/>
          <p:cNvSpPr>
            <a:spLocks noGrp="1" noRot="1" noChangeAspect="1" noChangeArrowheads="1" noTextEdit="1"/>
          </p:cNvSpPr>
          <p:nvPr>
            <p:ph type="sldImg"/>
          </p:nvPr>
        </p:nvSpPr>
        <p:spPr>
          <a:ln/>
        </p:spPr>
      </p:sp>
      <p:sp>
        <p:nvSpPr>
          <p:cNvPr id="318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64E139FF-6572-4A53-96D6-91427482DF0A}" type="slidenum">
              <a:rPr lang="en-US" sz="1200" i="0">
                <a:solidFill>
                  <a:prstClr val="black"/>
                </a:solidFill>
                <a:latin typeface="Arial" pitchFamily="34" charset="0"/>
              </a:rPr>
              <a:pPr eaLnBrk="1" hangingPunct="1"/>
              <a:t>54</a:t>
            </a:fld>
            <a:endParaRPr lang="en-US" sz="1200" i="0" dirty="0">
              <a:solidFill>
                <a:prstClr val="black"/>
              </a:solidFill>
              <a:latin typeface="Arial" pitchFamily="34" charset="0"/>
            </a:endParaRPr>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latin typeface="Arial" pitchFamily="34" charset="0"/>
                <a:cs typeface="Arial" pitchFamily="34" charset="0"/>
              </a:rPr>
              <a:t>Sanctification produces reconciliation.</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07D5FDF-FE34-4D61-9305-A5A7352920ED}" type="slidenum">
              <a:rPr lang="en-US" sz="1200" i="0" smtClean="0">
                <a:latin typeface="Arial" pitchFamily="34" charset="0"/>
              </a:rPr>
              <a:pPr eaLnBrk="1" hangingPunct="1"/>
              <a:t>55</a:t>
            </a:fld>
            <a:endParaRPr lang="en-US" sz="1200" i="0" smtClean="0">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When man can exhibit the characteristic of holiness God has a union and relationship with man that is called spiritual fellowship.</a:t>
            </a:r>
          </a:p>
          <a:p>
            <a:pPr eaLnBrk="1" hangingPunct="1"/>
            <a:r>
              <a:rPr lang="en-US" sz="1400" smtClean="0">
                <a:latin typeface="Arial" pitchFamily="34" charset="0"/>
                <a:cs typeface="Arial" pitchFamily="34" charset="0"/>
              </a:rPr>
              <a:t>Holiness for man can only take place if the price for sin can be paid thereby removing sin.</a:t>
            </a:r>
            <a:endParaRPr lang="en-US" sz="1400" b="1" smtClean="0">
              <a:latin typeface="Arial" pitchFamily="34" charset="0"/>
              <a:cs typeface="Arial" pitchFamily="34" charset="0"/>
            </a:endParaRPr>
          </a:p>
          <a:p>
            <a:pPr eaLnBrk="1" hangingPunct="1"/>
            <a:r>
              <a:rPr lang="en-US" sz="1400" b="1" smtClean="0">
                <a:latin typeface="Arial" pitchFamily="34" charset="0"/>
                <a:cs typeface="Arial" pitchFamily="34" charset="0"/>
              </a:rPr>
              <a:t>&lt;TR&gt; This relationship is only possible if man can be found in a state of holiness because this is the only realm of existence with God…but alas this is the problem of man</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56</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This is God’s purpose. To reclaim a lost relationship with those that understand the problem of sin, His justice, His mercy, and are willing to demonstrate that trust by faith.</a:t>
            </a:r>
            <a:endParaRPr lang="en-US" sz="1400" b="1" dirty="0">
              <a:latin typeface="Arial" pitchFamily="34" charset="0"/>
              <a:cs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7ED2A78-6EAF-433C-965B-03FF67454760}" type="slidenum">
              <a:rPr lang="en-US" sz="1200" i="0" smtClean="0">
                <a:latin typeface="Arial" pitchFamily="34" charset="0"/>
              </a:rPr>
              <a:pPr eaLnBrk="1" hangingPunct="1"/>
              <a:t>57</a:t>
            </a:fld>
            <a:endParaRPr lang="en-US" sz="1200" i="0" smtClean="0">
              <a:latin typeface="Arial" pitchFamily="34" charset="0"/>
            </a:endParaRPr>
          </a:p>
        </p:txBody>
      </p:sp>
      <p:sp>
        <p:nvSpPr>
          <p:cNvPr id="321539" name="Rectangle 2"/>
          <p:cNvSpPr>
            <a:spLocks noGrp="1" noRot="1" noChangeAspect="1" noChangeArrowheads="1" noTextEdit="1"/>
          </p:cNvSpPr>
          <p:nvPr>
            <p:ph type="sldImg"/>
          </p:nvPr>
        </p:nvSpPr>
        <p:spPr>
          <a:ln/>
        </p:spPr>
      </p:sp>
      <p:sp>
        <p:nvSpPr>
          <p:cNvPr id="321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SO here is a visual of how animal sacrifice worked.</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5842485A-21DE-4CDC-8621-52E06C971C4A}" type="slidenum">
              <a:rPr lang="en-US" sz="1200" i="0">
                <a:solidFill>
                  <a:prstClr val="black"/>
                </a:solidFill>
                <a:latin typeface="Arial" pitchFamily="34" charset="0"/>
              </a:rPr>
              <a:pPr eaLnBrk="1" hangingPunct="1"/>
              <a:t>58</a:t>
            </a:fld>
            <a:endParaRPr lang="en-US" sz="1200" i="0" dirty="0">
              <a:solidFill>
                <a:prstClr val="black"/>
              </a:solidFill>
              <a:latin typeface="Arial" pitchFamily="34"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latin typeface="Arial" pitchFamily="34" charset="0"/>
                <a:cs typeface="Arial" pitchFamily="34" charset="0"/>
              </a:rPr>
              <a:t>It not only unites the old and new testaments of the Bible</a:t>
            </a:r>
          </a:p>
          <a:p>
            <a:pPr eaLnBrk="1" hangingPunct="1"/>
            <a:r>
              <a:rPr lang="en-US" baseline="0" dirty="0" smtClean="0">
                <a:latin typeface="Arial" pitchFamily="34" charset="0"/>
                <a:cs typeface="Arial" pitchFamily="34" charset="0"/>
              </a:rPr>
              <a:t>It provides the very foundation on which the plan of redemption, indeed the gospel itself rests.</a:t>
            </a:r>
          </a:p>
          <a:p>
            <a:pPr eaLnBrk="1" hangingPunct="1"/>
            <a:endParaRPr lang="en-US" baseline="0" dirty="0" smtClean="0">
              <a:latin typeface="Arial" pitchFamily="34" charset="0"/>
              <a:cs typeface="Arial" pitchFamily="34" charset="0"/>
            </a:endParaRPr>
          </a:p>
          <a:p>
            <a:pPr eaLnBrk="1" hangingPunct="1"/>
            <a:r>
              <a:rPr lang="en-US" baseline="0" dirty="0" smtClean="0">
                <a:latin typeface="Arial" pitchFamily="34" charset="0"/>
                <a:cs typeface="Arial" pitchFamily="34" charset="0"/>
              </a:rPr>
              <a:t>&lt;Sacrifice whether human or animal is nothing new to the planet.</a:t>
            </a:r>
          </a:p>
          <a:p>
            <a:pPr eaLnBrk="1" hangingPunct="1"/>
            <a:endParaRPr lang="en-US" baseline="0" dirty="0" smtClean="0">
              <a:latin typeface="Arial" pitchFamily="34" charset="0"/>
              <a:cs typeface="Arial" pitchFamily="34" charset="0"/>
            </a:endParaRPr>
          </a:p>
          <a:p>
            <a:pPr eaLnBrk="1" hangingPunct="1"/>
            <a:endParaRPr lang="en-US" dirty="0" smtClean="0">
              <a:latin typeface="Arial" pitchFamily="34" charset="0"/>
              <a:cs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can find sacrifice of some sort in every culture on</a:t>
            </a:r>
            <a:r>
              <a:rPr lang="en-US" baseline="0" dirty="0" smtClean="0"/>
              <a:t> the planet throughout history. From Canaan to ancient Greece, to Phoenicians, to Asia and India, to Africa, and even the Americas. It still goes on today all over the world.</a:t>
            </a:r>
          </a:p>
          <a:p>
            <a:endParaRPr lang="en-US" baseline="0" dirty="0" smtClean="0"/>
          </a:p>
          <a:p>
            <a:r>
              <a:rPr lang="en-US" baseline="0" dirty="0" smtClean="0"/>
              <a:t>&lt;This is baffling to most scholars, even many biblical scholars.</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59</a:t>
            </a:fld>
            <a:endParaRPr lang="en-US" dirty="0">
              <a:solidFill>
                <a:prstClr val="black"/>
              </a:solidFill>
            </a:endParaRPr>
          </a:p>
        </p:txBody>
      </p:sp>
    </p:spTree>
    <p:extLst>
      <p:ext uri="{BB962C8B-B14F-4D97-AF65-F5344CB8AC3E}">
        <p14:creationId xmlns:p14="http://schemas.microsoft.com/office/powerpoint/2010/main" val="5222912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A89EAD8-3BE1-40AC-9F72-859B0C651E3C}" type="slidenum">
              <a:rPr lang="en-US" sz="1200" i="0" smtClean="0">
                <a:latin typeface="Arial" pitchFamily="34" charset="0"/>
              </a:rPr>
              <a:pPr eaLnBrk="1" hangingPunct="1"/>
              <a:t>6</a:t>
            </a:fld>
            <a:endParaRPr lang="en-US" sz="1200" i="0" smtClean="0">
              <a:latin typeface="Arial" pitchFamily="34"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b="1" smtClean="0">
              <a:latin typeface="Arial" pitchFamily="34" charset="0"/>
              <a:cs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60</a:t>
            </a:fld>
            <a:endParaRPr lang="en-US" dirty="0">
              <a:solidFill>
                <a:prstClr val="black"/>
              </a:solidFill>
            </a:endParaRPr>
          </a:p>
        </p:txBody>
      </p:sp>
    </p:spTree>
    <p:extLst>
      <p:ext uri="{BB962C8B-B14F-4D97-AF65-F5344CB8AC3E}">
        <p14:creationId xmlns:p14="http://schemas.microsoft.com/office/powerpoint/2010/main" val="301922951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 we understand that mankind had a common origin in the Garden of Eden</a:t>
            </a:r>
            <a:r>
              <a:rPr lang="en-US" baseline="0" dirty="0" smtClean="0"/>
              <a:t> and that sacrifices were being performed specifically at least as far back as Cain and Abel it shouldn’t surprise us to see this practice carried everywhere as people populated the earth.</a:t>
            </a:r>
          </a:p>
          <a:p>
            <a:endParaRPr lang="en-US" baseline="0" dirty="0" smtClean="0"/>
          </a:p>
          <a:p>
            <a:r>
              <a:rPr lang="en-US" baseline="0" dirty="0" smtClean="0"/>
              <a:t>We also see tower and pyramid building as well as creation and flood stories being propagated in cultures all over the world. This can’t be dismissed as mere coincidence. </a:t>
            </a:r>
          </a:p>
          <a:p>
            <a:endParaRPr lang="en-US" baseline="0" dirty="0" smtClean="0"/>
          </a:p>
          <a:p>
            <a:r>
              <a:rPr lang="en-US" baseline="0" dirty="0" smtClean="0"/>
              <a:t>The events and practices that happened in Genesis were being reflected in cultures universally long before the Bible was written. As people spread out over all the earth from the tower of Babel they carried in their hearts the events of Genesis. Just like the party game of “telephone” the recounting of these stories over time and distance became distorted with central truths remaining.</a:t>
            </a:r>
          </a:p>
          <a:p>
            <a:endParaRPr lang="en-US" baseline="0" dirty="0" smtClean="0"/>
          </a:p>
          <a:p>
            <a:r>
              <a:rPr lang="en-US" baseline="0" dirty="0" smtClean="0"/>
              <a:t>If we believe the Bible we can understand that sacrifice originated in Genesis and was instituted by God, not copied from other surrounding cultures.</a:t>
            </a:r>
          </a:p>
          <a:p>
            <a:endParaRPr lang="en-US" baseline="0" dirty="0" smtClean="0"/>
          </a:p>
          <a:p>
            <a:r>
              <a:rPr lang="en-US" baseline="0" dirty="0" smtClean="0"/>
              <a:t>&lt;But what was the purpose of sacrifice? Why did God require it? What was it supposed to accomplish? We need to take a few minutes and put sacrifice into a proper context. </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61</a:t>
            </a:fld>
            <a:endParaRPr lang="en-US" dirty="0">
              <a:solidFill>
                <a:prstClr val="black"/>
              </a:solidFill>
            </a:endParaRPr>
          </a:p>
        </p:txBody>
      </p:sp>
    </p:spTree>
    <p:extLst>
      <p:ext uri="{BB962C8B-B14F-4D97-AF65-F5344CB8AC3E}">
        <p14:creationId xmlns:p14="http://schemas.microsoft.com/office/powerpoint/2010/main" val="301922951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6BE7603-3EB5-4AB7-8BCC-8BFFC976F312}" type="slidenum">
              <a:rPr lang="en-US" sz="1200" i="0" smtClean="0">
                <a:latin typeface="Arial" pitchFamily="34" charset="0"/>
              </a:rPr>
              <a:pPr eaLnBrk="1" hangingPunct="1"/>
              <a:t>62</a:t>
            </a:fld>
            <a:endParaRPr lang="en-US" sz="1200" i="0" smtClean="0">
              <a:latin typeface="Arial" pitchFamily="34" charset="0"/>
            </a:endParaRPr>
          </a:p>
        </p:txBody>
      </p:sp>
      <p:sp>
        <p:nvSpPr>
          <p:cNvPr id="322563" name="Rectangle 2"/>
          <p:cNvSpPr>
            <a:spLocks noGrp="1" noRot="1" noChangeAspect="1" noChangeArrowheads="1" noTextEdit="1"/>
          </p:cNvSpPr>
          <p:nvPr>
            <p:ph type="sldImg"/>
          </p:nvPr>
        </p:nvSpPr>
        <p:spPr>
          <a:ln/>
        </p:spPr>
      </p:sp>
      <p:sp>
        <p:nvSpPr>
          <p:cNvPr id="322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While Adam and Eve died spiritually, because of their sin we see that a physical death did take place – animals</a:t>
            </a:r>
          </a:p>
          <a:p>
            <a:pPr eaLnBrk="1" hangingPunct="1"/>
            <a:r>
              <a:rPr lang="en-US" smtClean="0">
                <a:latin typeface="Arial" pitchFamily="34" charset="0"/>
                <a:cs typeface="Arial" pitchFamily="34" charset="0"/>
              </a:rPr>
              <a:t>Genesis wasn’t written to explain the plan of redemption, however, it should not come as a surprise to see all of the elements reflected in genesis.</a:t>
            </a:r>
          </a:p>
          <a:p>
            <a:pPr eaLnBrk="1" hangingPunct="1"/>
            <a:r>
              <a:rPr lang="en-US" smtClean="0">
                <a:latin typeface="Arial" pitchFamily="34" charset="0"/>
                <a:cs typeface="Arial" pitchFamily="34" charset="0"/>
              </a:rPr>
              <a:t>All of the elements of the plan of redemption are found in the Garden of Eden.</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63</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These are the key sacrifices found under the Mosaical system. I do not plan to go into any detailed discussion of the various types and the mechanics of the sacrifices (you can find more detail either in the manuscript or any good Bible dictionary). </a:t>
            </a:r>
          </a:p>
          <a:p>
            <a:pPr eaLnBrk="1" hangingPunct="1"/>
            <a:endParaRPr lang="en-US" sz="1400" dirty="0">
              <a:latin typeface="Arial" pitchFamily="34" charset="0"/>
              <a:cs typeface="Arial" pitchFamily="34" charset="0"/>
            </a:endParaRPr>
          </a:p>
          <a:p>
            <a:pPr eaLnBrk="1" hangingPunct="1"/>
            <a:r>
              <a:rPr lang="en-US" sz="1400" dirty="0">
                <a:latin typeface="Arial" pitchFamily="34" charset="0"/>
                <a:cs typeface="Arial" pitchFamily="34" charset="0"/>
              </a:rPr>
              <a:t>I have categorized these into two categories, the sin offerings and the fellowship/communion offerings.</a:t>
            </a:r>
          </a:p>
          <a:p>
            <a:pPr eaLnBrk="1" hangingPunct="1"/>
            <a:endParaRPr lang="en-US" sz="1400" dirty="0">
              <a:latin typeface="Arial" pitchFamily="34" charset="0"/>
              <a:cs typeface="Arial" pitchFamily="34" charset="0"/>
            </a:endParaRPr>
          </a:p>
          <a:p>
            <a:pPr eaLnBrk="1" hangingPunct="1"/>
            <a:r>
              <a:rPr lang="en-US" sz="1400" dirty="0">
                <a:latin typeface="Arial" pitchFamily="34" charset="0"/>
                <a:cs typeface="Arial" pitchFamily="34" charset="0"/>
              </a:rPr>
              <a:t>The sin offerings covered specific sins, sins in general and represented total consecration. The grain and peace offerings included vow, thanks, and freewill offerings.</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07D5FDF-FE34-4D61-9305-A5A7352920ED}" type="slidenum">
              <a:rPr lang="en-US" sz="1200" i="0">
                <a:solidFill>
                  <a:prstClr val="black"/>
                </a:solidFill>
                <a:latin typeface="Arial" pitchFamily="34" charset="0"/>
              </a:rPr>
              <a:pPr eaLnBrk="1" hangingPunct="1"/>
              <a:t>64</a:t>
            </a:fld>
            <a:endParaRPr lang="en-US" sz="1200" i="0" dirty="0">
              <a:solidFill>
                <a:prstClr val="black"/>
              </a:solidFill>
              <a:latin typeface="Arial"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eaLnBrk="1" hangingPunct="1">
              <a:defRPr/>
            </a:pPr>
            <a:r>
              <a:rPr lang="en-US" sz="1400" dirty="0">
                <a:latin typeface="Arial" pitchFamily="34" charset="0"/>
                <a:cs typeface="Arial" pitchFamily="34" charset="0"/>
              </a:rPr>
              <a:t>The sin offerings were required and were done first. They had the effect of repairing the sin damaged relationship by removing sin – in that sense they repaired or restored the relationship.</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By sanctifying the sinner and making them holy they thus enabled the other offerings which could then be performed.</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The fellowship/communion offerings were voluntary. They were all about fellowship and communion with a holy God that in effect were used to nurture, sustain, and maintain the restored relationship. Just like a husband and wife do things needed to sustain and nurture a loving relationship. So God provided voluntary communion offerings that showed the importance of being in a relationship with Him.</a:t>
            </a:r>
          </a:p>
          <a:p>
            <a:pPr defTabSz="931774" eaLnBrk="1" hangingPunct="1">
              <a:defRPr/>
            </a:pPr>
            <a:endParaRPr lang="en-US" sz="1400" dirty="0">
              <a:latin typeface="Arial" pitchFamily="34" charset="0"/>
              <a:cs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30447D8-23E1-45B6-BC72-3A9013D93A4F}" type="slidenum">
              <a:rPr lang="en-US" sz="1200" i="0" smtClean="0">
                <a:latin typeface="Arial" pitchFamily="34" charset="0"/>
              </a:rPr>
              <a:pPr eaLnBrk="1" hangingPunct="1"/>
              <a:t>65</a:t>
            </a:fld>
            <a:endParaRPr lang="en-US" sz="1200" i="0" smtClean="0">
              <a:latin typeface="Arial" pitchFamily="34" charset="0"/>
            </a:endParaRPr>
          </a:p>
        </p:txBody>
      </p:sp>
      <p:sp>
        <p:nvSpPr>
          <p:cNvPr id="324611" name="Rectangle 2"/>
          <p:cNvSpPr>
            <a:spLocks noGrp="1" noRot="1" noChangeAspect="1" noChangeArrowheads="1" noTextEdit="1"/>
          </p:cNvSpPr>
          <p:nvPr>
            <p:ph type="sldImg"/>
          </p:nvPr>
        </p:nvSpPr>
        <p:spPr>
          <a:ln/>
        </p:spPr>
      </p:sp>
      <p:sp>
        <p:nvSpPr>
          <p:cNvPr id="324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biblical concept of faith is even seen in animal sacrifice.</a:t>
            </a:r>
          </a:p>
          <a:p>
            <a:pPr eaLnBrk="1" hangingPunct="1"/>
            <a:r>
              <a:rPr lang="en-US" sz="1400" smtClean="0">
                <a:latin typeface="Arial" pitchFamily="34" charset="0"/>
                <a:cs typeface="Arial" pitchFamily="34" charset="0"/>
              </a:rPr>
              <a:t>Couldn’t just believe in animal sacrifice. The animal had to be killed</a:t>
            </a:r>
          </a:p>
          <a:p>
            <a:pPr eaLnBrk="1" hangingPunct="1"/>
            <a:r>
              <a:rPr lang="en-US" sz="1400" smtClean="0">
                <a:latin typeface="Arial" pitchFamily="34" charset="0"/>
                <a:cs typeface="Arial" pitchFamily="34" charset="0"/>
              </a:rPr>
              <a:t>Heb 9:22</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Dad didn’t want to do it because it is raining and cold.</a:t>
            </a:r>
          </a:p>
          <a:p>
            <a:pPr eaLnBrk="1" hangingPunct="1"/>
            <a:r>
              <a:rPr lang="en-US" sz="1400" smtClean="0">
                <a:latin typeface="Arial" pitchFamily="34" charset="0"/>
                <a:cs typeface="Arial" pitchFamily="34" charset="0"/>
              </a:rPr>
              <a:t>Son does it because dad always did it.</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&lt;The Bible is replete with examples of faith</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A9E1C9F-63AA-49E8-9DF8-540820CD9AA4}" type="slidenum">
              <a:rPr lang="en-US" sz="1200" i="0" smtClean="0">
                <a:latin typeface="Arial" pitchFamily="34" charset="0"/>
              </a:rPr>
              <a:pPr eaLnBrk="1" hangingPunct="1"/>
              <a:t>66</a:t>
            </a:fld>
            <a:endParaRPr lang="en-US" sz="1200" i="0" smtClean="0">
              <a:latin typeface="Arial" pitchFamily="34" charset="0"/>
            </a:endParaRPr>
          </a:p>
        </p:txBody>
      </p:sp>
      <p:sp>
        <p:nvSpPr>
          <p:cNvPr id="325635" name="Rectangle 2"/>
          <p:cNvSpPr>
            <a:spLocks noGrp="1" noRot="1" noChangeAspect="1" noChangeArrowheads="1" noTextEdit="1"/>
          </p:cNvSpPr>
          <p:nvPr>
            <p:ph type="sldImg"/>
          </p:nvPr>
        </p:nvSpPr>
        <p:spPr>
          <a:ln/>
        </p:spPr>
      </p:sp>
      <p:sp>
        <p:nvSpPr>
          <p:cNvPr id="325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biblical concept of faith is even seen in animal sacrifice.</a:t>
            </a:r>
          </a:p>
          <a:p>
            <a:pPr eaLnBrk="1" hangingPunct="1"/>
            <a:r>
              <a:rPr lang="en-US" sz="1400" smtClean="0">
                <a:latin typeface="Arial" pitchFamily="34" charset="0"/>
                <a:cs typeface="Arial" pitchFamily="34" charset="0"/>
              </a:rPr>
              <a:t>Couldn’t just believe in animal sacrifice. The animal had to be killed</a:t>
            </a:r>
          </a:p>
          <a:p>
            <a:pPr eaLnBrk="1" hangingPunct="1"/>
            <a:r>
              <a:rPr lang="en-US" sz="1400" smtClean="0">
                <a:latin typeface="Arial" pitchFamily="34" charset="0"/>
                <a:cs typeface="Arial" pitchFamily="34" charset="0"/>
              </a:rPr>
              <a:t>Heb 9:22</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Dad didn’t want to do it because it is raining and cold.</a:t>
            </a:r>
          </a:p>
          <a:p>
            <a:pPr eaLnBrk="1" hangingPunct="1"/>
            <a:r>
              <a:rPr lang="en-US" sz="1400" smtClean="0">
                <a:latin typeface="Arial" pitchFamily="34" charset="0"/>
                <a:cs typeface="Arial" pitchFamily="34" charset="0"/>
              </a:rPr>
              <a:t>Son does it because dad always did it.</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&lt;The Bible is replete with examples of faith</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2228745-CDF5-4230-9363-131B876B4E06}" type="slidenum">
              <a:rPr lang="en-US" sz="1200" i="0" smtClean="0">
                <a:latin typeface="Arial" pitchFamily="34" charset="0"/>
              </a:rPr>
              <a:pPr eaLnBrk="1" hangingPunct="1"/>
              <a:t>67</a:t>
            </a:fld>
            <a:endParaRPr lang="en-US" sz="1200" i="0" smtClean="0">
              <a:latin typeface="Arial" pitchFamily="34" charset="0"/>
            </a:endParaRPr>
          </a:p>
        </p:txBody>
      </p:sp>
      <p:sp>
        <p:nvSpPr>
          <p:cNvPr id="323587" name="Rectangle 2"/>
          <p:cNvSpPr>
            <a:spLocks noGrp="1" noRot="1" noChangeAspect="1" noChangeArrowheads="1" noTextEdit="1"/>
          </p:cNvSpPr>
          <p:nvPr>
            <p:ph type="sldImg"/>
          </p:nvPr>
        </p:nvSpPr>
        <p:spPr>
          <a:ln/>
        </p:spPr>
      </p:sp>
      <p:sp>
        <p:nvSpPr>
          <p:cNvPr id="323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biblical concept of faith is even seen in animal sacrifice.</a:t>
            </a:r>
          </a:p>
          <a:p>
            <a:pPr eaLnBrk="1" hangingPunct="1"/>
            <a:r>
              <a:rPr lang="en-US" sz="1400" smtClean="0">
                <a:latin typeface="Arial" pitchFamily="34" charset="0"/>
                <a:cs typeface="Arial" pitchFamily="34" charset="0"/>
              </a:rPr>
              <a:t>Couldn’t just believe in animal sacrifice. The animal had to be killed</a:t>
            </a:r>
          </a:p>
          <a:p>
            <a:pPr eaLnBrk="1" hangingPunct="1"/>
            <a:r>
              <a:rPr lang="en-US" sz="1400" smtClean="0">
                <a:latin typeface="Arial" pitchFamily="34" charset="0"/>
                <a:cs typeface="Arial" pitchFamily="34" charset="0"/>
              </a:rPr>
              <a:t>Heb 9:22</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Dad didn’t want to do it because it is raining and cold.</a:t>
            </a:r>
          </a:p>
          <a:p>
            <a:pPr eaLnBrk="1" hangingPunct="1"/>
            <a:r>
              <a:rPr lang="en-US" sz="1400" smtClean="0">
                <a:latin typeface="Arial" pitchFamily="34" charset="0"/>
                <a:cs typeface="Arial" pitchFamily="34" charset="0"/>
              </a:rPr>
              <a:t>Son does it because dad always did it.</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&lt;The Bible is replete with examples of faith</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524AD6F-B0B5-4046-89ED-A9DFE184C86A}" type="slidenum">
              <a:rPr lang="en-US" sz="1200" i="0" smtClean="0">
                <a:latin typeface="Arial" pitchFamily="34" charset="0"/>
              </a:rPr>
              <a:pPr eaLnBrk="1" hangingPunct="1"/>
              <a:t>68</a:t>
            </a:fld>
            <a:endParaRPr lang="en-US" sz="1200" i="0" smtClean="0">
              <a:latin typeface="Arial" pitchFamily="34" charset="0"/>
            </a:endParaRPr>
          </a:p>
        </p:txBody>
      </p:sp>
      <p:sp>
        <p:nvSpPr>
          <p:cNvPr id="326659" name="Rectangle 2"/>
          <p:cNvSpPr>
            <a:spLocks noGrp="1" noRot="1" noChangeAspect="1" noChangeArrowheads="1" noTextEdit="1"/>
          </p:cNvSpPr>
          <p:nvPr>
            <p:ph type="sldImg"/>
          </p:nvPr>
        </p:nvSpPr>
        <p:spPr>
          <a:ln/>
        </p:spPr>
      </p:sp>
      <p:sp>
        <p:nvSpPr>
          <p:cNvPr id="326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 biblical concept of faith is even seen in animal sacrifice.</a:t>
            </a:r>
          </a:p>
          <a:p>
            <a:pPr eaLnBrk="1" hangingPunct="1"/>
            <a:r>
              <a:rPr lang="en-US" sz="1400" smtClean="0">
                <a:latin typeface="Arial" pitchFamily="34" charset="0"/>
                <a:cs typeface="Arial" pitchFamily="34" charset="0"/>
              </a:rPr>
              <a:t>Couldn’t just believe in animal sacrifice. The animal had to be killed</a:t>
            </a:r>
          </a:p>
          <a:p>
            <a:pPr eaLnBrk="1" hangingPunct="1"/>
            <a:r>
              <a:rPr lang="en-US" sz="1400" smtClean="0">
                <a:latin typeface="Arial" pitchFamily="34" charset="0"/>
                <a:cs typeface="Arial" pitchFamily="34" charset="0"/>
              </a:rPr>
              <a:t>Heb 9:22</a:t>
            </a:r>
          </a:p>
          <a:p>
            <a:pPr eaLnBrk="1" hangingPunct="1"/>
            <a:endParaRPr lang="en-US" sz="1400" smtClean="0">
              <a:latin typeface="Arial" pitchFamily="34" charset="0"/>
              <a:cs typeface="Arial" pitchFamily="34" charset="0"/>
            </a:endParaRPr>
          </a:p>
          <a:p>
            <a:pPr eaLnBrk="1" hangingPunct="1"/>
            <a:r>
              <a:rPr lang="en-US" sz="1400" smtClean="0">
                <a:latin typeface="Arial" pitchFamily="34" charset="0"/>
                <a:cs typeface="Arial" pitchFamily="34" charset="0"/>
              </a:rPr>
              <a:t>Dad didn’t want to do it because it is raining and cold.</a:t>
            </a:r>
          </a:p>
          <a:p>
            <a:pPr eaLnBrk="1" hangingPunct="1"/>
            <a:r>
              <a:rPr lang="en-US" sz="1400" smtClean="0">
                <a:latin typeface="Arial" pitchFamily="34" charset="0"/>
                <a:cs typeface="Arial" pitchFamily="34" charset="0"/>
              </a:rPr>
              <a:t>Son does it because dad always did it.</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&lt;The Bible is replete with examples of faith</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3E5B322-929F-4A71-AB98-77C001383604}" type="slidenum">
              <a:rPr lang="en-US" sz="1200" i="0" smtClean="0">
                <a:latin typeface="Arial" pitchFamily="34" charset="0"/>
              </a:rPr>
              <a:pPr eaLnBrk="1" hangingPunct="1"/>
              <a:t>69</a:t>
            </a:fld>
            <a:endParaRPr lang="en-US" sz="1200" i="0" smtClean="0">
              <a:latin typeface="Arial" pitchFamily="34" charset="0"/>
            </a:endParaRPr>
          </a:p>
        </p:txBody>
      </p:sp>
      <p:sp>
        <p:nvSpPr>
          <p:cNvPr id="327683" name="Rectangle 2"/>
          <p:cNvSpPr>
            <a:spLocks noGrp="1" noRot="1" noChangeAspect="1" noChangeArrowheads="1" noTextEdit="1"/>
          </p:cNvSpPr>
          <p:nvPr>
            <p:ph type="sldImg"/>
          </p:nvPr>
        </p:nvSpPr>
        <p:spPr>
          <a:ln/>
        </p:spPr>
      </p:sp>
      <p:sp>
        <p:nvSpPr>
          <p:cNvPr id="327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Notice what they all had in common</a:t>
            </a:r>
          </a:p>
          <a:p>
            <a:pPr eaLnBrk="1" hangingPunct="1"/>
            <a:r>
              <a:rPr lang="en-US" sz="1400" smtClean="0">
                <a:latin typeface="Arial" pitchFamily="34" charset="0"/>
                <a:cs typeface="Arial" pitchFamily="34" charset="0"/>
              </a:rPr>
              <a:t>Suppose it was time for anim sac and you decided it was too cold and the lambs had to be chased down and you decided that God knew your heart so you would just skip the yearly sacrifice.</a:t>
            </a:r>
          </a:p>
          <a:p>
            <a:pPr eaLnBrk="1" hangingPunct="1"/>
            <a:r>
              <a:rPr lang="en-US" sz="1400" smtClean="0">
                <a:latin typeface="Arial" pitchFamily="34" charset="0"/>
                <a:cs typeface="Arial" pitchFamily="34" charset="0"/>
              </a:rPr>
              <a:t>Couldn’t just BELIEVE in animal sacrifice</a:t>
            </a:r>
          </a:p>
          <a:p>
            <a:pPr eaLnBrk="1" hangingPunct="1"/>
            <a:r>
              <a:rPr lang="en-US" sz="1400" smtClean="0">
                <a:latin typeface="Arial" pitchFamily="34" charset="0"/>
                <a:cs typeface="Arial" pitchFamily="34" charset="0"/>
              </a:rPr>
              <a:t>Likewise, suppose you were killed and your children decided that a yearly sacrifice was a good tradition to keep up without any knowledge of why that animal was killed.</a:t>
            </a:r>
          </a:p>
          <a:p>
            <a:pPr eaLnBrk="1" hangingPunct="1"/>
            <a:r>
              <a:rPr lang="en-US" sz="1400" smtClean="0">
                <a:latin typeface="Arial" pitchFamily="34" charset="0"/>
                <a:cs typeface="Arial" pitchFamily="34" charset="0"/>
              </a:rPr>
              <a:t>Couldn’t just kill the animal. Had to know why it was being performed.</a:t>
            </a:r>
          </a:p>
          <a:p>
            <a:pPr eaLnBrk="1" hangingPunct="1"/>
            <a:r>
              <a:rPr lang="en-US" sz="1400" smtClean="0">
                <a:latin typeface="Arial" pitchFamily="34" charset="0"/>
                <a:cs typeface="Arial" pitchFamily="34" charset="0"/>
              </a:rPr>
              <a:t>Believe alone was no good, action alone was no good. Required both.</a:t>
            </a:r>
          </a:p>
          <a:p>
            <a:pPr eaLnBrk="1" hangingPunct="1"/>
            <a:r>
              <a:rPr lang="en-US" sz="1400" smtClean="0">
                <a:latin typeface="Arial" pitchFamily="34" charset="0"/>
                <a:cs typeface="Arial" pitchFamily="34" charset="0"/>
              </a:rPr>
              <a:t>Naaman is another great example</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A37F8F-98E6-42C7-BCC9-EDD1CC68D39B}" type="slidenum">
              <a:rPr lang="en-US"/>
              <a:pPr>
                <a:defRPr/>
              </a:pPr>
              <a:t>7</a:t>
            </a:fld>
            <a:endParaRPr lang="en-US"/>
          </a:p>
        </p:txBody>
      </p:sp>
      <p:sp>
        <p:nvSpPr>
          <p:cNvPr id="274435" name="Rectangle 2"/>
          <p:cNvSpPr>
            <a:spLocks noGrp="1" noRot="1" noChangeAspect="1" noChangeArrowheads="1" noTextEdit="1"/>
          </p:cNvSpPr>
          <p:nvPr>
            <p:ph type="sldImg"/>
          </p:nvPr>
        </p:nvSpPr>
        <p:spPr>
          <a:ln/>
        </p:spPr>
      </p:sp>
      <p:sp>
        <p:nvSpPr>
          <p:cNvPr id="274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smtClean="0">
                <a:latin typeface="Arial" pitchFamily="34" charset="0"/>
                <a:cs typeface="Arial" pitchFamily="34" charset="0"/>
              </a:rPr>
              <a:t>God will absolutely condemn anyone who rejects the gospel</a:t>
            </a:r>
          </a:p>
          <a:p>
            <a:endParaRPr lang="en-US" sz="1400" smtClean="0">
              <a:latin typeface="Arial" pitchFamily="34" charset="0"/>
              <a:cs typeface="Arial" pitchFamily="34" charset="0"/>
            </a:endParaRPr>
          </a:p>
          <a:p>
            <a:r>
              <a:rPr lang="en-US" sz="1400" smtClean="0">
                <a:latin typeface="Arial" pitchFamily="34" charset="0"/>
                <a:cs typeface="Arial" pitchFamily="34" charset="0"/>
              </a:rPr>
              <a:t>The gospel is critically important</a:t>
            </a:r>
          </a:p>
          <a:p>
            <a:endParaRPr lang="en-US" sz="1400" smtClean="0">
              <a:latin typeface="Arial" pitchFamily="34" charset="0"/>
              <a:cs typeface="Arial" pitchFamily="34" charset="0"/>
            </a:endParaRPr>
          </a:p>
          <a:p>
            <a:r>
              <a:rPr lang="en-US" sz="1400" b="1" smtClean="0">
                <a:latin typeface="Arial" pitchFamily="34" charset="0"/>
                <a:cs typeface="Arial" pitchFamily="34" charset="0"/>
              </a:rPr>
              <a:t>&lt;TR&gt; It gets even scarier</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589F3C2-0306-4F86-A134-9CF29DDBC56E}" type="slidenum">
              <a:rPr lang="en-US" sz="1200" i="0" smtClean="0">
                <a:latin typeface="Arial" pitchFamily="34" charset="0"/>
              </a:rPr>
              <a:pPr eaLnBrk="1" hangingPunct="1"/>
              <a:t>70</a:t>
            </a:fld>
            <a:endParaRPr lang="en-US" sz="1200" i="0" smtClean="0">
              <a:latin typeface="Arial" pitchFamily="34" charset="0"/>
            </a:endParaRPr>
          </a:p>
        </p:txBody>
      </p:sp>
      <p:sp>
        <p:nvSpPr>
          <p:cNvPr id="328707" name="Rectangle 2"/>
          <p:cNvSpPr>
            <a:spLocks noGrp="1" noRot="1" noChangeAspect="1" noChangeArrowheads="1" noTextEdit="1"/>
          </p:cNvSpPr>
          <p:nvPr>
            <p:ph type="sldImg"/>
          </p:nvPr>
        </p:nvSpPr>
        <p:spPr>
          <a:ln/>
        </p:spPr>
      </p:sp>
      <p:sp>
        <p:nvSpPr>
          <p:cNvPr id="328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B5310B5-3386-43BC-B0C0-905E28C21A63}" type="slidenum">
              <a:rPr lang="en-US" sz="1200" i="0" smtClean="0">
                <a:latin typeface="Arial" pitchFamily="34" charset="0"/>
              </a:rPr>
              <a:pPr eaLnBrk="1" hangingPunct="1"/>
              <a:t>71</a:t>
            </a:fld>
            <a:endParaRPr lang="en-US" sz="1200" i="0" smtClean="0">
              <a:latin typeface="Arial" pitchFamily="34" charset="0"/>
            </a:endParaRPr>
          </a:p>
        </p:txBody>
      </p:sp>
      <p:sp>
        <p:nvSpPr>
          <p:cNvPr id="329731" name="Rectangle 2"/>
          <p:cNvSpPr>
            <a:spLocks noGrp="1" noRot="1" noChangeAspect="1" noChangeArrowheads="1" noTextEdit="1"/>
          </p:cNvSpPr>
          <p:nvPr>
            <p:ph type="sldImg"/>
          </p:nvPr>
        </p:nvSpPr>
        <p:spPr>
          <a:ln/>
        </p:spPr>
      </p:sp>
      <p:sp>
        <p:nvSpPr>
          <p:cNvPr id="329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BAD7BB5-CF35-4B54-A5BE-42212F3830F1}" type="slidenum">
              <a:rPr lang="en-US" sz="1200" i="0" smtClean="0">
                <a:latin typeface="Arial" pitchFamily="34" charset="0"/>
              </a:rPr>
              <a:pPr eaLnBrk="1" hangingPunct="1"/>
              <a:t>72</a:t>
            </a:fld>
            <a:endParaRPr lang="en-US" sz="1200" i="0" smtClean="0">
              <a:latin typeface="Arial" pitchFamily="34" charset="0"/>
            </a:endParaRPr>
          </a:p>
        </p:txBody>
      </p:sp>
      <p:sp>
        <p:nvSpPr>
          <p:cNvPr id="330755" name="Rectangle 2"/>
          <p:cNvSpPr>
            <a:spLocks noGrp="1" noRot="1" noChangeAspect="1" noChangeArrowheads="1" noTextEdit="1"/>
          </p:cNvSpPr>
          <p:nvPr>
            <p:ph type="sldImg"/>
          </p:nvPr>
        </p:nvSpPr>
        <p:spPr>
          <a:ln/>
        </p:spPr>
      </p:sp>
      <p:sp>
        <p:nvSpPr>
          <p:cNvPr id="330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D0F621C-BE77-41F7-B7F5-3E9160EC70ED}" type="slidenum">
              <a:rPr lang="en-US" sz="1200" i="0" smtClean="0">
                <a:latin typeface="Arial" pitchFamily="34" charset="0"/>
              </a:rPr>
              <a:pPr eaLnBrk="1" hangingPunct="1"/>
              <a:t>73</a:t>
            </a:fld>
            <a:endParaRPr lang="en-US" sz="1200" i="0" smtClean="0">
              <a:latin typeface="Arial" pitchFamily="34" charset="0"/>
            </a:endParaRPr>
          </a:p>
        </p:txBody>
      </p:sp>
      <p:sp>
        <p:nvSpPr>
          <p:cNvPr id="331779" name="Rectangle 2"/>
          <p:cNvSpPr>
            <a:spLocks noGrp="1" noRot="1" noChangeAspect="1" noChangeArrowheads="1" noTextEdit="1"/>
          </p:cNvSpPr>
          <p:nvPr>
            <p:ph type="sldImg"/>
          </p:nvPr>
        </p:nvSpPr>
        <p:spPr>
          <a:ln/>
        </p:spPr>
      </p:sp>
      <p:sp>
        <p:nvSpPr>
          <p:cNvPr id="331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This concept is called trust or acceptance. This is only effective when it is belief-based action.</a:t>
            </a:r>
          </a:p>
          <a:p>
            <a:pPr eaLnBrk="1" hangingPunct="1"/>
            <a:r>
              <a:rPr lang="en-US" sz="1400" smtClean="0">
                <a:latin typeface="Arial" pitchFamily="34" charset="0"/>
                <a:cs typeface="Arial" pitchFamily="34" charset="0"/>
              </a:rPr>
              <a:t>Most of our religious friends don’t really believe in the doctrine of belief only… they use words like you must trust…you must accept…</a:t>
            </a:r>
          </a:p>
          <a:p>
            <a:pPr eaLnBrk="1" hangingPunct="1"/>
            <a:r>
              <a:rPr lang="en-US" sz="1400" smtClean="0">
                <a:latin typeface="Arial" pitchFamily="34" charset="0"/>
                <a:cs typeface="Arial" pitchFamily="34" charset="0"/>
              </a:rPr>
              <a:t>God again illustrates this point by asking the rhetorical question “Can such faith save him” Saving faith must be belief-based action. </a:t>
            </a:r>
          </a:p>
          <a:p>
            <a:pPr eaLnBrk="1" hangingPunct="1"/>
            <a:r>
              <a:rPr lang="en-US" sz="1400" smtClean="0">
                <a:latin typeface="Arial" pitchFamily="34" charset="0"/>
                <a:cs typeface="Arial" pitchFamily="34" charset="0"/>
              </a:rPr>
              <a:t>&lt;TR&gt; James was first catholic epistle – James addresses this issue</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A30BFD7-94CE-4DAC-9BF6-29CB2D407A46}" type="slidenum">
              <a:rPr lang="en-US" sz="1200" i="0" smtClean="0">
                <a:latin typeface="Arial" pitchFamily="34" charset="0"/>
              </a:rPr>
              <a:pPr eaLnBrk="1" hangingPunct="1"/>
              <a:t>74</a:t>
            </a:fld>
            <a:endParaRPr lang="en-US" sz="1200" i="0" smtClean="0">
              <a:latin typeface="Arial" pitchFamily="34" charset="0"/>
            </a:endParaRPr>
          </a:p>
        </p:txBody>
      </p:sp>
      <p:sp>
        <p:nvSpPr>
          <p:cNvPr id="332803" name="Rectangle 2"/>
          <p:cNvSpPr>
            <a:spLocks noGrp="1" noRot="1" noChangeAspect="1" noChangeArrowheads="1" noTextEdit="1"/>
          </p:cNvSpPr>
          <p:nvPr>
            <p:ph type="sldImg"/>
          </p:nvPr>
        </p:nvSpPr>
        <p:spPr>
          <a:ln/>
        </p:spPr>
      </p:sp>
      <p:sp>
        <p:nvSpPr>
          <p:cNvPr id="332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smtClean="0">
              <a:latin typeface="Arial" pitchFamily="34" charset="0"/>
              <a:cs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0F20B9DA-7EEF-46C3-8EF8-42CCCF0C54D5}" type="slidenum">
              <a:rPr lang="en-US" sz="1200" i="0" smtClean="0">
                <a:latin typeface="Arial" pitchFamily="34" charset="0"/>
              </a:rPr>
              <a:pPr eaLnBrk="1" hangingPunct="1"/>
              <a:t>75</a:t>
            </a:fld>
            <a:endParaRPr lang="en-US" sz="1200" i="0" smtClean="0">
              <a:latin typeface="Arial" pitchFamily="34" charset="0"/>
            </a:endParaRPr>
          </a:p>
        </p:txBody>
      </p:sp>
      <p:sp>
        <p:nvSpPr>
          <p:cNvPr id="333827" name="Rectangle 2"/>
          <p:cNvSpPr>
            <a:spLocks noGrp="1" noRot="1" noChangeAspect="1" noChangeArrowheads="1" noTextEdit="1"/>
          </p:cNvSpPr>
          <p:nvPr>
            <p:ph type="sldImg"/>
          </p:nvPr>
        </p:nvSpPr>
        <p:spPr>
          <a:ln/>
        </p:spPr>
      </p:sp>
      <p:sp>
        <p:nvSpPr>
          <p:cNvPr id="333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en-US" smtClean="0">
                <a:latin typeface="Arial" pitchFamily="34" charset="0"/>
                <a:cs typeface="Arial" pitchFamily="34" charset="0"/>
              </a:rPr>
              <a:t>And we also recognize that accepting a gift is not the same as earning a gift.</a:t>
            </a:r>
          </a:p>
          <a:p>
            <a:pPr eaLnBrk="1" hangingPunct="1">
              <a:lnSpc>
                <a:spcPct val="90000"/>
              </a:lnSpc>
            </a:pPr>
            <a:r>
              <a:rPr lang="en-US" smtClean="0">
                <a:latin typeface="Arial" pitchFamily="34" charset="0"/>
                <a:cs typeface="Arial" pitchFamily="34" charset="0"/>
              </a:rPr>
              <a:t>A gift is not earned. Accepting a gift or meeting the conditions of acceptance is not earning a gift.</a:t>
            </a:r>
          </a:p>
          <a:p>
            <a:pPr eaLnBrk="1" hangingPunct="1">
              <a:lnSpc>
                <a:spcPct val="90000"/>
              </a:lnSpc>
            </a:pPr>
            <a:r>
              <a:rPr lang="en-US" smtClean="0">
                <a:latin typeface="Arial" pitchFamily="34" charset="0"/>
                <a:cs typeface="Arial" pitchFamily="34" charset="0"/>
              </a:rPr>
              <a:t>Naaman didn’t earn his healing from leprosy by dipping in the river Jordan 7 times any more than I earn my birthday gift from mom and dad by endorsing their check!</a:t>
            </a:r>
          </a:p>
          <a:p>
            <a:pPr eaLnBrk="1" hangingPunct="1">
              <a:lnSpc>
                <a:spcPct val="90000"/>
              </a:lnSpc>
            </a:pPr>
            <a:r>
              <a:rPr lang="en-US" smtClean="0">
                <a:latin typeface="Arial" pitchFamily="34" charset="0"/>
                <a:cs typeface="Arial" pitchFamily="34" charset="0"/>
              </a:rPr>
              <a:t>And if we understand Heb 9:22 we understand that there is one thing and one thing only that will take away sin – blood</a:t>
            </a:r>
          </a:p>
          <a:p>
            <a:pPr eaLnBrk="1" hangingPunct="1">
              <a:lnSpc>
                <a:spcPct val="90000"/>
              </a:lnSpc>
            </a:pPr>
            <a:r>
              <a:rPr lang="en-US" smtClean="0">
                <a:latin typeface="Arial" pitchFamily="34" charset="0"/>
                <a:cs typeface="Arial" pitchFamily="34" charset="0"/>
              </a:rPr>
              <a:t>This is why good works will not save a person. We can do good works from now until the day we die and it will not remove one sin.</a:t>
            </a:r>
          </a:p>
          <a:p>
            <a:pPr eaLnBrk="1" hangingPunct="1">
              <a:lnSpc>
                <a:spcPct val="90000"/>
              </a:lnSpc>
            </a:pPr>
            <a:r>
              <a:rPr lang="en-US" smtClean="0">
                <a:latin typeface="Arial" pitchFamily="34" charset="0"/>
                <a:cs typeface="Arial" pitchFamily="34" charset="0"/>
              </a:rPr>
              <a:t>Now we need to do good works and we could sure be lost because we don’t do them but get the idea out of our head that somehow God will just sneak us into heaven because we have somehow been good enough. Good works will not cover or remove one single sin.</a:t>
            </a:r>
          </a:p>
          <a:p>
            <a:pPr eaLnBrk="1" hangingPunct="1">
              <a:lnSpc>
                <a:spcPct val="90000"/>
              </a:lnSpc>
            </a:pPr>
            <a:r>
              <a:rPr lang="en-US" smtClean="0">
                <a:latin typeface="Arial" pitchFamily="34" charset="0"/>
                <a:cs typeface="Arial" pitchFamily="34" charset="0"/>
              </a:rPr>
              <a:t> We can do good works from now until the cows come home and they will not remove a single sin. Only blood atonement will accomplish that. Because that is what God has set as the price to pay for or redeem man from sin.</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0F20B9DA-7EEF-46C3-8EF8-42CCCF0C54D5}" type="slidenum">
              <a:rPr lang="en-US" sz="1200" i="0" smtClean="0">
                <a:solidFill>
                  <a:prstClr val="black"/>
                </a:solidFill>
                <a:latin typeface="Arial" pitchFamily="34" charset="0"/>
              </a:rPr>
              <a:pPr eaLnBrk="1" hangingPunct="1"/>
              <a:t>76</a:t>
            </a:fld>
            <a:endParaRPr lang="en-US" sz="1200" i="0" smtClean="0">
              <a:solidFill>
                <a:prstClr val="black"/>
              </a:solidFill>
              <a:latin typeface="Arial" pitchFamily="34" charset="0"/>
            </a:endParaRPr>
          </a:p>
        </p:txBody>
      </p:sp>
      <p:sp>
        <p:nvSpPr>
          <p:cNvPr id="333827" name="Rectangle 2"/>
          <p:cNvSpPr>
            <a:spLocks noGrp="1" noRot="1" noChangeAspect="1" noChangeArrowheads="1" noTextEdit="1"/>
          </p:cNvSpPr>
          <p:nvPr>
            <p:ph type="sldImg"/>
          </p:nvPr>
        </p:nvSpPr>
        <p:spPr>
          <a:ln/>
        </p:spPr>
      </p:sp>
      <p:sp>
        <p:nvSpPr>
          <p:cNvPr id="333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en-US" smtClean="0">
                <a:latin typeface="Arial" pitchFamily="34" charset="0"/>
                <a:cs typeface="Arial" pitchFamily="34" charset="0"/>
              </a:rPr>
              <a:t>And we also recognize that accepting a gift is not the same as earning a gift.</a:t>
            </a:r>
          </a:p>
          <a:p>
            <a:pPr eaLnBrk="1" hangingPunct="1">
              <a:lnSpc>
                <a:spcPct val="90000"/>
              </a:lnSpc>
            </a:pPr>
            <a:r>
              <a:rPr lang="en-US" smtClean="0">
                <a:latin typeface="Arial" pitchFamily="34" charset="0"/>
                <a:cs typeface="Arial" pitchFamily="34" charset="0"/>
              </a:rPr>
              <a:t>A gift is not earned. Accepting a gift or meeting the conditions of acceptance is not earning a gift.</a:t>
            </a:r>
          </a:p>
          <a:p>
            <a:pPr eaLnBrk="1" hangingPunct="1">
              <a:lnSpc>
                <a:spcPct val="90000"/>
              </a:lnSpc>
            </a:pPr>
            <a:r>
              <a:rPr lang="en-US" smtClean="0">
                <a:latin typeface="Arial" pitchFamily="34" charset="0"/>
                <a:cs typeface="Arial" pitchFamily="34" charset="0"/>
              </a:rPr>
              <a:t>Naaman didn’t earn his healing from leprosy by dipping in the river Jordan 7 times any more than I earn my birthday gift from mom and dad by endorsing their check!</a:t>
            </a:r>
          </a:p>
          <a:p>
            <a:pPr eaLnBrk="1" hangingPunct="1">
              <a:lnSpc>
                <a:spcPct val="90000"/>
              </a:lnSpc>
            </a:pPr>
            <a:r>
              <a:rPr lang="en-US" smtClean="0">
                <a:latin typeface="Arial" pitchFamily="34" charset="0"/>
                <a:cs typeface="Arial" pitchFamily="34" charset="0"/>
              </a:rPr>
              <a:t>And if we understand Heb 9:22 we understand that there is one thing and one thing only that will take away sin – blood</a:t>
            </a:r>
          </a:p>
          <a:p>
            <a:pPr eaLnBrk="1" hangingPunct="1">
              <a:lnSpc>
                <a:spcPct val="90000"/>
              </a:lnSpc>
            </a:pPr>
            <a:r>
              <a:rPr lang="en-US" smtClean="0">
                <a:latin typeface="Arial" pitchFamily="34" charset="0"/>
                <a:cs typeface="Arial" pitchFamily="34" charset="0"/>
              </a:rPr>
              <a:t>This is why good works will not save a person. We can do good works from now until the day we die and it will not remove one sin.</a:t>
            </a:r>
          </a:p>
          <a:p>
            <a:pPr eaLnBrk="1" hangingPunct="1">
              <a:lnSpc>
                <a:spcPct val="90000"/>
              </a:lnSpc>
            </a:pPr>
            <a:r>
              <a:rPr lang="en-US" smtClean="0">
                <a:latin typeface="Arial" pitchFamily="34" charset="0"/>
                <a:cs typeface="Arial" pitchFamily="34" charset="0"/>
              </a:rPr>
              <a:t>Now we need to do good works and we could sure be lost because we don’t do them but get the idea out of our head that somehow God will just sneak us into heaven because we have somehow been good enough. Good works will not cover or remove one single sin.</a:t>
            </a:r>
          </a:p>
          <a:p>
            <a:pPr eaLnBrk="1" hangingPunct="1">
              <a:lnSpc>
                <a:spcPct val="90000"/>
              </a:lnSpc>
            </a:pPr>
            <a:r>
              <a:rPr lang="en-US" smtClean="0">
                <a:latin typeface="Arial" pitchFamily="34" charset="0"/>
                <a:cs typeface="Arial" pitchFamily="34" charset="0"/>
              </a:rPr>
              <a:t> We can do good works from now until the cows come home and they will not remove a single sin. Only blood atonement will accomplish that. Because that is what God has set as the price to pay for or redeem man from sin.</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1FE5C20-C287-44D2-B1A2-778D9C7DEF7F}" type="slidenum">
              <a:rPr lang="en-US" sz="1200" i="0" smtClean="0">
                <a:solidFill>
                  <a:prstClr val="black"/>
                </a:solidFill>
                <a:latin typeface="Arial" pitchFamily="34" charset="0"/>
              </a:rPr>
              <a:pPr eaLnBrk="1" hangingPunct="1"/>
              <a:t>77</a:t>
            </a:fld>
            <a:endParaRPr lang="en-US" sz="1200" i="0" smtClean="0">
              <a:solidFill>
                <a:prstClr val="black"/>
              </a:solidFill>
              <a:latin typeface="Arial" pitchFamily="34" charset="0"/>
            </a:endParaRPr>
          </a:p>
        </p:txBody>
      </p:sp>
      <p:sp>
        <p:nvSpPr>
          <p:cNvPr id="334851" name="Rectangle 2"/>
          <p:cNvSpPr>
            <a:spLocks noGrp="1" noRot="1" noChangeAspect="1" noChangeArrowheads="1" noTextEdit="1"/>
          </p:cNvSpPr>
          <p:nvPr>
            <p:ph type="sldImg"/>
          </p:nvPr>
        </p:nvSpPr>
        <p:spPr>
          <a:ln/>
        </p:spPr>
      </p:sp>
      <p:sp>
        <p:nvSpPr>
          <p:cNvPr id="334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Look at what we’ve learned from OT animal sacrifice.</a:t>
            </a:r>
          </a:p>
          <a:p>
            <a:pPr eaLnBrk="1" hangingPunct="1"/>
            <a:endParaRPr lang="en-US" sz="1400" smtClean="0">
              <a:latin typeface="Arial" pitchFamily="34" charset="0"/>
              <a:cs typeface="Arial" pitchFamily="34" charset="0"/>
            </a:endParaRPr>
          </a:p>
          <a:p>
            <a:pPr eaLnBrk="1" hangingPunct="1"/>
            <a:r>
              <a:rPr lang="en-US" sz="1400" b="1" smtClean="0">
                <a:latin typeface="Arial" pitchFamily="34" charset="0"/>
                <a:cs typeface="Arial" pitchFamily="34" charset="0"/>
              </a:rPr>
              <a:t>&lt;TR&gt; Thousands of years go by with millions of innocent animals being slain representatively. Why?</a:t>
            </a:r>
          </a:p>
          <a:p>
            <a:pPr eaLnBrk="1" hangingPunct="1"/>
            <a:r>
              <a:rPr lang="en-US" sz="1400" b="1" smtClean="0">
                <a:latin typeface="Arial" pitchFamily="34" charset="0"/>
                <a:cs typeface="Arial" pitchFamily="34" charset="0"/>
              </a:rPr>
              <a:t>God was preparing for this moment in time.</a:t>
            </a:r>
          </a:p>
          <a:p>
            <a:pPr eaLnBrk="1" hangingPunct="1"/>
            <a:r>
              <a:rPr lang="en-US" sz="1400" b="1" smtClean="0">
                <a:latin typeface="Arial" pitchFamily="34" charset="0"/>
                <a:cs typeface="Arial" pitchFamily="34" charset="0"/>
              </a:rPr>
              <a:t>This is certainly one of the most climatic moments in history.</a:t>
            </a:r>
          </a:p>
          <a:p>
            <a:pPr eaLnBrk="1" hangingPunct="1"/>
            <a:r>
              <a:rPr lang="en-US" sz="1400" b="1" smtClean="0">
                <a:latin typeface="Arial" pitchFamily="34" charset="0"/>
                <a:cs typeface="Arial" pitchFamily="34" charset="0"/>
              </a:rPr>
              <a:t>John the baptist is baptizing and looks up and sees Jesus approaching for the first time and he announces Him….</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302310D-8D0B-4E90-B098-FDCE7861AC67}" type="slidenum">
              <a:rPr lang="en-US" sz="1200" i="0" smtClean="0">
                <a:solidFill>
                  <a:prstClr val="black"/>
                </a:solidFill>
                <a:latin typeface="Arial" pitchFamily="34" charset="0"/>
              </a:rPr>
              <a:pPr eaLnBrk="1" hangingPunct="1"/>
              <a:t>78</a:t>
            </a:fld>
            <a:endParaRPr lang="en-US" sz="1200" i="0" smtClean="0">
              <a:solidFill>
                <a:prstClr val="black"/>
              </a:solidFill>
              <a:latin typeface="Arial" pitchFamily="34" charset="0"/>
            </a:endParaRPr>
          </a:p>
        </p:txBody>
      </p:sp>
      <p:sp>
        <p:nvSpPr>
          <p:cNvPr id="335875" name="Rectangle 2"/>
          <p:cNvSpPr>
            <a:spLocks noGrp="1" noRot="1" noChangeAspect="1" noChangeArrowheads="1" noTextEdit="1"/>
          </p:cNvSpPr>
          <p:nvPr>
            <p:ph type="sldImg"/>
          </p:nvPr>
        </p:nvSpPr>
        <p:spPr>
          <a:ln/>
        </p:spPr>
      </p:sp>
      <p:sp>
        <p:nvSpPr>
          <p:cNvPr id="335876"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smtClean="0">
                <a:latin typeface="Arial" pitchFamily="34" charset="0"/>
                <a:cs typeface="Arial" pitchFamily="34" charset="0"/>
              </a:rPr>
              <a:t>Goals of this lesson:</a:t>
            </a:r>
          </a:p>
          <a:p>
            <a:pPr marL="685800" lvl="1" indent="-228600" eaLnBrk="1" hangingPunct="1">
              <a:buFontTx/>
              <a:buAutoNum type="arabicPeriod"/>
            </a:pPr>
            <a:r>
              <a:rPr lang="en-US" smtClean="0">
                <a:latin typeface="Arial" pitchFamily="34" charset="0"/>
                <a:cs typeface="Arial" pitchFamily="34" charset="0"/>
              </a:rPr>
              <a:t> Demonstrate the bible is not just an English book but refers to their history as well.  It applies to them.</a:t>
            </a:r>
          </a:p>
          <a:p>
            <a:pPr marL="685800" lvl="1" indent="-228600" eaLnBrk="1" hangingPunct="1">
              <a:buFontTx/>
              <a:buAutoNum type="arabicPeriod"/>
            </a:pPr>
            <a:r>
              <a:rPr lang="en-US" smtClean="0">
                <a:latin typeface="Arial" pitchFamily="34" charset="0"/>
                <a:cs typeface="Arial" pitchFamily="34" charset="0"/>
              </a:rPr>
              <a:t> Tie the two languages together.</a:t>
            </a:r>
          </a:p>
          <a:p>
            <a:pPr marL="685800" lvl="1" indent="-228600" eaLnBrk="1" hangingPunct="1">
              <a:buFontTx/>
              <a:buAutoNum type="arabicPeriod"/>
            </a:pPr>
            <a:r>
              <a:rPr lang="en-US" smtClean="0">
                <a:latin typeface="Arial" pitchFamily="34" charset="0"/>
                <a:cs typeface="Arial" pitchFamily="34" charset="0"/>
              </a:rPr>
              <a:t> Give them a foundation of understanding and build their faith</a:t>
            </a:r>
          </a:p>
          <a:p>
            <a:pPr marL="685800" lvl="1" indent="-228600" eaLnBrk="1" hangingPunct="1">
              <a:buFontTx/>
              <a:buAutoNum type="arabicPeriod"/>
            </a:pPr>
            <a:r>
              <a:rPr lang="en-US" smtClean="0">
                <a:latin typeface="Arial" pitchFamily="34" charset="0"/>
                <a:cs typeface="Arial" pitchFamily="34" charset="0"/>
              </a:rPr>
              <a:t> Build their faith in the Bible as God’s word</a:t>
            </a:r>
          </a:p>
          <a:p>
            <a:pPr marL="685800" lvl="1" indent="-228600" eaLnBrk="1" hangingPunct="1">
              <a:buFontTx/>
              <a:buAutoNum type="arabicPeriod"/>
            </a:pPr>
            <a:endParaRPr lang="en-US" smtClean="0">
              <a:latin typeface="Arial" pitchFamily="34" charset="0"/>
              <a:cs typeface="Arial" pitchFamily="34" charset="0"/>
            </a:endParaRPr>
          </a:p>
          <a:p>
            <a:pPr marL="228600" indent="-228600" eaLnBrk="1" hangingPunct="1"/>
            <a:endParaRPr lang="en-US" smtClean="0">
              <a:latin typeface="Arial" pitchFamily="34" charset="0"/>
              <a:cs typeface="Arial" pitchFamily="34" charset="0"/>
            </a:endParaRPr>
          </a:p>
          <a:p>
            <a:pPr marL="685800" lvl="1" indent="-228600" eaLnBrk="1" hangingPunct="1">
              <a:buFontTx/>
              <a:buChar char="•"/>
            </a:pPr>
            <a:r>
              <a:rPr lang="en-US" smtClean="0">
                <a:latin typeface="Arial" pitchFamily="34" charset="0"/>
                <a:cs typeface="Arial" pitchFamily="34" charset="0"/>
              </a:rPr>
              <a:t>Ensure the Chinese people read the bible in their language and work with them on the English as appropriate</a:t>
            </a:r>
          </a:p>
          <a:p>
            <a:pPr marL="228600" indent="-228600" eaLnBrk="1" hangingPunct="1"/>
            <a:endParaRPr lang="en-US" smtClean="0">
              <a:latin typeface="Arial" pitchFamily="34" charset="0"/>
              <a:cs typeface="Arial" pitchFamily="34" charset="0"/>
            </a:endParaRPr>
          </a:p>
          <a:p>
            <a:pPr marL="685800" lvl="1" indent="-228600" eaLnBrk="1" hangingPunct="1"/>
            <a:endParaRPr lang="en-US" smtClean="0">
              <a:latin typeface="Arial" pitchFamily="34" charset="0"/>
              <a:cs typeface="Arial" pitchFamily="34" charset="0"/>
            </a:endParaRPr>
          </a:p>
          <a:p>
            <a:pPr marL="228600" indent="-228600" eaLnBrk="1" hangingPunct="1"/>
            <a:endParaRPr lang="en-US" smtClean="0">
              <a:latin typeface="Arial" pitchFamily="34" charset="0"/>
              <a:cs typeface="Arial" pitchFamily="34" charset="0"/>
            </a:endParaRPr>
          </a:p>
          <a:p>
            <a:pPr marL="228600" indent="-228600" eaLnBrk="1" hangingPunct="1"/>
            <a:r>
              <a:rPr lang="en-US" smtClean="0">
                <a:latin typeface="Arial" pitchFamily="34" charset="0"/>
                <a:cs typeface="Arial" pitchFamily="34" charset="0"/>
              </a:rPr>
              <a:t> </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BA035CC-5109-4B4E-A9E3-2AAC38A183AE}" type="slidenum">
              <a:rPr lang="en-US" sz="1200" i="0" smtClean="0">
                <a:solidFill>
                  <a:prstClr val="black"/>
                </a:solidFill>
                <a:latin typeface="Arial" pitchFamily="34" charset="0"/>
              </a:rPr>
              <a:pPr eaLnBrk="1" hangingPunct="1"/>
              <a:t>79</a:t>
            </a:fld>
            <a:endParaRPr lang="en-US" sz="1200" i="0" smtClean="0">
              <a:solidFill>
                <a:prstClr val="black"/>
              </a:solidFill>
              <a:latin typeface="Arial" pitchFamily="34" charset="0"/>
            </a:endParaRPr>
          </a:p>
        </p:txBody>
      </p:sp>
      <p:sp>
        <p:nvSpPr>
          <p:cNvPr id="336899" name="Rectangle 2"/>
          <p:cNvSpPr>
            <a:spLocks noGrp="1" noRot="1" noChangeAspect="1" noChangeArrowheads="1" noTextEdit="1"/>
          </p:cNvSpPr>
          <p:nvPr>
            <p:ph type="sldImg"/>
          </p:nvPr>
        </p:nvSpPr>
        <p:spPr>
          <a:ln/>
        </p:spPr>
      </p:sp>
      <p:sp>
        <p:nvSpPr>
          <p:cNvPr id="336900"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Building blocks</a:t>
            </a:r>
          </a:p>
          <a:p>
            <a:pPr eaLnBrk="1" hangingPunct="1"/>
            <a:r>
              <a:rPr lang="en-US" smtClean="0">
                <a:latin typeface="Arial" pitchFamily="34" charset="0"/>
                <a:cs typeface="Arial" pitchFamily="34" charset="0"/>
              </a:rPr>
              <a:t>Why did they choose these two words to mean this?</a:t>
            </a:r>
          </a:p>
          <a:p>
            <a:pPr eaLnBrk="1" hangingPunct="1"/>
            <a:r>
              <a:rPr lang="en-US" smtClean="0">
                <a:latin typeface="Arial" pitchFamily="34" charset="0"/>
                <a:cs typeface="Arial" pitchFamily="34" charset="0"/>
              </a:rPr>
              <a:t>I’m going to give a guess, you’re free to give your own.  The older brother or the oldest is the spokes person.</a:t>
            </a:r>
          </a:p>
          <a:p>
            <a:pPr eaLnBrk="1" hangingPunct="1"/>
            <a:r>
              <a:rPr lang="en-US" smtClean="0">
                <a:latin typeface="Arial" pitchFamily="34" charset="0"/>
                <a:cs typeface="Arial" pitchFamily="34" charset="0"/>
              </a:rPr>
              <a:t>A book was written by a Chinese man named C.H. Kang called “The Discovery of Genesis” (Concordia publishing.  Kang/Nelson)  </a:t>
            </a:r>
          </a:p>
          <a:p>
            <a:pPr eaLnBrk="1" hangingPunct="1"/>
            <a:endParaRPr lang="en-US" smtClean="0">
              <a:latin typeface="Arial" pitchFamily="34" charset="0"/>
              <a:cs typeface="Arial" pitchFamily="34" charset="0"/>
            </a:endParaRPr>
          </a:p>
          <a:p>
            <a:pPr eaLnBrk="1" hangingPunct="1"/>
            <a:endParaRPr lang="en-US" smtClean="0">
              <a:latin typeface="Arial" pitchFamily="34" charset="0"/>
              <a:cs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C5FE6085-FDF1-4063-BDE0-4D5BAF820C27}" type="slidenum">
              <a:rPr lang="en-US" sz="1200" i="0" smtClean="0">
                <a:latin typeface="Arial" pitchFamily="34" charset="0"/>
              </a:rPr>
              <a:pPr eaLnBrk="1" hangingPunct="1"/>
              <a:t>8</a:t>
            </a:fld>
            <a:endParaRPr lang="en-US" sz="1200" i="0" smtClean="0">
              <a:latin typeface="Arial" pitchFamily="34" charset="0"/>
            </a:endParaRPr>
          </a:p>
        </p:txBody>
      </p:sp>
      <p:sp>
        <p:nvSpPr>
          <p:cNvPr id="275459" name="Rectangle 2"/>
          <p:cNvSpPr>
            <a:spLocks noGrp="1" noRot="1" noChangeAspect="1" noChangeArrowheads="1" noTextEdit="1"/>
          </p:cNvSpPr>
          <p:nvPr>
            <p:ph type="sldImg"/>
          </p:nvPr>
        </p:nvSpPr>
        <p:spPr>
          <a:ln/>
        </p:spPr>
      </p:sp>
      <p:sp>
        <p:nvSpPr>
          <p:cNvPr id="275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There is only one gospel and we have to get it right.</a:t>
            </a:r>
          </a:p>
          <a:p>
            <a:pPr eaLnBrk="1" hangingPunct="1"/>
            <a:r>
              <a:rPr lang="en-US" sz="1400" smtClean="0">
                <a:latin typeface="Arial" pitchFamily="34" charset="0"/>
                <a:cs typeface="Arial" pitchFamily="34" charset="0"/>
              </a:rPr>
              <a:t>Whose responsibility is it to know the one gospel? Preachers. Pastors? No. Individual Christians.</a:t>
            </a:r>
          </a:p>
          <a:p>
            <a:pPr eaLnBrk="1" hangingPunct="1"/>
            <a:r>
              <a:rPr lang="en-US" sz="1400" smtClean="0">
                <a:latin typeface="Arial" pitchFamily="34" charset="0"/>
                <a:cs typeface="Arial" pitchFamily="34" charset="0"/>
              </a:rPr>
              <a:t>Do you know the one gospel? If I asked you to write it down.</a:t>
            </a:r>
          </a:p>
          <a:p>
            <a:pPr eaLnBrk="1" hangingPunct="1"/>
            <a:r>
              <a:rPr lang="en-US" sz="1400" smtClean="0">
                <a:latin typeface="Arial" pitchFamily="34" charset="0"/>
                <a:cs typeface="Arial" pitchFamily="34" charset="0"/>
              </a:rPr>
              <a:t>The one gospel is the differentiator of various Christian religions. It is exactly the fact that not everyone is teaching the same or the one gospel.</a:t>
            </a:r>
          </a:p>
          <a:p>
            <a:pPr eaLnBrk="1" hangingPunct="1"/>
            <a:r>
              <a:rPr lang="en-US" sz="1400" smtClean="0">
                <a:latin typeface="Arial" pitchFamily="34" charset="0"/>
                <a:cs typeface="Arial" pitchFamily="34" charset="0"/>
              </a:rPr>
              <a:t>Our salvation is completely dependent upon our ability to know and respond to the one gospel. Let me put this negatively as well, we will not go to heaven if we believe or teach a different gospel, even if it is taught by a famous or influential person</a:t>
            </a:r>
          </a:p>
          <a:p>
            <a:pPr eaLnBrk="1" hangingPunct="1"/>
            <a:r>
              <a:rPr lang="en-US" sz="1400" b="1" smtClean="0">
                <a:latin typeface="Arial" pitchFamily="34" charset="0"/>
                <a:cs typeface="Arial" pitchFamily="34" charset="0"/>
              </a:rPr>
              <a:t>&lt;TR&gt; The gospel is this sense is part of a larger picture</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7C9253C-4AF5-4698-B613-C4D910E37E6B}" type="slidenum">
              <a:rPr lang="en-US" sz="1200" i="0" smtClean="0">
                <a:solidFill>
                  <a:prstClr val="black"/>
                </a:solidFill>
                <a:latin typeface="Arial" pitchFamily="34" charset="0"/>
              </a:rPr>
              <a:pPr eaLnBrk="1" hangingPunct="1"/>
              <a:t>80</a:t>
            </a:fld>
            <a:endParaRPr lang="en-US" sz="1200" i="0" smtClean="0">
              <a:solidFill>
                <a:prstClr val="black"/>
              </a:solidFill>
              <a:latin typeface="Arial" pitchFamily="34" charset="0"/>
            </a:endParaRPr>
          </a:p>
        </p:txBody>
      </p:sp>
      <p:sp>
        <p:nvSpPr>
          <p:cNvPr id="337923" name="Rectangle 2"/>
          <p:cNvSpPr>
            <a:spLocks noGrp="1" noRot="1" noChangeAspect="1" noChangeArrowheads="1" noTextEdit="1"/>
          </p:cNvSpPr>
          <p:nvPr>
            <p:ph type="sldImg"/>
          </p:nvPr>
        </p:nvSpPr>
        <p:spPr>
          <a:ln/>
        </p:spPr>
      </p:sp>
      <p:sp>
        <p:nvSpPr>
          <p:cNvPr id="337924"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Approx 1500 years after the flood</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6749F0BE-B5F0-4DDC-84DC-93AA24DF2AF8}" type="slidenum">
              <a:rPr lang="en-US" sz="1200" i="0" smtClean="0">
                <a:solidFill>
                  <a:prstClr val="black"/>
                </a:solidFill>
                <a:latin typeface="Arial" pitchFamily="34" charset="0"/>
              </a:rPr>
              <a:pPr eaLnBrk="1" hangingPunct="1"/>
              <a:t>81</a:t>
            </a:fld>
            <a:endParaRPr lang="en-US" sz="1200" i="0" smtClean="0">
              <a:solidFill>
                <a:prstClr val="black"/>
              </a:solidFill>
              <a:latin typeface="Arial" pitchFamily="34" charset="0"/>
            </a:endParaRPr>
          </a:p>
        </p:txBody>
      </p:sp>
      <p:sp>
        <p:nvSpPr>
          <p:cNvPr id="338947" name="Rectangle 2"/>
          <p:cNvSpPr>
            <a:spLocks noGrp="1" noRot="1" noChangeAspect="1" noChangeArrowheads="1" noTextEdit="1"/>
          </p:cNvSpPr>
          <p:nvPr>
            <p:ph type="sldImg"/>
          </p:nvPr>
        </p:nvSpPr>
        <p:spPr>
          <a:xfrm>
            <a:off x="1219200" y="685800"/>
            <a:ext cx="4649788" cy="3486150"/>
          </a:xfrm>
          <a:ln/>
        </p:spPr>
      </p:sp>
      <p:sp>
        <p:nvSpPr>
          <p:cNvPr id="338948"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Chinese man who discovered a relationship between the Chinese language and the Bible stories.</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CED78F4-906A-4A34-8A60-AE708C8CA3D5}" type="slidenum">
              <a:rPr lang="en-US" sz="1200" i="0" smtClean="0">
                <a:solidFill>
                  <a:prstClr val="black"/>
                </a:solidFill>
                <a:latin typeface="Arial" pitchFamily="34" charset="0"/>
              </a:rPr>
              <a:pPr eaLnBrk="1" hangingPunct="1"/>
              <a:t>82</a:t>
            </a:fld>
            <a:endParaRPr lang="en-US" sz="1200" i="0" smtClean="0">
              <a:solidFill>
                <a:prstClr val="black"/>
              </a:solidFill>
              <a:latin typeface="Arial" pitchFamily="34" charset="0"/>
            </a:endParaRPr>
          </a:p>
        </p:txBody>
      </p:sp>
      <p:sp>
        <p:nvSpPr>
          <p:cNvPr id="339971" name="Rectangle 2"/>
          <p:cNvSpPr>
            <a:spLocks noGrp="1" noRot="1" noChangeAspect="1" noChangeArrowheads="1" noTextEdit="1"/>
          </p:cNvSpPr>
          <p:nvPr>
            <p:ph type="sldImg"/>
          </p:nvPr>
        </p:nvSpPr>
        <p:spPr>
          <a:xfrm>
            <a:off x="1181100" y="698500"/>
            <a:ext cx="4648200" cy="3486150"/>
          </a:xfrm>
          <a:ln/>
        </p:spPr>
      </p:sp>
      <p:sp>
        <p:nvSpPr>
          <p:cNvPr id="339972" name="Rectangle 3"/>
          <p:cNvSpPr>
            <a:spLocks noGrp="1" noChangeArrowheads="1"/>
          </p:cNvSpPr>
          <p:nvPr>
            <p:ph type="body" idx="1"/>
          </p:nvPr>
        </p:nvSpPr>
        <p:spPr>
          <a:xfrm>
            <a:off x="934720" y="4416039"/>
            <a:ext cx="514096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Eight person boat = large ship</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7BD60BC-B10E-4371-AE6C-D3E922637DF9}" type="slidenum">
              <a:rPr lang="en-US" sz="1200" i="0" smtClean="0">
                <a:solidFill>
                  <a:prstClr val="black"/>
                </a:solidFill>
                <a:latin typeface="Arial" pitchFamily="34" charset="0"/>
              </a:rPr>
              <a:pPr eaLnBrk="1" hangingPunct="1"/>
              <a:t>83</a:t>
            </a:fld>
            <a:endParaRPr lang="en-US" sz="1200" i="0" smtClean="0">
              <a:solidFill>
                <a:prstClr val="black"/>
              </a:solidFill>
              <a:latin typeface="Arial" pitchFamily="34" charset="0"/>
            </a:endParaRPr>
          </a:p>
        </p:txBody>
      </p:sp>
      <p:sp>
        <p:nvSpPr>
          <p:cNvPr id="340995" name="Rectangle 2"/>
          <p:cNvSpPr>
            <a:spLocks noGrp="1" noRot="1" noChangeAspect="1" noChangeArrowheads="1" noTextEdit="1"/>
          </p:cNvSpPr>
          <p:nvPr>
            <p:ph type="sldImg"/>
          </p:nvPr>
        </p:nvSpPr>
        <p:spPr>
          <a:xfrm>
            <a:off x="1181100" y="698500"/>
            <a:ext cx="4648200" cy="3486150"/>
          </a:xfrm>
          <a:ln/>
        </p:spPr>
      </p:sp>
      <p:sp>
        <p:nvSpPr>
          <p:cNvPr id="340996" name="Rectangle 3"/>
          <p:cNvSpPr>
            <a:spLocks noGrp="1" noChangeArrowheads="1"/>
          </p:cNvSpPr>
          <p:nvPr>
            <p:ph type="body" idx="1"/>
          </p:nvPr>
        </p:nvSpPr>
        <p:spPr>
          <a:xfrm>
            <a:off x="934720" y="4416039"/>
            <a:ext cx="514096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2,000 years before the bible was written the Chinese alphabet was written.</a:t>
            </a:r>
          </a:p>
          <a:p>
            <a:pPr eaLnBrk="1" hangingPunct="1"/>
            <a:r>
              <a:rPr lang="en-US" smtClean="0">
                <a:latin typeface="Arial" pitchFamily="34" charset="0"/>
                <a:cs typeface="Arial" pitchFamily="34" charset="0"/>
              </a:rPr>
              <a:t>To prove this point we would examine the Chinese symbol for righteousness or not guilty.</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4100">
                <a:solidFill>
                  <a:schemeClr val="tx2"/>
                </a:solidFill>
                <a:latin typeface="Times New Roman" pitchFamily="18" charset="0"/>
              </a:defRPr>
            </a:lvl1pPr>
            <a:lvl2pPr marL="757066" indent="-291179" algn="ctr" eaLnBrk="0" hangingPunct="0">
              <a:defRPr sz="4100">
                <a:solidFill>
                  <a:schemeClr val="tx2"/>
                </a:solidFill>
                <a:latin typeface="Times New Roman" pitchFamily="18" charset="0"/>
              </a:defRPr>
            </a:lvl2pPr>
            <a:lvl3pPr marL="1164717" indent="-232943" algn="ctr" eaLnBrk="0" hangingPunct="0">
              <a:defRPr sz="4100">
                <a:solidFill>
                  <a:schemeClr val="tx2"/>
                </a:solidFill>
                <a:latin typeface="Times New Roman" pitchFamily="18" charset="0"/>
              </a:defRPr>
            </a:lvl3pPr>
            <a:lvl4pPr marL="1630604" indent="-232943" algn="ctr" eaLnBrk="0" hangingPunct="0">
              <a:defRPr sz="4100">
                <a:solidFill>
                  <a:schemeClr val="tx2"/>
                </a:solidFill>
                <a:latin typeface="Times New Roman" pitchFamily="18" charset="0"/>
              </a:defRPr>
            </a:lvl4pPr>
            <a:lvl5pPr marL="2096491" indent="-232943" algn="ctr" eaLnBrk="0" hangingPunct="0">
              <a:defRPr sz="4100">
                <a:solidFill>
                  <a:schemeClr val="tx2"/>
                </a:solidFill>
                <a:latin typeface="Times New Roman" pitchFamily="18" charset="0"/>
              </a:defRPr>
            </a:lvl5pPr>
            <a:lvl6pPr marL="2562377" indent="-232943" algn="ctr" eaLnBrk="0" fontAlgn="base" hangingPunct="0">
              <a:spcBef>
                <a:spcPct val="0"/>
              </a:spcBef>
              <a:spcAft>
                <a:spcPct val="0"/>
              </a:spcAft>
              <a:defRPr sz="4100">
                <a:solidFill>
                  <a:schemeClr val="tx2"/>
                </a:solidFill>
                <a:latin typeface="Times New Roman" pitchFamily="18" charset="0"/>
              </a:defRPr>
            </a:lvl6pPr>
            <a:lvl7pPr marL="3028264" indent="-232943" algn="ctr" eaLnBrk="0" fontAlgn="base" hangingPunct="0">
              <a:spcBef>
                <a:spcPct val="0"/>
              </a:spcBef>
              <a:spcAft>
                <a:spcPct val="0"/>
              </a:spcAft>
              <a:defRPr sz="4100">
                <a:solidFill>
                  <a:schemeClr val="tx2"/>
                </a:solidFill>
                <a:latin typeface="Times New Roman" pitchFamily="18" charset="0"/>
              </a:defRPr>
            </a:lvl7pPr>
            <a:lvl8pPr marL="3494151" indent="-232943" algn="ctr" eaLnBrk="0" fontAlgn="base" hangingPunct="0">
              <a:spcBef>
                <a:spcPct val="0"/>
              </a:spcBef>
              <a:spcAft>
                <a:spcPct val="0"/>
              </a:spcAft>
              <a:defRPr sz="4100">
                <a:solidFill>
                  <a:schemeClr val="tx2"/>
                </a:solidFill>
                <a:latin typeface="Times New Roman" pitchFamily="18" charset="0"/>
              </a:defRPr>
            </a:lvl8pPr>
            <a:lvl9pPr marL="3960038" indent="-232943" algn="ctr" eaLnBrk="0" fontAlgn="base" hangingPunct="0">
              <a:spcBef>
                <a:spcPct val="0"/>
              </a:spcBef>
              <a:spcAft>
                <a:spcPct val="0"/>
              </a:spcAft>
              <a:defRPr sz="4100">
                <a:solidFill>
                  <a:schemeClr val="tx2"/>
                </a:solidFill>
                <a:latin typeface="Times New Roman" pitchFamily="18" charset="0"/>
              </a:defRPr>
            </a:lvl9pPr>
          </a:lstStyle>
          <a:p>
            <a:pPr algn="r"/>
            <a:fld id="{68FA228B-072E-4DC0-82C3-2E5D8D9F1884}" type="slidenum">
              <a:rPr lang="en-US" sz="1200">
                <a:solidFill>
                  <a:srgbClr val="1F497D"/>
                </a:solidFill>
              </a:rPr>
              <a:pPr algn="r"/>
              <a:t>84</a:t>
            </a:fld>
            <a:endParaRPr lang="en-US" sz="1200">
              <a:solidFill>
                <a:srgbClr val="1F497D"/>
              </a:solidFill>
            </a:endParaRPr>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t>It is difficult to know when to do this slide.  It is powerful but must be used when they are ready for it.  It should typically brought in when talking about recompense and forgiveness through baptism.</a:t>
            </a:r>
          </a:p>
          <a:p>
            <a:r>
              <a:rPr lang="en-US" smtClean="0"/>
              <a:t>Word righteous means to be not guilty. How does a sinner become not guilty.</a:t>
            </a:r>
          </a:p>
          <a:p>
            <a:r>
              <a:rPr lang="en-US" smtClean="0"/>
              <a:t>Temple in Beijing great altar was used for animal sacrifice.</a:t>
            </a:r>
          </a:p>
          <a:p>
            <a:r>
              <a:rPr lang="en-US" smtClean="0"/>
              <a:t>Go to me and sheep first. The sheep takes my place.</a:t>
            </a:r>
          </a:p>
          <a:p>
            <a:r>
              <a:rPr lang="en-US" smtClean="0"/>
              <a:t>Me breaks down into me taking the knife and killing the sheep and as a result the sinner is pronounced.</a:t>
            </a:r>
          </a:p>
          <a:p>
            <a:endParaRPr lang="en-US"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Arial" pitchFamily="34" charset="0"/>
              </a:defRPr>
            </a:lvl1pPr>
            <a:lvl2pPr marL="742950" indent="-285750" eaLnBrk="0" hangingPunct="0">
              <a:defRPr sz="3200">
                <a:solidFill>
                  <a:schemeClr val="tx1"/>
                </a:solidFill>
                <a:latin typeface="Arial" pitchFamily="34" charset="0"/>
              </a:defRPr>
            </a:lvl2pPr>
            <a:lvl3pPr marL="1143000" indent="-228600" eaLnBrk="0" hangingPunct="0">
              <a:defRPr sz="3200">
                <a:solidFill>
                  <a:schemeClr val="tx1"/>
                </a:solidFill>
                <a:latin typeface="Arial" pitchFamily="34" charset="0"/>
              </a:defRPr>
            </a:lvl3pPr>
            <a:lvl4pPr marL="1600200" indent="-228600" eaLnBrk="0" hangingPunct="0">
              <a:defRPr sz="3200">
                <a:solidFill>
                  <a:schemeClr val="tx1"/>
                </a:solidFill>
                <a:latin typeface="Arial" pitchFamily="34" charset="0"/>
              </a:defRPr>
            </a:lvl4pPr>
            <a:lvl5pPr marL="2057400" indent="-228600" eaLnBrk="0" hangingPunct="0">
              <a:defRPr sz="3200">
                <a:solidFill>
                  <a:schemeClr val="tx1"/>
                </a:solidFill>
                <a:latin typeface="Arial" pitchFamily="34" charset="0"/>
              </a:defRPr>
            </a:lvl5pPr>
            <a:lvl6pPr marL="2514600" indent="-228600" algn="ctr" eaLnBrk="0" fontAlgn="base" hangingPunct="0">
              <a:spcBef>
                <a:spcPct val="0"/>
              </a:spcBef>
              <a:spcAft>
                <a:spcPct val="0"/>
              </a:spcAft>
              <a:defRPr sz="3200">
                <a:solidFill>
                  <a:schemeClr val="tx1"/>
                </a:solidFill>
                <a:latin typeface="Arial" pitchFamily="34" charset="0"/>
              </a:defRPr>
            </a:lvl6pPr>
            <a:lvl7pPr marL="2971800" indent="-228600" algn="ctr" eaLnBrk="0" fontAlgn="base" hangingPunct="0">
              <a:spcBef>
                <a:spcPct val="0"/>
              </a:spcBef>
              <a:spcAft>
                <a:spcPct val="0"/>
              </a:spcAft>
              <a:defRPr sz="3200">
                <a:solidFill>
                  <a:schemeClr val="tx1"/>
                </a:solidFill>
                <a:latin typeface="Arial" pitchFamily="34" charset="0"/>
              </a:defRPr>
            </a:lvl7pPr>
            <a:lvl8pPr marL="3429000" indent="-228600" algn="ctr" eaLnBrk="0" fontAlgn="base" hangingPunct="0">
              <a:spcBef>
                <a:spcPct val="0"/>
              </a:spcBef>
              <a:spcAft>
                <a:spcPct val="0"/>
              </a:spcAft>
              <a:defRPr sz="3200">
                <a:solidFill>
                  <a:schemeClr val="tx1"/>
                </a:solidFill>
                <a:latin typeface="Arial" pitchFamily="34" charset="0"/>
              </a:defRPr>
            </a:lvl8pPr>
            <a:lvl9pPr marL="3886200" indent="-228600" algn="ctr" eaLnBrk="0" fontAlgn="base" hangingPunct="0">
              <a:spcBef>
                <a:spcPct val="0"/>
              </a:spcBef>
              <a:spcAft>
                <a:spcPct val="0"/>
              </a:spcAft>
              <a:defRPr sz="3200">
                <a:solidFill>
                  <a:schemeClr val="tx1"/>
                </a:solidFill>
                <a:latin typeface="Arial" pitchFamily="34" charset="0"/>
              </a:defRPr>
            </a:lvl9pPr>
          </a:lstStyle>
          <a:p>
            <a:pPr eaLnBrk="1" hangingPunct="1"/>
            <a:fld id="{4DB85588-948D-44CC-BB5F-683F6E7715F8}" type="slidenum">
              <a:rPr lang="en-US" sz="1200">
                <a:solidFill>
                  <a:prstClr val="black"/>
                </a:solidFill>
              </a:rPr>
              <a:pPr eaLnBrk="1" hangingPunct="1"/>
              <a:t>85</a:t>
            </a:fld>
            <a:endParaRPr lang="en-US" sz="1200">
              <a:solidFill>
                <a:prstClr val="black"/>
              </a:solidFill>
            </a:endParaRPr>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It is difficult to know when to do this slide.  It is powerful but must be used when they are ready for it.  It should typically brought in when talking about recompense and forgiveness through baptism.</a:t>
            </a:r>
          </a:p>
          <a:p>
            <a:pPr eaLnBrk="1" hangingPunct="1"/>
            <a:r>
              <a:rPr lang="en-US" smtClean="0"/>
              <a:t>Word righteous means to be not guilty. How does a sinner become not guilty.</a:t>
            </a:r>
          </a:p>
          <a:p>
            <a:pPr eaLnBrk="1" hangingPunct="1"/>
            <a:r>
              <a:rPr lang="en-US" smtClean="0"/>
              <a:t>Temple in Beijing great altar was used for animal sacrifice.</a:t>
            </a:r>
          </a:p>
          <a:p>
            <a:pPr eaLnBrk="1" hangingPunct="1"/>
            <a:r>
              <a:rPr lang="en-US" smtClean="0"/>
              <a:t>Go to me and sheep first. The sheep takes my place.</a:t>
            </a:r>
          </a:p>
          <a:p>
            <a:pPr eaLnBrk="1" hangingPunct="1"/>
            <a:r>
              <a:rPr lang="en-US" smtClean="0"/>
              <a:t>Me breaks down into me taking the knife and killing the sheep and as a result the sinner is pronounced.</a:t>
            </a:r>
          </a:p>
          <a:p>
            <a:pPr eaLnBrk="1" hangingPunct="1"/>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774C648-2CF4-4806-B078-EC08CC3CD20E}" type="slidenum">
              <a:rPr lang="en-US" sz="1200" i="0" smtClean="0">
                <a:solidFill>
                  <a:prstClr val="black"/>
                </a:solidFill>
                <a:latin typeface="Arial" pitchFamily="34" charset="0"/>
              </a:rPr>
              <a:pPr eaLnBrk="1" hangingPunct="1"/>
              <a:t>86</a:t>
            </a:fld>
            <a:endParaRPr lang="en-US" sz="1200" i="0" smtClean="0">
              <a:solidFill>
                <a:prstClr val="black"/>
              </a:solidFill>
              <a:latin typeface="Arial" pitchFamily="34"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There it is. The plan of redemption in a nutshell</a:t>
            </a:r>
          </a:p>
          <a:p>
            <a:pPr eaLnBrk="1" hangingPunct="1"/>
            <a:r>
              <a:rPr lang="en-US" sz="1400" smtClean="0">
                <a:latin typeface="Arial" pitchFamily="34" charset="0"/>
                <a:cs typeface="Arial" pitchFamily="34" charset="0"/>
              </a:rPr>
              <a:t>Why did he call Jesus an animal? </a:t>
            </a:r>
          </a:p>
          <a:p>
            <a:pPr eaLnBrk="1" hangingPunct="1"/>
            <a:r>
              <a:rPr lang="en-US" sz="1400" smtClean="0">
                <a:latin typeface="Arial" pitchFamily="34" charset="0"/>
                <a:cs typeface="Arial" pitchFamily="34" charset="0"/>
              </a:rPr>
              <a:t>What was he communicating to the Jewish mind by calling Jesus and animal? Particularly a lamb?</a:t>
            </a:r>
          </a:p>
          <a:p>
            <a:pPr eaLnBrk="1" hangingPunct="1"/>
            <a:r>
              <a:rPr lang="en-US" sz="1400" smtClean="0">
                <a:latin typeface="Arial" pitchFamily="34" charset="0"/>
                <a:cs typeface="Arial" pitchFamily="34" charset="0"/>
              </a:rPr>
              <a:t>God’s lamb. Did Jesus come to die by accident? Hardly. He was announced to be God’s lamb which meant he had to be God’s sacrifice.</a:t>
            </a:r>
          </a:p>
          <a:p>
            <a:pPr eaLnBrk="1" hangingPunct="1"/>
            <a:r>
              <a:rPr lang="en-US" sz="1400" smtClean="0">
                <a:latin typeface="Arial" pitchFamily="34" charset="0"/>
                <a:cs typeface="Arial" pitchFamily="34" charset="0"/>
              </a:rPr>
              <a:t>[Explain that OT contains much more information – the promises made to Abraham, the chosen people the Jews, the law and the covenants – but the reason for all of those was ultimately the choosing of His people through Christ]</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717076D-952F-4E80-8241-5D9D1EB6278F}" type="slidenum">
              <a:rPr lang="en-US" sz="1200" i="0" smtClean="0">
                <a:solidFill>
                  <a:prstClr val="black"/>
                </a:solidFill>
                <a:latin typeface="Arial" pitchFamily="34" charset="0"/>
              </a:rPr>
              <a:pPr eaLnBrk="1" hangingPunct="1"/>
              <a:t>87</a:t>
            </a:fld>
            <a:endParaRPr lang="en-US" sz="1200" i="0" smtClean="0">
              <a:solidFill>
                <a:prstClr val="black"/>
              </a:solidFill>
              <a:latin typeface="Arial" pitchFamily="34" charset="0"/>
            </a:endParaRPr>
          </a:p>
        </p:txBody>
      </p:sp>
      <p:sp>
        <p:nvSpPr>
          <p:cNvPr id="343043" name="Rectangle 2"/>
          <p:cNvSpPr>
            <a:spLocks noGrp="1" noRot="1" noChangeAspect="1" noChangeArrowheads="1" noTextEdit="1"/>
          </p:cNvSpPr>
          <p:nvPr>
            <p:ph type="sldImg"/>
          </p:nvPr>
        </p:nvSpPr>
        <p:spPr>
          <a:ln/>
        </p:spPr>
      </p:sp>
      <p:sp>
        <p:nvSpPr>
          <p:cNvPr id="343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We next look in  more depth at the Lamb of God in our next lesson.</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1A9802D-29B7-4918-99B0-B859BC720AF0}" type="slidenum">
              <a:rPr lang="en-US">
                <a:solidFill>
                  <a:prstClr val="black"/>
                </a:solidFill>
              </a:rPr>
              <a:pPr>
                <a:defRPr/>
              </a:pPr>
              <a:t>88</a:t>
            </a:fld>
            <a:endParaRPr lang="en-US">
              <a:solidFill>
                <a:prstClr val="black"/>
              </a:solidFill>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smtClean="0">
                <a:latin typeface="Arial" pitchFamily="34" charset="0"/>
                <a:cs typeface="Arial" pitchFamily="34" charset="0"/>
              </a:rPr>
              <a:t>Introductory remarks</a:t>
            </a:r>
          </a:p>
          <a:p>
            <a:r>
              <a:rPr lang="en-US" sz="1400" dirty="0" smtClean="0">
                <a:latin typeface="Arial" pitchFamily="34" charset="0"/>
                <a:cs typeface="Arial" pitchFamily="34" charset="0"/>
              </a:rPr>
              <a:t>Greetings from the Helena church.</a:t>
            </a:r>
          </a:p>
          <a:p>
            <a:r>
              <a:rPr lang="en-US" sz="1400" dirty="0" smtClean="0">
                <a:latin typeface="Arial" pitchFamily="34" charset="0"/>
                <a:cs typeface="Arial" pitchFamily="34" charset="0"/>
              </a:rPr>
              <a:t>Good to see Paula &amp; Steve Heltsley (slow learners)</a:t>
            </a:r>
          </a:p>
          <a:p>
            <a:r>
              <a:rPr lang="en-US" sz="1400" dirty="0" smtClean="0">
                <a:latin typeface="Arial" pitchFamily="34" charset="0"/>
                <a:cs typeface="Arial" pitchFamily="34" charset="0"/>
              </a:rPr>
              <a:t>A little over a year ago a three month class, now condensed to three lesson. </a:t>
            </a:r>
          </a:p>
          <a:p>
            <a:r>
              <a:rPr lang="en-US" sz="1400" dirty="0" smtClean="0">
                <a:latin typeface="Arial" pitchFamily="34" charset="0"/>
                <a:cs typeface="Arial" pitchFamily="34" charset="0"/>
              </a:rPr>
              <a:t>LOWER YOUR EXPECTATIONS – SIMPLE LESSON/ </a:t>
            </a:r>
          </a:p>
          <a:p>
            <a:r>
              <a:rPr lang="en-US" sz="1400" dirty="0" smtClean="0">
                <a:latin typeface="Arial" pitchFamily="34" charset="0"/>
                <a:cs typeface="Arial" pitchFamily="34" charset="0"/>
              </a:rPr>
              <a:t>Should be NOTHING NEW</a:t>
            </a:r>
          </a:p>
          <a:p>
            <a:r>
              <a:rPr lang="en-US" sz="1400" dirty="0" smtClean="0">
                <a:latin typeface="Arial" pitchFamily="34" charset="0"/>
                <a:cs typeface="Arial" pitchFamily="34" charset="0"/>
              </a:rPr>
              <a:t>We have condensed and will move fast. We will go over some very familiar ground so stay with me.</a:t>
            </a:r>
          </a:p>
          <a:p>
            <a:r>
              <a:rPr lang="en-US" sz="1400" dirty="0" smtClean="0">
                <a:latin typeface="Arial" pitchFamily="34" charset="0"/>
                <a:cs typeface="Arial" pitchFamily="34" charset="0"/>
              </a:rPr>
              <a:t>Well, let’s get started.</a:t>
            </a: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a:p>
            <a:endParaRPr lang="en-US" sz="1400" dirty="0" smtClean="0">
              <a:latin typeface="Arial" pitchFamily="34" charset="0"/>
              <a:cs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987B63C-3C29-41D0-B7F6-F95AAFAD9B26}" type="slidenum">
              <a:rPr lang="en-US" sz="1200" i="0" smtClean="0">
                <a:solidFill>
                  <a:prstClr val="black"/>
                </a:solidFill>
                <a:latin typeface="Arial" pitchFamily="34" charset="0"/>
              </a:rPr>
              <a:pPr eaLnBrk="1" hangingPunct="1"/>
              <a:t>89</a:t>
            </a:fld>
            <a:endParaRPr lang="en-US" sz="1200" i="0" smtClean="0">
              <a:solidFill>
                <a:prstClr val="black"/>
              </a:solidFill>
              <a:latin typeface="Arial" pitchFamily="34" charset="0"/>
            </a:endParaRPr>
          </a:p>
        </p:txBody>
      </p:sp>
      <p:sp>
        <p:nvSpPr>
          <p:cNvPr id="352259" name="Rectangle 2"/>
          <p:cNvSpPr>
            <a:spLocks noGrp="1" noRot="1" noChangeAspect="1" noChangeArrowheads="1" noTextEdit="1"/>
          </p:cNvSpPr>
          <p:nvPr>
            <p:ph type="sldImg"/>
          </p:nvPr>
        </p:nvSpPr>
        <p:spPr>
          <a:ln/>
        </p:spPr>
      </p:sp>
      <p:sp>
        <p:nvSpPr>
          <p:cNvPr id="352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cs typeface="Arial" pitchFamily="34" charset="0"/>
              </a:rPr>
              <a:t>1</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822727D-8391-41DF-A85B-87630D939186}" type="slidenum">
              <a:rPr lang="en-US" sz="1200" i="0" smtClean="0">
                <a:latin typeface="Arial" pitchFamily="34" charset="0"/>
              </a:rPr>
              <a:pPr eaLnBrk="1" hangingPunct="1"/>
              <a:t>9</a:t>
            </a:fld>
            <a:endParaRPr lang="en-US" sz="1200" i="0" smtClean="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smtClean="0">
                <a:latin typeface="Arial" pitchFamily="34" charset="0"/>
                <a:cs typeface="Arial" pitchFamily="34" charset="0"/>
              </a:rPr>
              <a:t>Non –ecumenical. Promise keepers: It doesn’t matter what you believe as long as you belive in Jesus.  Noooooo.</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p>
            <a:fld id="{E76D8FC5-6FA5-49A2-BE61-D13594F5E234}" type="slidenum">
              <a:rPr lang="en-US" smtClean="0">
                <a:cs typeface="Arial" charset="0"/>
              </a:rPr>
              <a:pPr/>
              <a:t>90</a:t>
            </a:fld>
            <a:endParaRPr lang="en-US" dirty="0" smtClean="0">
              <a:cs typeface="Arial" charset="0"/>
            </a:endParaRPr>
          </a:p>
        </p:txBody>
      </p:sp>
      <p:sp>
        <p:nvSpPr>
          <p:cNvPr id="321539" name="Rectangle 2"/>
          <p:cNvSpPr>
            <a:spLocks noGrp="1" noRot="1" noChangeAspect="1" noChangeArrowheads="1" noTextEdit="1"/>
          </p:cNvSpPr>
          <p:nvPr>
            <p:ph type="sldImg"/>
          </p:nvPr>
        </p:nvSpPr>
        <p:spPr>
          <a:ln/>
        </p:spPr>
      </p:sp>
      <p:sp>
        <p:nvSpPr>
          <p:cNvPr id="321540" name="Rectangle 3"/>
          <p:cNvSpPr>
            <a:spLocks noGrp="1" noChangeArrowheads="1"/>
          </p:cNvSpPr>
          <p:nvPr>
            <p:ph type="body" idx="1"/>
          </p:nvPr>
        </p:nvSpPr>
        <p:spPr>
          <a:noFill/>
          <a:ln/>
        </p:spPr>
        <p:txBody>
          <a:bodyPr/>
          <a:lstStyle/>
          <a:p>
            <a:pPr eaLnBrk="1" hangingPunct="1"/>
            <a:r>
              <a:rPr lang="en-US" dirty="0" smtClean="0"/>
              <a:t>Note</a:t>
            </a:r>
            <a:r>
              <a:rPr lang="en-US" baseline="0" dirty="0" smtClean="0"/>
              <a:t> 3 things specifically in this prophecy;</a:t>
            </a:r>
          </a:p>
          <a:p>
            <a:pPr eaLnBrk="1" hangingPunct="1"/>
            <a:r>
              <a:rPr lang="en-US" baseline="0" dirty="0" smtClean="0"/>
              <a:t>Would be a sin offering (guilt offering)</a:t>
            </a:r>
          </a:p>
          <a:p>
            <a:pPr eaLnBrk="1" hangingPunct="1"/>
            <a:r>
              <a:rPr lang="en-US" baseline="0" dirty="0" smtClean="0"/>
              <a:t>The stroke was due the sinner</a:t>
            </a:r>
          </a:p>
          <a:p>
            <a:pPr eaLnBrk="1" hangingPunct="1"/>
            <a:r>
              <a:rPr lang="en-US" baseline="0" dirty="0" smtClean="0"/>
              <a:t>Christ would bear sins</a:t>
            </a:r>
          </a:p>
          <a:p>
            <a:pPr eaLnBrk="1" hangingPunct="1"/>
            <a:endParaRPr lang="en-US" baseline="0" dirty="0" smtClean="0"/>
          </a:p>
          <a:p>
            <a:pPr eaLnBrk="1" hangingPunct="1"/>
            <a:r>
              <a:rPr lang="en-US" baseline="0" dirty="0" smtClean="0"/>
              <a:t>&lt;TR&gt; We see the prophecy born out in the NT in passages like…</a:t>
            </a:r>
            <a:endParaRPr lang="en-US" dirty="0"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p>
            <a:fld id="{E76D8FC5-6FA5-49A2-BE61-D13594F5E234}" type="slidenum">
              <a:rPr lang="en-US" smtClean="0">
                <a:cs typeface="Arial" charset="0"/>
              </a:rPr>
              <a:pPr/>
              <a:t>91</a:t>
            </a:fld>
            <a:endParaRPr lang="en-US" dirty="0" smtClean="0">
              <a:cs typeface="Arial" charset="0"/>
            </a:endParaRPr>
          </a:p>
        </p:txBody>
      </p:sp>
      <p:sp>
        <p:nvSpPr>
          <p:cNvPr id="321539" name="Rectangle 2"/>
          <p:cNvSpPr>
            <a:spLocks noGrp="1" noRot="1" noChangeAspect="1" noChangeArrowheads="1" noTextEdit="1"/>
          </p:cNvSpPr>
          <p:nvPr>
            <p:ph type="sldImg"/>
          </p:nvPr>
        </p:nvSpPr>
        <p:spPr>
          <a:ln/>
        </p:spPr>
      </p:sp>
      <p:sp>
        <p:nvSpPr>
          <p:cNvPr id="321540" name="Rectangle 3"/>
          <p:cNvSpPr>
            <a:spLocks noGrp="1" noChangeArrowheads="1"/>
          </p:cNvSpPr>
          <p:nvPr>
            <p:ph type="body" idx="1"/>
          </p:nvPr>
        </p:nvSpPr>
        <p:spPr>
          <a:noFill/>
          <a:ln/>
        </p:spPr>
        <p:txBody>
          <a:bodyPr/>
          <a:lstStyle/>
          <a:p>
            <a:pPr eaLnBrk="1" hangingPunct="1"/>
            <a:r>
              <a:rPr lang="en-US" dirty="0" smtClean="0"/>
              <a:t>Note</a:t>
            </a:r>
            <a:r>
              <a:rPr lang="en-US" baseline="0" dirty="0" smtClean="0"/>
              <a:t> 3 things specifically in this prophecy;</a:t>
            </a:r>
          </a:p>
          <a:p>
            <a:pPr eaLnBrk="1" hangingPunct="1"/>
            <a:r>
              <a:rPr lang="en-US" baseline="0" dirty="0" smtClean="0"/>
              <a:t>Would be a sin offering (guilt offering)</a:t>
            </a:r>
          </a:p>
          <a:p>
            <a:pPr eaLnBrk="1" hangingPunct="1"/>
            <a:r>
              <a:rPr lang="en-US" baseline="0" dirty="0" smtClean="0"/>
              <a:t>The stroke was due the sinner</a:t>
            </a:r>
          </a:p>
          <a:p>
            <a:pPr eaLnBrk="1" hangingPunct="1"/>
            <a:r>
              <a:rPr lang="en-US" baseline="0" dirty="0" smtClean="0"/>
              <a:t>Christ would bear sins</a:t>
            </a:r>
          </a:p>
          <a:p>
            <a:pPr eaLnBrk="1" hangingPunct="1"/>
            <a:endParaRPr lang="en-US" baseline="0" dirty="0" smtClean="0"/>
          </a:p>
          <a:p>
            <a:pPr eaLnBrk="1" hangingPunct="1"/>
            <a:r>
              <a:rPr lang="en-US" baseline="0" dirty="0" smtClean="0"/>
              <a:t>&lt;TR&gt; We see the prophecy born out in the NT in passages like…</a:t>
            </a:r>
            <a:endParaRPr lang="en-US" dirty="0"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314596F-8F91-46E6-86F5-FA0C5D26615B}" type="slidenum">
              <a:rPr lang="en-US" sz="1200" i="0" smtClean="0">
                <a:solidFill>
                  <a:prstClr val="black"/>
                </a:solidFill>
                <a:latin typeface="Arial" pitchFamily="34" charset="0"/>
              </a:rPr>
              <a:pPr eaLnBrk="1" hangingPunct="1"/>
              <a:t>92</a:t>
            </a:fld>
            <a:endParaRPr lang="en-US" sz="1200" i="0" smtClean="0">
              <a:solidFill>
                <a:prstClr val="black"/>
              </a:solidFill>
              <a:latin typeface="Arial" pitchFamily="34" charset="0"/>
            </a:endParaRPr>
          </a:p>
        </p:txBody>
      </p:sp>
      <p:sp>
        <p:nvSpPr>
          <p:cNvPr id="355331" name="Rectangle 2"/>
          <p:cNvSpPr>
            <a:spLocks noGrp="1" noRot="1" noChangeAspect="1" noChangeArrowheads="1" noTextEdit="1"/>
          </p:cNvSpPr>
          <p:nvPr>
            <p:ph type="sldImg"/>
          </p:nvPr>
        </p:nvSpPr>
        <p:spPr>
          <a:ln/>
        </p:spPr>
      </p:sp>
      <p:sp>
        <p:nvSpPr>
          <p:cNvPr id="355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33FF5F8-A2B8-43A0-AA7A-80702CC9E6CB}" type="slidenum">
              <a:rPr lang="en-US" sz="1200" i="0" smtClean="0">
                <a:solidFill>
                  <a:prstClr val="black"/>
                </a:solidFill>
                <a:latin typeface="Arial" pitchFamily="34" charset="0"/>
              </a:rPr>
              <a:pPr eaLnBrk="1" hangingPunct="1"/>
              <a:t>93</a:t>
            </a:fld>
            <a:endParaRPr lang="en-US" sz="1200" i="0" smtClean="0">
              <a:solidFill>
                <a:prstClr val="black"/>
              </a:solidFill>
              <a:latin typeface="Arial" pitchFamily="34" charset="0"/>
            </a:endParaRPr>
          </a:p>
        </p:txBody>
      </p:sp>
      <p:sp>
        <p:nvSpPr>
          <p:cNvPr id="357379" name="Rectangle 2"/>
          <p:cNvSpPr>
            <a:spLocks noGrp="1" noRot="1" noChangeAspect="1" noChangeArrowheads="1" noTextEdit="1"/>
          </p:cNvSpPr>
          <p:nvPr>
            <p:ph type="sldImg"/>
          </p:nvPr>
        </p:nvSpPr>
        <p:spPr>
          <a:ln/>
        </p:spPr>
      </p:sp>
      <p:sp>
        <p:nvSpPr>
          <p:cNvPr id="357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EEB32AB-E018-4C58-BA31-364CD89D4590}" type="slidenum">
              <a:rPr lang="en-US" sz="1200" i="0" smtClean="0">
                <a:solidFill>
                  <a:prstClr val="black"/>
                </a:solidFill>
                <a:latin typeface="Arial" pitchFamily="34" charset="0"/>
              </a:rPr>
              <a:pPr eaLnBrk="1" hangingPunct="1"/>
              <a:t>94</a:t>
            </a:fld>
            <a:endParaRPr lang="en-US" sz="1200" i="0" smtClean="0">
              <a:solidFill>
                <a:prstClr val="black"/>
              </a:solidFill>
              <a:latin typeface="Arial" pitchFamily="34" charset="0"/>
            </a:endParaRPr>
          </a:p>
        </p:txBody>
      </p:sp>
      <p:sp>
        <p:nvSpPr>
          <p:cNvPr id="358403" name="Rectangle 2"/>
          <p:cNvSpPr>
            <a:spLocks noGrp="1" noRot="1" noChangeAspect="1" noChangeArrowheads="1" noTextEdit="1"/>
          </p:cNvSpPr>
          <p:nvPr>
            <p:ph type="sldImg"/>
          </p:nvPr>
        </p:nvSpPr>
        <p:spPr>
          <a:ln/>
        </p:spPr>
      </p:sp>
      <p:sp>
        <p:nvSpPr>
          <p:cNvPr id="358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0A65DAF-F0F5-42F6-9CDA-7584E1AC3BC6}" type="slidenum">
              <a:rPr lang="en-US" sz="1200" i="0" smtClean="0">
                <a:solidFill>
                  <a:prstClr val="black"/>
                </a:solidFill>
                <a:latin typeface="Arial" pitchFamily="34" charset="0"/>
              </a:rPr>
              <a:pPr eaLnBrk="1" hangingPunct="1"/>
              <a:t>95</a:t>
            </a:fld>
            <a:endParaRPr lang="en-US" sz="1200" i="0" smtClean="0">
              <a:solidFill>
                <a:prstClr val="black"/>
              </a:solidFill>
              <a:latin typeface="Arial" pitchFamily="34" charset="0"/>
            </a:endParaRPr>
          </a:p>
        </p:txBody>
      </p:sp>
      <p:sp>
        <p:nvSpPr>
          <p:cNvPr id="359427" name="Rectangle 2"/>
          <p:cNvSpPr>
            <a:spLocks noGrp="1" noRot="1" noChangeAspect="1" noChangeArrowheads="1" noTextEdit="1"/>
          </p:cNvSpPr>
          <p:nvPr>
            <p:ph type="sldImg"/>
          </p:nvPr>
        </p:nvSpPr>
        <p:spPr>
          <a:ln/>
        </p:spPr>
      </p:sp>
      <p:sp>
        <p:nvSpPr>
          <p:cNvPr id="359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E0A65DAF-F0F5-42F6-9CDA-7584E1AC3BC6}" type="slidenum">
              <a:rPr lang="en-US" sz="1200" i="0">
                <a:solidFill>
                  <a:prstClr val="black"/>
                </a:solidFill>
                <a:latin typeface="Arial" pitchFamily="34" charset="0"/>
              </a:rPr>
              <a:pPr eaLnBrk="1" hangingPunct="1"/>
              <a:t>96</a:t>
            </a:fld>
            <a:endParaRPr lang="en-US" sz="1200" i="0" dirty="0">
              <a:solidFill>
                <a:prstClr val="black"/>
              </a:solidFill>
              <a:latin typeface="Arial" pitchFamily="34" charset="0"/>
            </a:endParaRPr>
          </a:p>
        </p:txBody>
      </p:sp>
      <p:sp>
        <p:nvSpPr>
          <p:cNvPr id="359427" name="Rectangle 2"/>
          <p:cNvSpPr>
            <a:spLocks noGrp="1" noRot="1" noChangeAspect="1" noChangeArrowheads="1" noTextEdit="1"/>
          </p:cNvSpPr>
          <p:nvPr>
            <p:ph type="sldImg"/>
          </p:nvPr>
        </p:nvSpPr>
        <p:spPr>
          <a:ln/>
        </p:spPr>
      </p:sp>
      <p:sp>
        <p:nvSpPr>
          <p:cNvPr id="359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31774">
              <a:defRPr/>
            </a:pPr>
            <a:r>
              <a:rPr lang="en-US" dirty="0"/>
              <a:t>Some believe that the idea of vicarious atonement originated with Anselm in the 11</a:t>
            </a:r>
            <a:r>
              <a:rPr lang="en-US" baseline="30000" dirty="0"/>
              <a:t>th</a:t>
            </a:r>
            <a:r>
              <a:rPr lang="en-US" dirty="0"/>
              <a:t> century. </a:t>
            </a:r>
            <a:r>
              <a:rPr lang="en-US" i="1" dirty="0"/>
              <a:t>While early church writers did emphasize Jesus’ victory over sin in his death and resurrection they also believed that Jesus’ death was a vicarious one. </a:t>
            </a:r>
            <a:r>
              <a:rPr lang="en-US" dirty="0"/>
              <a:t>David Hogg rightly points out in his book </a:t>
            </a:r>
            <a:r>
              <a:rPr lang="en-US" b="1" dirty="0"/>
              <a:t>Shapers of Christian Orthodoxy </a:t>
            </a:r>
            <a:r>
              <a:rPr lang="en-US" dirty="0"/>
              <a:t>that Anselm’s significance is not that he invented a new theory but that he rescued original beliefs from centuries of speculation gone amok. Anselm wrote to restore the attention to God and the beauty of God’s plan. In this sense he was trying to be a </a:t>
            </a:r>
            <a:r>
              <a:rPr lang="en-US" dirty="0" err="1"/>
              <a:t>restorationist</a:t>
            </a:r>
            <a:r>
              <a:rPr lang="en-US" dirty="0"/>
              <a:t>.</a:t>
            </a:r>
          </a:p>
          <a:p>
            <a:pPr defTabSz="931774">
              <a:defRPr/>
            </a:pPr>
            <a:endParaRPr lang="en-US" dirty="0"/>
          </a:p>
          <a:p>
            <a:pPr defTabSz="931774">
              <a:defRPr/>
            </a:pPr>
            <a:r>
              <a:rPr lang="en-US" dirty="0"/>
              <a:t>The Calvinists later took Anselm’s work and proceeded to run amok again. One reason I avoid the usage of the word “substitute” even though that is what Christ did, is because the Calvinists took the beauty, propriety, and simplicity of God’s plan and created “doctrine gone wild”. Before they were finished they had God paying a ransom to the devil, Jesus being punished in Hell after His death, Jesus righteousness being imputed to the sinner, and so on. This has now become known as “The Substitution Theory.” The reality of what Christ accomplished on the cross bears faint resemblance to what Calvinists did with it.</a:t>
            </a:r>
          </a:p>
          <a:p>
            <a:pPr defTabSz="931774">
              <a:defRPr/>
            </a:pPr>
            <a:endParaRPr lang="en-US" dirty="0"/>
          </a:p>
          <a:p>
            <a:endParaRPr lang="en-US"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023D954-4F8F-43C5-9188-5FD91AB5C36D}" type="slidenum">
              <a:rPr lang="en-US" sz="1200" i="0" smtClean="0">
                <a:solidFill>
                  <a:prstClr val="black"/>
                </a:solidFill>
                <a:latin typeface="Arial" pitchFamily="34" charset="0"/>
              </a:rPr>
              <a:pPr eaLnBrk="1" hangingPunct="1"/>
              <a:t>97</a:t>
            </a:fld>
            <a:endParaRPr lang="en-US" sz="1200" i="0" smtClean="0">
              <a:solidFill>
                <a:prstClr val="black"/>
              </a:solidFill>
              <a:latin typeface="Arial" pitchFamily="34" charset="0"/>
            </a:endParaRPr>
          </a:p>
        </p:txBody>
      </p:sp>
      <p:sp>
        <p:nvSpPr>
          <p:cNvPr id="360451" name="Rectangle 2"/>
          <p:cNvSpPr>
            <a:spLocks noGrp="1" noRot="1" noChangeAspect="1" noChangeArrowheads="1" noTextEdit="1"/>
          </p:cNvSpPr>
          <p:nvPr>
            <p:ph type="sldImg"/>
          </p:nvPr>
        </p:nvSpPr>
        <p:spPr>
          <a:ln/>
        </p:spPr>
      </p:sp>
      <p:sp>
        <p:nvSpPr>
          <p:cNvPr id="360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AC1B05D-6F27-418C-A8EA-CD81F091DA0B}" type="slidenum">
              <a:rPr lang="en-US" sz="1200" i="0" smtClean="0">
                <a:solidFill>
                  <a:prstClr val="black"/>
                </a:solidFill>
                <a:latin typeface="Arial" pitchFamily="34" charset="0"/>
              </a:rPr>
              <a:pPr eaLnBrk="1" hangingPunct="1"/>
              <a:t>98</a:t>
            </a:fld>
            <a:endParaRPr lang="en-US" sz="1200" i="0" smtClean="0">
              <a:solidFill>
                <a:prstClr val="black"/>
              </a:solidFill>
              <a:latin typeface="Arial" pitchFamily="34" charset="0"/>
            </a:endParaRPr>
          </a:p>
        </p:txBody>
      </p:sp>
      <p:sp>
        <p:nvSpPr>
          <p:cNvPr id="361475" name="Rectangle 2"/>
          <p:cNvSpPr>
            <a:spLocks noGrp="1" noRot="1" noChangeAspect="1" noChangeArrowheads="1" noTextEdit="1"/>
          </p:cNvSpPr>
          <p:nvPr>
            <p:ph type="sldImg"/>
          </p:nvPr>
        </p:nvSpPr>
        <p:spPr>
          <a:ln/>
        </p:spPr>
      </p:sp>
      <p:sp>
        <p:nvSpPr>
          <p:cNvPr id="361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0F02DC0-E76C-4CCF-979B-F76AA7E70667}" type="slidenum">
              <a:rPr lang="en-US" sz="1200" i="0" smtClean="0">
                <a:solidFill>
                  <a:prstClr val="black"/>
                </a:solidFill>
                <a:latin typeface="Arial" pitchFamily="34" charset="0"/>
              </a:rPr>
              <a:pPr eaLnBrk="1" hangingPunct="1"/>
              <a:t>99</a:t>
            </a:fld>
            <a:endParaRPr lang="en-US" sz="1200" i="0" smtClean="0">
              <a:solidFill>
                <a:prstClr val="black"/>
              </a:solidFill>
              <a:latin typeface="Arial" pitchFamily="34" charset="0"/>
            </a:endParaRPr>
          </a:p>
        </p:txBody>
      </p:sp>
      <p:sp>
        <p:nvSpPr>
          <p:cNvPr id="362499" name="Rectangle 2"/>
          <p:cNvSpPr>
            <a:spLocks noGrp="1" noRot="1" noChangeAspect="1" noChangeArrowheads="1" noTextEdit="1"/>
          </p:cNvSpPr>
          <p:nvPr>
            <p:ph type="sldImg"/>
          </p:nvPr>
        </p:nvSpPr>
        <p:spPr>
          <a:ln/>
        </p:spPr>
      </p:sp>
      <p:sp>
        <p:nvSpPr>
          <p:cNvPr id="362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cs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pPr>
                <a:defRPr/>
              </a:pPr>
              <a:t>‹#›</a:t>
            </a:fld>
            <a:endParaRPr lang="en-US"/>
          </a:p>
        </p:txBody>
      </p:sp>
    </p:spTree>
    <p:extLst>
      <p:ext uri="{BB962C8B-B14F-4D97-AF65-F5344CB8AC3E}">
        <p14:creationId xmlns:p14="http://schemas.microsoft.com/office/powerpoint/2010/main" val="30242640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pPr>
                <a:defRPr/>
              </a:pPr>
              <a:t>‹#›</a:t>
            </a:fld>
            <a:endParaRPr lang="en-US"/>
          </a:p>
        </p:txBody>
      </p:sp>
    </p:spTree>
    <p:extLst>
      <p:ext uri="{BB962C8B-B14F-4D97-AF65-F5344CB8AC3E}">
        <p14:creationId xmlns:p14="http://schemas.microsoft.com/office/powerpoint/2010/main" val="265394683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53313844-94A5-4BA9-B6BE-B1FF0B786188}" type="slidenum">
              <a:rPr lang="en-US"/>
              <a:pPr>
                <a:defRPr/>
              </a:pPr>
              <a:t>‹#›</a:t>
            </a:fld>
            <a:endParaRPr lang="en-US"/>
          </a:p>
        </p:txBody>
      </p:sp>
    </p:spTree>
    <p:extLst>
      <p:ext uri="{BB962C8B-B14F-4D97-AF65-F5344CB8AC3E}">
        <p14:creationId xmlns:p14="http://schemas.microsoft.com/office/powerpoint/2010/main" val="197844789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D8E5423-F0D4-4B9D-AECC-ADF1960A5B7F}" type="slidenum">
              <a:rPr lang="en-US"/>
              <a:pPr>
                <a:defRPr/>
              </a:pPr>
              <a:t>‹#›</a:t>
            </a:fld>
            <a:endParaRPr lang="en-US"/>
          </a:p>
        </p:txBody>
      </p:sp>
    </p:spTree>
    <p:extLst>
      <p:ext uri="{BB962C8B-B14F-4D97-AF65-F5344CB8AC3E}">
        <p14:creationId xmlns:p14="http://schemas.microsoft.com/office/powerpoint/2010/main" val="39540842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2B71F39-E391-465A-9F18-1BE1BEC82274}" type="slidenum">
              <a:rPr lang="en-US"/>
              <a:pPr>
                <a:defRPr/>
              </a:pPr>
              <a:t>‹#›</a:t>
            </a:fld>
            <a:endParaRPr lang="en-US"/>
          </a:p>
        </p:txBody>
      </p:sp>
    </p:spTree>
    <p:extLst>
      <p:ext uri="{BB962C8B-B14F-4D97-AF65-F5344CB8AC3E}">
        <p14:creationId xmlns:p14="http://schemas.microsoft.com/office/powerpoint/2010/main" val="216733993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B7D558A-D145-41E6-8B15-2825B01DC1CD}" type="slidenum">
              <a:rPr lang="en-US"/>
              <a:pPr>
                <a:defRPr/>
              </a:pPr>
              <a:t>‹#›</a:t>
            </a:fld>
            <a:endParaRPr lang="en-US"/>
          </a:p>
        </p:txBody>
      </p:sp>
    </p:spTree>
    <p:extLst>
      <p:ext uri="{BB962C8B-B14F-4D97-AF65-F5344CB8AC3E}">
        <p14:creationId xmlns:p14="http://schemas.microsoft.com/office/powerpoint/2010/main" val="123754141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95F685AD-3428-46D7-BE3D-569770FF8720}" type="slidenum">
              <a:rPr lang="en-US"/>
              <a:pPr>
                <a:defRPr/>
              </a:pPr>
              <a:t>‹#›</a:t>
            </a:fld>
            <a:endParaRPr lang="en-US"/>
          </a:p>
        </p:txBody>
      </p:sp>
    </p:spTree>
    <p:extLst>
      <p:ext uri="{BB962C8B-B14F-4D97-AF65-F5344CB8AC3E}">
        <p14:creationId xmlns:p14="http://schemas.microsoft.com/office/powerpoint/2010/main" val="15800928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1E32D287-4FF2-43F8-9847-91DBF35656CA}" type="slidenum">
              <a:rPr lang="en-US"/>
              <a:pPr>
                <a:defRPr/>
              </a:pPr>
              <a:t>‹#›</a:t>
            </a:fld>
            <a:endParaRPr lang="en-US"/>
          </a:p>
        </p:txBody>
      </p:sp>
    </p:spTree>
    <p:extLst>
      <p:ext uri="{BB962C8B-B14F-4D97-AF65-F5344CB8AC3E}">
        <p14:creationId xmlns:p14="http://schemas.microsoft.com/office/powerpoint/2010/main" val="141496956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A55DC30-6A2B-4106-836F-22B017CDD131}" type="slidenum">
              <a:rPr lang="en-US"/>
              <a:pPr>
                <a:defRPr/>
              </a:pPr>
              <a:t>‹#›</a:t>
            </a:fld>
            <a:endParaRPr lang="en-US"/>
          </a:p>
        </p:txBody>
      </p:sp>
    </p:spTree>
    <p:extLst>
      <p:ext uri="{BB962C8B-B14F-4D97-AF65-F5344CB8AC3E}">
        <p14:creationId xmlns:p14="http://schemas.microsoft.com/office/powerpoint/2010/main" val="297410547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CE9A354-6319-499E-9E38-945AEE7F93B1}" type="slidenum">
              <a:rPr lang="en-US"/>
              <a:pPr>
                <a:defRPr/>
              </a:pPr>
              <a:t>‹#›</a:t>
            </a:fld>
            <a:endParaRPr lang="en-US"/>
          </a:p>
        </p:txBody>
      </p:sp>
    </p:spTree>
    <p:extLst>
      <p:ext uri="{BB962C8B-B14F-4D97-AF65-F5344CB8AC3E}">
        <p14:creationId xmlns:p14="http://schemas.microsoft.com/office/powerpoint/2010/main" val="137212463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4123441-09EC-4693-97AA-3A9BACF82500}" type="slidenum">
              <a:rPr lang="en-US"/>
              <a:pPr>
                <a:defRPr/>
              </a:pPr>
              <a:t>‹#›</a:t>
            </a:fld>
            <a:endParaRPr lang="en-US"/>
          </a:p>
        </p:txBody>
      </p:sp>
    </p:spTree>
    <p:extLst>
      <p:ext uri="{BB962C8B-B14F-4D97-AF65-F5344CB8AC3E}">
        <p14:creationId xmlns:p14="http://schemas.microsoft.com/office/powerpoint/2010/main" val="406905963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757D72E-0FD6-40DB-8B79-22F88B0BF490}" type="slidenum">
              <a:rPr lang="en-US"/>
              <a:pPr>
                <a:defRPr/>
              </a:pPr>
              <a:t>‹#›</a:t>
            </a:fld>
            <a:endParaRPr lang="en-US"/>
          </a:p>
        </p:txBody>
      </p:sp>
    </p:spTree>
    <p:extLst>
      <p:ext uri="{BB962C8B-B14F-4D97-AF65-F5344CB8AC3E}">
        <p14:creationId xmlns:p14="http://schemas.microsoft.com/office/powerpoint/2010/main" val="20215389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pPr>
                <a:defRPr/>
              </a:pPr>
              <a:t>‹#›</a:t>
            </a:fld>
            <a:endParaRPr lang="en-US"/>
          </a:p>
        </p:txBody>
      </p:sp>
    </p:spTree>
    <p:extLst>
      <p:ext uri="{BB962C8B-B14F-4D97-AF65-F5344CB8AC3E}">
        <p14:creationId xmlns:p14="http://schemas.microsoft.com/office/powerpoint/2010/main" val="2783347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4767BC4-55E2-4BE1-A31A-C982CEEFF446}" type="slidenum">
              <a:rPr lang="en-US"/>
              <a:pPr>
                <a:defRPr/>
              </a:pPr>
              <a:t>‹#›</a:t>
            </a:fld>
            <a:endParaRPr lang="en-US"/>
          </a:p>
        </p:txBody>
      </p:sp>
    </p:spTree>
    <p:extLst>
      <p:ext uri="{BB962C8B-B14F-4D97-AF65-F5344CB8AC3E}">
        <p14:creationId xmlns:p14="http://schemas.microsoft.com/office/powerpoint/2010/main" val="167734799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DDFD40EA-7A5E-485A-BC22-0B1AF613418C}" type="slidenum">
              <a:rPr lang="en-US"/>
              <a:pPr>
                <a:defRPr/>
              </a:pPr>
              <a:t>‹#›</a:t>
            </a:fld>
            <a:endParaRPr lang="en-US"/>
          </a:p>
        </p:txBody>
      </p:sp>
    </p:spTree>
    <p:extLst>
      <p:ext uri="{BB962C8B-B14F-4D97-AF65-F5344CB8AC3E}">
        <p14:creationId xmlns:p14="http://schemas.microsoft.com/office/powerpoint/2010/main" val="27198271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43138F6-8AAC-4539-B946-1762C8AF348F}" type="slidenum">
              <a:rPr lang="en-US"/>
              <a:pPr>
                <a:defRPr/>
              </a:pPr>
              <a:t>‹#›</a:t>
            </a:fld>
            <a:endParaRPr lang="en-US"/>
          </a:p>
        </p:txBody>
      </p:sp>
    </p:spTree>
    <p:extLst>
      <p:ext uri="{BB962C8B-B14F-4D97-AF65-F5344CB8AC3E}">
        <p14:creationId xmlns:p14="http://schemas.microsoft.com/office/powerpoint/2010/main" val="316959785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DA49D42-0004-48DF-A16A-9BA8F49220B0}" type="slidenum">
              <a:rPr lang="en-US"/>
              <a:pPr>
                <a:defRPr/>
              </a:pPr>
              <a:t>‹#›</a:t>
            </a:fld>
            <a:endParaRPr lang="en-US"/>
          </a:p>
        </p:txBody>
      </p:sp>
    </p:spTree>
    <p:extLst>
      <p:ext uri="{BB962C8B-B14F-4D97-AF65-F5344CB8AC3E}">
        <p14:creationId xmlns:p14="http://schemas.microsoft.com/office/powerpoint/2010/main" val="21135152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D79721B-718C-493A-BB66-B439B0A013BC}" type="slidenum">
              <a:rPr lang="en-US"/>
              <a:pPr>
                <a:defRPr/>
              </a:pPr>
              <a:t>‹#›</a:t>
            </a:fld>
            <a:endParaRPr lang="en-US"/>
          </a:p>
        </p:txBody>
      </p:sp>
    </p:spTree>
    <p:extLst>
      <p:ext uri="{BB962C8B-B14F-4D97-AF65-F5344CB8AC3E}">
        <p14:creationId xmlns:p14="http://schemas.microsoft.com/office/powerpoint/2010/main" val="182251762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4824085-271C-493B-989E-2C361609C828}" type="slidenum">
              <a:rPr lang="en-US"/>
              <a:pPr>
                <a:defRPr/>
              </a:pPr>
              <a:t>‹#›</a:t>
            </a:fld>
            <a:endParaRPr lang="en-US"/>
          </a:p>
        </p:txBody>
      </p:sp>
    </p:spTree>
    <p:extLst>
      <p:ext uri="{BB962C8B-B14F-4D97-AF65-F5344CB8AC3E}">
        <p14:creationId xmlns:p14="http://schemas.microsoft.com/office/powerpoint/2010/main" val="341863070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24A8863-90B3-4A0C-8847-26B55C968E77}" type="slidenum">
              <a:rPr lang="en-US"/>
              <a:pPr>
                <a:defRPr/>
              </a:pPr>
              <a:t>‹#›</a:t>
            </a:fld>
            <a:endParaRPr lang="en-US"/>
          </a:p>
        </p:txBody>
      </p:sp>
    </p:spTree>
    <p:extLst>
      <p:ext uri="{BB962C8B-B14F-4D97-AF65-F5344CB8AC3E}">
        <p14:creationId xmlns:p14="http://schemas.microsoft.com/office/powerpoint/2010/main" val="36155268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7011DF8E-8A35-4813-9C63-E4411DC378F0}" type="slidenum">
              <a:rPr lang="en-US"/>
              <a:pPr>
                <a:defRPr/>
              </a:pPr>
              <a:t>‹#›</a:t>
            </a:fld>
            <a:endParaRPr lang="en-US"/>
          </a:p>
        </p:txBody>
      </p:sp>
    </p:spTree>
    <p:extLst>
      <p:ext uri="{BB962C8B-B14F-4D97-AF65-F5344CB8AC3E}">
        <p14:creationId xmlns:p14="http://schemas.microsoft.com/office/powerpoint/2010/main" val="397577277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D194988-0D9D-4359-80BD-142CA80D4167}" type="slidenum">
              <a:rPr lang="en-US"/>
              <a:pPr>
                <a:defRPr/>
              </a:pPr>
              <a:t>‹#›</a:t>
            </a:fld>
            <a:endParaRPr lang="en-US"/>
          </a:p>
        </p:txBody>
      </p:sp>
    </p:spTree>
    <p:extLst>
      <p:ext uri="{BB962C8B-B14F-4D97-AF65-F5344CB8AC3E}">
        <p14:creationId xmlns:p14="http://schemas.microsoft.com/office/powerpoint/2010/main" val="29249777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A409BD1-71FC-4FEF-B787-695D3BB1E7C2}" type="slidenum">
              <a:rPr lang="en-US"/>
              <a:pPr>
                <a:defRPr/>
              </a:pPr>
              <a:t>‹#›</a:t>
            </a:fld>
            <a:endParaRPr lang="en-US"/>
          </a:p>
        </p:txBody>
      </p:sp>
    </p:spTree>
    <p:extLst>
      <p:ext uri="{BB962C8B-B14F-4D97-AF65-F5344CB8AC3E}">
        <p14:creationId xmlns:p14="http://schemas.microsoft.com/office/powerpoint/2010/main" val="11486491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pPr>
                <a:defRPr/>
              </a:pPr>
              <a:t>‹#›</a:t>
            </a:fld>
            <a:endParaRPr lang="en-US"/>
          </a:p>
        </p:txBody>
      </p:sp>
    </p:spTree>
    <p:extLst>
      <p:ext uri="{BB962C8B-B14F-4D97-AF65-F5344CB8AC3E}">
        <p14:creationId xmlns:p14="http://schemas.microsoft.com/office/powerpoint/2010/main" val="3567265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2C54487-6633-4436-BC56-55FBE67195EA}" type="slidenum">
              <a:rPr lang="en-US"/>
              <a:pPr>
                <a:defRPr/>
              </a:pPr>
              <a:t>‹#›</a:t>
            </a:fld>
            <a:endParaRPr lang="en-US"/>
          </a:p>
        </p:txBody>
      </p:sp>
    </p:spTree>
    <p:extLst>
      <p:ext uri="{BB962C8B-B14F-4D97-AF65-F5344CB8AC3E}">
        <p14:creationId xmlns:p14="http://schemas.microsoft.com/office/powerpoint/2010/main" val="281264036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771F37F-BB6F-4462-A2C8-8993AB33F0C7}" type="slidenum">
              <a:rPr lang="en-US"/>
              <a:pPr>
                <a:defRPr/>
              </a:pPr>
              <a:t>‹#›</a:t>
            </a:fld>
            <a:endParaRPr lang="en-US"/>
          </a:p>
        </p:txBody>
      </p:sp>
    </p:spTree>
    <p:extLst>
      <p:ext uri="{BB962C8B-B14F-4D97-AF65-F5344CB8AC3E}">
        <p14:creationId xmlns:p14="http://schemas.microsoft.com/office/powerpoint/2010/main" val="150212049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D79A77A-79E6-4F71-956F-AF934E4E9F2B}" type="slidenum">
              <a:rPr lang="en-US"/>
              <a:pPr>
                <a:defRPr/>
              </a:pPr>
              <a:t>‹#›</a:t>
            </a:fld>
            <a:endParaRPr lang="en-US"/>
          </a:p>
        </p:txBody>
      </p:sp>
    </p:spTree>
    <p:extLst>
      <p:ext uri="{BB962C8B-B14F-4D97-AF65-F5344CB8AC3E}">
        <p14:creationId xmlns:p14="http://schemas.microsoft.com/office/powerpoint/2010/main" val="13315084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A3C4D4C-B916-45F5-984E-FA7DDD593D14}" type="slidenum">
              <a:rPr lang="en-US"/>
              <a:pPr>
                <a:defRPr/>
              </a:pPr>
              <a:t>‹#›</a:t>
            </a:fld>
            <a:endParaRPr lang="en-US"/>
          </a:p>
        </p:txBody>
      </p:sp>
    </p:spTree>
    <p:extLst>
      <p:ext uri="{BB962C8B-B14F-4D97-AF65-F5344CB8AC3E}">
        <p14:creationId xmlns:p14="http://schemas.microsoft.com/office/powerpoint/2010/main" val="42457770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959A10E-C576-4E6F-83C1-D91520CC634F}" type="slidenum">
              <a:rPr lang="en-US"/>
              <a:pPr>
                <a:defRPr/>
              </a:pPr>
              <a:t>‹#›</a:t>
            </a:fld>
            <a:endParaRPr lang="en-US"/>
          </a:p>
        </p:txBody>
      </p:sp>
    </p:spTree>
    <p:extLst>
      <p:ext uri="{BB962C8B-B14F-4D97-AF65-F5344CB8AC3E}">
        <p14:creationId xmlns:p14="http://schemas.microsoft.com/office/powerpoint/2010/main" val="160444128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9EB3D5B-4054-4799-8972-039A94D24A6A}" type="slidenum">
              <a:rPr lang="en-US"/>
              <a:pPr>
                <a:defRPr/>
              </a:pPr>
              <a:t>‹#›</a:t>
            </a:fld>
            <a:endParaRPr lang="en-US"/>
          </a:p>
        </p:txBody>
      </p:sp>
    </p:spTree>
    <p:extLst>
      <p:ext uri="{BB962C8B-B14F-4D97-AF65-F5344CB8AC3E}">
        <p14:creationId xmlns:p14="http://schemas.microsoft.com/office/powerpoint/2010/main" val="66617163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17744BD-11FB-476E-AF75-3E4B9B3568D4}" type="slidenum">
              <a:rPr lang="en-US"/>
              <a:pPr>
                <a:defRPr/>
              </a:pPr>
              <a:t>‹#›</a:t>
            </a:fld>
            <a:endParaRPr lang="en-US"/>
          </a:p>
        </p:txBody>
      </p:sp>
    </p:spTree>
    <p:extLst>
      <p:ext uri="{BB962C8B-B14F-4D97-AF65-F5344CB8AC3E}">
        <p14:creationId xmlns:p14="http://schemas.microsoft.com/office/powerpoint/2010/main" val="396150336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359C2EA-C13B-41C6-934C-EA38CC9C97D6}" type="slidenum">
              <a:rPr lang="en-US"/>
              <a:pPr>
                <a:defRPr/>
              </a:pPr>
              <a:t>‹#›</a:t>
            </a:fld>
            <a:endParaRPr lang="en-US"/>
          </a:p>
        </p:txBody>
      </p:sp>
    </p:spTree>
    <p:extLst>
      <p:ext uri="{BB962C8B-B14F-4D97-AF65-F5344CB8AC3E}">
        <p14:creationId xmlns:p14="http://schemas.microsoft.com/office/powerpoint/2010/main" val="144209936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6D57F9D-004A-4320-BBF5-D1E51A6E0033}" type="slidenum">
              <a:rPr lang="en-US"/>
              <a:pPr>
                <a:defRPr/>
              </a:pPr>
              <a:t>‹#›</a:t>
            </a:fld>
            <a:endParaRPr lang="en-US"/>
          </a:p>
        </p:txBody>
      </p:sp>
    </p:spTree>
    <p:extLst>
      <p:ext uri="{BB962C8B-B14F-4D97-AF65-F5344CB8AC3E}">
        <p14:creationId xmlns:p14="http://schemas.microsoft.com/office/powerpoint/2010/main" val="4841894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B4732F8-B609-455F-AC5C-180527457F93}" type="slidenum">
              <a:rPr lang="en-US"/>
              <a:pPr>
                <a:defRPr/>
              </a:pPr>
              <a:t>‹#›</a:t>
            </a:fld>
            <a:endParaRPr lang="en-US"/>
          </a:p>
        </p:txBody>
      </p:sp>
    </p:spTree>
    <p:extLst>
      <p:ext uri="{BB962C8B-B14F-4D97-AF65-F5344CB8AC3E}">
        <p14:creationId xmlns:p14="http://schemas.microsoft.com/office/powerpoint/2010/main" val="13827401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pPr>
                <a:defRPr/>
              </a:pPr>
              <a:t>‹#›</a:t>
            </a:fld>
            <a:endParaRPr lang="en-US"/>
          </a:p>
        </p:txBody>
      </p:sp>
    </p:spTree>
    <p:extLst>
      <p:ext uri="{BB962C8B-B14F-4D97-AF65-F5344CB8AC3E}">
        <p14:creationId xmlns:p14="http://schemas.microsoft.com/office/powerpoint/2010/main" val="84662484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93406D5-F7D7-40BC-A3FA-AB81ECDE6F7E}" type="slidenum">
              <a:rPr lang="en-US"/>
              <a:pPr>
                <a:defRPr/>
              </a:pPr>
              <a:t>‹#›</a:t>
            </a:fld>
            <a:endParaRPr lang="en-US"/>
          </a:p>
        </p:txBody>
      </p:sp>
    </p:spTree>
    <p:extLst>
      <p:ext uri="{BB962C8B-B14F-4D97-AF65-F5344CB8AC3E}">
        <p14:creationId xmlns:p14="http://schemas.microsoft.com/office/powerpoint/2010/main" val="363879974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9EF99AA-C029-4417-AB76-E20E6288592E}" type="slidenum">
              <a:rPr lang="en-US"/>
              <a:pPr>
                <a:defRPr/>
              </a:pPr>
              <a:t>‹#›</a:t>
            </a:fld>
            <a:endParaRPr lang="en-US"/>
          </a:p>
        </p:txBody>
      </p:sp>
    </p:spTree>
    <p:extLst>
      <p:ext uri="{BB962C8B-B14F-4D97-AF65-F5344CB8AC3E}">
        <p14:creationId xmlns:p14="http://schemas.microsoft.com/office/powerpoint/2010/main" val="14437155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DCBB508-CA8A-4752-B612-E99F9B6C79B3}" type="slidenum">
              <a:rPr lang="en-US"/>
              <a:pPr>
                <a:defRPr/>
              </a:pPr>
              <a:t>‹#›</a:t>
            </a:fld>
            <a:endParaRPr lang="en-US"/>
          </a:p>
        </p:txBody>
      </p:sp>
    </p:spTree>
    <p:extLst>
      <p:ext uri="{BB962C8B-B14F-4D97-AF65-F5344CB8AC3E}">
        <p14:creationId xmlns:p14="http://schemas.microsoft.com/office/powerpoint/2010/main" val="424943660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148448A-AD08-4C14-AA38-3CDDC92C2AEA}" type="slidenum">
              <a:rPr lang="en-US"/>
              <a:pPr>
                <a:defRPr/>
              </a:pPr>
              <a:t>‹#›</a:t>
            </a:fld>
            <a:endParaRPr lang="en-US"/>
          </a:p>
        </p:txBody>
      </p:sp>
    </p:spTree>
    <p:extLst>
      <p:ext uri="{BB962C8B-B14F-4D97-AF65-F5344CB8AC3E}">
        <p14:creationId xmlns:p14="http://schemas.microsoft.com/office/powerpoint/2010/main" val="351784624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763F588-CC00-4ECD-86CF-29F1A8C1694A}" type="slidenum">
              <a:rPr lang="en-US"/>
              <a:pPr>
                <a:defRPr/>
              </a:pPr>
              <a:t>‹#›</a:t>
            </a:fld>
            <a:endParaRPr lang="en-US"/>
          </a:p>
        </p:txBody>
      </p:sp>
    </p:spTree>
    <p:extLst>
      <p:ext uri="{BB962C8B-B14F-4D97-AF65-F5344CB8AC3E}">
        <p14:creationId xmlns:p14="http://schemas.microsoft.com/office/powerpoint/2010/main" val="35110876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3F4108D-410C-4C90-A1B0-BB6F9E91DB7A}" type="slidenum">
              <a:rPr lang="en-US"/>
              <a:pPr>
                <a:defRPr/>
              </a:pPr>
              <a:t>‹#›</a:t>
            </a:fld>
            <a:endParaRPr lang="en-US"/>
          </a:p>
        </p:txBody>
      </p:sp>
    </p:spTree>
    <p:extLst>
      <p:ext uri="{BB962C8B-B14F-4D97-AF65-F5344CB8AC3E}">
        <p14:creationId xmlns:p14="http://schemas.microsoft.com/office/powerpoint/2010/main" val="2293992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3A02F39-3D0B-4F53-BC0D-7D6657260AC4}" type="slidenum">
              <a:rPr lang="en-US"/>
              <a:pPr>
                <a:defRPr/>
              </a:pPr>
              <a:t>‹#›</a:t>
            </a:fld>
            <a:endParaRPr lang="en-US"/>
          </a:p>
        </p:txBody>
      </p:sp>
    </p:spTree>
    <p:extLst>
      <p:ext uri="{BB962C8B-B14F-4D97-AF65-F5344CB8AC3E}">
        <p14:creationId xmlns:p14="http://schemas.microsoft.com/office/powerpoint/2010/main" val="295549338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5D85D3A0-1E46-47C2-AF5D-6BDC1CC992B8}" type="slidenum">
              <a:rPr lang="en-US"/>
              <a:pPr>
                <a:defRPr/>
              </a:pPr>
              <a:t>‹#›</a:t>
            </a:fld>
            <a:endParaRPr lang="en-US"/>
          </a:p>
        </p:txBody>
      </p:sp>
    </p:spTree>
    <p:extLst>
      <p:ext uri="{BB962C8B-B14F-4D97-AF65-F5344CB8AC3E}">
        <p14:creationId xmlns:p14="http://schemas.microsoft.com/office/powerpoint/2010/main" val="262792205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F6F7B22-7F7C-4085-B78E-438EE4B26ECA}" type="slidenum">
              <a:rPr lang="en-US"/>
              <a:pPr>
                <a:defRPr/>
              </a:pPr>
              <a:t>‹#›</a:t>
            </a:fld>
            <a:endParaRPr lang="en-US"/>
          </a:p>
        </p:txBody>
      </p:sp>
    </p:spTree>
    <p:extLst>
      <p:ext uri="{BB962C8B-B14F-4D97-AF65-F5344CB8AC3E}">
        <p14:creationId xmlns:p14="http://schemas.microsoft.com/office/powerpoint/2010/main" val="330963626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45A7127-BA75-4F8C-88B1-540AC29E6FF7}" type="slidenum">
              <a:rPr lang="en-US"/>
              <a:pPr>
                <a:defRPr/>
              </a:pPr>
              <a:t>‹#›</a:t>
            </a:fld>
            <a:endParaRPr lang="en-US"/>
          </a:p>
        </p:txBody>
      </p:sp>
    </p:spTree>
    <p:extLst>
      <p:ext uri="{BB962C8B-B14F-4D97-AF65-F5344CB8AC3E}">
        <p14:creationId xmlns:p14="http://schemas.microsoft.com/office/powerpoint/2010/main" val="41371768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414470687"/>
      </p:ext>
    </p:extLst>
  </p:cSld>
  <p:clrMapOvr>
    <a:masterClrMapping/>
  </p:clrMapOvr>
  <p:transition spd="med">
    <p:random/>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1674E9E-AD5B-4CCA-B0AC-65A1B277B7DA}" type="slidenum">
              <a:rPr lang="en-US"/>
              <a:pPr>
                <a:defRPr/>
              </a:pPr>
              <a:t>‹#›</a:t>
            </a:fld>
            <a:endParaRPr lang="en-US"/>
          </a:p>
        </p:txBody>
      </p:sp>
    </p:spTree>
    <p:extLst>
      <p:ext uri="{BB962C8B-B14F-4D97-AF65-F5344CB8AC3E}">
        <p14:creationId xmlns:p14="http://schemas.microsoft.com/office/powerpoint/2010/main" val="415998984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101FEA6-AF02-4DA9-84A8-090B233CAF8C}" type="slidenum">
              <a:rPr lang="en-US"/>
              <a:pPr>
                <a:defRPr/>
              </a:pPr>
              <a:t>‹#›</a:t>
            </a:fld>
            <a:endParaRPr lang="en-US"/>
          </a:p>
        </p:txBody>
      </p:sp>
    </p:spTree>
    <p:extLst>
      <p:ext uri="{BB962C8B-B14F-4D97-AF65-F5344CB8AC3E}">
        <p14:creationId xmlns:p14="http://schemas.microsoft.com/office/powerpoint/2010/main" val="240490678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9B62F879-2FBC-4BAF-8C84-22C79748D45C}" type="slidenum">
              <a:rPr lang="en-US"/>
              <a:pPr>
                <a:defRPr/>
              </a:pPr>
              <a:t>‹#›</a:t>
            </a:fld>
            <a:endParaRPr lang="en-US"/>
          </a:p>
        </p:txBody>
      </p:sp>
    </p:spTree>
    <p:extLst>
      <p:ext uri="{BB962C8B-B14F-4D97-AF65-F5344CB8AC3E}">
        <p14:creationId xmlns:p14="http://schemas.microsoft.com/office/powerpoint/2010/main" val="394254216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DCF1BC1-3089-4E93-A58D-73A19B03ABC7}" type="slidenum">
              <a:rPr lang="en-US"/>
              <a:pPr>
                <a:defRPr/>
              </a:pPr>
              <a:t>‹#›</a:t>
            </a:fld>
            <a:endParaRPr lang="en-US"/>
          </a:p>
        </p:txBody>
      </p:sp>
    </p:spTree>
    <p:extLst>
      <p:ext uri="{BB962C8B-B14F-4D97-AF65-F5344CB8AC3E}">
        <p14:creationId xmlns:p14="http://schemas.microsoft.com/office/powerpoint/2010/main" val="225681593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6C344A92-015F-4E66-BF23-D72E529D0700}" type="slidenum">
              <a:rPr lang="en-US"/>
              <a:pPr>
                <a:defRPr/>
              </a:pPr>
              <a:t>‹#›</a:t>
            </a:fld>
            <a:endParaRPr lang="en-US"/>
          </a:p>
        </p:txBody>
      </p:sp>
    </p:spTree>
    <p:extLst>
      <p:ext uri="{BB962C8B-B14F-4D97-AF65-F5344CB8AC3E}">
        <p14:creationId xmlns:p14="http://schemas.microsoft.com/office/powerpoint/2010/main" val="360604412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E746686-0AF1-48F6-8813-622D41B768C7}" type="slidenum">
              <a:rPr lang="en-US"/>
              <a:pPr>
                <a:defRPr/>
              </a:pPr>
              <a:t>‹#›</a:t>
            </a:fld>
            <a:endParaRPr lang="en-US"/>
          </a:p>
        </p:txBody>
      </p:sp>
    </p:spTree>
    <p:extLst>
      <p:ext uri="{BB962C8B-B14F-4D97-AF65-F5344CB8AC3E}">
        <p14:creationId xmlns:p14="http://schemas.microsoft.com/office/powerpoint/2010/main" val="304394688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5E9C016-5B06-48CB-9D30-5BAEF5434670}" type="slidenum">
              <a:rPr lang="en-US"/>
              <a:pPr>
                <a:defRPr/>
              </a:pPr>
              <a:t>‹#›</a:t>
            </a:fld>
            <a:endParaRPr lang="en-US"/>
          </a:p>
        </p:txBody>
      </p:sp>
    </p:spTree>
    <p:extLst>
      <p:ext uri="{BB962C8B-B14F-4D97-AF65-F5344CB8AC3E}">
        <p14:creationId xmlns:p14="http://schemas.microsoft.com/office/powerpoint/2010/main" val="371167019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75D5A79-98E2-4E25-8D59-1F7D303DDBB7}" type="slidenum">
              <a:rPr lang="en-US"/>
              <a:pPr>
                <a:defRPr/>
              </a:pPr>
              <a:t>‹#›</a:t>
            </a:fld>
            <a:endParaRPr lang="en-US"/>
          </a:p>
        </p:txBody>
      </p:sp>
    </p:spTree>
    <p:extLst>
      <p:ext uri="{BB962C8B-B14F-4D97-AF65-F5344CB8AC3E}">
        <p14:creationId xmlns:p14="http://schemas.microsoft.com/office/powerpoint/2010/main" val="23575793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EEB276B-2A48-469E-8FED-EBED0D15668F}" type="slidenum">
              <a:rPr lang="en-US"/>
              <a:pPr>
                <a:defRPr/>
              </a:pPr>
              <a:t>‹#›</a:t>
            </a:fld>
            <a:endParaRPr lang="en-US"/>
          </a:p>
        </p:txBody>
      </p:sp>
    </p:spTree>
    <p:extLst>
      <p:ext uri="{BB962C8B-B14F-4D97-AF65-F5344CB8AC3E}">
        <p14:creationId xmlns:p14="http://schemas.microsoft.com/office/powerpoint/2010/main" val="305295703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6E1EA52-9FAC-40C5-B7D3-CD11C0AF370C}" type="slidenum">
              <a:rPr lang="en-US"/>
              <a:pPr>
                <a:defRPr/>
              </a:pPr>
              <a:t>‹#›</a:t>
            </a:fld>
            <a:endParaRPr lang="en-US"/>
          </a:p>
        </p:txBody>
      </p:sp>
    </p:spTree>
    <p:extLst>
      <p:ext uri="{BB962C8B-B14F-4D97-AF65-F5344CB8AC3E}">
        <p14:creationId xmlns:p14="http://schemas.microsoft.com/office/powerpoint/2010/main" val="24429941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6709200"/>
      </p:ext>
    </p:extLst>
  </p:cSld>
  <p:clrMapOvr>
    <a:masterClrMapping/>
  </p:clrMapOvr>
  <p:transition spd="med">
    <p:random/>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9E102CB-2987-419D-9742-42CDFEBB2D27}" type="slidenum">
              <a:rPr lang="en-US"/>
              <a:pPr>
                <a:defRPr/>
              </a:pPr>
              <a:t>‹#›</a:t>
            </a:fld>
            <a:endParaRPr lang="en-US"/>
          </a:p>
        </p:txBody>
      </p:sp>
    </p:spTree>
    <p:extLst>
      <p:ext uri="{BB962C8B-B14F-4D97-AF65-F5344CB8AC3E}">
        <p14:creationId xmlns:p14="http://schemas.microsoft.com/office/powerpoint/2010/main" val="107312986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2B1B5DF-8546-4EF7-AAEC-4FD982F3EAF6}" type="slidenum">
              <a:rPr lang="en-US"/>
              <a:pPr>
                <a:defRPr/>
              </a:pPr>
              <a:t>‹#›</a:t>
            </a:fld>
            <a:endParaRPr lang="en-US"/>
          </a:p>
        </p:txBody>
      </p:sp>
    </p:spTree>
    <p:extLst>
      <p:ext uri="{BB962C8B-B14F-4D97-AF65-F5344CB8AC3E}">
        <p14:creationId xmlns:p14="http://schemas.microsoft.com/office/powerpoint/2010/main" val="143981838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A23427A-03D2-4681-9B3F-26F37A1BF679}" type="slidenum">
              <a:rPr lang="en-US"/>
              <a:pPr>
                <a:defRPr/>
              </a:pPr>
              <a:t>‹#›</a:t>
            </a:fld>
            <a:endParaRPr lang="en-US"/>
          </a:p>
        </p:txBody>
      </p:sp>
    </p:spTree>
    <p:extLst>
      <p:ext uri="{BB962C8B-B14F-4D97-AF65-F5344CB8AC3E}">
        <p14:creationId xmlns:p14="http://schemas.microsoft.com/office/powerpoint/2010/main" val="146133949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9BF5BBA-3F16-4113-A7CB-02989D6221B3}" type="slidenum">
              <a:rPr lang="en-US"/>
              <a:pPr>
                <a:defRPr/>
              </a:pPr>
              <a:t>‹#›</a:t>
            </a:fld>
            <a:endParaRPr lang="en-US"/>
          </a:p>
        </p:txBody>
      </p:sp>
    </p:spTree>
    <p:extLst>
      <p:ext uri="{BB962C8B-B14F-4D97-AF65-F5344CB8AC3E}">
        <p14:creationId xmlns:p14="http://schemas.microsoft.com/office/powerpoint/2010/main" val="276306818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7830CED2-2054-4940-A8F9-82D35F98431C}" type="slidenum">
              <a:rPr lang="en-US"/>
              <a:pPr>
                <a:defRPr/>
              </a:pPr>
              <a:t>‹#›</a:t>
            </a:fld>
            <a:endParaRPr lang="en-US"/>
          </a:p>
        </p:txBody>
      </p:sp>
    </p:spTree>
    <p:extLst>
      <p:ext uri="{BB962C8B-B14F-4D97-AF65-F5344CB8AC3E}">
        <p14:creationId xmlns:p14="http://schemas.microsoft.com/office/powerpoint/2010/main" val="85780954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AA8068A5-71C3-43B1-A679-EEE1D49D4317}" type="slidenum">
              <a:rPr lang="en-US"/>
              <a:pPr>
                <a:defRPr/>
              </a:pPr>
              <a:t>‹#›</a:t>
            </a:fld>
            <a:endParaRPr lang="en-US"/>
          </a:p>
        </p:txBody>
      </p:sp>
    </p:spTree>
    <p:extLst>
      <p:ext uri="{BB962C8B-B14F-4D97-AF65-F5344CB8AC3E}">
        <p14:creationId xmlns:p14="http://schemas.microsoft.com/office/powerpoint/2010/main" val="244096135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E333671-885A-4797-9691-46F46F4FC4D2}" type="slidenum">
              <a:rPr lang="en-US"/>
              <a:pPr>
                <a:defRPr/>
              </a:pPr>
              <a:t>‹#›</a:t>
            </a:fld>
            <a:endParaRPr lang="en-US"/>
          </a:p>
        </p:txBody>
      </p:sp>
    </p:spTree>
    <p:extLst>
      <p:ext uri="{BB962C8B-B14F-4D97-AF65-F5344CB8AC3E}">
        <p14:creationId xmlns:p14="http://schemas.microsoft.com/office/powerpoint/2010/main" val="38420501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EAD9B3CC-8734-474D-9291-5D13930334D1}" type="slidenum">
              <a:rPr lang="en-US"/>
              <a:pPr>
                <a:defRPr/>
              </a:pPr>
              <a:t>‹#›</a:t>
            </a:fld>
            <a:endParaRPr lang="en-US"/>
          </a:p>
        </p:txBody>
      </p:sp>
    </p:spTree>
    <p:extLst>
      <p:ext uri="{BB962C8B-B14F-4D97-AF65-F5344CB8AC3E}">
        <p14:creationId xmlns:p14="http://schemas.microsoft.com/office/powerpoint/2010/main" val="287594840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7C995BC-0DEF-4E3B-A6A5-AEDD4F5535CB}" type="slidenum">
              <a:rPr lang="en-US"/>
              <a:pPr>
                <a:defRPr/>
              </a:pPr>
              <a:t>‹#›</a:t>
            </a:fld>
            <a:endParaRPr lang="en-US"/>
          </a:p>
        </p:txBody>
      </p:sp>
    </p:spTree>
    <p:extLst>
      <p:ext uri="{BB962C8B-B14F-4D97-AF65-F5344CB8AC3E}">
        <p14:creationId xmlns:p14="http://schemas.microsoft.com/office/powerpoint/2010/main" val="140128919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6575CBE-B694-4D46-80EA-64DD94C92BDB}" type="slidenum">
              <a:rPr lang="en-US"/>
              <a:pPr>
                <a:defRPr/>
              </a:pPr>
              <a:t>‹#›</a:t>
            </a:fld>
            <a:endParaRPr lang="en-US"/>
          </a:p>
        </p:txBody>
      </p:sp>
    </p:spTree>
    <p:extLst>
      <p:ext uri="{BB962C8B-B14F-4D97-AF65-F5344CB8AC3E}">
        <p14:creationId xmlns:p14="http://schemas.microsoft.com/office/powerpoint/2010/main" val="20557776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813681111"/>
      </p:ext>
    </p:extLst>
  </p:cSld>
  <p:clrMapOvr>
    <a:masterClrMapping/>
  </p:clrMapOvr>
  <p:transition spd="med">
    <p:random/>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61C618E-F778-4301-A0C8-3F0F859287C3}" type="slidenum">
              <a:rPr lang="en-US"/>
              <a:pPr>
                <a:defRPr/>
              </a:pPr>
              <a:t>‹#›</a:t>
            </a:fld>
            <a:endParaRPr lang="en-US"/>
          </a:p>
        </p:txBody>
      </p:sp>
    </p:spTree>
    <p:extLst>
      <p:ext uri="{BB962C8B-B14F-4D97-AF65-F5344CB8AC3E}">
        <p14:creationId xmlns:p14="http://schemas.microsoft.com/office/powerpoint/2010/main" val="108028518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A2B4F1F-28D8-400D-96C4-06F88D848CEF}" type="slidenum">
              <a:rPr lang="en-US"/>
              <a:pPr>
                <a:defRPr/>
              </a:pPr>
              <a:t>‹#›</a:t>
            </a:fld>
            <a:endParaRPr lang="en-US"/>
          </a:p>
        </p:txBody>
      </p:sp>
    </p:spTree>
    <p:extLst>
      <p:ext uri="{BB962C8B-B14F-4D97-AF65-F5344CB8AC3E}">
        <p14:creationId xmlns:p14="http://schemas.microsoft.com/office/powerpoint/2010/main" val="26750945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7827DA3-FA9F-4601-8AF3-A472A5B7DA3E}" type="slidenum">
              <a:rPr lang="en-US"/>
              <a:pPr>
                <a:defRPr/>
              </a:pPr>
              <a:t>‹#›</a:t>
            </a:fld>
            <a:endParaRPr lang="en-US"/>
          </a:p>
        </p:txBody>
      </p:sp>
    </p:spTree>
    <p:extLst>
      <p:ext uri="{BB962C8B-B14F-4D97-AF65-F5344CB8AC3E}">
        <p14:creationId xmlns:p14="http://schemas.microsoft.com/office/powerpoint/2010/main" val="40128919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21B5467-0DD7-4304-B1F1-4DBAB6863FBD}" type="slidenum">
              <a:rPr lang="en-US"/>
              <a:pPr>
                <a:defRPr/>
              </a:pPr>
              <a:t>‹#›</a:t>
            </a:fld>
            <a:endParaRPr lang="en-US"/>
          </a:p>
        </p:txBody>
      </p:sp>
    </p:spTree>
    <p:extLst>
      <p:ext uri="{BB962C8B-B14F-4D97-AF65-F5344CB8AC3E}">
        <p14:creationId xmlns:p14="http://schemas.microsoft.com/office/powerpoint/2010/main" val="24339906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EE5BF9E8-877F-4879-B841-033004F507AD}" type="slidenum">
              <a:rPr lang="en-US"/>
              <a:pPr>
                <a:defRPr/>
              </a:pPr>
              <a:t>‹#›</a:t>
            </a:fld>
            <a:endParaRPr lang="en-US"/>
          </a:p>
        </p:txBody>
      </p:sp>
    </p:spTree>
    <p:extLst>
      <p:ext uri="{BB962C8B-B14F-4D97-AF65-F5344CB8AC3E}">
        <p14:creationId xmlns:p14="http://schemas.microsoft.com/office/powerpoint/2010/main" val="3274374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0108C9-64E6-45B5-8B90-876834790084}" type="slidenum">
              <a:rPr lang="en-US"/>
              <a:pPr>
                <a:defRPr/>
              </a:pPr>
              <a:t>‹#›</a:t>
            </a:fld>
            <a:endParaRPr lang="en-US"/>
          </a:p>
        </p:txBody>
      </p:sp>
    </p:spTree>
    <p:extLst>
      <p:ext uri="{BB962C8B-B14F-4D97-AF65-F5344CB8AC3E}">
        <p14:creationId xmlns:p14="http://schemas.microsoft.com/office/powerpoint/2010/main" val="132161737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8615896-738C-460A-ADB5-3FF95E25AFD5}" type="slidenum">
              <a:rPr lang="en-US"/>
              <a:pPr>
                <a:defRPr/>
              </a:pPr>
              <a:t>‹#›</a:t>
            </a:fld>
            <a:endParaRPr lang="en-US"/>
          </a:p>
        </p:txBody>
      </p:sp>
    </p:spTree>
    <p:extLst>
      <p:ext uri="{BB962C8B-B14F-4D97-AF65-F5344CB8AC3E}">
        <p14:creationId xmlns:p14="http://schemas.microsoft.com/office/powerpoint/2010/main" val="67457692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85C454C-86D5-4916-8C82-B41C56FAC3F9}" type="slidenum">
              <a:rPr lang="en-US"/>
              <a:pPr>
                <a:defRPr/>
              </a:pPr>
              <a:t>‹#›</a:t>
            </a:fld>
            <a:endParaRPr lang="en-US"/>
          </a:p>
        </p:txBody>
      </p:sp>
    </p:spTree>
    <p:extLst>
      <p:ext uri="{BB962C8B-B14F-4D97-AF65-F5344CB8AC3E}">
        <p14:creationId xmlns:p14="http://schemas.microsoft.com/office/powerpoint/2010/main" val="324438296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80B91E39-EB80-4A86-A00B-E39841EC3D4C}" type="slidenum">
              <a:rPr lang="en-US"/>
              <a:pPr>
                <a:defRPr/>
              </a:pPr>
              <a:t>‹#›</a:t>
            </a:fld>
            <a:endParaRPr lang="en-US"/>
          </a:p>
        </p:txBody>
      </p:sp>
    </p:spTree>
    <p:extLst>
      <p:ext uri="{BB962C8B-B14F-4D97-AF65-F5344CB8AC3E}">
        <p14:creationId xmlns:p14="http://schemas.microsoft.com/office/powerpoint/2010/main" val="404810334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EE4EFDB7-4251-4201-8CE7-17E9A06E1E9F}" type="slidenum">
              <a:rPr lang="en-US"/>
              <a:pPr>
                <a:defRPr/>
              </a:pPr>
              <a:t>‹#›</a:t>
            </a:fld>
            <a:endParaRPr lang="en-US"/>
          </a:p>
        </p:txBody>
      </p:sp>
    </p:spTree>
    <p:extLst>
      <p:ext uri="{BB962C8B-B14F-4D97-AF65-F5344CB8AC3E}">
        <p14:creationId xmlns:p14="http://schemas.microsoft.com/office/powerpoint/2010/main" val="12183963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13507839"/>
      </p:ext>
    </p:extLst>
  </p:cSld>
  <p:clrMapOvr>
    <a:masterClrMapping/>
  </p:clrMapOvr>
  <p:transition spd="med">
    <p:random/>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C1486EEA-85EF-4141-B076-9BBDCDFA2A16}" type="slidenum">
              <a:rPr lang="en-US"/>
              <a:pPr>
                <a:defRPr/>
              </a:pPr>
              <a:t>‹#›</a:t>
            </a:fld>
            <a:endParaRPr lang="en-US"/>
          </a:p>
        </p:txBody>
      </p:sp>
    </p:spTree>
    <p:extLst>
      <p:ext uri="{BB962C8B-B14F-4D97-AF65-F5344CB8AC3E}">
        <p14:creationId xmlns:p14="http://schemas.microsoft.com/office/powerpoint/2010/main" val="94586747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B396ADA-D7AD-495F-A8AC-9AE6D86C8A03}" type="slidenum">
              <a:rPr lang="en-US"/>
              <a:pPr>
                <a:defRPr/>
              </a:pPr>
              <a:t>‹#›</a:t>
            </a:fld>
            <a:endParaRPr lang="en-US"/>
          </a:p>
        </p:txBody>
      </p:sp>
    </p:spTree>
    <p:extLst>
      <p:ext uri="{BB962C8B-B14F-4D97-AF65-F5344CB8AC3E}">
        <p14:creationId xmlns:p14="http://schemas.microsoft.com/office/powerpoint/2010/main" val="217500985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9E2CF26-E58F-4D66-BFA7-2AABB96BF41B}" type="slidenum">
              <a:rPr lang="en-US"/>
              <a:pPr>
                <a:defRPr/>
              </a:pPr>
              <a:t>‹#›</a:t>
            </a:fld>
            <a:endParaRPr lang="en-US"/>
          </a:p>
        </p:txBody>
      </p:sp>
    </p:spTree>
    <p:extLst>
      <p:ext uri="{BB962C8B-B14F-4D97-AF65-F5344CB8AC3E}">
        <p14:creationId xmlns:p14="http://schemas.microsoft.com/office/powerpoint/2010/main" val="147751537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2CEB8E6-E896-4769-B6A9-2AB7C3AD4D3D}" type="slidenum">
              <a:rPr lang="en-US"/>
              <a:pPr>
                <a:defRPr/>
              </a:pPr>
              <a:t>‹#›</a:t>
            </a:fld>
            <a:endParaRPr lang="en-US"/>
          </a:p>
        </p:txBody>
      </p:sp>
    </p:spTree>
    <p:extLst>
      <p:ext uri="{BB962C8B-B14F-4D97-AF65-F5344CB8AC3E}">
        <p14:creationId xmlns:p14="http://schemas.microsoft.com/office/powerpoint/2010/main" val="75756138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4D7D778-74A8-44D8-B2D3-FD3416E550E7}" type="slidenum">
              <a:rPr lang="en-US"/>
              <a:pPr>
                <a:defRPr/>
              </a:pPr>
              <a:t>‹#›</a:t>
            </a:fld>
            <a:endParaRPr lang="en-US"/>
          </a:p>
        </p:txBody>
      </p:sp>
    </p:spTree>
    <p:extLst>
      <p:ext uri="{BB962C8B-B14F-4D97-AF65-F5344CB8AC3E}">
        <p14:creationId xmlns:p14="http://schemas.microsoft.com/office/powerpoint/2010/main" val="296312399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D308E898-7A88-4F13-9C66-8720BBEDD8FE}" type="slidenum">
              <a:rPr lang="en-US"/>
              <a:pPr>
                <a:defRPr/>
              </a:pPr>
              <a:t>‹#›</a:t>
            </a:fld>
            <a:endParaRPr lang="en-US"/>
          </a:p>
        </p:txBody>
      </p:sp>
    </p:spTree>
    <p:extLst>
      <p:ext uri="{BB962C8B-B14F-4D97-AF65-F5344CB8AC3E}">
        <p14:creationId xmlns:p14="http://schemas.microsoft.com/office/powerpoint/2010/main" val="176917237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1066B03-66B6-4547-AFFC-92388267F1EB}" type="slidenum">
              <a:rPr lang="en-US"/>
              <a:pPr>
                <a:defRPr/>
              </a:pPr>
              <a:t>‹#›</a:t>
            </a:fld>
            <a:endParaRPr lang="en-US"/>
          </a:p>
        </p:txBody>
      </p:sp>
    </p:spTree>
    <p:extLst>
      <p:ext uri="{BB962C8B-B14F-4D97-AF65-F5344CB8AC3E}">
        <p14:creationId xmlns:p14="http://schemas.microsoft.com/office/powerpoint/2010/main" val="350091529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1A88539B-A035-4926-AA97-06D18F192E3E}" type="slidenum">
              <a:rPr lang="en-US"/>
              <a:pPr>
                <a:defRPr/>
              </a:pPr>
              <a:t>‹#›</a:t>
            </a:fld>
            <a:endParaRPr lang="en-US"/>
          </a:p>
        </p:txBody>
      </p:sp>
    </p:spTree>
    <p:extLst>
      <p:ext uri="{BB962C8B-B14F-4D97-AF65-F5344CB8AC3E}">
        <p14:creationId xmlns:p14="http://schemas.microsoft.com/office/powerpoint/2010/main" val="191675458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CC86E2D-59F1-4C34-88A1-8F3800C0F00E}" type="slidenum">
              <a:rPr lang="en-US"/>
              <a:pPr>
                <a:defRPr/>
              </a:pPr>
              <a:t>‹#›</a:t>
            </a:fld>
            <a:endParaRPr lang="en-US"/>
          </a:p>
        </p:txBody>
      </p:sp>
    </p:spTree>
    <p:extLst>
      <p:ext uri="{BB962C8B-B14F-4D97-AF65-F5344CB8AC3E}">
        <p14:creationId xmlns:p14="http://schemas.microsoft.com/office/powerpoint/2010/main" val="384488466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C4E588-7A92-41DB-8D32-334573A55155}" type="slidenum">
              <a:rPr lang="en-US"/>
              <a:pPr>
                <a:defRPr/>
              </a:pPr>
              <a:t>‹#›</a:t>
            </a:fld>
            <a:endParaRPr lang="en-US"/>
          </a:p>
        </p:txBody>
      </p:sp>
    </p:spTree>
    <p:extLst>
      <p:ext uri="{BB962C8B-B14F-4D97-AF65-F5344CB8AC3E}">
        <p14:creationId xmlns:p14="http://schemas.microsoft.com/office/powerpoint/2010/main" val="42344335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77703951"/>
      </p:ext>
    </p:extLst>
  </p:cSld>
  <p:clrMapOvr>
    <a:masterClrMapping/>
  </p:clrMapOvr>
  <p:transition spd="med">
    <p:random/>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BB00C0E-0AD9-4C18-B69C-F808B6F1970F}" type="slidenum">
              <a:rPr lang="en-US"/>
              <a:pPr>
                <a:defRPr/>
              </a:pPr>
              <a:t>‹#›</a:t>
            </a:fld>
            <a:endParaRPr lang="en-US"/>
          </a:p>
        </p:txBody>
      </p:sp>
    </p:spTree>
    <p:extLst>
      <p:ext uri="{BB962C8B-B14F-4D97-AF65-F5344CB8AC3E}">
        <p14:creationId xmlns:p14="http://schemas.microsoft.com/office/powerpoint/2010/main" val="27609492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B176A976-879F-43ED-A57A-1C203F0112B2}" type="slidenum">
              <a:rPr lang="en-US"/>
              <a:pPr>
                <a:defRPr/>
              </a:pPr>
              <a:t>‹#›</a:t>
            </a:fld>
            <a:endParaRPr lang="en-US"/>
          </a:p>
        </p:txBody>
      </p:sp>
    </p:spTree>
    <p:extLst>
      <p:ext uri="{BB962C8B-B14F-4D97-AF65-F5344CB8AC3E}">
        <p14:creationId xmlns:p14="http://schemas.microsoft.com/office/powerpoint/2010/main" val="404054133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3123DA2-0F54-47EF-B479-2EE91F1A4DB1}" type="slidenum">
              <a:rPr lang="en-US"/>
              <a:pPr>
                <a:defRPr/>
              </a:pPr>
              <a:t>‹#›</a:t>
            </a:fld>
            <a:endParaRPr lang="en-US"/>
          </a:p>
        </p:txBody>
      </p:sp>
    </p:spTree>
    <p:extLst>
      <p:ext uri="{BB962C8B-B14F-4D97-AF65-F5344CB8AC3E}">
        <p14:creationId xmlns:p14="http://schemas.microsoft.com/office/powerpoint/2010/main" val="231816992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069A2F44-C946-4F73-A454-EC934969FF0A}" type="slidenum">
              <a:rPr lang="en-US"/>
              <a:pPr>
                <a:defRPr/>
              </a:pPr>
              <a:t>‹#›</a:t>
            </a:fld>
            <a:endParaRPr lang="en-US"/>
          </a:p>
        </p:txBody>
      </p:sp>
    </p:spTree>
    <p:extLst>
      <p:ext uri="{BB962C8B-B14F-4D97-AF65-F5344CB8AC3E}">
        <p14:creationId xmlns:p14="http://schemas.microsoft.com/office/powerpoint/2010/main" val="114016372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A2DFAB4-5836-4412-A35A-A8D2A43B1A53}" type="slidenum">
              <a:rPr lang="en-US"/>
              <a:pPr>
                <a:defRPr/>
              </a:pPr>
              <a:t>‹#›</a:t>
            </a:fld>
            <a:endParaRPr lang="en-US"/>
          </a:p>
        </p:txBody>
      </p:sp>
    </p:spTree>
    <p:extLst>
      <p:ext uri="{BB962C8B-B14F-4D97-AF65-F5344CB8AC3E}">
        <p14:creationId xmlns:p14="http://schemas.microsoft.com/office/powerpoint/2010/main" val="236038638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3B303D6-D69B-44EE-AD2E-91D39243B996}" type="slidenum">
              <a:rPr lang="en-US"/>
              <a:pPr>
                <a:defRPr/>
              </a:pPr>
              <a:t>‹#›</a:t>
            </a:fld>
            <a:endParaRPr lang="en-US"/>
          </a:p>
        </p:txBody>
      </p:sp>
    </p:spTree>
    <p:extLst>
      <p:ext uri="{BB962C8B-B14F-4D97-AF65-F5344CB8AC3E}">
        <p14:creationId xmlns:p14="http://schemas.microsoft.com/office/powerpoint/2010/main" val="404259291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0330F2F-AA10-4E0F-BD05-5957FC6EB51B}" type="slidenum">
              <a:rPr lang="en-US"/>
              <a:pPr>
                <a:defRPr/>
              </a:pPr>
              <a:t>‹#›</a:t>
            </a:fld>
            <a:endParaRPr lang="en-US"/>
          </a:p>
        </p:txBody>
      </p:sp>
    </p:spTree>
    <p:extLst>
      <p:ext uri="{BB962C8B-B14F-4D97-AF65-F5344CB8AC3E}">
        <p14:creationId xmlns:p14="http://schemas.microsoft.com/office/powerpoint/2010/main" val="39339897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0E5D13F-A710-496D-A5B1-1987772E0489}" type="slidenum">
              <a:rPr lang="en-US"/>
              <a:pPr>
                <a:defRPr/>
              </a:pPr>
              <a:t>‹#›</a:t>
            </a:fld>
            <a:endParaRPr lang="en-US"/>
          </a:p>
        </p:txBody>
      </p:sp>
    </p:spTree>
    <p:extLst>
      <p:ext uri="{BB962C8B-B14F-4D97-AF65-F5344CB8AC3E}">
        <p14:creationId xmlns:p14="http://schemas.microsoft.com/office/powerpoint/2010/main" val="19242356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09C7B3-69D7-4436-9415-A7970291040F}" type="slidenum">
              <a:rPr lang="en-US"/>
              <a:pPr>
                <a:defRPr/>
              </a:pPr>
              <a:t>‹#›</a:t>
            </a:fld>
            <a:endParaRPr lang="en-US"/>
          </a:p>
        </p:txBody>
      </p:sp>
    </p:spTree>
    <p:extLst>
      <p:ext uri="{BB962C8B-B14F-4D97-AF65-F5344CB8AC3E}">
        <p14:creationId xmlns:p14="http://schemas.microsoft.com/office/powerpoint/2010/main" val="259228159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B563075-3379-4482-A490-D77DE360A53D}" type="slidenum">
              <a:rPr lang="en-US"/>
              <a:pPr>
                <a:defRPr/>
              </a:pPr>
              <a:t>‹#›</a:t>
            </a:fld>
            <a:endParaRPr lang="en-US"/>
          </a:p>
        </p:txBody>
      </p:sp>
    </p:spTree>
    <p:extLst>
      <p:ext uri="{BB962C8B-B14F-4D97-AF65-F5344CB8AC3E}">
        <p14:creationId xmlns:p14="http://schemas.microsoft.com/office/powerpoint/2010/main" val="24656361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353654811"/>
      </p:ext>
    </p:extLst>
  </p:cSld>
  <p:clrMapOvr>
    <a:masterClrMapping/>
  </p:clrMapOvr>
  <p:transition spd="med">
    <p:random/>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C9B20525-2A4A-457D-B794-0C752066A757}" type="slidenum">
              <a:rPr lang="en-US"/>
              <a:pPr>
                <a:defRPr/>
              </a:pPr>
              <a:t>‹#›</a:t>
            </a:fld>
            <a:endParaRPr lang="en-US"/>
          </a:p>
        </p:txBody>
      </p:sp>
    </p:spTree>
    <p:extLst>
      <p:ext uri="{BB962C8B-B14F-4D97-AF65-F5344CB8AC3E}">
        <p14:creationId xmlns:p14="http://schemas.microsoft.com/office/powerpoint/2010/main" val="14658571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B23B7C1-8148-4E83-8FEB-E51B16385C16}" type="slidenum">
              <a:rPr lang="en-US"/>
              <a:pPr>
                <a:defRPr/>
              </a:pPr>
              <a:t>‹#›</a:t>
            </a:fld>
            <a:endParaRPr lang="en-US"/>
          </a:p>
        </p:txBody>
      </p:sp>
    </p:spTree>
    <p:extLst>
      <p:ext uri="{BB962C8B-B14F-4D97-AF65-F5344CB8AC3E}">
        <p14:creationId xmlns:p14="http://schemas.microsoft.com/office/powerpoint/2010/main" val="189915040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C31FC78-1B26-4361-8023-E376F60A038A}" type="slidenum">
              <a:rPr lang="en-US"/>
              <a:pPr>
                <a:defRPr/>
              </a:pPr>
              <a:t>‹#›</a:t>
            </a:fld>
            <a:endParaRPr lang="en-US"/>
          </a:p>
        </p:txBody>
      </p:sp>
    </p:spTree>
    <p:extLst>
      <p:ext uri="{BB962C8B-B14F-4D97-AF65-F5344CB8AC3E}">
        <p14:creationId xmlns:p14="http://schemas.microsoft.com/office/powerpoint/2010/main" val="97695845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77DB84FE-35C0-4CCF-8F4C-0400FCAFB82D}" type="slidenum">
              <a:rPr lang="en-US"/>
              <a:pPr>
                <a:defRPr/>
              </a:pPr>
              <a:t>‹#›</a:t>
            </a:fld>
            <a:endParaRPr lang="en-US"/>
          </a:p>
        </p:txBody>
      </p:sp>
    </p:spTree>
    <p:extLst>
      <p:ext uri="{BB962C8B-B14F-4D97-AF65-F5344CB8AC3E}">
        <p14:creationId xmlns:p14="http://schemas.microsoft.com/office/powerpoint/2010/main" val="195564722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6237A66D-7665-4641-8A4C-114E4233AF1E}" type="slidenum">
              <a:rPr lang="en-US"/>
              <a:pPr>
                <a:defRPr/>
              </a:pPr>
              <a:t>‹#›</a:t>
            </a:fld>
            <a:endParaRPr lang="en-US"/>
          </a:p>
        </p:txBody>
      </p:sp>
    </p:spTree>
    <p:extLst>
      <p:ext uri="{BB962C8B-B14F-4D97-AF65-F5344CB8AC3E}">
        <p14:creationId xmlns:p14="http://schemas.microsoft.com/office/powerpoint/2010/main" val="366992476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E84DE8D-B4E6-4D84-8509-B28E8F90F6D8}" type="slidenum">
              <a:rPr lang="en-US"/>
              <a:pPr>
                <a:defRPr/>
              </a:pPr>
              <a:t>‹#›</a:t>
            </a:fld>
            <a:endParaRPr lang="en-US"/>
          </a:p>
        </p:txBody>
      </p:sp>
    </p:spTree>
    <p:extLst>
      <p:ext uri="{BB962C8B-B14F-4D97-AF65-F5344CB8AC3E}">
        <p14:creationId xmlns:p14="http://schemas.microsoft.com/office/powerpoint/2010/main" val="16911630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217D3D3D-E0AF-416E-A51E-1FE9B1188BE8}" type="slidenum">
              <a:rPr lang="en-US"/>
              <a:pPr>
                <a:defRPr/>
              </a:pPr>
              <a:t>‹#›</a:t>
            </a:fld>
            <a:endParaRPr lang="en-US"/>
          </a:p>
        </p:txBody>
      </p:sp>
    </p:spTree>
    <p:extLst>
      <p:ext uri="{BB962C8B-B14F-4D97-AF65-F5344CB8AC3E}">
        <p14:creationId xmlns:p14="http://schemas.microsoft.com/office/powerpoint/2010/main" val="34386173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601C96B-2FE3-4180-B033-70313BBF4224}" type="slidenum">
              <a:rPr lang="en-US"/>
              <a:pPr>
                <a:defRPr/>
              </a:pPr>
              <a:t>‹#›</a:t>
            </a:fld>
            <a:endParaRPr lang="en-US"/>
          </a:p>
        </p:txBody>
      </p:sp>
    </p:spTree>
    <p:extLst>
      <p:ext uri="{BB962C8B-B14F-4D97-AF65-F5344CB8AC3E}">
        <p14:creationId xmlns:p14="http://schemas.microsoft.com/office/powerpoint/2010/main" val="65651169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148578F-3D5A-4CD0-A7A9-FA9F64263D40}" type="slidenum">
              <a:rPr lang="en-US"/>
              <a:pPr>
                <a:defRPr/>
              </a:pPr>
              <a:t>‹#›</a:t>
            </a:fld>
            <a:endParaRPr lang="en-US"/>
          </a:p>
        </p:txBody>
      </p:sp>
    </p:spTree>
    <p:extLst>
      <p:ext uri="{BB962C8B-B14F-4D97-AF65-F5344CB8AC3E}">
        <p14:creationId xmlns:p14="http://schemas.microsoft.com/office/powerpoint/2010/main" val="228415727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86A8B2D-A853-40F7-BDF5-CBD215B301DC}" type="slidenum">
              <a:rPr lang="en-US"/>
              <a:pPr>
                <a:defRPr/>
              </a:pPr>
              <a:t>‹#›</a:t>
            </a:fld>
            <a:endParaRPr lang="en-US"/>
          </a:p>
        </p:txBody>
      </p:sp>
    </p:spTree>
    <p:extLst>
      <p:ext uri="{BB962C8B-B14F-4D97-AF65-F5344CB8AC3E}">
        <p14:creationId xmlns:p14="http://schemas.microsoft.com/office/powerpoint/2010/main" val="5459872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pPr>
                <a:defRPr/>
              </a:pPr>
              <a:t>‹#›</a:t>
            </a:fld>
            <a:endParaRPr lang="en-US"/>
          </a:p>
        </p:txBody>
      </p:sp>
    </p:spTree>
    <p:extLst>
      <p:ext uri="{BB962C8B-B14F-4D97-AF65-F5344CB8AC3E}">
        <p14:creationId xmlns:p14="http://schemas.microsoft.com/office/powerpoint/2010/main" val="360251120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4258795"/>
      </p:ext>
    </p:extLst>
  </p:cSld>
  <p:clrMapOvr>
    <a:masterClrMapping/>
  </p:clrMapOvr>
  <p:transition spd="med">
    <p:random/>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228E902-035B-40C4-A9B3-6B04480F8614}" type="slidenum">
              <a:rPr lang="en-US"/>
              <a:pPr>
                <a:defRPr/>
              </a:pPr>
              <a:t>‹#›</a:t>
            </a:fld>
            <a:endParaRPr lang="en-US"/>
          </a:p>
        </p:txBody>
      </p:sp>
    </p:spTree>
    <p:extLst>
      <p:ext uri="{BB962C8B-B14F-4D97-AF65-F5344CB8AC3E}">
        <p14:creationId xmlns:p14="http://schemas.microsoft.com/office/powerpoint/2010/main" val="115706321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D0727D56-5097-4199-8FB4-293E7ABA1BBD}" type="slidenum">
              <a:rPr lang="en-US"/>
              <a:pPr>
                <a:defRPr/>
              </a:pPr>
              <a:t>‹#›</a:t>
            </a:fld>
            <a:endParaRPr lang="en-US"/>
          </a:p>
        </p:txBody>
      </p:sp>
    </p:spTree>
    <p:extLst>
      <p:ext uri="{BB962C8B-B14F-4D97-AF65-F5344CB8AC3E}">
        <p14:creationId xmlns:p14="http://schemas.microsoft.com/office/powerpoint/2010/main" val="145107763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2A8BE26-F037-4803-BEC3-DD0264E35E1D}" type="slidenum">
              <a:rPr lang="en-US"/>
              <a:pPr>
                <a:defRPr/>
              </a:pPr>
              <a:t>‹#›</a:t>
            </a:fld>
            <a:endParaRPr lang="en-US"/>
          </a:p>
        </p:txBody>
      </p:sp>
    </p:spTree>
    <p:extLst>
      <p:ext uri="{BB962C8B-B14F-4D97-AF65-F5344CB8AC3E}">
        <p14:creationId xmlns:p14="http://schemas.microsoft.com/office/powerpoint/2010/main" val="34069260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EFBB81F-ADAF-4FDC-A367-461BA016FC9B}" type="slidenum">
              <a:rPr lang="en-US"/>
              <a:pPr>
                <a:defRPr/>
              </a:pPr>
              <a:t>‹#›</a:t>
            </a:fld>
            <a:endParaRPr lang="en-US"/>
          </a:p>
        </p:txBody>
      </p:sp>
    </p:spTree>
    <p:extLst>
      <p:ext uri="{BB962C8B-B14F-4D97-AF65-F5344CB8AC3E}">
        <p14:creationId xmlns:p14="http://schemas.microsoft.com/office/powerpoint/2010/main" val="132713505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5E6E984-ADB2-4F7E-864A-985CE28E58EF}" type="slidenum">
              <a:rPr lang="en-US"/>
              <a:pPr>
                <a:defRPr/>
              </a:pPr>
              <a:t>‹#›</a:t>
            </a:fld>
            <a:endParaRPr lang="en-US"/>
          </a:p>
        </p:txBody>
      </p:sp>
    </p:spTree>
    <p:extLst>
      <p:ext uri="{BB962C8B-B14F-4D97-AF65-F5344CB8AC3E}">
        <p14:creationId xmlns:p14="http://schemas.microsoft.com/office/powerpoint/2010/main" val="139105035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D3B02B9-8067-453D-B0A7-0D0A58E9358C}" type="slidenum">
              <a:rPr lang="en-US"/>
              <a:pPr>
                <a:defRPr/>
              </a:pPr>
              <a:t>‹#›</a:t>
            </a:fld>
            <a:endParaRPr lang="en-US"/>
          </a:p>
        </p:txBody>
      </p:sp>
    </p:spTree>
    <p:extLst>
      <p:ext uri="{BB962C8B-B14F-4D97-AF65-F5344CB8AC3E}">
        <p14:creationId xmlns:p14="http://schemas.microsoft.com/office/powerpoint/2010/main" val="20746383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DA1BD3D-5678-487E-B082-17153DF43242}" type="slidenum">
              <a:rPr lang="en-US"/>
              <a:pPr>
                <a:defRPr/>
              </a:pPr>
              <a:t>‹#›</a:t>
            </a:fld>
            <a:endParaRPr lang="en-US"/>
          </a:p>
        </p:txBody>
      </p:sp>
    </p:spTree>
    <p:extLst>
      <p:ext uri="{BB962C8B-B14F-4D97-AF65-F5344CB8AC3E}">
        <p14:creationId xmlns:p14="http://schemas.microsoft.com/office/powerpoint/2010/main" val="11170638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213C75F3-2809-4E06-9840-9B8C180D4B62}" type="slidenum">
              <a:rPr lang="en-US"/>
              <a:pPr>
                <a:defRPr/>
              </a:pPr>
              <a:t>‹#›</a:t>
            </a:fld>
            <a:endParaRPr lang="en-US"/>
          </a:p>
        </p:txBody>
      </p:sp>
    </p:spTree>
    <p:extLst>
      <p:ext uri="{BB962C8B-B14F-4D97-AF65-F5344CB8AC3E}">
        <p14:creationId xmlns:p14="http://schemas.microsoft.com/office/powerpoint/2010/main" val="28285445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79EE43EB-D96A-4D1D-8296-30DAE9D6A56F}" type="slidenum">
              <a:rPr lang="en-US"/>
              <a:pPr>
                <a:defRPr/>
              </a:pPr>
              <a:t>‹#›</a:t>
            </a:fld>
            <a:endParaRPr lang="en-US"/>
          </a:p>
        </p:txBody>
      </p:sp>
    </p:spTree>
    <p:extLst>
      <p:ext uri="{BB962C8B-B14F-4D97-AF65-F5344CB8AC3E}">
        <p14:creationId xmlns:p14="http://schemas.microsoft.com/office/powerpoint/2010/main" val="367905880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2EF38FAB-D625-4373-94D8-4B948903AD5D}" type="slidenum">
              <a:rPr lang="en-US"/>
              <a:pPr>
                <a:defRPr/>
              </a:pPr>
              <a:t>‹#›</a:t>
            </a:fld>
            <a:endParaRPr lang="en-US"/>
          </a:p>
        </p:txBody>
      </p:sp>
    </p:spTree>
    <p:extLst>
      <p:ext uri="{BB962C8B-B14F-4D97-AF65-F5344CB8AC3E}">
        <p14:creationId xmlns:p14="http://schemas.microsoft.com/office/powerpoint/2010/main" val="5441896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418416909"/>
      </p:ext>
    </p:extLst>
  </p:cSld>
  <p:clrMapOvr>
    <a:masterClrMapping/>
  </p:clrMapOvr>
  <p:transition spd="med">
    <p:random/>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ECFDC9E-B53D-4857-B96C-847BAFA4E729}" type="slidenum">
              <a:rPr lang="en-US"/>
              <a:pPr>
                <a:defRPr/>
              </a:pPr>
              <a:t>‹#›</a:t>
            </a:fld>
            <a:endParaRPr lang="en-US"/>
          </a:p>
        </p:txBody>
      </p:sp>
    </p:spTree>
    <p:extLst>
      <p:ext uri="{BB962C8B-B14F-4D97-AF65-F5344CB8AC3E}">
        <p14:creationId xmlns:p14="http://schemas.microsoft.com/office/powerpoint/2010/main" val="37566861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2747E70-8BAF-4A4E-AE6E-A5CA2A23D065}" type="slidenum">
              <a:rPr lang="en-US"/>
              <a:pPr>
                <a:defRPr/>
              </a:pPr>
              <a:t>‹#›</a:t>
            </a:fld>
            <a:endParaRPr lang="en-US"/>
          </a:p>
        </p:txBody>
      </p:sp>
    </p:spTree>
    <p:extLst>
      <p:ext uri="{BB962C8B-B14F-4D97-AF65-F5344CB8AC3E}">
        <p14:creationId xmlns:p14="http://schemas.microsoft.com/office/powerpoint/2010/main" val="158625572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F10F71F-7627-4466-A08F-A5B613B3F781}" type="slidenum">
              <a:rPr lang="en-US"/>
              <a:pPr>
                <a:defRPr/>
              </a:pPr>
              <a:t>‹#›</a:t>
            </a:fld>
            <a:endParaRPr lang="en-US"/>
          </a:p>
        </p:txBody>
      </p:sp>
    </p:spTree>
    <p:extLst>
      <p:ext uri="{BB962C8B-B14F-4D97-AF65-F5344CB8AC3E}">
        <p14:creationId xmlns:p14="http://schemas.microsoft.com/office/powerpoint/2010/main" val="284270820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68F4EC9-1310-48F9-A54A-D3BDA18549A5}" type="slidenum">
              <a:rPr lang="en-US"/>
              <a:pPr>
                <a:defRPr/>
              </a:pPr>
              <a:t>‹#›</a:t>
            </a:fld>
            <a:endParaRPr lang="en-US"/>
          </a:p>
        </p:txBody>
      </p:sp>
    </p:spTree>
    <p:extLst>
      <p:ext uri="{BB962C8B-B14F-4D97-AF65-F5344CB8AC3E}">
        <p14:creationId xmlns:p14="http://schemas.microsoft.com/office/powerpoint/2010/main" val="270729873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803BB52-A641-4B15-9E07-0A965DB999A1}" type="slidenum">
              <a:rPr lang="en-US"/>
              <a:pPr>
                <a:defRPr/>
              </a:pPr>
              <a:t>‹#›</a:t>
            </a:fld>
            <a:endParaRPr lang="en-US"/>
          </a:p>
        </p:txBody>
      </p:sp>
    </p:spTree>
    <p:extLst>
      <p:ext uri="{BB962C8B-B14F-4D97-AF65-F5344CB8AC3E}">
        <p14:creationId xmlns:p14="http://schemas.microsoft.com/office/powerpoint/2010/main" val="30479304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67F40FD-E75D-4DF0-90A7-191F1DD5FA27}" type="slidenum">
              <a:rPr lang="en-US"/>
              <a:pPr>
                <a:defRPr/>
              </a:pPr>
              <a:t>‹#›</a:t>
            </a:fld>
            <a:endParaRPr lang="en-US"/>
          </a:p>
        </p:txBody>
      </p:sp>
    </p:spTree>
    <p:extLst>
      <p:ext uri="{BB962C8B-B14F-4D97-AF65-F5344CB8AC3E}">
        <p14:creationId xmlns:p14="http://schemas.microsoft.com/office/powerpoint/2010/main" val="9914040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2E8FB765-4EA6-47C0-A545-F6427807F7E1}" type="slidenum">
              <a:rPr lang="en-US"/>
              <a:pPr>
                <a:defRPr/>
              </a:pPr>
              <a:t>‹#›</a:t>
            </a:fld>
            <a:endParaRPr lang="en-US"/>
          </a:p>
        </p:txBody>
      </p:sp>
    </p:spTree>
    <p:extLst>
      <p:ext uri="{BB962C8B-B14F-4D97-AF65-F5344CB8AC3E}">
        <p14:creationId xmlns:p14="http://schemas.microsoft.com/office/powerpoint/2010/main" val="192575258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7E1C10-EB7C-4AA8-ADB5-08520D0316B6}" type="slidenum">
              <a:rPr lang="en-US"/>
              <a:pPr>
                <a:defRPr/>
              </a:pPr>
              <a:t>‹#›</a:t>
            </a:fld>
            <a:endParaRPr lang="en-US"/>
          </a:p>
        </p:txBody>
      </p:sp>
    </p:spTree>
    <p:extLst>
      <p:ext uri="{BB962C8B-B14F-4D97-AF65-F5344CB8AC3E}">
        <p14:creationId xmlns:p14="http://schemas.microsoft.com/office/powerpoint/2010/main" val="90028031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329BE1D-36F6-4E0D-8416-068AE55981D3}" type="slidenum">
              <a:rPr lang="en-US"/>
              <a:pPr>
                <a:defRPr/>
              </a:pPr>
              <a:t>‹#›</a:t>
            </a:fld>
            <a:endParaRPr lang="en-US"/>
          </a:p>
        </p:txBody>
      </p:sp>
    </p:spTree>
    <p:extLst>
      <p:ext uri="{BB962C8B-B14F-4D97-AF65-F5344CB8AC3E}">
        <p14:creationId xmlns:p14="http://schemas.microsoft.com/office/powerpoint/2010/main" val="14367357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86A3929-89E1-490C-9499-FA888586FBC8}" type="slidenum">
              <a:rPr lang="en-US"/>
              <a:pPr>
                <a:defRPr/>
              </a:pPr>
              <a:t>‹#›</a:t>
            </a:fld>
            <a:endParaRPr lang="en-US"/>
          </a:p>
        </p:txBody>
      </p:sp>
    </p:spTree>
    <p:extLst>
      <p:ext uri="{BB962C8B-B14F-4D97-AF65-F5344CB8AC3E}">
        <p14:creationId xmlns:p14="http://schemas.microsoft.com/office/powerpoint/2010/main" val="2788412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11752443"/>
      </p:ext>
    </p:extLst>
  </p:cSld>
  <p:clrMapOvr>
    <a:masterClrMapping/>
  </p:clrMapOvr>
  <p:transition spd="med">
    <p:random/>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94560BC4-C7B3-43A5-907C-DEA4F16C028F}" type="slidenum">
              <a:rPr lang="en-US"/>
              <a:pPr>
                <a:defRPr/>
              </a:pPr>
              <a:t>‹#›</a:t>
            </a:fld>
            <a:endParaRPr lang="en-US"/>
          </a:p>
        </p:txBody>
      </p:sp>
    </p:spTree>
    <p:extLst>
      <p:ext uri="{BB962C8B-B14F-4D97-AF65-F5344CB8AC3E}">
        <p14:creationId xmlns:p14="http://schemas.microsoft.com/office/powerpoint/2010/main" val="67067081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158362A0-111B-4858-909B-02ED88E556D3}" type="slidenum">
              <a:rPr lang="en-US"/>
              <a:pPr>
                <a:defRPr/>
              </a:pPr>
              <a:t>‹#›</a:t>
            </a:fld>
            <a:endParaRPr lang="en-US"/>
          </a:p>
        </p:txBody>
      </p:sp>
    </p:spTree>
    <p:extLst>
      <p:ext uri="{BB962C8B-B14F-4D97-AF65-F5344CB8AC3E}">
        <p14:creationId xmlns:p14="http://schemas.microsoft.com/office/powerpoint/2010/main" val="97230811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8F3D59F7-FD42-49E4-BF6A-70F0B12BE235}" type="slidenum">
              <a:rPr lang="en-US"/>
              <a:pPr>
                <a:defRPr/>
              </a:pPr>
              <a:t>‹#›</a:t>
            </a:fld>
            <a:endParaRPr lang="en-US"/>
          </a:p>
        </p:txBody>
      </p:sp>
    </p:spTree>
    <p:extLst>
      <p:ext uri="{BB962C8B-B14F-4D97-AF65-F5344CB8AC3E}">
        <p14:creationId xmlns:p14="http://schemas.microsoft.com/office/powerpoint/2010/main" val="253689516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39A5ED4-0230-4E4B-9813-7CF21900CE16}" type="slidenum">
              <a:rPr lang="en-US"/>
              <a:pPr>
                <a:defRPr/>
              </a:pPr>
              <a:t>‹#›</a:t>
            </a:fld>
            <a:endParaRPr lang="en-US"/>
          </a:p>
        </p:txBody>
      </p:sp>
    </p:spTree>
    <p:extLst>
      <p:ext uri="{BB962C8B-B14F-4D97-AF65-F5344CB8AC3E}">
        <p14:creationId xmlns:p14="http://schemas.microsoft.com/office/powerpoint/2010/main" val="26256739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500312E-EF8E-495B-84BB-901519578DCC}" type="slidenum">
              <a:rPr lang="en-US"/>
              <a:pPr>
                <a:defRPr/>
              </a:pPr>
              <a:t>‹#›</a:t>
            </a:fld>
            <a:endParaRPr lang="en-US"/>
          </a:p>
        </p:txBody>
      </p:sp>
    </p:spTree>
    <p:extLst>
      <p:ext uri="{BB962C8B-B14F-4D97-AF65-F5344CB8AC3E}">
        <p14:creationId xmlns:p14="http://schemas.microsoft.com/office/powerpoint/2010/main" val="325692338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1534D45-5C61-46C0-A2C7-12188ECCDF5F}" type="slidenum">
              <a:rPr lang="en-US"/>
              <a:pPr>
                <a:defRPr/>
              </a:pPr>
              <a:t>‹#›</a:t>
            </a:fld>
            <a:endParaRPr lang="en-US"/>
          </a:p>
        </p:txBody>
      </p:sp>
    </p:spTree>
    <p:extLst>
      <p:ext uri="{BB962C8B-B14F-4D97-AF65-F5344CB8AC3E}">
        <p14:creationId xmlns:p14="http://schemas.microsoft.com/office/powerpoint/2010/main" val="347112814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5C563EF-D6CC-4967-BD61-EEF93B18345C}" type="slidenum">
              <a:rPr lang="en-US"/>
              <a:pPr>
                <a:defRPr/>
              </a:pPr>
              <a:t>‹#›</a:t>
            </a:fld>
            <a:endParaRPr lang="en-US"/>
          </a:p>
        </p:txBody>
      </p:sp>
    </p:spTree>
    <p:extLst>
      <p:ext uri="{BB962C8B-B14F-4D97-AF65-F5344CB8AC3E}">
        <p14:creationId xmlns:p14="http://schemas.microsoft.com/office/powerpoint/2010/main" val="356413530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E6A5DA6A-C9E9-466B-8188-283F0905AD94}" type="slidenum">
              <a:rPr lang="en-US"/>
              <a:pPr>
                <a:defRPr/>
              </a:pPr>
              <a:t>‹#›</a:t>
            </a:fld>
            <a:endParaRPr lang="en-US"/>
          </a:p>
        </p:txBody>
      </p:sp>
    </p:spTree>
    <p:extLst>
      <p:ext uri="{BB962C8B-B14F-4D97-AF65-F5344CB8AC3E}">
        <p14:creationId xmlns:p14="http://schemas.microsoft.com/office/powerpoint/2010/main" val="225800899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C535A6-27B6-4646-BB4B-CC8F63FACE6E}" type="slidenum">
              <a:rPr lang="en-US"/>
              <a:pPr>
                <a:defRPr/>
              </a:pPr>
              <a:t>‹#›</a:t>
            </a:fld>
            <a:endParaRPr lang="en-US"/>
          </a:p>
        </p:txBody>
      </p:sp>
    </p:spTree>
    <p:extLst>
      <p:ext uri="{BB962C8B-B14F-4D97-AF65-F5344CB8AC3E}">
        <p14:creationId xmlns:p14="http://schemas.microsoft.com/office/powerpoint/2010/main" val="4384887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BDF2E073-3143-4592-9563-86F6D12BBC95}" type="slidenum">
              <a:rPr lang="en-US"/>
              <a:pPr>
                <a:defRPr/>
              </a:pPr>
              <a:t>‹#›</a:t>
            </a:fld>
            <a:endParaRPr lang="en-US"/>
          </a:p>
        </p:txBody>
      </p:sp>
    </p:spTree>
    <p:extLst>
      <p:ext uri="{BB962C8B-B14F-4D97-AF65-F5344CB8AC3E}">
        <p14:creationId xmlns:p14="http://schemas.microsoft.com/office/powerpoint/2010/main" val="5495110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53338715"/>
      </p:ext>
    </p:extLst>
  </p:cSld>
  <p:clrMapOvr>
    <a:masterClrMapping/>
  </p:clrMapOvr>
  <p:transition spd="med">
    <p:random/>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E60CF5F-BEEC-4AA1-87C4-16D305C3AD6F}" type="slidenum">
              <a:rPr lang="en-US"/>
              <a:pPr>
                <a:defRPr/>
              </a:pPr>
              <a:t>‹#›</a:t>
            </a:fld>
            <a:endParaRPr lang="en-US"/>
          </a:p>
        </p:txBody>
      </p:sp>
    </p:spTree>
    <p:extLst>
      <p:ext uri="{BB962C8B-B14F-4D97-AF65-F5344CB8AC3E}">
        <p14:creationId xmlns:p14="http://schemas.microsoft.com/office/powerpoint/2010/main" val="399374683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5B1D5DC-358C-4871-9FDA-55144BFC3BE4}" type="slidenum">
              <a:rPr lang="en-US"/>
              <a:pPr>
                <a:defRPr/>
              </a:pPr>
              <a:t>‹#›</a:t>
            </a:fld>
            <a:endParaRPr lang="en-US"/>
          </a:p>
        </p:txBody>
      </p:sp>
    </p:spTree>
    <p:extLst>
      <p:ext uri="{BB962C8B-B14F-4D97-AF65-F5344CB8AC3E}">
        <p14:creationId xmlns:p14="http://schemas.microsoft.com/office/powerpoint/2010/main" val="25777875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5EC13EA-7CBE-4CCA-BF6B-CFE6BBF537EB}" type="slidenum">
              <a:rPr lang="en-US"/>
              <a:pPr>
                <a:defRPr/>
              </a:pPr>
              <a:t>‹#›</a:t>
            </a:fld>
            <a:endParaRPr lang="en-US"/>
          </a:p>
        </p:txBody>
      </p:sp>
    </p:spTree>
    <p:extLst>
      <p:ext uri="{BB962C8B-B14F-4D97-AF65-F5344CB8AC3E}">
        <p14:creationId xmlns:p14="http://schemas.microsoft.com/office/powerpoint/2010/main" val="6561487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7A822C02-D85F-4132-A274-674C1350BB8F}" type="slidenum">
              <a:rPr lang="en-US"/>
              <a:pPr>
                <a:defRPr/>
              </a:pPr>
              <a:t>‹#›</a:t>
            </a:fld>
            <a:endParaRPr lang="en-US"/>
          </a:p>
        </p:txBody>
      </p:sp>
    </p:spTree>
    <p:extLst>
      <p:ext uri="{BB962C8B-B14F-4D97-AF65-F5344CB8AC3E}">
        <p14:creationId xmlns:p14="http://schemas.microsoft.com/office/powerpoint/2010/main" val="8430890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1F8F293-D724-49AD-B3E8-037623E85C64}" type="slidenum">
              <a:rPr lang="en-US"/>
              <a:pPr>
                <a:defRPr/>
              </a:pPr>
              <a:t>‹#›</a:t>
            </a:fld>
            <a:endParaRPr lang="en-US"/>
          </a:p>
        </p:txBody>
      </p:sp>
    </p:spTree>
    <p:extLst>
      <p:ext uri="{BB962C8B-B14F-4D97-AF65-F5344CB8AC3E}">
        <p14:creationId xmlns:p14="http://schemas.microsoft.com/office/powerpoint/2010/main" val="26953820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ECF2E0CC-B3D5-4813-A2A0-A261CDA17CD4}" type="slidenum">
              <a:rPr lang="en-US"/>
              <a:pPr>
                <a:defRPr/>
              </a:pPr>
              <a:t>‹#›</a:t>
            </a:fld>
            <a:endParaRPr lang="en-US"/>
          </a:p>
        </p:txBody>
      </p:sp>
    </p:spTree>
    <p:extLst>
      <p:ext uri="{BB962C8B-B14F-4D97-AF65-F5344CB8AC3E}">
        <p14:creationId xmlns:p14="http://schemas.microsoft.com/office/powerpoint/2010/main" val="296149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94C53B6-F110-4CD1-89EA-0444B9688E39}" type="slidenum">
              <a:rPr lang="en-US"/>
              <a:pPr>
                <a:defRPr/>
              </a:pPr>
              <a:t>‹#›</a:t>
            </a:fld>
            <a:endParaRPr lang="en-US"/>
          </a:p>
        </p:txBody>
      </p:sp>
    </p:spTree>
    <p:extLst>
      <p:ext uri="{BB962C8B-B14F-4D97-AF65-F5344CB8AC3E}">
        <p14:creationId xmlns:p14="http://schemas.microsoft.com/office/powerpoint/2010/main" val="389304405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E65833B-00D1-4C67-A4E9-619D479A3FA7}" type="slidenum">
              <a:rPr lang="en-US"/>
              <a:pPr>
                <a:defRPr/>
              </a:pPr>
              <a:t>‹#›</a:t>
            </a:fld>
            <a:endParaRPr lang="en-US"/>
          </a:p>
        </p:txBody>
      </p:sp>
    </p:spTree>
    <p:extLst>
      <p:ext uri="{BB962C8B-B14F-4D97-AF65-F5344CB8AC3E}">
        <p14:creationId xmlns:p14="http://schemas.microsoft.com/office/powerpoint/2010/main" val="240672373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8FFCC34-CF7A-466D-9E51-540ECC9A09E3}" type="slidenum">
              <a:rPr lang="en-US"/>
              <a:pPr>
                <a:defRPr/>
              </a:pPr>
              <a:t>‹#›</a:t>
            </a:fld>
            <a:endParaRPr lang="en-US"/>
          </a:p>
        </p:txBody>
      </p:sp>
    </p:spTree>
    <p:extLst>
      <p:ext uri="{BB962C8B-B14F-4D97-AF65-F5344CB8AC3E}">
        <p14:creationId xmlns:p14="http://schemas.microsoft.com/office/powerpoint/2010/main" val="405780933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D5C813D-0D23-4548-A5DB-F4D54B74DC8D}" type="slidenum">
              <a:rPr lang="en-US"/>
              <a:pPr>
                <a:defRPr/>
              </a:pPr>
              <a:t>‹#›</a:t>
            </a:fld>
            <a:endParaRPr lang="en-US"/>
          </a:p>
        </p:txBody>
      </p:sp>
    </p:spTree>
    <p:extLst>
      <p:ext uri="{BB962C8B-B14F-4D97-AF65-F5344CB8AC3E}">
        <p14:creationId xmlns:p14="http://schemas.microsoft.com/office/powerpoint/2010/main" val="28862734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31000" y="387350"/>
            <a:ext cx="2117725" cy="57388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74650" y="387350"/>
            <a:ext cx="6203950" cy="5738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9102023"/>
      </p:ext>
    </p:extLst>
  </p:cSld>
  <p:clrMapOvr>
    <a:masterClrMapping/>
  </p:clrMapOvr>
  <p:transition spd="med">
    <p:random/>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C35D732-3637-4E88-B152-CEE494C4A985}" type="slidenum">
              <a:rPr lang="en-US"/>
              <a:pPr>
                <a:defRPr/>
              </a:pPr>
              <a:t>‹#›</a:t>
            </a:fld>
            <a:endParaRPr lang="en-US"/>
          </a:p>
        </p:txBody>
      </p:sp>
    </p:spTree>
    <p:extLst>
      <p:ext uri="{BB962C8B-B14F-4D97-AF65-F5344CB8AC3E}">
        <p14:creationId xmlns:p14="http://schemas.microsoft.com/office/powerpoint/2010/main" val="404466960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6AFC33C-6C9F-4BEB-820D-0893E0BA03F1}" type="slidenum">
              <a:rPr lang="en-US"/>
              <a:pPr>
                <a:defRPr/>
              </a:pPr>
              <a:t>‹#›</a:t>
            </a:fld>
            <a:endParaRPr lang="en-US"/>
          </a:p>
        </p:txBody>
      </p:sp>
    </p:spTree>
    <p:extLst>
      <p:ext uri="{BB962C8B-B14F-4D97-AF65-F5344CB8AC3E}">
        <p14:creationId xmlns:p14="http://schemas.microsoft.com/office/powerpoint/2010/main" val="25995644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2BC46A3F-1EA8-452D-89D4-69B852554F7C}" type="slidenum">
              <a:rPr lang="en-US"/>
              <a:pPr>
                <a:defRPr/>
              </a:pPr>
              <a:t>‹#›</a:t>
            </a:fld>
            <a:endParaRPr lang="en-US"/>
          </a:p>
        </p:txBody>
      </p:sp>
    </p:spTree>
    <p:extLst>
      <p:ext uri="{BB962C8B-B14F-4D97-AF65-F5344CB8AC3E}">
        <p14:creationId xmlns:p14="http://schemas.microsoft.com/office/powerpoint/2010/main" val="4035361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844A8E3-31DF-49EA-B3FA-9A618B42D2EF}" type="slidenum">
              <a:rPr lang="en-US"/>
              <a:pPr>
                <a:defRPr/>
              </a:pPr>
              <a:t>‹#›</a:t>
            </a:fld>
            <a:endParaRPr lang="en-US"/>
          </a:p>
        </p:txBody>
      </p:sp>
    </p:spTree>
    <p:extLst>
      <p:ext uri="{BB962C8B-B14F-4D97-AF65-F5344CB8AC3E}">
        <p14:creationId xmlns:p14="http://schemas.microsoft.com/office/powerpoint/2010/main" val="363587789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5E65E24-FF55-41AD-84E2-F6074080EDA1}" type="slidenum">
              <a:rPr lang="en-US"/>
              <a:pPr>
                <a:defRPr/>
              </a:pPr>
              <a:t>‹#›</a:t>
            </a:fld>
            <a:endParaRPr lang="en-US"/>
          </a:p>
        </p:txBody>
      </p:sp>
    </p:spTree>
    <p:extLst>
      <p:ext uri="{BB962C8B-B14F-4D97-AF65-F5344CB8AC3E}">
        <p14:creationId xmlns:p14="http://schemas.microsoft.com/office/powerpoint/2010/main" val="96464338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A31CF4F-ADBF-4F37-B85F-13F3787E47CB}" type="slidenum">
              <a:rPr lang="en-US"/>
              <a:pPr>
                <a:defRPr/>
              </a:pPr>
              <a:t>‹#›</a:t>
            </a:fld>
            <a:endParaRPr lang="en-US"/>
          </a:p>
        </p:txBody>
      </p:sp>
    </p:spTree>
    <p:extLst>
      <p:ext uri="{BB962C8B-B14F-4D97-AF65-F5344CB8AC3E}">
        <p14:creationId xmlns:p14="http://schemas.microsoft.com/office/powerpoint/2010/main" val="181987997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9D1E42B0-1DAF-4FB6-AA69-69ACA521948F}" type="slidenum">
              <a:rPr lang="en-US"/>
              <a:pPr>
                <a:defRPr/>
              </a:pPr>
              <a:t>‹#›</a:t>
            </a:fld>
            <a:endParaRPr lang="en-US"/>
          </a:p>
        </p:txBody>
      </p:sp>
    </p:spTree>
    <p:extLst>
      <p:ext uri="{BB962C8B-B14F-4D97-AF65-F5344CB8AC3E}">
        <p14:creationId xmlns:p14="http://schemas.microsoft.com/office/powerpoint/2010/main" val="400941909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DB2167C-7962-4954-817C-4EFD177C33D3}" type="slidenum">
              <a:rPr lang="en-US"/>
              <a:pPr>
                <a:defRPr/>
              </a:pPr>
              <a:t>‹#›</a:t>
            </a:fld>
            <a:endParaRPr lang="en-US"/>
          </a:p>
        </p:txBody>
      </p:sp>
    </p:spTree>
    <p:extLst>
      <p:ext uri="{BB962C8B-B14F-4D97-AF65-F5344CB8AC3E}">
        <p14:creationId xmlns:p14="http://schemas.microsoft.com/office/powerpoint/2010/main" val="268050897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23AB274A-162F-4940-AB98-5E8361116E16}" type="slidenum">
              <a:rPr lang="en-US"/>
              <a:pPr>
                <a:defRPr/>
              </a:pPr>
              <a:t>‹#›</a:t>
            </a:fld>
            <a:endParaRPr lang="en-US"/>
          </a:p>
        </p:txBody>
      </p:sp>
    </p:spTree>
    <p:extLst>
      <p:ext uri="{BB962C8B-B14F-4D97-AF65-F5344CB8AC3E}">
        <p14:creationId xmlns:p14="http://schemas.microsoft.com/office/powerpoint/2010/main" val="13465239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FA471BE-21D4-4F73-839B-A457BCBC6963}" type="slidenum">
              <a:rPr lang="en-US"/>
              <a:pPr>
                <a:defRPr/>
              </a:pPr>
              <a:t>‹#›</a:t>
            </a:fld>
            <a:endParaRPr lang="en-US"/>
          </a:p>
        </p:txBody>
      </p:sp>
    </p:spTree>
    <p:extLst>
      <p:ext uri="{BB962C8B-B14F-4D97-AF65-F5344CB8AC3E}">
        <p14:creationId xmlns:p14="http://schemas.microsoft.com/office/powerpoint/2010/main" val="128507084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374650" y="387350"/>
            <a:ext cx="8474075" cy="849313"/>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3245589500"/>
      </p:ext>
    </p:extLst>
  </p:cSld>
  <p:clrMapOvr>
    <a:masterClrMapping/>
  </p:clrMapOvr>
  <p:transition spd="med">
    <p:random/>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DF89F09-DA57-4E68-9DA9-5B502C0F1C38}" type="slidenum">
              <a:rPr lang="en-US"/>
              <a:pPr>
                <a:defRPr/>
              </a:pPr>
              <a:t>‹#›</a:t>
            </a:fld>
            <a:endParaRPr lang="en-US"/>
          </a:p>
        </p:txBody>
      </p:sp>
    </p:spTree>
    <p:extLst>
      <p:ext uri="{BB962C8B-B14F-4D97-AF65-F5344CB8AC3E}">
        <p14:creationId xmlns:p14="http://schemas.microsoft.com/office/powerpoint/2010/main" val="10524640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9313C7C-B86A-4C04-87F9-0A93DF5BDA3E}" type="slidenum">
              <a:rPr lang="en-US"/>
              <a:pPr>
                <a:defRPr/>
              </a:pPr>
              <a:t>‹#›</a:t>
            </a:fld>
            <a:endParaRPr lang="en-US"/>
          </a:p>
        </p:txBody>
      </p:sp>
    </p:spTree>
    <p:extLst>
      <p:ext uri="{BB962C8B-B14F-4D97-AF65-F5344CB8AC3E}">
        <p14:creationId xmlns:p14="http://schemas.microsoft.com/office/powerpoint/2010/main" val="21085430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B0092EA-B30C-4C8C-89A4-4614AB685A5B}" type="slidenum">
              <a:rPr lang="en-US"/>
              <a:pPr>
                <a:defRPr/>
              </a:pPr>
              <a:t>‹#›</a:t>
            </a:fld>
            <a:endParaRPr lang="en-US"/>
          </a:p>
        </p:txBody>
      </p:sp>
    </p:spTree>
    <p:extLst>
      <p:ext uri="{BB962C8B-B14F-4D97-AF65-F5344CB8AC3E}">
        <p14:creationId xmlns:p14="http://schemas.microsoft.com/office/powerpoint/2010/main" val="385083705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130BFFF-7196-4F92-8BF0-A83990CB61CE}" type="slidenum">
              <a:rPr lang="en-US"/>
              <a:pPr>
                <a:defRPr/>
              </a:pPr>
              <a:t>‹#›</a:t>
            </a:fld>
            <a:endParaRPr lang="en-US"/>
          </a:p>
        </p:txBody>
      </p:sp>
    </p:spTree>
    <p:extLst>
      <p:ext uri="{BB962C8B-B14F-4D97-AF65-F5344CB8AC3E}">
        <p14:creationId xmlns:p14="http://schemas.microsoft.com/office/powerpoint/2010/main" val="142016814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828CC16-0B4D-4DC5-999F-1E9469CA716E}" type="slidenum">
              <a:rPr lang="en-US"/>
              <a:pPr>
                <a:defRPr/>
              </a:pPr>
              <a:t>‹#›</a:t>
            </a:fld>
            <a:endParaRPr lang="en-US"/>
          </a:p>
        </p:txBody>
      </p:sp>
    </p:spTree>
    <p:extLst>
      <p:ext uri="{BB962C8B-B14F-4D97-AF65-F5344CB8AC3E}">
        <p14:creationId xmlns:p14="http://schemas.microsoft.com/office/powerpoint/2010/main" val="313420843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cs typeface="Arial" charset="0"/>
              </a:defRPr>
            </a:lvl1pPr>
          </a:lstStyle>
          <a:p>
            <a:pPr>
              <a:defRPr/>
            </a:pPr>
            <a:endParaRPr lang="en-US"/>
          </a:p>
        </p:txBody>
      </p:sp>
      <p:sp>
        <p:nvSpPr>
          <p:cNvPr id="6" name="Rectangle 6"/>
          <p:cNvSpPr>
            <a:spLocks noGrp="1" noChangeArrowheads="1"/>
          </p:cNvSpPr>
          <p:nvPr>
            <p:ph type="ftr" sz="quarter" idx="11"/>
          </p:nvPr>
        </p:nvSpPr>
        <p:spPr/>
        <p:txBody>
          <a:bodyPr/>
          <a:lstStyle>
            <a:lvl1pPr algn="l">
              <a:defRPr>
                <a:cs typeface="Arial" charset="0"/>
              </a:defRPr>
            </a:lvl1pPr>
          </a:lstStyle>
          <a:p>
            <a:pPr>
              <a:defRPr/>
            </a:pPr>
            <a:endParaRPr lang="en-US"/>
          </a:p>
        </p:txBody>
      </p:sp>
      <p:sp>
        <p:nvSpPr>
          <p:cNvPr id="7" name="Rectangle 7"/>
          <p:cNvSpPr>
            <a:spLocks noGrp="1" noChangeArrowheads="1"/>
          </p:cNvSpPr>
          <p:nvPr>
            <p:ph type="sldNum" sz="quarter" idx="12"/>
          </p:nvPr>
        </p:nvSpPr>
        <p:spPr/>
        <p:txBody>
          <a:bodyPr/>
          <a:lstStyle>
            <a:lvl1pPr>
              <a:defRPr>
                <a:cs typeface="Arial" charset="0"/>
              </a:defRPr>
            </a:lvl1pPr>
          </a:lstStyle>
          <a:p>
            <a:pPr>
              <a:defRPr/>
            </a:pPr>
            <a:fld id="{64209960-5D80-4F23-8F78-94F8C3DA9A5E}" type="slidenum">
              <a:rPr lang="en-US"/>
              <a:pPr>
                <a:defRPr/>
              </a:pPr>
              <a:t>‹#›</a:t>
            </a:fld>
            <a:endParaRPr lang="en-US"/>
          </a:p>
        </p:txBody>
      </p:sp>
    </p:spTree>
    <p:extLst>
      <p:ext uri="{BB962C8B-B14F-4D97-AF65-F5344CB8AC3E}">
        <p14:creationId xmlns:p14="http://schemas.microsoft.com/office/powerpoint/2010/main" val="43877339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65C3D829-A508-4DE3-ADF5-0D5B69FA2517}" type="slidenum">
              <a:rPr lang="en-US"/>
              <a:pPr>
                <a:defRPr/>
              </a:pPr>
              <a:t>‹#›</a:t>
            </a:fld>
            <a:endParaRPr lang="en-US"/>
          </a:p>
        </p:txBody>
      </p:sp>
    </p:spTree>
    <p:extLst>
      <p:ext uri="{BB962C8B-B14F-4D97-AF65-F5344CB8AC3E}">
        <p14:creationId xmlns:p14="http://schemas.microsoft.com/office/powerpoint/2010/main" val="401540456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3E54EEB6-0972-4107-A0C3-303F92C69BE6}" type="slidenum">
              <a:rPr lang="en-US"/>
              <a:pPr>
                <a:defRPr/>
              </a:pPr>
              <a:t>‹#›</a:t>
            </a:fld>
            <a:endParaRPr lang="en-US"/>
          </a:p>
        </p:txBody>
      </p:sp>
    </p:spTree>
    <p:extLst>
      <p:ext uri="{BB962C8B-B14F-4D97-AF65-F5344CB8AC3E}">
        <p14:creationId xmlns:p14="http://schemas.microsoft.com/office/powerpoint/2010/main" val="8776400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cs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Arial" charset="0"/>
              </a:defRPr>
            </a:lvl1pPr>
          </a:lstStyle>
          <a:p>
            <a:pPr>
              <a:defRPr/>
            </a:pPr>
            <a:fld id="{7A75DC08-B40A-4519-94F3-29DB2F9F0AA9}" type="slidenum">
              <a:rPr lang="en-US"/>
              <a:pPr>
                <a:defRPr/>
              </a:pPr>
              <a:t>‹#›</a:t>
            </a:fld>
            <a:endParaRPr lang="en-US"/>
          </a:p>
        </p:txBody>
      </p:sp>
    </p:spTree>
    <p:extLst>
      <p:ext uri="{BB962C8B-B14F-4D97-AF65-F5344CB8AC3E}">
        <p14:creationId xmlns:p14="http://schemas.microsoft.com/office/powerpoint/2010/main" val="395913292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cs typeface="Arial"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cs typeface="Arial"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cs typeface="Arial" charset="0"/>
              </a:defRPr>
            </a:lvl1pPr>
          </a:lstStyle>
          <a:p>
            <a:pPr>
              <a:defRPr/>
            </a:pPr>
            <a:fld id="{C969A718-B5AD-47FD-B678-67D62D9E070D}" type="slidenum">
              <a:rPr lang="en-US"/>
              <a:pPr>
                <a:defRPr/>
              </a:pPr>
              <a:t>‹#›</a:t>
            </a:fld>
            <a:endParaRPr lang="en-US"/>
          </a:p>
        </p:txBody>
      </p:sp>
    </p:spTree>
    <p:extLst>
      <p:ext uri="{BB962C8B-B14F-4D97-AF65-F5344CB8AC3E}">
        <p14:creationId xmlns:p14="http://schemas.microsoft.com/office/powerpoint/2010/main" val="170694635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85DF18E-AA71-4975-B84B-14FCF5E79335}" type="slidenum">
              <a:rPr lang="en-US"/>
              <a:pPr>
                <a:defRPr/>
              </a:pPr>
              <a:t>‹#›</a:t>
            </a:fld>
            <a:endParaRPr lang="en-US"/>
          </a:p>
        </p:txBody>
      </p:sp>
    </p:spTree>
    <p:extLst>
      <p:ext uri="{BB962C8B-B14F-4D97-AF65-F5344CB8AC3E}">
        <p14:creationId xmlns:p14="http://schemas.microsoft.com/office/powerpoint/2010/main" val="279409419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cs typeface="Arial"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cs typeface="Arial"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cs typeface="Arial" charset="0"/>
              </a:defRPr>
            </a:lvl1pPr>
          </a:lstStyle>
          <a:p>
            <a:pPr>
              <a:defRPr/>
            </a:pPr>
            <a:fld id="{EE4C95BA-AA28-4D49-8C22-AF7EF20EC404}" type="slidenum">
              <a:rPr lang="en-US"/>
              <a:pPr>
                <a:defRPr/>
              </a:pPr>
              <a:t>‹#›</a:t>
            </a:fld>
            <a:endParaRPr lang="en-US"/>
          </a:p>
        </p:txBody>
      </p:sp>
    </p:spTree>
    <p:extLst>
      <p:ext uri="{BB962C8B-B14F-4D97-AF65-F5344CB8AC3E}">
        <p14:creationId xmlns:p14="http://schemas.microsoft.com/office/powerpoint/2010/main" val="309403178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D28452F1-664F-4045-8CB0-AD6C8D6828B3}" type="slidenum">
              <a:rPr lang="en-US"/>
              <a:pPr>
                <a:defRPr/>
              </a:pPr>
              <a:t>‹#›</a:t>
            </a:fld>
            <a:endParaRPr lang="en-US"/>
          </a:p>
        </p:txBody>
      </p:sp>
    </p:spTree>
    <p:extLst>
      <p:ext uri="{BB962C8B-B14F-4D97-AF65-F5344CB8AC3E}">
        <p14:creationId xmlns:p14="http://schemas.microsoft.com/office/powerpoint/2010/main" val="233157873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cs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Arial" charset="0"/>
              </a:defRPr>
            </a:lvl1pPr>
          </a:lstStyle>
          <a:p>
            <a:pPr>
              <a:defRPr/>
            </a:pPr>
            <a:fld id="{8179A290-0B14-4BFF-91C7-DD45E7C549E5}" type="slidenum">
              <a:rPr lang="en-US"/>
              <a:pPr>
                <a:defRPr/>
              </a:pPr>
              <a:t>‹#›</a:t>
            </a:fld>
            <a:endParaRPr lang="en-US"/>
          </a:p>
        </p:txBody>
      </p:sp>
    </p:spTree>
    <p:extLst>
      <p:ext uri="{BB962C8B-B14F-4D97-AF65-F5344CB8AC3E}">
        <p14:creationId xmlns:p14="http://schemas.microsoft.com/office/powerpoint/2010/main" val="88049683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cs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Arial" charset="0"/>
              </a:defRPr>
            </a:lvl1pPr>
          </a:lstStyle>
          <a:p>
            <a:pPr>
              <a:defRPr/>
            </a:pPr>
            <a:fld id="{5DADA99B-1730-4167-B9D1-2342B5DF55C4}" type="slidenum">
              <a:rPr lang="en-US"/>
              <a:pPr>
                <a:defRPr/>
              </a:pPr>
              <a:t>‹#›</a:t>
            </a:fld>
            <a:endParaRPr lang="en-US"/>
          </a:p>
        </p:txBody>
      </p:sp>
    </p:spTree>
    <p:extLst>
      <p:ext uri="{BB962C8B-B14F-4D97-AF65-F5344CB8AC3E}">
        <p14:creationId xmlns:p14="http://schemas.microsoft.com/office/powerpoint/2010/main" val="41886855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EAA76FCC-7314-4F38-ABFC-168EDF5E1034}" type="slidenum">
              <a:rPr lang="en-US"/>
              <a:pPr>
                <a:defRPr/>
              </a:pPr>
              <a:t>‹#›</a:t>
            </a:fld>
            <a:endParaRPr lang="en-US"/>
          </a:p>
        </p:txBody>
      </p:sp>
    </p:spTree>
    <p:extLst>
      <p:ext uri="{BB962C8B-B14F-4D97-AF65-F5344CB8AC3E}">
        <p14:creationId xmlns:p14="http://schemas.microsoft.com/office/powerpoint/2010/main" val="383871212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CB10D237-61E0-4BC3-B1BA-C548D2382E8E}" type="slidenum">
              <a:rPr lang="en-US"/>
              <a:pPr>
                <a:defRPr/>
              </a:pPr>
              <a:t>‹#›</a:t>
            </a:fld>
            <a:endParaRPr lang="en-US"/>
          </a:p>
        </p:txBody>
      </p:sp>
    </p:spTree>
    <p:extLst>
      <p:ext uri="{BB962C8B-B14F-4D97-AF65-F5344CB8AC3E}">
        <p14:creationId xmlns:p14="http://schemas.microsoft.com/office/powerpoint/2010/main" val="294216684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p:txBody>
          <a:bodyPr/>
          <a:lstStyle>
            <a:lvl1pPr>
              <a:defRPr>
                <a:cs typeface="Arial"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cs typeface="Arial"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cs typeface="Arial" charset="0"/>
              </a:defRPr>
            </a:lvl1pPr>
          </a:lstStyle>
          <a:p>
            <a:pPr>
              <a:defRPr/>
            </a:pPr>
            <a:fld id="{EA07AC23-F1E7-4E9B-A6FD-63EAD15D93CE}" type="slidenum">
              <a:rPr lang="en-US"/>
              <a:pPr>
                <a:defRPr/>
              </a:pPr>
              <a:t>‹#›</a:t>
            </a:fld>
            <a:endParaRPr lang="en-US"/>
          </a:p>
        </p:txBody>
      </p:sp>
    </p:spTree>
    <p:extLst>
      <p:ext uri="{BB962C8B-B14F-4D97-AF65-F5344CB8AC3E}">
        <p14:creationId xmlns:p14="http://schemas.microsoft.com/office/powerpoint/2010/main" val="110193011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CD45AB0-7AED-4471-878A-7988C5B04F55}" type="slidenum">
              <a:rPr lang="en-US"/>
              <a:pPr>
                <a:defRPr/>
              </a:pPr>
              <a:t>‹#›</a:t>
            </a:fld>
            <a:endParaRPr lang="en-US"/>
          </a:p>
        </p:txBody>
      </p:sp>
    </p:spTree>
    <p:extLst>
      <p:ext uri="{BB962C8B-B14F-4D97-AF65-F5344CB8AC3E}">
        <p14:creationId xmlns:p14="http://schemas.microsoft.com/office/powerpoint/2010/main" val="253096758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257B6D1-4FEA-4A76-B2D1-635A510B3F73}" type="slidenum">
              <a:rPr lang="en-US"/>
              <a:pPr>
                <a:defRPr/>
              </a:pPr>
              <a:t>‹#›</a:t>
            </a:fld>
            <a:endParaRPr lang="en-US"/>
          </a:p>
        </p:txBody>
      </p:sp>
    </p:spTree>
    <p:extLst>
      <p:ext uri="{BB962C8B-B14F-4D97-AF65-F5344CB8AC3E}">
        <p14:creationId xmlns:p14="http://schemas.microsoft.com/office/powerpoint/2010/main" val="31832928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32A86D5-CBC2-4CF7-B99B-A1EEBA7380AF}" type="slidenum">
              <a:rPr lang="en-US"/>
              <a:pPr>
                <a:defRPr/>
              </a:pPr>
              <a:t>‹#›</a:t>
            </a:fld>
            <a:endParaRPr lang="en-US"/>
          </a:p>
        </p:txBody>
      </p:sp>
    </p:spTree>
    <p:extLst>
      <p:ext uri="{BB962C8B-B14F-4D97-AF65-F5344CB8AC3E}">
        <p14:creationId xmlns:p14="http://schemas.microsoft.com/office/powerpoint/2010/main" val="15454423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89D0FC5-C3C7-41B3-ABDC-9FF99B990E50}" type="slidenum">
              <a:rPr lang="en-US"/>
              <a:pPr>
                <a:defRPr/>
              </a:pPr>
              <a:t>‹#›</a:t>
            </a:fld>
            <a:endParaRPr lang="en-US"/>
          </a:p>
        </p:txBody>
      </p:sp>
    </p:spTree>
    <p:extLst>
      <p:ext uri="{BB962C8B-B14F-4D97-AF65-F5344CB8AC3E}">
        <p14:creationId xmlns:p14="http://schemas.microsoft.com/office/powerpoint/2010/main" val="328719501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8A7FDD8-4AE1-43F1-A595-E628EFB3991D}" type="slidenum">
              <a:rPr lang="en-US"/>
              <a:pPr>
                <a:defRPr/>
              </a:pPr>
              <a:t>‹#›</a:t>
            </a:fld>
            <a:endParaRPr lang="en-US"/>
          </a:p>
        </p:txBody>
      </p:sp>
    </p:spTree>
    <p:extLst>
      <p:ext uri="{BB962C8B-B14F-4D97-AF65-F5344CB8AC3E}">
        <p14:creationId xmlns:p14="http://schemas.microsoft.com/office/powerpoint/2010/main" val="284928890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27ABAAA2-EDD8-4119-8F48-E8EF3F730F5D}" type="slidenum">
              <a:rPr lang="en-US"/>
              <a:pPr>
                <a:defRPr/>
              </a:pPr>
              <a:t>‹#›</a:t>
            </a:fld>
            <a:endParaRPr lang="en-US"/>
          </a:p>
        </p:txBody>
      </p:sp>
    </p:spTree>
    <p:extLst>
      <p:ext uri="{BB962C8B-B14F-4D97-AF65-F5344CB8AC3E}">
        <p14:creationId xmlns:p14="http://schemas.microsoft.com/office/powerpoint/2010/main" val="274746477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BE90757D-F767-477F-828E-10DA3CAA48A4}" type="slidenum">
              <a:rPr lang="en-US"/>
              <a:pPr>
                <a:defRPr/>
              </a:pPr>
              <a:t>‹#›</a:t>
            </a:fld>
            <a:endParaRPr lang="en-US"/>
          </a:p>
        </p:txBody>
      </p:sp>
    </p:spTree>
    <p:extLst>
      <p:ext uri="{BB962C8B-B14F-4D97-AF65-F5344CB8AC3E}">
        <p14:creationId xmlns:p14="http://schemas.microsoft.com/office/powerpoint/2010/main" val="191745711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6CCB48A-8D11-47E5-9339-9E6E1C056B29}" type="slidenum">
              <a:rPr lang="en-US"/>
              <a:pPr>
                <a:defRPr/>
              </a:pPr>
              <a:t>‹#›</a:t>
            </a:fld>
            <a:endParaRPr lang="en-US"/>
          </a:p>
        </p:txBody>
      </p:sp>
    </p:spTree>
    <p:extLst>
      <p:ext uri="{BB962C8B-B14F-4D97-AF65-F5344CB8AC3E}">
        <p14:creationId xmlns:p14="http://schemas.microsoft.com/office/powerpoint/2010/main" val="363484624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E83CA90-9BFF-4B02-A44B-ED191689D67D}" type="slidenum">
              <a:rPr lang="en-US"/>
              <a:pPr>
                <a:defRPr/>
              </a:pPr>
              <a:t>‹#›</a:t>
            </a:fld>
            <a:endParaRPr lang="en-US"/>
          </a:p>
        </p:txBody>
      </p:sp>
    </p:spTree>
    <p:extLst>
      <p:ext uri="{BB962C8B-B14F-4D97-AF65-F5344CB8AC3E}">
        <p14:creationId xmlns:p14="http://schemas.microsoft.com/office/powerpoint/2010/main" val="241711605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CD1761C-6C37-4DE8-8A5C-F1A493C2A3B1}" type="slidenum">
              <a:rPr lang="en-US"/>
              <a:pPr>
                <a:defRPr/>
              </a:pPr>
              <a:t>‹#›</a:t>
            </a:fld>
            <a:endParaRPr lang="en-US"/>
          </a:p>
        </p:txBody>
      </p:sp>
    </p:spTree>
    <p:extLst>
      <p:ext uri="{BB962C8B-B14F-4D97-AF65-F5344CB8AC3E}">
        <p14:creationId xmlns:p14="http://schemas.microsoft.com/office/powerpoint/2010/main" val="356509970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63A0CE7-F332-4CBF-922D-B2FD8EDD0F72}" type="slidenum">
              <a:rPr lang="en-US"/>
              <a:pPr>
                <a:defRPr/>
              </a:pPr>
              <a:t>‹#›</a:t>
            </a:fld>
            <a:endParaRPr lang="en-US"/>
          </a:p>
        </p:txBody>
      </p:sp>
    </p:spTree>
    <p:extLst>
      <p:ext uri="{BB962C8B-B14F-4D97-AF65-F5344CB8AC3E}">
        <p14:creationId xmlns:p14="http://schemas.microsoft.com/office/powerpoint/2010/main" val="364628642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D228653-9CD3-4D99-A921-56ACF72F58CE}" type="slidenum">
              <a:rPr lang="en-US"/>
              <a:pPr>
                <a:defRPr/>
              </a:pPr>
              <a:t>‹#›</a:t>
            </a:fld>
            <a:endParaRPr lang="en-US"/>
          </a:p>
        </p:txBody>
      </p:sp>
    </p:spTree>
    <p:extLst>
      <p:ext uri="{BB962C8B-B14F-4D97-AF65-F5344CB8AC3E}">
        <p14:creationId xmlns:p14="http://schemas.microsoft.com/office/powerpoint/2010/main" val="204633258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6BABDD2-F46C-4212-8CAA-328BD8197215}" type="slidenum">
              <a:rPr lang="en-US"/>
              <a:pPr>
                <a:defRPr/>
              </a:pPr>
              <a:t>‹#›</a:t>
            </a:fld>
            <a:endParaRPr lang="en-US"/>
          </a:p>
        </p:txBody>
      </p:sp>
    </p:spTree>
    <p:extLst>
      <p:ext uri="{BB962C8B-B14F-4D97-AF65-F5344CB8AC3E}">
        <p14:creationId xmlns:p14="http://schemas.microsoft.com/office/powerpoint/2010/main" val="268184120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9752396-CB56-4C75-9D86-65608B46020B}" type="slidenum">
              <a:rPr lang="en-US"/>
              <a:pPr>
                <a:defRPr/>
              </a:pPr>
              <a:t>‹#›</a:t>
            </a:fld>
            <a:endParaRPr lang="en-US"/>
          </a:p>
        </p:txBody>
      </p:sp>
    </p:spTree>
    <p:extLst>
      <p:ext uri="{BB962C8B-B14F-4D97-AF65-F5344CB8AC3E}">
        <p14:creationId xmlns:p14="http://schemas.microsoft.com/office/powerpoint/2010/main" val="40816661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CCBCF12-3672-40FD-87F8-7B9078F0494E}" type="slidenum">
              <a:rPr lang="en-US"/>
              <a:pPr>
                <a:defRPr/>
              </a:pPr>
              <a:t>‹#›</a:t>
            </a:fld>
            <a:endParaRPr lang="en-US"/>
          </a:p>
        </p:txBody>
      </p:sp>
    </p:spTree>
    <p:extLst>
      <p:ext uri="{BB962C8B-B14F-4D97-AF65-F5344CB8AC3E}">
        <p14:creationId xmlns:p14="http://schemas.microsoft.com/office/powerpoint/2010/main" val="88601218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290CD948-81C3-4013-934B-94C252AAB3F2}" type="slidenum">
              <a:rPr lang="en-US"/>
              <a:pPr>
                <a:defRPr/>
              </a:pPr>
              <a:t>‹#›</a:t>
            </a:fld>
            <a:endParaRPr lang="en-US"/>
          </a:p>
        </p:txBody>
      </p:sp>
    </p:spTree>
    <p:extLst>
      <p:ext uri="{BB962C8B-B14F-4D97-AF65-F5344CB8AC3E}">
        <p14:creationId xmlns:p14="http://schemas.microsoft.com/office/powerpoint/2010/main" val="79234083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F568324-92BE-4855-BACC-A7EB8AAAB89F}" type="slidenum">
              <a:rPr lang="en-US"/>
              <a:pPr>
                <a:defRPr/>
              </a:pPr>
              <a:t>‹#›</a:t>
            </a:fld>
            <a:endParaRPr lang="en-US"/>
          </a:p>
        </p:txBody>
      </p:sp>
    </p:spTree>
    <p:extLst>
      <p:ext uri="{BB962C8B-B14F-4D97-AF65-F5344CB8AC3E}">
        <p14:creationId xmlns:p14="http://schemas.microsoft.com/office/powerpoint/2010/main" val="196743166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AA6403C-0145-43E8-B5B3-C9E9B8DFF71E}" type="slidenum">
              <a:rPr lang="en-US"/>
              <a:pPr>
                <a:defRPr/>
              </a:pPr>
              <a:t>‹#›</a:t>
            </a:fld>
            <a:endParaRPr lang="en-US"/>
          </a:p>
        </p:txBody>
      </p:sp>
    </p:spTree>
    <p:extLst>
      <p:ext uri="{BB962C8B-B14F-4D97-AF65-F5344CB8AC3E}">
        <p14:creationId xmlns:p14="http://schemas.microsoft.com/office/powerpoint/2010/main" val="263027536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0EFCB5C-28F4-4457-9957-757708F30344}" type="slidenum">
              <a:rPr lang="en-US"/>
              <a:pPr>
                <a:defRPr/>
              </a:pPr>
              <a:t>‹#›</a:t>
            </a:fld>
            <a:endParaRPr lang="en-US"/>
          </a:p>
        </p:txBody>
      </p:sp>
    </p:spTree>
    <p:extLst>
      <p:ext uri="{BB962C8B-B14F-4D97-AF65-F5344CB8AC3E}">
        <p14:creationId xmlns:p14="http://schemas.microsoft.com/office/powerpoint/2010/main" val="218709188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75EBA77-422E-40D5-AF6C-1E500EE14955}" type="slidenum">
              <a:rPr lang="en-US"/>
              <a:pPr>
                <a:defRPr/>
              </a:pPr>
              <a:t>‹#›</a:t>
            </a:fld>
            <a:endParaRPr lang="en-US"/>
          </a:p>
        </p:txBody>
      </p:sp>
    </p:spTree>
    <p:extLst>
      <p:ext uri="{BB962C8B-B14F-4D97-AF65-F5344CB8AC3E}">
        <p14:creationId xmlns:p14="http://schemas.microsoft.com/office/powerpoint/2010/main" val="427027710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0870190-B3C6-452C-8CE7-B5D96C4002B8}" type="slidenum">
              <a:rPr lang="en-US"/>
              <a:pPr>
                <a:defRPr/>
              </a:pPr>
              <a:t>‹#›</a:t>
            </a:fld>
            <a:endParaRPr lang="en-US"/>
          </a:p>
        </p:txBody>
      </p:sp>
    </p:spTree>
    <p:extLst>
      <p:ext uri="{BB962C8B-B14F-4D97-AF65-F5344CB8AC3E}">
        <p14:creationId xmlns:p14="http://schemas.microsoft.com/office/powerpoint/2010/main" val="230179768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0352A005-CE6A-4CE0-B588-C4CE8654409E}" type="slidenum">
              <a:rPr lang="en-US"/>
              <a:pPr>
                <a:defRPr/>
              </a:pPr>
              <a:t>‹#›</a:t>
            </a:fld>
            <a:endParaRPr lang="en-US"/>
          </a:p>
        </p:txBody>
      </p:sp>
    </p:spTree>
    <p:extLst>
      <p:ext uri="{BB962C8B-B14F-4D97-AF65-F5344CB8AC3E}">
        <p14:creationId xmlns:p14="http://schemas.microsoft.com/office/powerpoint/2010/main" val="271251774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B69BDFC-425C-4E86-AE1A-1B22EA08A1BB}" type="slidenum">
              <a:rPr lang="en-US"/>
              <a:pPr>
                <a:defRPr/>
              </a:pPr>
              <a:t>‹#›</a:t>
            </a:fld>
            <a:endParaRPr lang="en-US"/>
          </a:p>
        </p:txBody>
      </p:sp>
    </p:spTree>
    <p:extLst>
      <p:ext uri="{BB962C8B-B14F-4D97-AF65-F5344CB8AC3E}">
        <p14:creationId xmlns:p14="http://schemas.microsoft.com/office/powerpoint/2010/main" val="146703360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13921E9-1AFE-4C47-9EB2-CC73F34A3FE2}" type="slidenum">
              <a:rPr lang="en-US"/>
              <a:pPr>
                <a:defRPr/>
              </a:pPr>
              <a:t>‹#›</a:t>
            </a:fld>
            <a:endParaRPr lang="en-US"/>
          </a:p>
        </p:txBody>
      </p:sp>
    </p:spTree>
    <p:extLst>
      <p:ext uri="{BB962C8B-B14F-4D97-AF65-F5344CB8AC3E}">
        <p14:creationId xmlns:p14="http://schemas.microsoft.com/office/powerpoint/2010/main" val="174836978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3B8E4AF-0463-4C2B-98E2-8C7A75FF242F}" type="slidenum">
              <a:rPr lang="en-US"/>
              <a:pPr>
                <a:defRPr/>
              </a:pPr>
              <a:t>‹#›</a:t>
            </a:fld>
            <a:endParaRPr lang="en-US"/>
          </a:p>
        </p:txBody>
      </p:sp>
    </p:spTree>
    <p:extLst>
      <p:ext uri="{BB962C8B-B14F-4D97-AF65-F5344CB8AC3E}">
        <p14:creationId xmlns:p14="http://schemas.microsoft.com/office/powerpoint/2010/main" val="1457255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05D4E3C-25E4-450F-9F0F-1A2C96A78120}" type="slidenum">
              <a:rPr lang="en-US"/>
              <a:pPr>
                <a:defRPr/>
              </a:pPr>
              <a:t>‹#›</a:t>
            </a:fld>
            <a:endParaRPr lang="en-US"/>
          </a:p>
        </p:txBody>
      </p:sp>
    </p:spTree>
    <p:extLst>
      <p:ext uri="{BB962C8B-B14F-4D97-AF65-F5344CB8AC3E}">
        <p14:creationId xmlns:p14="http://schemas.microsoft.com/office/powerpoint/2010/main" val="346788489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40452A2-CDCD-4B87-B58C-A8195C55DBBB}" type="slidenum">
              <a:rPr lang="en-US"/>
              <a:pPr>
                <a:defRPr/>
              </a:pPr>
              <a:t>‹#›</a:t>
            </a:fld>
            <a:endParaRPr lang="en-US"/>
          </a:p>
        </p:txBody>
      </p:sp>
    </p:spTree>
    <p:extLst>
      <p:ext uri="{BB962C8B-B14F-4D97-AF65-F5344CB8AC3E}">
        <p14:creationId xmlns:p14="http://schemas.microsoft.com/office/powerpoint/2010/main" val="6136779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5E1DC54C-C98D-4E37-9B24-4D9E70BDC9F0}" type="slidenum">
              <a:rPr lang="en-US"/>
              <a:pPr>
                <a:defRPr/>
              </a:pPr>
              <a:t>‹#›</a:t>
            </a:fld>
            <a:endParaRPr lang="en-US"/>
          </a:p>
        </p:txBody>
      </p:sp>
    </p:spTree>
    <p:extLst>
      <p:ext uri="{BB962C8B-B14F-4D97-AF65-F5344CB8AC3E}">
        <p14:creationId xmlns:p14="http://schemas.microsoft.com/office/powerpoint/2010/main" val="202886961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A01F25D-9195-49AD-BBA7-077F18CE4D86}" type="slidenum">
              <a:rPr lang="en-US"/>
              <a:pPr>
                <a:defRPr/>
              </a:pPr>
              <a:t>‹#›</a:t>
            </a:fld>
            <a:endParaRPr lang="en-US"/>
          </a:p>
        </p:txBody>
      </p:sp>
    </p:spTree>
    <p:extLst>
      <p:ext uri="{BB962C8B-B14F-4D97-AF65-F5344CB8AC3E}">
        <p14:creationId xmlns:p14="http://schemas.microsoft.com/office/powerpoint/2010/main" val="213702149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434DDB01-50CD-4F58-8255-2E4DCC018DDB}" type="slidenum">
              <a:rPr lang="en-US"/>
              <a:pPr>
                <a:defRPr/>
              </a:pPr>
              <a:t>‹#›</a:t>
            </a:fld>
            <a:endParaRPr lang="en-US"/>
          </a:p>
        </p:txBody>
      </p:sp>
    </p:spTree>
    <p:extLst>
      <p:ext uri="{BB962C8B-B14F-4D97-AF65-F5344CB8AC3E}">
        <p14:creationId xmlns:p14="http://schemas.microsoft.com/office/powerpoint/2010/main" val="102666029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2848F0F-3A18-4058-B149-186461DF1DA6}" type="slidenum">
              <a:rPr lang="en-US"/>
              <a:pPr>
                <a:defRPr/>
              </a:pPr>
              <a:t>‹#›</a:t>
            </a:fld>
            <a:endParaRPr lang="en-US"/>
          </a:p>
        </p:txBody>
      </p:sp>
    </p:spTree>
    <p:extLst>
      <p:ext uri="{BB962C8B-B14F-4D97-AF65-F5344CB8AC3E}">
        <p14:creationId xmlns:p14="http://schemas.microsoft.com/office/powerpoint/2010/main" val="321373732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2AB002B-8799-4EA5-BB94-8A5C97300C1C}" type="slidenum">
              <a:rPr lang="en-US"/>
              <a:pPr>
                <a:defRPr/>
              </a:pPr>
              <a:t>‹#›</a:t>
            </a:fld>
            <a:endParaRPr lang="en-US"/>
          </a:p>
        </p:txBody>
      </p:sp>
    </p:spTree>
    <p:extLst>
      <p:ext uri="{BB962C8B-B14F-4D97-AF65-F5344CB8AC3E}">
        <p14:creationId xmlns:p14="http://schemas.microsoft.com/office/powerpoint/2010/main" val="404512209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D10AE54-FF9B-4531-9385-A72D1D475528}" type="slidenum">
              <a:rPr lang="en-US"/>
              <a:pPr>
                <a:defRPr/>
              </a:pPr>
              <a:t>‹#›</a:t>
            </a:fld>
            <a:endParaRPr lang="en-US"/>
          </a:p>
        </p:txBody>
      </p:sp>
    </p:spTree>
    <p:extLst>
      <p:ext uri="{BB962C8B-B14F-4D97-AF65-F5344CB8AC3E}">
        <p14:creationId xmlns:p14="http://schemas.microsoft.com/office/powerpoint/2010/main" val="180525386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4504C4D-1A33-4EBD-9679-F373D7ECC164}" type="slidenum">
              <a:rPr lang="en-US"/>
              <a:pPr>
                <a:defRPr/>
              </a:pPr>
              <a:t>‹#›</a:t>
            </a:fld>
            <a:endParaRPr lang="en-US"/>
          </a:p>
        </p:txBody>
      </p:sp>
    </p:spTree>
    <p:extLst>
      <p:ext uri="{BB962C8B-B14F-4D97-AF65-F5344CB8AC3E}">
        <p14:creationId xmlns:p14="http://schemas.microsoft.com/office/powerpoint/2010/main" val="401211256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B81A2FC-57FA-4F6B-9379-B3D865F33B4E}" type="slidenum">
              <a:rPr lang="en-US"/>
              <a:pPr>
                <a:defRPr/>
              </a:pPr>
              <a:t>‹#›</a:t>
            </a:fld>
            <a:endParaRPr lang="en-US"/>
          </a:p>
        </p:txBody>
      </p:sp>
    </p:spTree>
    <p:extLst>
      <p:ext uri="{BB962C8B-B14F-4D97-AF65-F5344CB8AC3E}">
        <p14:creationId xmlns:p14="http://schemas.microsoft.com/office/powerpoint/2010/main" val="408208788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053FD8E9-AF2B-48E6-B08B-95FCDAA09558}" type="slidenum">
              <a:rPr lang="en-US"/>
              <a:pPr>
                <a:defRPr/>
              </a:pPr>
              <a:t>‹#›</a:t>
            </a:fld>
            <a:endParaRPr lang="en-US"/>
          </a:p>
        </p:txBody>
      </p:sp>
    </p:spTree>
    <p:extLst>
      <p:ext uri="{BB962C8B-B14F-4D97-AF65-F5344CB8AC3E}">
        <p14:creationId xmlns:p14="http://schemas.microsoft.com/office/powerpoint/2010/main" val="35865057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pPr>
                <a:defRPr/>
              </a:pPr>
              <a:t>‹#›</a:t>
            </a:fld>
            <a:endParaRPr lang="en-US"/>
          </a:p>
        </p:txBody>
      </p:sp>
    </p:spTree>
    <p:extLst>
      <p:ext uri="{BB962C8B-B14F-4D97-AF65-F5344CB8AC3E}">
        <p14:creationId xmlns:p14="http://schemas.microsoft.com/office/powerpoint/2010/main" val="20010985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1724EDB5-9AA2-4D88-BA5F-A14305C0F584}" type="slidenum">
              <a:rPr lang="en-US"/>
              <a:pPr>
                <a:defRPr/>
              </a:pPr>
              <a:t>‹#›</a:t>
            </a:fld>
            <a:endParaRPr lang="en-US"/>
          </a:p>
        </p:txBody>
      </p:sp>
    </p:spTree>
    <p:extLst>
      <p:ext uri="{BB962C8B-B14F-4D97-AF65-F5344CB8AC3E}">
        <p14:creationId xmlns:p14="http://schemas.microsoft.com/office/powerpoint/2010/main" val="12024588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6ADD3B9-17B5-4C3B-8DD7-20FC2456442E}" type="slidenum">
              <a:rPr lang="en-US"/>
              <a:pPr>
                <a:defRPr/>
              </a:pPr>
              <a:t>‹#›</a:t>
            </a:fld>
            <a:endParaRPr lang="en-US"/>
          </a:p>
        </p:txBody>
      </p:sp>
    </p:spTree>
    <p:extLst>
      <p:ext uri="{BB962C8B-B14F-4D97-AF65-F5344CB8AC3E}">
        <p14:creationId xmlns:p14="http://schemas.microsoft.com/office/powerpoint/2010/main" val="62448676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CB24A7A-6B86-4623-9459-53150EABA6B0}" type="slidenum">
              <a:rPr lang="en-US"/>
              <a:pPr>
                <a:defRPr/>
              </a:pPr>
              <a:t>‹#›</a:t>
            </a:fld>
            <a:endParaRPr lang="en-US"/>
          </a:p>
        </p:txBody>
      </p:sp>
    </p:spTree>
    <p:extLst>
      <p:ext uri="{BB962C8B-B14F-4D97-AF65-F5344CB8AC3E}">
        <p14:creationId xmlns:p14="http://schemas.microsoft.com/office/powerpoint/2010/main" val="285871575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5058BC7-FB23-439F-8291-EBE1EE0C77BF}" type="slidenum">
              <a:rPr lang="en-US"/>
              <a:pPr>
                <a:defRPr/>
              </a:pPr>
              <a:t>‹#›</a:t>
            </a:fld>
            <a:endParaRPr lang="en-US"/>
          </a:p>
        </p:txBody>
      </p:sp>
    </p:spTree>
    <p:extLst>
      <p:ext uri="{BB962C8B-B14F-4D97-AF65-F5344CB8AC3E}">
        <p14:creationId xmlns:p14="http://schemas.microsoft.com/office/powerpoint/2010/main" val="290373424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6122E38-DAE8-4674-820E-3F078ED008D1}" type="slidenum">
              <a:rPr lang="en-US"/>
              <a:pPr>
                <a:defRPr/>
              </a:pPr>
              <a:t>‹#›</a:t>
            </a:fld>
            <a:endParaRPr lang="en-US"/>
          </a:p>
        </p:txBody>
      </p:sp>
    </p:spTree>
    <p:extLst>
      <p:ext uri="{BB962C8B-B14F-4D97-AF65-F5344CB8AC3E}">
        <p14:creationId xmlns:p14="http://schemas.microsoft.com/office/powerpoint/2010/main" val="408929498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E85D49F-FE43-4CB9-8583-8282D994FA7A}" type="slidenum">
              <a:rPr lang="en-US"/>
              <a:pPr>
                <a:defRPr/>
              </a:pPr>
              <a:t>‹#›</a:t>
            </a:fld>
            <a:endParaRPr lang="en-US"/>
          </a:p>
        </p:txBody>
      </p:sp>
    </p:spTree>
    <p:extLst>
      <p:ext uri="{BB962C8B-B14F-4D97-AF65-F5344CB8AC3E}">
        <p14:creationId xmlns:p14="http://schemas.microsoft.com/office/powerpoint/2010/main" val="216003058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D131523-9C74-4A8B-9A5B-B821126CB503}" type="slidenum">
              <a:rPr lang="en-US"/>
              <a:pPr>
                <a:defRPr/>
              </a:pPr>
              <a:t>‹#›</a:t>
            </a:fld>
            <a:endParaRPr lang="en-US"/>
          </a:p>
        </p:txBody>
      </p:sp>
    </p:spTree>
    <p:extLst>
      <p:ext uri="{BB962C8B-B14F-4D97-AF65-F5344CB8AC3E}">
        <p14:creationId xmlns:p14="http://schemas.microsoft.com/office/powerpoint/2010/main" val="344081210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04E1B30-13F2-476B-BA1C-170473203B5C}" type="slidenum">
              <a:rPr lang="en-US"/>
              <a:pPr>
                <a:defRPr/>
              </a:pPr>
              <a:t>‹#›</a:t>
            </a:fld>
            <a:endParaRPr lang="en-US"/>
          </a:p>
        </p:txBody>
      </p:sp>
    </p:spTree>
    <p:extLst>
      <p:ext uri="{BB962C8B-B14F-4D97-AF65-F5344CB8AC3E}">
        <p14:creationId xmlns:p14="http://schemas.microsoft.com/office/powerpoint/2010/main" val="197023358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2665A16-B3A1-4051-A746-FEE29968D388}" type="slidenum">
              <a:rPr lang="en-US"/>
              <a:pPr>
                <a:defRPr/>
              </a:pPr>
              <a:t>‹#›</a:t>
            </a:fld>
            <a:endParaRPr lang="en-US"/>
          </a:p>
        </p:txBody>
      </p:sp>
    </p:spTree>
    <p:extLst>
      <p:ext uri="{BB962C8B-B14F-4D97-AF65-F5344CB8AC3E}">
        <p14:creationId xmlns:p14="http://schemas.microsoft.com/office/powerpoint/2010/main" val="197269983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EA47966-951C-4769-BC70-243202C2F470}" type="slidenum">
              <a:rPr lang="en-US"/>
              <a:pPr>
                <a:defRPr/>
              </a:pPr>
              <a:t>‹#›</a:t>
            </a:fld>
            <a:endParaRPr lang="en-US"/>
          </a:p>
        </p:txBody>
      </p:sp>
    </p:spTree>
    <p:extLst>
      <p:ext uri="{BB962C8B-B14F-4D97-AF65-F5344CB8AC3E}">
        <p14:creationId xmlns:p14="http://schemas.microsoft.com/office/powerpoint/2010/main" val="140093118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B99886D-1852-45E0-B13F-373F8B1BC59C}" type="slidenum">
              <a:rPr lang="en-US"/>
              <a:pPr>
                <a:defRPr/>
              </a:pPr>
              <a:t>‹#›</a:t>
            </a:fld>
            <a:endParaRPr lang="en-US"/>
          </a:p>
        </p:txBody>
      </p:sp>
    </p:spTree>
    <p:extLst>
      <p:ext uri="{BB962C8B-B14F-4D97-AF65-F5344CB8AC3E}">
        <p14:creationId xmlns:p14="http://schemas.microsoft.com/office/powerpoint/2010/main" val="401207079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2302941A-E0DA-4B8B-B774-04487D62C78C}" type="slidenum">
              <a:rPr lang="en-US"/>
              <a:pPr>
                <a:defRPr/>
              </a:pPr>
              <a:t>‹#›</a:t>
            </a:fld>
            <a:endParaRPr lang="en-US"/>
          </a:p>
        </p:txBody>
      </p:sp>
    </p:spTree>
    <p:extLst>
      <p:ext uri="{BB962C8B-B14F-4D97-AF65-F5344CB8AC3E}">
        <p14:creationId xmlns:p14="http://schemas.microsoft.com/office/powerpoint/2010/main" val="106606702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6D5EAE51-547C-4F0E-A681-4501F2E08E9C}" type="slidenum">
              <a:rPr lang="en-US"/>
              <a:pPr>
                <a:defRPr/>
              </a:pPr>
              <a:t>‹#›</a:t>
            </a:fld>
            <a:endParaRPr lang="en-US"/>
          </a:p>
        </p:txBody>
      </p:sp>
    </p:spTree>
    <p:extLst>
      <p:ext uri="{BB962C8B-B14F-4D97-AF65-F5344CB8AC3E}">
        <p14:creationId xmlns:p14="http://schemas.microsoft.com/office/powerpoint/2010/main" val="205078424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62AD6F88-4230-4A01-A49E-C5496E5EA38A}" type="slidenum">
              <a:rPr lang="en-US"/>
              <a:pPr>
                <a:defRPr/>
              </a:pPr>
              <a:t>‹#›</a:t>
            </a:fld>
            <a:endParaRPr lang="en-US"/>
          </a:p>
        </p:txBody>
      </p:sp>
    </p:spTree>
    <p:extLst>
      <p:ext uri="{BB962C8B-B14F-4D97-AF65-F5344CB8AC3E}">
        <p14:creationId xmlns:p14="http://schemas.microsoft.com/office/powerpoint/2010/main" val="79204165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E336A495-B776-4543-9685-0CC92D99A557}" type="slidenum">
              <a:rPr lang="en-US"/>
              <a:pPr>
                <a:defRPr/>
              </a:pPr>
              <a:t>‹#›</a:t>
            </a:fld>
            <a:endParaRPr lang="en-US"/>
          </a:p>
        </p:txBody>
      </p:sp>
    </p:spTree>
    <p:extLst>
      <p:ext uri="{BB962C8B-B14F-4D97-AF65-F5344CB8AC3E}">
        <p14:creationId xmlns:p14="http://schemas.microsoft.com/office/powerpoint/2010/main" val="261000835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3D4DF87-B958-454E-9E1E-D8363E8A3D46}" type="slidenum">
              <a:rPr lang="en-US"/>
              <a:pPr>
                <a:defRPr/>
              </a:pPr>
              <a:t>‹#›</a:t>
            </a:fld>
            <a:endParaRPr lang="en-US"/>
          </a:p>
        </p:txBody>
      </p:sp>
    </p:spTree>
    <p:extLst>
      <p:ext uri="{BB962C8B-B14F-4D97-AF65-F5344CB8AC3E}">
        <p14:creationId xmlns:p14="http://schemas.microsoft.com/office/powerpoint/2010/main" val="69667198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137F502-690C-4B7E-8614-991E39FBA999}" type="slidenum">
              <a:rPr lang="en-US"/>
              <a:pPr>
                <a:defRPr/>
              </a:pPr>
              <a:t>‹#›</a:t>
            </a:fld>
            <a:endParaRPr lang="en-US"/>
          </a:p>
        </p:txBody>
      </p:sp>
    </p:spTree>
    <p:extLst>
      <p:ext uri="{BB962C8B-B14F-4D97-AF65-F5344CB8AC3E}">
        <p14:creationId xmlns:p14="http://schemas.microsoft.com/office/powerpoint/2010/main" val="208263637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19E1E8E-A2D0-4FF2-9251-ACACE180476B}" type="slidenum">
              <a:rPr lang="en-US"/>
              <a:pPr>
                <a:defRPr/>
              </a:pPr>
              <a:t>‹#›</a:t>
            </a:fld>
            <a:endParaRPr lang="en-US"/>
          </a:p>
        </p:txBody>
      </p:sp>
    </p:spTree>
    <p:extLst>
      <p:ext uri="{BB962C8B-B14F-4D97-AF65-F5344CB8AC3E}">
        <p14:creationId xmlns:p14="http://schemas.microsoft.com/office/powerpoint/2010/main" val="951602845"/>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6148651-1D56-4EBD-9579-FB398E134771}" type="slidenum">
              <a:rPr lang="en-US"/>
              <a:pPr>
                <a:defRPr/>
              </a:pPr>
              <a:t>‹#›</a:t>
            </a:fld>
            <a:endParaRPr lang="en-US"/>
          </a:p>
        </p:txBody>
      </p:sp>
    </p:spTree>
    <p:extLst>
      <p:ext uri="{BB962C8B-B14F-4D97-AF65-F5344CB8AC3E}">
        <p14:creationId xmlns:p14="http://schemas.microsoft.com/office/powerpoint/2010/main" val="138626292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705E17A-28AD-4A6F-BECC-2C90CB47DDA3}" type="slidenum">
              <a:rPr lang="en-US"/>
              <a:pPr>
                <a:defRPr/>
              </a:pPr>
              <a:t>‹#›</a:t>
            </a:fld>
            <a:endParaRPr lang="en-US"/>
          </a:p>
        </p:txBody>
      </p:sp>
    </p:spTree>
    <p:extLst>
      <p:ext uri="{BB962C8B-B14F-4D97-AF65-F5344CB8AC3E}">
        <p14:creationId xmlns:p14="http://schemas.microsoft.com/office/powerpoint/2010/main" val="273439201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05E0B4B-761A-4860-99CB-61394E50AFC1}" type="slidenum">
              <a:rPr lang="en-US"/>
              <a:pPr>
                <a:defRPr/>
              </a:pPr>
              <a:t>‹#›</a:t>
            </a:fld>
            <a:endParaRPr lang="en-US"/>
          </a:p>
        </p:txBody>
      </p:sp>
    </p:spTree>
    <p:extLst>
      <p:ext uri="{BB962C8B-B14F-4D97-AF65-F5344CB8AC3E}">
        <p14:creationId xmlns:p14="http://schemas.microsoft.com/office/powerpoint/2010/main" val="390355564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ECB03B8F-DF88-4AC8-A96A-365FCFED875B}" type="slidenum">
              <a:rPr lang="en-US"/>
              <a:pPr>
                <a:defRPr/>
              </a:pPr>
              <a:t>‹#›</a:t>
            </a:fld>
            <a:endParaRPr lang="en-US"/>
          </a:p>
        </p:txBody>
      </p:sp>
    </p:spTree>
    <p:extLst>
      <p:ext uri="{BB962C8B-B14F-4D97-AF65-F5344CB8AC3E}">
        <p14:creationId xmlns:p14="http://schemas.microsoft.com/office/powerpoint/2010/main" val="19978465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C62FD99-AF80-448C-8FC1-9F5502E175E0}" type="slidenum">
              <a:rPr lang="en-US"/>
              <a:pPr>
                <a:defRPr/>
              </a:pPr>
              <a:t>‹#›</a:t>
            </a:fld>
            <a:endParaRPr lang="en-US"/>
          </a:p>
        </p:txBody>
      </p:sp>
    </p:spTree>
    <p:extLst>
      <p:ext uri="{BB962C8B-B14F-4D97-AF65-F5344CB8AC3E}">
        <p14:creationId xmlns:p14="http://schemas.microsoft.com/office/powerpoint/2010/main" val="240015483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C7120A8-8E89-497E-B391-720C8B20B49D}" type="slidenum">
              <a:rPr lang="en-US"/>
              <a:pPr>
                <a:defRPr/>
              </a:pPr>
              <a:t>‹#›</a:t>
            </a:fld>
            <a:endParaRPr lang="en-US"/>
          </a:p>
        </p:txBody>
      </p:sp>
    </p:spTree>
    <p:extLst>
      <p:ext uri="{BB962C8B-B14F-4D97-AF65-F5344CB8AC3E}">
        <p14:creationId xmlns:p14="http://schemas.microsoft.com/office/powerpoint/2010/main" val="30714801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12401D7-D4DE-43F9-A150-349B7D47B597}" type="slidenum">
              <a:rPr lang="en-US"/>
              <a:pPr>
                <a:defRPr/>
              </a:pPr>
              <a:t>‹#›</a:t>
            </a:fld>
            <a:endParaRPr lang="en-US"/>
          </a:p>
        </p:txBody>
      </p:sp>
    </p:spTree>
    <p:extLst>
      <p:ext uri="{BB962C8B-B14F-4D97-AF65-F5344CB8AC3E}">
        <p14:creationId xmlns:p14="http://schemas.microsoft.com/office/powerpoint/2010/main" val="91348256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A7B2EB2-6D1C-44C4-8559-A33DED19E07E}" type="slidenum">
              <a:rPr lang="en-US"/>
              <a:pPr>
                <a:defRPr/>
              </a:pPr>
              <a:t>‹#›</a:t>
            </a:fld>
            <a:endParaRPr lang="en-US"/>
          </a:p>
        </p:txBody>
      </p:sp>
    </p:spTree>
    <p:extLst>
      <p:ext uri="{BB962C8B-B14F-4D97-AF65-F5344CB8AC3E}">
        <p14:creationId xmlns:p14="http://schemas.microsoft.com/office/powerpoint/2010/main" val="349085695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59775722-6F28-4D32-9ABE-3FF4BFBCB0D5}" type="slidenum">
              <a:rPr lang="en-US"/>
              <a:pPr>
                <a:defRPr/>
              </a:pPr>
              <a:t>‹#›</a:t>
            </a:fld>
            <a:endParaRPr lang="en-US"/>
          </a:p>
        </p:txBody>
      </p:sp>
    </p:spTree>
    <p:extLst>
      <p:ext uri="{BB962C8B-B14F-4D97-AF65-F5344CB8AC3E}">
        <p14:creationId xmlns:p14="http://schemas.microsoft.com/office/powerpoint/2010/main" val="22376286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7AA32DE-FE48-499B-BB7F-FED17ECA6D39}" type="slidenum">
              <a:rPr lang="en-US"/>
              <a:pPr>
                <a:defRPr/>
              </a:pPr>
              <a:t>‹#›</a:t>
            </a:fld>
            <a:endParaRPr lang="en-US"/>
          </a:p>
        </p:txBody>
      </p:sp>
    </p:spTree>
    <p:extLst>
      <p:ext uri="{BB962C8B-B14F-4D97-AF65-F5344CB8AC3E}">
        <p14:creationId xmlns:p14="http://schemas.microsoft.com/office/powerpoint/2010/main" val="223225526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E75C94B0-5B8C-4313-9E94-C52AC4E00029}" type="slidenum">
              <a:rPr lang="en-US"/>
              <a:pPr>
                <a:defRPr/>
              </a:pPr>
              <a:t>‹#›</a:t>
            </a:fld>
            <a:endParaRPr lang="en-US"/>
          </a:p>
        </p:txBody>
      </p:sp>
    </p:spTree>
    <p:extLst>
      <p:ext uri="{BB962C8B-B14F-4D97-AF65-F5344CB8AC3E}">
        <p14:creationId xmlns:p14="http://schemas.microsoft.com/office/powerpoint/2010/main" val="386643681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EEE6E72-CC5D-46D7-BAE8-C2A6D913EE7F}" type="slidenum">
              <a:rPr lang="en-US"/>
              <a:pPr>
                <a:defRPr/>
              </a:pPr>
              <a:t>‹#›</a:t>
            </a:fld>
            <a:endParaRPr lang="en-US"/>
          </a:p>
        </p:txBody>
      </p:sp>
    </p:spTree>
    <p:extLst>
      <p:ext uri="{BB962C8B-B14F-4D97-AF65-F5344CB8AC3E}">
        <p14:creationId xmlns:p14="http://schemas.microsoft.com/office/powerpoint/2010/main" val="44085001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D3202E8-F169-4834-B762-B6F276DE6536}" type="slidenum">
              <a:rPr lang="en-US"/>
              <a:pPr>
                <a:defRPr/>
              </a:pPr>
              <a:t>‹#›</a:t>
            </a:fld>
            <a:endParaRPr lang="en-US"/>
          </a:p>
        </p:txBody>
      </p:sp>
    </p:spTree>
    <p:extLst>
      <p:ext uri="{BB962C8B-B14F-4D97-AF65-F5344CB8AC3E}">
        <p14:creationId xmlns:p14="http://schemas.microsoft.com/office/powerpoint/2010/main" val="382455653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F5696EA-CBD4-417A-9EA7-717F9637FE26}" type="slidenum">
              <a:rPr lang="en-US"/>
              <a:pPr>
                <a:defRPr/>
              </a:pPr>
              <a:t>‹#›</a:t>
            </a:fld>
            <a:endParaRPr lang="en-US"/>
          </a:p>
        </p:txBody>
      </p:sp>
    </p:spTree>
    <p:extLst>
      <p:ext uri="{BB962C8B-B14F-4D97-AF65-F5344CB8AC3E}">
        <p14:creationId xmlns:p14="http://schemas.microsoft.com/office/powerpoint/2010/main" val="14670078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E51810A-9189-4A07-AE30-5281F24098EE}" type="slidenum">
              <a:rPr lang="en-US"/>
              <a:pPr>
                <a:defRPr/>
              </a:pPr>
              <a:t>‹#›</a:t>
            </a:fld>
            <a:endParaRPr lang="en-US"/>
          </a:p>
        </p:txBody>
      </p:sp>
    </p:spTree>
    <p:extLst>
      <p:ext uri="{BB962C8B-B14F-4D97-AF65-F5344CB8AC3E}">
        <p14:creationId xmlns:p14="http://schemas.microsoft.com/office/powerpoint/2010/main" val="22372152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316000C-8A2E-4EA2-A422-2B453763ABD4}" type="slidenum">
              <a:rPr lang="en-US"/>
              <a:pPr>
                <a:defRPr/>
              </a:pPr>
              <a:t>‹#›</a:t>
            </a:fld>
            <a:endParaRPr lang="en-US"/>
          </a:p>
        </p:txBody>
      </p:sp>
    </p:spTree>
    <p:extLst>
      <p:ext uri="{BB962C8B-B14F-4D97-AF65-F5344CB8AC3E}">
        <p14:creationId xmlns:p14="http://schemas.microsoft.com/office/powerpoint/2010/main" val="179657803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7BB4A90C-270A-4B0C-BC0F-CB403EDBDC9A}" type="slidenum">
              <a:rPr lang="en-US"/>
              <a:pPr>
                <a:defRPr/>
              </a:pPr>
              <a:t>‹#›</a:t>
            </a:fld>
            <a:endParaRPr lang="en-US"/>
          </a:p>
        </p:txBody>
      </p:sp>
    </p:spTree>
    <p:extLst>
      <p:ext uri="{BB962C8B-B14F-4D97-AF65-F5344CB8AC3E}">
        <p14:creationId xmlns:p14="http://schemas.microsoft.com/office/powerpoint/2010/main" val="40699059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56E489E-0D7C-4B38-9555-6F343E8A277E}" type="slidenum">
              <a:rPr lang="en-US"/>
              <a:pPr>
                <a:defRPr/>
              </a:pPr>
              <a:t>‹#›</a:t>
            </a:fld>
            <a:endParaRPr lang="en-US"/>
          </a:p>
        </p:txBody>
      </p:sp>
    </p:spTree>
    <p:extLst>
      <p:ext uri="{BB962C8B-B14F-4D97-AF65-F5344CB8AC3E}">
        <p14:creationId xmlns:p14="http://schemas.microsoft.com/office/powerpoint/2010/main" val="343615965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1003C955-E940-4917-AA3E-0E60CA7BC36A}" type="slidenum">
              <a:rPr lang="en-US"/>
              <a:pPr>
                <a:defRPr/>
              </a:pPr>
              <a:t>‹#›</a:t>
            </a:fld>
            <a:endParaRPr lang="en-US"/>
          </a:p>
        </p:txBody>
      </p:sp>
    </p:spTree>
    <p:extLst>
      <p:ext uri="{BB962C8B-B14F-4D97-AF65-F5344CB8AC3E}">
        <p14:creationId xmlns:p14="http://schemas.microsoft.com/office/powerpoint/2010/main" val="178711815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72983AB-BCA2-4318-BEC1-36B8645F53B8}" type="slidenum">
              <a:rPr lang="en-US"/>
              <a:pPr>
                <a:defRPr/>
              </a:pPr>
              <a:t>‹#›</a:t>
            </a:fld>
            <a:endParaRPr lang="en-US"/>
          </a:p>
        </p:txBody>
      </p:sp>
    </p:spTree>
    <p:extLst>
      <p:ext uri="{BB962C8B-B14F-4D97-AF65-F5344CB8AC3E}">
        <p14:creationId xmlns:p14="http://schemas.microsoft.com/office/powerpoint/2010/main" val="350189641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4BCEF30-74AE-47A8-947D-1ACCEC2637CA}" type="slidenum">
              <a:rPr lang="en-US"/>
              <a:pPr>
                <a:defRPr/>
              </a:pPr>
              <a:t>‹#›</a:t>
            </a:fld>
            <a:endParaRPr lang="en-US"/>
          </a:p>
        </p:txBody>
      </p:sp>
    </p:spTree>
    <p:extLst>
      <p:ext uri="{BB962C8B-B14F-4D97-AF65-F5344CB8AC3E}">
        <p14:creationId xmlns:p14="http://schemas.microsoft.com/office/powerpoint/2010/main" val="37223872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6797996-5F29-4079-BF2D-87DF44FCF9F6}" type="slidenum">
              <a:rPr lang="en-US"/>
              <a:pPr>
                <a:defRPr/>
              </a:pPr>
              <a:t>‹#›</a:t>
            </a:fld>
            <a:endParaRPr lang="en-US"/>
          </a:p>
        </p:txBody>
      </p:sp>
    </p:spTree>
    <p:extLst>
      <p:ext uri="{BB962C8B-B14F-4D97-AF65-F5344CB8AC3E}">
        <p14:creationId xmlns:p14="http://schemas.microsoft.com/office/powerpoint/2010/main" val="11535840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53DC08A3-2AB0-4A6D-AAA8-C995ACAF4D6B}" type="slidenum">
              <a:rPr lang="en-US"/>
              <a:pPr>
                <a:defRPr/>
              </a:pPr>
              <a:t>‹#›</a:t>
            </a:fld>
            <a:endParaRPr lang="en-US"/>
          </a:p>
        </p:txBody>
      </p:sp>
    </p:spTree>
    <p:extLst>
      <p:ext uri="{BB962C8B-B14F-4D97-AF65-F5344CB8AC3E}">
        <p14:creationId xmlns:p14="http://schemas.microsoft.com/office/powerpoint/2010/main" val="6066582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71B21FA-E09F-495D-81B6-9E41ED5AF0F8}" type="slidenum">
              <a:rPr lang="en-US"/>
              <a:pPr>
                <a:defRPr/>
              </a:pPr>
              <a:t>‹#›</a:t>
            </a:fld>
            <a:endParaRPr lang="en-US"/>
          </a:p>
        </p:txBody>
      </p:sp>
    </p:spTree>
    <p:extLst>
      <p:ext uri="{BB962C8B-B14F-4D97-AF65-F5344CB8AC3E}">
        <p14:creationId xmlns:p14="http://schemas.microsoft.com/office/powerpoint/2010/main" val="282272890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8BC46429-3798-4049-9611-ACFE7332E930}" type="slidenum">
              <a:rPr lang="en-US"/>
              <a:pPr>
                <a:defRPr/>
              </a:pPr>
              <a:t>‹#›</a:t>
            </a:fld>
            <a:endParaRPr lang="en-US"/>
          </a:p>
        </p:txBody>
      </p:sp>
    </p:spTree>
    <p:extLst>
      <p:ext uri="{BB962C8B-B14F-4D97-AF65-F5344CB8AC3E}">
        <p14:creationId xmlns:p14="http://schemas.microsoft.com/office/powerpoint/2010/main" val="83633701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7761C0-06D7-47B6-8DE8-17A8C0069140}" type="slidenum">
              <a:rPr lang="en-US"/>
              <a:pPr>
                <a:defRPr/>
              </a:pPr>
              <a:t>‹#›</a:t>
            </a:fld>
            <a:endParaRPr lang="en-US"/>
          </a:p>
        </p:txBody>
      </p:sp>
    </p:spTree>
    <p:extLst>
      <p:ext uri="{BB962C8B-B14F-4D97-AF65-F5344CB8AC3E}">
        <p14:creationId xmlns:p14="http://schemas.microsoft.com/office/powerpoint/2010/main" val="32150831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43254DB-781B-4102-9FCA-635D66AC06D0}" type="slidenum">
              <a:rPr lang="en-US"/>
              <a:pPr>
                <a:defRPr/>
              </a:pPr>
              <a:t>‹#›</a:t>
            </a:fld>
            <a:endParaRPr lang="en-US"/>
          </a:p>
        </p:txBody>
      </p:sp>
    </p:spTree>
    <p:extLst>
      <p:ext uri="{BB962C8B-B14F-4D97-AF65-F5344CB8AC3E}">
        <p14:creationId xmlns:p14="http://schemas.microsoft.com/office/powerpoint/2010/main" val="386386868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15F4961-6812-47F3-99DE-E39FCAC806B3}" type="slidenum">
              <a:rPr lang="en-US"/>
              <a:pPr>
                <a:defRPr/>
              </a:pPr>
              <a:t>‹#›</a:t>
            </a:fld>
            <a:endParaRPr lang="en-US"/>
          </a:p>
        </p:txBody>
      </p:sp>
    </p:spTree>
    <p:extLst>
      <p:ext uri="{BB962C8B-B14F-4D97-AF65-F5344CB8AC3E}">
        <p14:creationId xmlns:p14="http://schemas.microsoft.com/office/powerpoint/2010/main" val="230310163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2591C6A-8DAD-4538-8EA3-BBE25C8EAC55}" type="slidenum">
              <a:rPr lang="en-US"/>
              <a:pPr>
                <a:defRPr/>
              </a:pPr>
              <a:t>‹#›</a:t>
            </a:fld>
            <a:endParaRPr lang="en-US"/>
          </a:p>
        </p:txBody>
      </p:sp>
    </p:spTree>
    <p:extLst>
      <p:ext uri="{BB962C8B-B14F-4D97-AF65-F5344CB8AC3E}">
        <p14:creationId xmlns:p14="http://schemas.microsoft.com/office/powerpoint/2010/main" val="353442096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6A1EF78-F54A-4EB2-A63A-29D7DAD6E84D}" type="slidenum">
              <a:rPr lang="en-US"/>
              <a:pPr>
                <a:defRPr/>
              </a:pPr>
              <a:t>‹#›</a:t>
            </a:fld>
            <a:endParaRPr lang="en-US"/>
          </a:p>
        </p:txBody>
      </p:sp>
    </p:spTree>
    <p:extLst>
      <p:ext uri="{BB962C8B-B14F-4D97-AF65-F5344CB8AC3E}">
        <p14:creationId xmlns:p14="http://schemas.microsoft.com/office/powerpoint/2010/main" val="59280033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5FDA8228-08EA-4119-B199-BCD6B5182980}" type="slidenum">
              <a:rPr lang="en-US"/>
              <a:pPr>
                <a:defRPr/>
              </a:pPr>
              <a:t>‹#›</a:t>
            </a:fld>
            <a:endParaRPr lang="en-US"/>
          </a:p>
        </p:txBody>
      </p:sp>
    </p:spTree>
    <p:extLst>
      <p:ext uri="{BB962C8B-B14F-4D97-AF65-F5344CB8AC3E}">
        <p14:creationId xmlns:p14="http://schemas.microsoft.com/office/powerpoint/2010/main" val="189623744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0418863-A6EF-4ED3-8659-1CBD4F12F4D1}" type="slidenum">
              <a:rPr lang="en-US"/>
              <a:pPr>
                <a:defRPr/>
              </a:pPr>
              <a:t>‹#›</a:t>
            </a:fld>
            <a:endParaRPr lang="en-US"/>
          </a:p>
        </p:txBody>
      </p:sp>
    </p:spTree>
    <p:extLst>
      <p:ext uri="{BB962C8B-B14F-4D97-AF65-F5344CB8AC3E}">
        <p14:creationId xmlns:p14="http://schemas.microsoft.com/office/powerpoint/2010/main" val="349784988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ED7F307F-8AAF-4E77-AB9D-903EE608C460}" type="slidenum">
              <a:rPr lang="en-US"/>
              <a:pPr>
                <a:defRPr/>
              </a:pPr>
              <a:t>‹#›</a:t>
            </a:fld>
            <a:endParaRPr lang="en-US"/>
          </a:p>
        </p:txBody>
      </p:sp>
    </p:spTree>
    <p:extLst>
      <p:ext uri="{BB962C8B-B14F-4D97-AF65-F5344CB8AC3E}">
        <p14:creationId xmlns:p14="http://schemas.microsoft.com/office/powerpoint/2010/main" val="119111513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BE8366A-9F01-4D90-8418-A632D1E8A177}" type="slidenum">
              <a:rPr lang="en-US"/>
              <a:pPr>
                <a:defRPr/>
              </a:pPr>
              <a:t>‹#›</a:t>
            </a:fld>
            <a:endParaRPr lang="en-US"/>
          </a:p>
        </p:txBody>
      </p:sp>
    </p:spTree>
    <p:extLst>
      <p:ext uri="{BB962C8B-B14F-4D97-AF65-F5344CB8AC3E}">
        <p14:creationId xmlns:p14="http://schemas.microsoft.com/office/powerpoint/2010/main" val="205626446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A100A67-686B-420D-912C-7FFB5F965966}" type="slidenum">
              <a:rPr lang="en-US"/>
              <a:pPr>
                <a:defRPr/>
              </a:pPr>
              <a:t>‹#›</a:t>
            </a:fld>
            <a:endParaRPr lang="en-US"/>
          </a:p>
        </p:txBody>
      </p:sp>
    </p:spTree>
    <p:extLst>
      <p:ext uri="{BB962C8B-B14F-4D97-AF65-F5344CB8AC3E}">
        <p14:creationId xmlns:p14="http://schemas.microsoft.com/office/powerpoint/2010/main" val="301529627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9611791-D126-4103-8BE3-3160F980A733}" type="slidenum">
              <a:rPr lang="en-US"/>
              <a:pPr>
                <a:defRPr/>
              </a:pPr>
              <a:t>‹#›</a:t>
            </a:fld>
            <a:endParaRPr lang="en-US"/>
          </a:p>
        </p:txBody>
      </p:sp>
    </p:spTree>
    <p:extLst>
      <p:ext uri="{BB962C8B-B14F-4D97-AF65-F5344CB8AC3E}">
        <p14:creationId xmlns:p14="http://schemas.microsoft.com/office/powerpoint/2010/main" val="361280529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70CC6EB3-B450-4B09-8B17-9B334BAFC9D5}" type="slidenum">
              <a:rPr lang="en-US"/>
              <a:pPr>
                <a:defRPr/>
              </a:pPr>
              <a:t>‹#›</a:t>
            </a:fld>
            <a:endParaRPr lang="en-US"/>
          </a:p>
        </p:txBody>
      </p:sp>
    </p:spTree>
    <p:extLst>
      <p:ext uri="{BB962C8B-B14F-4D97-AF65-F5344CB8AC3E}">
        <p14:creationId xmlns:p14="http://schemas.microsoft.com/office/powerpoint/2010/main" val="13020759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2EF5767-99AE-4491-9B0D-875AF822C68D}" type="slidenum">
              <a:rPr lang="en-US"/>
              <a:pPr>
                <a:defRPr/>
              </a:pPr>
              <a:t>‹#›</a:t>
            </a:fld>
            <a:endParaRPr lang="en-US"/>
          </a:p>
        </p:txBody>
      </p:sp>
    </p:spTree>
    <p:extLst>
      <p:ext uri="{BB962C8B-B14F-4D97-AF65-F5344CB8AC3E}">
        <p14:creationId xmlns:p14="http://schemas.microsoft.com/office/powerpoint/2010/main" val="310987744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79411FB-38E4-447B-B789-1E098C0308EA}" type="slidenum">
              <a:rPr lang="en-US"/>
              <a:pPr>
                <a:defRPr/>
              </a:pPr>
              <a:t>‹#›</a:t>
            </a:fld>
            <a:endParaRPr lang="en-US"/>
          </a:p>
        </p:txBody>
      </p:sp>
    </p:spTree>
    <p:extLst>
      <p:ext uri="{BB962C8B-B14F-4D97-AF65-F5344CB8AC3E}">
        <p14:creationId xmlns:p14="http://schemas.microsoft.com/office/powerpoint/2010/main" val="65965824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02A0554B-5252-4CE8-B349-ADA4AED6D405}" type="slidenum">
              <a:rPr lang="en-US"/>
              <a:pPr>
                <a:defRPr/>
              </a:pPr>
              <a:t>‹#›</a:t>
            </a:fld>
            <a:endParaRPr lang="en-US"/>
          </a:p>
        </p:txBody>
      </p:sp>
    </p:spTree>
    <p:extLst>
      <p:ext uri="{BB962C8B-B14F-4D97-AF65-F5344CB8AC3E}">
        <p14:creationId xmlns:p14="http://schemas.microsoft.com/office/powerpoint/2010/main" val="347810880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6DA1A8D-23D6-490D-BF33-0CD6B88827EE}" type="slidenum">
              <a:rPr lang="en-US"/>
              <a:pPr>
                <a:defRPr/>
              </a:pPr>
              <a:t>‹#›</a:t>
            </a:fld>
            <a:endParaRPr lang="en-US"/>
          </a:p>
        </p:txBody>
      </p:sp>
    </p:spTree>
    <p:extLst>
      <p:ext uri="{BB962C8B-B14F-4D97-AF65-F5344CB8AC3E}">
        <p14:creationId xmlns:p14="http://schemas.microsoft.com/office/powerpoint/2010/main" val="314227435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A4954EA-B566-4782-8E9A-C7B57172DF76}" type="slidenum">
              <a:rPr lang="en-US"/>
              <a:pPr>
                <a:defRPr/>
              </a:pPr>
              <a:t>‹#›</a:t>
            </a:fld>
            <a:endParaRPr lang="en-US"/>
          </a:p>
        </p:txBody>
      </p:sp>
    </p:spTree>
    <p:extLst>
      <p:ext uri="{BB962C8B-B14F-4D97-AF65-F5344CB8AC3E}">
        <p14:creationId xmlns:p14="http://schemas.microsoft.com/office/powerpoint/2010/main" val="48439190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BD16398-AA9D-44E4-AB77-4E936A807701}" type="slidenum">
              <a:rPr lang="en-US"/>
              <a:pPr>
                <a:defRPr/>
              </a:pPr>
              <a:t>‹#›</a:t>
            </a:fld>
            <a:endParaRPr lang="en-US"/>
          </a:p>
        </p:txBody>
      </p:sp>
    </p:spTree>
    <p:extLst>
      <p:ext uri="{BB962C8B-B14F-4D97-AF65-F5344CB8AC3E}">
        <p14:creationId xmlns:p14="http://schemas.microsoft.com/office/powerpoint/2010/main" val="308854475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40C15BA-682C-4DF6-BD7F-5D55F1A63C49}" type="slidenum">
              <a:rPr lang="en-US"/>
              <a:pPr>
                <a:defRPr/>
              </a:pPr>
              <a:t>‹#›</a:t>
            </a:fld>
            <a:endParaRPr lang="en-US"/>
          </a:p>
        </p:txBody>
      </p:sp>
    </p:spTree>
    <p:extLst>
      <p:ext uri="{BB962C8B-B14F-4D97-AF65-F5344CB8AC3E}">
        <p14:creationId xmlns:p14="http://schemas.microsoft.com/office/powerpoint/2010/main" val="426475925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623C6529-5D1C-4577-AAD7-27CF61A147A0}" type="slidenum">
              <a:rPr lang="en-US"/>
              <a:pPr>
                <a:defRPr/>
              </a:pPr>
              <a:t>‹#›</a:t>
            </a:fld>
            <a:endParaRPr lang="en-US"/>
          </a:p>
        </p:txBody>
      </p:sp>
    </p:spTree>
    <p:extLst>
      <p:ext uri="{BB962C8B-B14F-4D97-AF65-F5344CB8AC3E}">
        <p14:creationId xmlns:p14="http://schemas.microsoft.com/office/powerpoint/2010/main" val="5054270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7F3E839-4FFD-40B2-AEF7-3FD4249430C3}" type="slidenum">
              <a:rPr lang="en-US"/>
              <a:pPr>
                <a:defRPr/>
              </a:pPr>
              <a:t>‹#›</a:t>
            </a:fld>
            <a:endParaRPr lang="en-US"/>
          </a:p>
        </p:txBody>
      </p:sp>
    </p:spTree>
    <p:extLst>
      <p:ext uri="{BB962C8B-B14F-4D97-AF65-F5344CB8AC3E}">
        <p14:creationId xmlns:p14="http://schemas.microsoft.com/office/powerpoint/2010/main" val="139986639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ED9ACC69-910A-4502-B2E6-8ABFCF2DFF22}" type="slidenum">
              <a:rPr lang="en-US"/>
              <a:pPr>
                <a:defRPr/>
              </a:pPr>
              <a:t>‹#›</a:t>
            </a:fld>
            <a:endParaRPr lang="en-US"/>
          </a:p>
        </p:txBody>
      </p:sp>
    </p:spTree>
    <p:extLst>
      <p:ext uri="{BB962C8B-B14F-4D97-AF65-F5344CB8AC3E}">
        <p14:creationId xmlns:p14="http://schemas.microsoft.com/office/powerpoint/2010/main" val="345988116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0AB9802-5F3E-410E-A669-73456C644081}" type="slidenum">
              <a:rPr lang="en-US"/>
              <a:pPr>
                <a:defRPr/>
              </a:pPr>
              <a:t>‹#›</a:t>
            </a:fld>
            <a:endParaRPr lang="en-US"/>
          </a:p>
        </p:txBody>
      </p:sp>
    </p:spTree>
    <p:extLst>
      <p:ext uri="{BB962C8B-B14F-4D97-AF65-F5344CB8AC3E}">
        <p14:creationId xmlns:p14="http://schemas.microsoft.com/office/powerpoint/2010/main" val="420939375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2FF42FC-EF11-4A06-879A-3A66A8842B2D}" type="slidenum">
              <a:rPr lang="en-US"/>
              <a:pPr>
                <a:defRPr/>
              </a:pPr>
              <a:t>‹#›</a:t>
            </a:fld>
            <a:endParaRPr lang="en-US"/>
          </a:p>
        </p:txBody>
      </p:sp>
    </p:spTree>
    <p:extLst>
      <p:ext uri="{BB962C8B-B14F-4D97-AF65-F5344CB8AC3E}">
        <p14:creationId xmlns:p14="http://schemas.microsoft.com/office/powerpoint/2010/main" val="238576646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D96458A-8A8D-4FC0-8C70-E56F598F0085}" type="slidenum">
              <a:rPr lang="en-US"/>
              <a:pPr>
                <a:defRPr/>
              </a:pPr>
              <a:t>‹#›</a:t>
            </a:fld>
            <a:endParaRPr lang="en-US"/>
          </a:p>
        </p:txBody>
      </p:sp>
    </p:spTree>
    <p:extLst>
      <p:ext uri="{BB962C8B-B14F-4D97-AF65-F5344CB8AC3E}">
        <p14:creationId xmlns:p14="http://schemas.microsoft.com/office/powerpoint/2010/main" val="38293429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B5B22BA-B0E0-40FB-981C-A84EFC34D296}" type="slidenum">
              <a:rPr lang="en-US"/>
              <a:pPr>
                <a:defRPr/>
              </a:pPr>
              <a:t>‹#›</a:t>
            </a:fld>
            <a:endParaRPr lang="en-US"/>
          </a:p>
        </p:txBody>
      </p:sp>
    </p:spTree>
    <p:extLst>
      <p:ext uri="{BB962C8B-B14F-4D97-AF65-F5344CB8AC3E}">
        <p14:creationId xmlns:p14="http://schemas.microsoft.com/office/powerpoint/2010/main" val="410641171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7B342A4-A916-411A-B8AB-58F81F704CA5}" type="slidenum">
              <a:rPr lang="en-US"/>
              <a:pPr>
                <a:defRPr/>
              </a:pPr>
              <a:t>‹#›</a:t>
            </a:fld>
            <a:endParaRPr lang="en-US"/>
          </a:p>
        </p:txBody>
      </p:sp>
    </p:spTree>
    <p:extLst>
      <p:ext uri="{BB962C8B-B14F-4D97-AF65-F5344CB8AC3E}">
        <p14:creationId xmlns:p14="http://schemas.microsoft.com/office/powerpoint/2010/main" val="138762346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59A2C551-46A5-404E-80B7-7EA928197B43}" type="slidenum">
              <a:rPr lang="en-US"/>
              <a:pPr>
                <a:defRPr/>
              </a:pPr>
              <a:t>‹#›</a:t>
            </a:fld>
            <a:endParaRPr lang="en-US"/>
          </a:p>
        </p:txBody>
      </p:sp>
    </p:spTree>
    <p:extLst>
      <p:ext uri="{BB962C8B-B14F-4D97-AF65-F5344CB8AC3E}">
        <p14:creationId xmlns:p14="http://schemas.microsoft.com/office/powerpoint/2010/main" val="336053424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45C54A8-2AE3-45B4-96AB-29A95BA089E6}" type="slidenum">
              <a:rPr lang="en-US"/>
              <a:pPr>
                <a:defRPr/>
              </a:pPr>
              <a:t>‹#›</a:t>
            </a:fld>
            <a:endParaRPr lang="en-US"/>
          </a:p>
        </p:txBody>
      </p:sp>
    </p:spTree>
    <p:extLst>
      <p:ext uri="{BB962C8B-B14F-4D97-AF65-F5344CB8AC3E}">
        <p14:creationId xmlns:p14="http://schemas.microsoft.com/office/powerpoint/2010/main" val="21732223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7B50DA7-DC8E-4630-88AC-EE446C96C3FE}" type="slidenum">
              <a:rPr lang="en-US"/>
              <a:pPr>
                <a:defRPr/>
              </a:pPr>
              <a:t>‹#›</a:t>
            </a:fld>
            <a:endParaRPr lang="en-US"/>
          </a:p>
        </p:txBody>
      </p:sp>
    </p:spTree>
    <p:extLst>
      <p:ext uri="{BB962C8B-B14F-4D97-AF65-F5344CB8AC3E}">
        <p14:creationId xmlns:p14="http://schemas.microsoft.com/office/powerpoint/2010/main" val="383426851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F60131D-548F-4007-85D8-7755DF2119A8}" type="slidenum">
              <a:rPr lang="en-US"/>
              <a:pPr>
                <a:defRPr/>
              </a:pPr>
              <a:t>‹#›</a:t>
            </a:fld>
            <a:endParaRPr lang="en-US"/>
          </a:p>
        </p:txBody>
      </p:sp>
    </p:spTree>
    <p:extLst>
      <p:ext uri="{BB962C8B-B14F-4D97-AF65-F5344CB8AC3E}">
        <p14:creationId xmlns:p14="http://schemas.microsoft.com/office/powerpoint/2010/main" val="24128248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043F37D-F580-4106-BA0B-FEE7E039DA48}" type="slidenum">
              <a:rPr lang="en-US"/>
              <a:pPr>
                <a:defRPr/>
              </a:pPr>
              <a:t>‹#›</a:t>
            </a:fld>
            <a:endParaRPr lang="en-US"/>
          </a:p>
        </p:txBody>
      </p:sp>
    </p:spTree>
    <p:extLst>
      <p:ext uri="{BB962C8B-B14F-4D97-AF65-F5344CB8AC3E}">
        <p14:creationId xmlns:p14="http://schemas.microsoft.com/office/powerpoint/2010/main" val="412814759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690BFD8-D43D-4F63-9418-E2F0D3555DA9}" type="slidenum">
              <a:rPr lang="en-US"/>
              <a:pPr>
                <a:defRPr/>
              </a:pPr>
              <a:t>‹#›</a:t>
            </a:fld>
            <a:endParaRPr lang="en-US"/>
          </a:p>
        </p:txBody>
      </p:sp>
    </p:spTree>
    <p:extLst>
      <p:ext uri="{BB962C8B-B14F-4D97-AF65-F5344CB8AC3E}">
        <p14:creationId xmlns:p14="http://schemas.microsoft.com/office/powerpoint/2010/main" val="150987694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2B794EF5-730D-4D70-AF1C-3C2B756B0316}" type="slidenum">
              <a:rPr lang="en-US"/>
              <a:pPr>
                <a:defRPr/>
              </a:pPr>
              <a:t>‹#›</a:t>
            </a:fld>
            <a:endParaRPr lang="en-US"/>
          </a:p>
        </p:txBody>
      </p:sp>
    </p:spTree>
    <p:extLst>
      <p:ext uri="{BB962C8B-B14F-4D97-AF65-F5344CB8AC3E}">
        <p14:creationId xmlns:p14="http://schemas.microsoft.com/office/powerpoint/2010/main" val="79396796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743960083"/>
      </p:ext>
    </p:extLst>
  </p:cSld>
  <p:clrMapOvr>
    <a:masterClrMapping/>
  </p:clrMapOvr>
  <p:transition spd="med">
    <p:random/>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2811605-4483-4828-9CCA-B2B8FBA929CB}" type="slidenum">
              <a:rPr lang="en-US"/>
              <a:pPr>
                <a:defRPr/>
              </a:pPr>
              <a:t>‹#›</a:t>
            </a:fld>
            <a:endParaRPr lang="en-US"/>
          </a:p>
        </p:txBody>
      </p:sp>
    </p:spTree>
    <p:extLst>
      <p:ext uri="{BB962C8B-B14F-4D97-AF65-F5344CB8AC3E}">
        <p14:creationId xmlns:p14="http://schemas.microsoft.com/office/powerpoint/2010/main" val="420904412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E61A71A0-75B0-409A-ACDA-73018C03B559}" type="slidenum">
              <a:rPr lang="en-US"/>
              <a:pPr>
                <a:defRPr/>
              </a:pPr>
              <a:t>‹#›</a:t>
            </a:fld>
            <a:endParaRPr lang="en-US"/>
          </a:p>
        </p:txBody>
      </p:sp>
    </p:spTree>
    <p:extLst>
      <p:ext uri="{BB962C8B-B14F-4D97-AF65-F5344CB8AC3E}">
        <p14:creationId xmlns:p14="http://schemas.microsoft.com/office/powerpoint/2010/main" val="37813058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2D94036-DF9F-44A1-85C6-B7F88ABCE6CC}" type="slidenum">
              <a:rPr lang="en-US"/>
              <a:pPr>
                <a:defRPr/>
              </a:pPr>
              <a:t>‹#›</a:t>
            </a:fld>
            <a:endParaRPr lang="en-US"/>
          </a:p>
        </p:txBody>
      </p:sp>
    </p:spTree>
    <p:extLst>
      <p:ext uri="{BB962C8B-B14F-4D97-AF65-F5344CB8AC3E}">
        <p14:creationId xmlns:p14="http://schemas.microsoft.com/office/powerpoint/2010/main" val="232960607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C27FAFB-C70C-4637-A9DF-637A45ABBEFA}" type="slidenum">
              <a:rPr lang="en-US"/>
              <a:pPr>
                <a:defRPr/>
              </a:pPr>
              <a:t>‹#›</a:t>
            </a:fld>
            <a:endParaRPr lang="en-US"/>
          </a:p>
        </p:txBody>
      </p:sp>
    </p:spTree>
    <p:extLst>
      <p:ext uri="{BB962C8B-B14F-4D97-AF65-F5344CB8AC3E}">
        <p14:creationId xmlns:p14="http://schemas.microsoft.com/office/powerpoint/2010/main" val="135323938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9B106D6-2573-4639-985E-A7B4519AA139}" type="slidenum">
              <a:rPr lang="en-US"/>
              <a:pPr>
                <a:defRPr/>
              </a:pPr>
              <a:t>‹#›</a:t>
            </a:fld>
            <a:endParaRPr lang="en-US"/>
          </a:p>
        </p:txBody>
      </p:sp>
    </p:spTree>
    <p:extLst>
      <p:ext uri="{BB962C8B-B14F-4D97-AF65-F5344CB8AC3E}">
        <p14:creationId xmlns:p14="http://schemas.microsoft.com/office/powerpoint/2010/main" val="74376308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0607F18B-BED3-465D-8058-952758B13D03}" type="slidenum">
              <a:rPr lang="en-US"/>
              <a:pPr>
                <a:defRPr/>
              </a:pPr>
              <a:t>‹#›</a:t>
            </a:fld>
            <a:endParaRPr lang="en-US"/>
          </a:p>
        </p:txBody>
      </p:sp>
    </p:spTree>
    <p:extLst>
      <p:ext uri="{BB962C8B-B14F-4D97-AF65-F5344CB8AC3E}">
        <p14:creationId xmlns:p14="http://schemas.microsoft.com/office/powerpoint/2010/main" val="377434292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AC9FEDE-95A7-462D-8DA9-D92FD2BBF562}" type="slidenum">
              <a:rPr lang="en-US"/>
              <a:pPr>
                <a:defRPr/>
              </a:pPr>
              <a:t>‹#›</a:t>
            </a:fld>
            <a:endParaRPr lang="en-US"/>
          </a:p>
        </p:txBody>
      </p:sp>
    </p:spTree>
    <p:extLst>
      <p:ext uri="{BB962C8B-B14F-4D97-AF65-F5344CB8AC3E}">
        <p14:creationId xmlns:p14="http://schemas.microsoft.com/office/powerpoint/2010/main" val="213036733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1B09A44D-DCA3-4122-AE68-E0DFA78C7535}" type="slidenum">
              <a:rPr lang="en-US"/>
              <a:pPr>
                <a:defRPr/>
              </a:pPr>
              <a:t>‹#›</a:t>
            </a:fld>
            <a:endParaRPr lang="en-US"/>
          </a:p>
        </p:txBody>
      </p:sp>
    </p:spTree>
    <p:extLst>
      <p:ext uri="{BB962C8B-B14F-4D97-AF65-F5344CB8AC3E}">
        <p14:creationId xmlns:p14="http://schemas.microsoft.com/office/powerpoint/2010/main" val="23934740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AA2BCDA-78AC-4461-B810-2ECE6069A787}" type="slidenum">
              <a:rPr lang="en-US"/>
              <a:pPr>
                <a:defRPr/>
              </a:pPr>
              <a:t>‹#›</a:t>
            </a:fld>
            <a:endParaRPr lang="en-US"/>
          </a:p>
        </p:txBody>
      </p:sp>
    </p:spTree>
    <p:extLst>
      <p:ext uri="{BB962C8B-B14F-4D97-AF65-F5344CB8AC3E}">
        <p14:creationId xmlns:p14="http://schemas.microsoft.com/office/powerpoint/2010/main" val="281246655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0B14323-6946-49B2-B5A5-A3767405807E}" type="slidenum">
              <a:rPr lang="en-US"/>
              <a:pPr>
                <a:defRPr/>
              </a:pPr>
              <a:t>‹#›</a:t>
            </a:fld>
            <a:endParaRPr lang="en-US"/>
          </a:p>
        </p:txBody>
      </p:sp>
    </p:spTree>
    <p:extLst>
      <p:ext uri="{BB962C8B-B14F-4D97-AF65-F5344CB8AC3E}">
        <p14:creationId xmlns:p14="http://schemas.microsoft.com/office/powerpoint/2010/main" val="29298749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57323250"/>
      </p:ext>
    </p:extLst>
  </p:cSld>
  <p:clrMapOvr>
    <a:masterClrMapping/>
  </p:clrMapOvr>
  <p:transition spd="med">
    <p:random/>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21CA25E-9384-4BD8-A461-49AA8260D931}" type="slidenum">
              <a:rPr lang="en-US"/>
              <a:pPr>
                <a:defRPr/>
              </a:pPr>
              <a:t>‹#›</a:t>
            </a:fld>
            <a:endParaRPr lang="en-US"/>
          </a:p>
        </p:txBody>
      </p:sp>
    </p:spTree>
    <p:extLst>
      <p:ext uri="{BB962C8B-B14F-4D97-AF65-F5344CB8AC3E}">
        <p14:creationId xmlns:p14="http://schemas.microsoft.com/office/powerpoint/2010/main" val="192765639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65359C9-A938-437E-92E3-75646F4413F7}" type="slidenum">
              <a:rPr lang="en-US"/>
              <a:pPr>
                <a:defRPr/>
              </a:pPr>
              <a:t>‹#›</a:t>
            </a:fld>
            <a:endParaRPr lang="en-US"/>
          </a:p>
        </p:txBody>
      </p:sp>
    </p:spTree>
    <p:extLst>
      <p:ext uri="{BB962C8B-B14F-4D97-AF65-F5344CB8AC3E}">
        <p14:creationId xmlns:p14="http://schemas.microsoft.com/office/powerpoint/2010/main" val="307288729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EFC0C08-FD4A-4961-8652-87856F4FC1CB}" type="slidenum">
              <a:rPr lang="en-US"/>
              <a:pPr>
                <a:defRPr/>
              </a:pPr>
              <a:t>‹#›</a:t>
            </a:fld>
            <a:endParaRPr lang="en-US"/>
          </a:p>
        </p:txBody>
      </p:sp>
    </p:spTree>
    <p:extLst>
      <p:ext uri="{BB962C8B-B14F-4D97-AF65-F5344CB8AC3E}">
        <p14:creationId xmlns:p14="http://schemas.microsoft.com/office/powerpoint/2010/main" val="216104512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7A2B34DA-C2F6-4DF8-81D4-A30AFAADDA4B}" type="slidenum">
              <a:rPr lang="en-US"/>
              <a:pPr>
                <a:defRPr/>
              </a:pPr>
              <a:t>‹#›</a:t>
            </a:fld>
            <a:endParaRPr lang="en-US"/>
          </a:p>
        </p:txBody>
      </p:sp>
    </p:spTree>
    <p:extLst>
      <p:ext uri="{BB962C8B-B14F-4D97-AF65-F5344CB8AC3E}">
        <p14:creationId xmlns:p14="http://schemas.microsoft.com/office/powerpoint/2010/main" val="140058497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38C99EC-87E8-4C2F-9B90-5B12753DDFDD}" type="slidenum">
              <a:rPr lang="en-US"/>
              <a:pPr>
                <a:defRPr/>
              </a:pPr>
              <a:t>‹#›</a:t>
            </a:fld>
            <a:endParaRPr lang="en-US"/>
          </a:p>
        </p:txBody>
      </p:sp>
    </p:spTree>
    <p:extLst>
      <p:ext uri="{BB962C8B-B14F-4D97-AF65-F5344CB8AC3E}">
        <p14:creationId xmlns:p14="http://schemas.microsoft.com/office/powerpoint/2010/main" val="255735228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BFD78EC-600A-442C-BCAC-1BABE94BC5C9}" type="slidenum">
              <a:rPr lang="en-US"/>
              <a:pPr>
                <a:defRPr/>
              </a:pPr>
              <a:t>‹#›</a:t>
            </a:fld>
            <a:endParaRPr lang="en-US"/>
          </a:p>
        </p:txBody>
      </p:sp>
    </p:spTree>
    <p:extLst>
      <p:ext uri="{BB962C8B-B14F-4D97-AF65-F5344CB8AC3E}">
        <p14:creationId xmlns:p14="http://schemas.microsoft.com/office/powerpoint/2010/main" val="97399803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D09C5C3-B3D6-4FEF-8CBD-D8141E76096E}" type="slidenum">
              <a:rPr lang="en-US"/>
              <a:pPr>
                <a:defRPr/>
              </a:pPr>
              <a:t>‹#›</a:t>
            </a:fld>
            <a:endParaRPr lang="en-US"/>
          </a:p>
        </p:txBody>
      </p:sp>
    </p:spTree>
    <p:extLst>
      <p:ext uri="{BB962C8B-B14F-4D97-AF65-F5344CB8AC3E}">
        <p14:creationId xmlns:p14="http://schemas.microsoft.com/office/powerpoint/2010/main" val="150229812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15447C7-26F0-4C53-A607-A23F378B7A16}" type="slidenum">
              <a:rPr lang="en-US"/>
              <a:pPr>
                <a:defRPr/>
              </a:pPr>
              <a:t>‹#›</a:t>
            </a:fld>
            <a:endParaRPr lang="en-US"/>
          </a:p>
        </p:txBody>
      </p:sp>
    </p:spTree>
    <p:extLst>
      <p:ext uri="{BB962C8B-B14F-4D97-AF65-F5344CB8AC3E}">
        <p14:creationId xmlns:p14="http://schemas.microsoft.com/office/powerpoint/2010/main" val="9524252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F391A0F3-A8EE-4F4E-9E4F-10BE269A79A6}" type="slidenum">
              <a:rPr lang="en-US"/>
              <a:pPr>
                <a:defRPr/>
              </a:pPr>
              <a:t>‹#›</a:t>
            </a:fld>
            <a:endParaRPr lang="en-US"/>
          </a:p>
        </p:txBody>
      </p:sp>
    </p:spTree>
    <p:extLst>
      <p:ext uri="{BB962C8B-B14F-4D97-AF65-F5344CB8AC3E}">
        <p14:creationId xmlns:p14="http://schemas.microsoft.com/office/powerpoint/2010/main" val="119572990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ED91E379-B560-44D8-A265-0FC3275BFEE0}" type="slidenum">
              <a:rPr lang="en-US"/>
              <a:pPr>
                <a:defRPr/>
              </a:pPr>
              <a:t>‹#›</a:t>
            </a:fld>
            <a:endParaRPr lang="en-US"/>
          </a:p>
        </p:txBody>
      </p:sp>
    </p:spTree>
    <p:extLst>
      <p:ext uri="{BB962C8B-B14F-4D97-AF65-F5344CB8AC3E}">
        <p14:creationId xmlns:p14="http://schemas.microsoft.com/office/powerpoint/2010/main" val="247765307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33768499"/>
      </p:ext>
    </p:extLst>
  </p:cSld>
  <p:clrMapOvr>
    <a:masterClrMapping/>
  </p:clrMapOvr>
  <p:transition spd="med">
    <p:random/>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9815989F-B3B0-4549-935E-216FCD803C4A}" type="slidenum">
              <a:rPr lang="en-US"/>
              <a:pPr>
                <a:defRPr/>
              </a:pPr>
              <a:t>‹#›</a:t>
            </a:fld>
            <a:endParaRPr lang="en-US"/>
          </a:p>
        </p:txBody>
      </p:sp>
    </p:spTree>
    <p:extLst>
      <p:ext uri="{BB962C8B-B14F-4D97-AF65-F5344CB8AC3E}">
        <p14:creationId xmlns:p14="http://schemas.microsoft.com/office/powerpoint/2010/main" val="355769580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334D309-AD59-47AC-9146-5683BB035030}" type="slidenum">
              <a:rPr lang="en-US"/>
              <a:pPr>
                <a:defRPr/>
              </a:pPr>
              <a:t>‹#›</a:t>
            </a:fld>
            <a:endParaRPr lang="en-US"/>
          </a:p>
        </p:txBody>
      </p:sp>
    </p:spTree>
    <p:extLst>
      <p:ext uri="{BB962C8B-B14F-4D97-AF65-F5344CB8AC3E}">
        <p14:creationId xmlns:p14="http://schemas.microsoft.com/office/powerpoint/2010/main" val="371455858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775814A-1AB7-4E31-8A2C-7387D7FA03EF}" type="slidenum">
              <a:rPr lang="en-US"/>
              <a:pPr>
                <a:defRPr/>
              </a:pPr>
              <a:t>‹#›</a:t>
            </a:fld>
            <a:endParaRPr lang="en-US"/>
          </a:p>
        </p:txBody>
      </p:sp>
    </p:spTree>
    <p:extLst>
      <p:ext uri="{BB962C8B-B14F-4D97-AF65-F5344CB8AC3E}">
        <p14:creationId xmlns:p14="http://schemas.microsoft.com/office/powerpoint/2010/main" val="279951272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80BC293-3708-4F00-9E06-FE054E4C9D2C}" type="slidenum">
              <a:rPr lang="en-US"/>
              <a:pPr>
                <a:defRPr/>
              </a:pPr>
              <a:t>‹#›</a:t>
            </a:fld>
            <a:endParaRPr lang="en-US"/>
          </a:p>
        </p:txBody>
      </p:sp>
    </p:spTree>
    <p:extLst>
      <p:ext uri="{BB962C8B-B14F-4D97-AF65-F5344CB8AC3E}">
        <p14:creationId xmlns:p14="http://schemas.microsoft.com/office/powerpoint/2010/main" val="30663715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0BF70CD-34CF-4272-88C1-1502577EF868}" type="slidenum">
              <a:rPr lang="en-US"/>
              <a:pPr>
                <a:defRPr/>
              </a:pPr>
              <a:t>‹#›</a:t>
            </a:fld>
            <a:endParaRPr lang="en-US"/>
          </a:p>
        </p:txBody>
      </p:sp>
    </p:spTree>
    <p:extLst>
      <p:ext uri="{BB962C8B-B14F-4D97-AF65-F5344CB8AC3E}">
        <p14:creationId xmlns:p14="http://schemas.microsoft.com/office/powerpoint/2010/main" val="75934499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C2DA97C3-967B-4F9F-8089-217A5743620E}" type="slidenum">
              <a:rPr lang="en-US"/>
              <a:pPr>
                <a:defRPr/>
              </a:pPr>
              <a:t>‹#›</a:t>
            </a:fld>
            <a:endParaRPr lang="en-US"/>
          </a:p>
        </p:txBody>
      </p:sp>
    </p:spTree>
    <p:extLst>
      <p:ext uri="{BB962C8B-B14F-4D97-AF65-F5344CB8AC3E}">
        <p14:creationId xmlns:p14="http://schemas.microsoft.com/office/powerpoint/2010/main" val="114837765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8E013B7-76EE-4335-89AA-7E7B60491DE4}" type="slidenum">
              <a:rPr lang="en-US"/>
              <a:pPr>
                <a:defRPr/>
              </a:pPr>
              <a:t>‹#›</a:t>
            </a:fld>
            <a:endParaRPr lang="en-US"/>
          </a:p>
        </p:txBody>
      </p:sp>
    </p:spTree>
    <p:extLst>
      <p:ext uri="{BB962C8B-B14F-4D97-AF65-F5344CB8AC3E}">
        <p14:creationId xmlns:p14="http://schemas.microsoft.com/office/powerpoint/2010/main" val="25003180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A0EFFF3D-21A6-4C6F-A680-7E4F175025A2}" type="slidenum">
              <a:rPr lang="en-US"/>
              <a:pPr>
                <a:defRPr/>
              </a:pPr>
              <a:t>‹#›</a:t>
            </a:fld>
            <a:endParaRPr lang="en-US"/>
          </a:p>
        </p:txBody>
      </p:sp>
    </p:spTree>
    <p:extLst>
      <p:ext uri="{BB962C8B-B14F-4D97-AF65-F5344CB8AC3E}">
        <p14:creationId xmlns:p14="http://schemas.microsoft.com/office/powerpoint/2010/main" val="39682272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3D4E0B6-27BD-4546-BE82-18E69DE5928F}" type="slidenum">
              <a:rPr lang="en-US"/>
              <a:pPr>
                <a:defRPr/>
              </a:pPr>
              <a:t>‹#›</a:t>
            </a:fld>
            <a:endParaRPr lang="en-US"/>
          </a:p>
        </p:txBody>
      </p:sp>
    </p:spTree>
    <p:extLst>
      <p:ext uri="{BB962C8B-B14F-4D97-AF65-F5344CB8AC3E}">
        <p14:creationId xmlns:p14="http://schemas.microsoft.com/office/powerpoint/2010/main" val="26757762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39A89E9-A230-44DD-BDD0-D67AC72151F1}" type="slidenum">
              <a:rPr lang="en-US"/>
              <a:pPr>
                <a:defRPr/>
              </a:pPr>
              <a:t>‹#›</a:t>
            </a:fld>
            <a:endParaRPr lang="en-US"/>
          </a:p>
        </p:txBody>
      </p:sp>
    </p:spTree>
    <p:extLst>
      <p:ext uri="{BB962C8B-B14F-4D97-AF65-F5344CB8AC3E}">
        <p14:creationId xmlns:p14="http://schemas.microsoft.com/office/powerpoint/2010/main" val="28927153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pPr>
                <a:defRPr/>
              </a:pPr>
              <a:t>‹#›</a:t>
            </a:fld>
            <a:endParaRPr lang="en-US"/>
          </a:p>
        </p:txBody>
      </p:sp>
    </p:spTree>
    <p:extLst>
      <p:ext uri="{BB962C8B-B14F-4D97-AF65-F5344CB8AC3E}">
        <p14:creationId xmlns:p14="http://schemas.microsoft.com/office/powerpoint/2010/main" val="134725073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85062982"/>
      </p:ext>
    </p:extLst>
  </p:cSld>
  <p:clrMapOvr>
    <a:masterClrMapping/>
  </p:clrMapOvr>
  <p:transition spd="med">
    <p:random/>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751F46E-D1C2-4437-8459-309C0C9599EF}" type="slidenum">
              <a:rPr lang="en-US"/>
              <a:pPr>
                <a:defRPr/>
              </a:pPr>
              <a:t>‹#›</a:t>
            </a:fld>
            <a:endParaRPr lang="en-US"/>
          </a:p>
        </p:txBody>
      </p:sp>
    </p:spTree>
    <p:extLst>
      <p:ext uri="{BB962C8B-B14F-4D97-AF65-F5344CB8AC3E}">
        <p14:creationId xmlns:p14="http://schemas.microsoft.com/office/powerpoint/2010/main" val="272801582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96715CD-2A06-49CB-BA5B-45CCA58A4570}" type="slidenum">
              <a:rPr lang="en-US"/>
              <a:pPr>
                <a:defRPr/>
              </a:pPr>
              <a:t>‹#›</a:t>
            </a:fld>
            <a:endParaRPr lang="en-US"/>
          </a:p>
        </p:txBody>
      </p:sp>
    </p:spTree>
    <p:extLst>
      <p:ext uri="{BB962C8B-B14F-4D97-AF65-F5344CB8AC3E}">
        <p14:creationId xmlns:p14="http://schemas.microsoft.com/office/powerpoint/2010/main" val="4475833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5BB0C818-B3BD-42AB-89BB-CA19B5377DE3}" type="slidenum">
              <a:rPr lang="en-US"/>
              <a:pPr>
                <a:defRPr/>
              </a:pPr>
              <a:t>‹#›</a:t>
            </a:fld>
            <a:endParaRPr lang="en-US"/>
          </a:p>
        </p:txBody>
      </p:sp>
    </p:spTree>
    <p:extLst>
      <p:ext uri="{BB962C8B-B14F-4D97-AF65-F5344CB8AC3E}">
        <p14:creationId xmlns:p14="http://schemas.microsoft.com/office/powerpoint/2010/main" val="20758164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2EF6A7F9-69F1-49C2-8896-FD0E33E03319}" type="slidenum">
              <a:rPr lang="en-US"/>
              <a:pPr>
                <a:defRPr/>
              </a:pPr>
              <a:t>‹#›</a:t>
            </a:fld>
            <a:endParaRPr lang="en-US"/>
          </a:p>
        </p:txBody>
      </p:sp>
    </p:spTree>
    <p:extLst>
      <p:ext uri="{BB962C8B-B14F-4D97-AF65-F5344CB8AC3E}">
        <p14:creationId xmlns:p14="http://schemas.microsoft.com/office/powerpoint/2010/main" val="278667365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06238E0-EF04-4696-A6FA-0431DC506B24}" type="slidenum">
              <a:rPr lang="en-US"/>
              <a:pPr>
                <a:defRPr/>
              </a:pPr>
              <a:t>‹#›</a:t>
            </a:fld>
            <a:endParaRPr lang="en-US"/>
          </a:p>
        </p:txBody>
      </p:sp>
    </p:spTree>
    <p:extLst>
      <p:ext uri="{BB962C8B-B14F-4D97-AF65-F5344CB8AC3E}">
        <p14:creationId xmlns:p14="http://schemas.microsoft.com/office/powerpoint/2010/main" val="45880398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E34718E-CBC5-49F7-8AB9-5DB967C5176E}" type="slidenum">
              <a:rPr lang="en-US"/>
              <a:pPr>
                <a:defRPr/>
              </a:pPr>
              <a:t>‹#›</a:t>
            </a:fld>
            <a:endParaRPr lang="en-US"/>
          </a:p>
        </p:txBody>
      </p:sp>
    </p:spTree>
    <p:extLst>
      <p:ext uri="{BB962C8B-B14F-4D97-AF65-F5344CB8AC3E}">
        <p14:creationId xmlns:p14="http://schemas.microsoft.com/office/powerpoint/2010/main" val="199820892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59329E7-BDB1-4044-BD57-C21FCB41D880}" type="slidenum">
              <a:rPr lang="en-US"/>
              <a:pPr>
                <a:defRPr/>
              </a:pPr>
              <a:t>‹#›</a:t>
            </a:fld>
            <a:endParaRPr lang="en-US"/>
          </a:p>
        </p:txBody>
      </p:sp>
    </p:spTree>
    <p:extLst>
      <p:ext uri="{BB962C8B-B14F-4D97-AF65-F5344CB8AC3E}">
        <p14:creationId xmlns:p14="http://schemas.microsoft.com/office/powerpoint/2010/main" val="337704504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5899336-4234-4CD5-B2BD-4E7E0132BBFE}" type="slidenum">
              <a:rPr lang="en-US"/>
              <a:pPr>
                <a:defRPr/>
              </a:pPr>
              <a:t>‹#›</a:t>
            </a:fld>
            <a:endParaRPr lang="en-US"/>
          </a:p>
        </p:txBody>
      </p:sp>
    </p:spTree>
    <p:extLst>
      <p:ext uri="{BB962C8B-B14F-4D97-AF65-F5344CB8AC3E}">
        <p14:creationId xmlns:p14="http://schemas.microsoft.com/office/powerpoint/2010/main" val="42795076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15E9FE0D-2533-41E8-9246-5D882F0E71A6}" type="slidenum">
              <a:rPr lang="en-US"/>
              <a:pPr>
                <a:defRPr/>
              </a:pPr>
              <a:t>‹#›</a:t>
            </a:fld>
            <a:endParaRPr lang="en-US"/>
          </a:p>
        </p:txBody>
      </p:sp>
    </p:spTree>
    <p:extLst>
      <p:ext uri="{BB962C8B-B14F-4D97-AF65-F5344CB8AC3E}">
        <p14:creationId xmlns:p14="http://schemas.microsoft.com/office/powerpoint/2010/main" val="157586860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69EC683-C020-4A82-96BE-13F789776236}" type="slidenum">
              <a:rPr lang="en-US"/>
              <a:pPr>
                <a:defRPr/>
              </a:pPr>
              <a:t>‹#›</a:t>
            </a:fld>
            <a:endParaRPr lang="en-US"/>
          </a:p>
        </p:txBody>
      </p:sp>
    </p:spTree>
    <p:extLst>
      <p:ext uri="{BB962C8B-B14F-4D97-AF65-F5344CB8AC3E}">
        <p14:creationId xmlns:p14="http://schemas.microsoft.com/office/powerpoint/2010/main" val="29031083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75976258"/>
      </p:ext>
    </p:extLst>
  </p:cSld>
  <p:clrMapOvr>
    <a:masterClrMapping/>
  </p:clrMapOvr>
  <p:transition spd="med">
    <p:random/>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2610EB9C-B073-40A4-A3B1-C201230218B0}" type="slidenum">
              <a:rPr lang="en-US"/>
              <a:pPr>
                <a:defRPr/>
              </a:pPr>
              <a:t>‹#›</a:t>
            </a:fld>
            <a:endParaRPr lang="en-US"/>
          </a:p>
        </p:txBody>
      </p:sp>
    </p:spTree>
    <p:extLst>
      <p:ext uri="{BB962C8B-B14F-4D97-AF65-F5344CB8AC3E}">
        <p14:creationId xmlns:p14="http://schemas.microsoft.com/office/powerpoint/2010/main" val="391818483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F6F2CB6-0D8D-40FD-8152-600C62A1CB97}" type="slidenum">
              <a:rPr lang="en-US"/>
              <a:pPr>
                <a:defRPr/>
              </a:pPr>
              <a:t>‹#›</a:t>
            </a:fld>
            <a:endParaRPr lang="en-US"/>
          </a:p>
        </p:txBody>
      </p:sp>
    </p:spTree>
    <p:extLst>
      <p:ext uri="{BB962C8B-B14F-4D97-AF65-F5344CB8AC3E}">
        <p14:creationId xmlns:p14="http://schemas.microsoft.com/office/powerpoint/2010/main" val="279764035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9E272FA-AB6F-4FBD-9DE9-A583CDFF7CB1}" type="slidenum">
              <a:rPr lang="en-US"/>
              <a:pPr>
                <a:defRPr/>
              </a:pPr>
              <a:t>‹#›</a:t>
            </a:fld>
            <a:endParaRPr lang="en-US"/>
          </a:p>
        </p:txBody>
      </p:sp>
    </p:spTree>
    <p:extLst>
      <p:ext uri="{BB962C8B-B14F-4D97-AF65-F5344CB8AC3E}">
        <p14:creationId xmlns:p14="http://schemas.microsoft.com/office/powerpoint/2010/main" val="96912677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010543A-1FF8-4195-B8F5-E2D25DAED09A}" type="slidenum">
              <a:rPr lang="en-US"/>
              <a:pPr>
                <a:defRPr/>
              </a:pPr>
              <a:t>‹#›</a:t>
            </a:fld>
            <a:endParaRPr lang="en-US"/>
          </a:p>
        </p:txBody>
      </p:sp>
    </p:spTree>
    <p:extLst>
      <p:ext uri="{BB962C8B-B14F-4D97-AF65-F5344CB8AC3E}">
        <p14:creationId xmlns:p14="http://schemas.microsoft.com/office/powerpoint/2010/main" val="355090331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FA0F75F5-8E4E-45D2-B7A9-9CA8ADA7913A}" type="slidenum">
              <a:rPr lang="en-US"/>
              <a:pPr>
                <a:defRPr/>
              </a:pPr>
              <a:t>‹#›</a:t>
            </a:fld>
            <a:endParaRPr lang="en-US"/>
          </a:p>
        </p:txBody>
      </p:sp>
    </p:spTree>
    <p:extLst>
      <p:ext uri="{BB962C8B-B14F-4D97-AF65-F5344CB8AC3E}">
        <p14:creationId xmlns:p14="http://schemas.microsoft.com/office/powerpoint/2010/main" val="149459220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C185290E-AF1C-407A-BA2F-613891E1656F}" type="slidenum">
              <a:rPr lang="en-US"/>
              <a:pPr>
                <a:defRPr/>
              </a:pPr>
              <a:t>‹#›</a:t>
            </a:fld>
            <a:endParaRPr lang="en-US"/>
          </a:p>
        </p:txBody>
      </p:sp>
    </p:spTree>
    <p:extLst>
      <p:ext uri="{BB962C8B-B14F-4D97-AF65-F5344CB8AC3E}">
        <p14:creationId xmlns:p14="http://schemas.microsoft.com/office/powerpoint/2010/main" val="54134602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C126EABE-C237-4BFF-9869-2917B645EEC8}" type="slidenum">
              <a:rPr lang="en-US"/>
              <a:pPr>
                <a:defRPr/>
              </a:pPr>
              <a:t>‹#›</a:t>
            </a:fld>
            <a:endParaRPr lang="en-US"/>
          </a:p>
        </p:txBody>
      </p:sp>
    </p:spTree>
    <p:extLst>
      <p:ext uri="{BB962C8B-B14F-4D97-AF65-F5344CB8AC3E}">
        <p14:creationId xmlns:p14="http://schemas.microsoft.com/office/powerpoint/2010/main" val="130358284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94A35F5-4F48-4932-A0DA-B62B4C8EDCF6}" type="slidenum">
              <a:rPr lang="en-US"/>
              <a:pPr>
                <a:defRPr/>
              </a:pPr>
              <a:t>‹#›</a:t>
            </a:fld>
            <a:endParaRPr lang="en-US"/>
          </a:p>
        </p:txBody>
      </p:sp>
    </p:spTree>
    <p:extLst>
      <p:ext uri="{BB962C8B-B14F-4D97-AF65-F5344CB8AC3E}">
        <p14:creationId xmlns:p14="http://schemas.microsoft.com/office/powerpoint/2010/main" val="27453329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BC84A37-2088-4A7E-9868-5CC942F693B0}" type="slidenum">
              <a:rPr lang="en-US"/>
              <a:pPr>
                <a:defRPr/>
              </a:pPr>
              <a:t>‹#›</a:t>
            </a:fld>
            <a:endParaRPr lang="en-US"/>
          </a:p>
        </p:txBody>
      </p:sp>
    </p:spTree>
    <p:extLst>
      <p:ext uri="{BB962C8B-B14F-4D97-AF65-F5344CB8AC3E}">
        <p14:creationId xmlns:p14="http://schemas.microsoft.com/office/powerpoint/2010/main" val="405357736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C0E8D2F-4C5B-4481-B518-168D3A177E41}" type="slidenum">
              <a:rPr lang="en-US"/>
              <a:pPr>
                <a:defRPr/>
              </a:pPr>
              <a:t>‹#›</a:t>
            </a:fld>
            <a:endParaRPr lang="en-US"/>
          </a:p>
        </p:txBody>
      </p:sp>
    </p:spTree>
    <p:extLst>
      <p:ext uri="{BB962C8B-B14F-4D97-AF65-F5344CB8AC3E}">
        <p14:creationId xmlns:p14="http://schemas.microsoft.com/office/powerpoint/2010/main" val="33161742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17329724"/>
      </p:ext>
    </p:extLst>
  </p:cSld>
  <p:clrMapOvr>
    <a:masterClrMapping/>
  </p:clrMapOvr>
  <p:transition spd="med">
    <p:random/>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B9C305D-7FB8-4EC2-9857-BA840FF1671E}" type="slidenum">
              <a:rPr lang="en-US"/>
              <a:pPr>
                <a:defRPr/>
              </a:pPr>
              <a:t>‹#›</a:t>
            </a:fld>
            <a:endParaRPr lang="en-US"/>
          </a:p>
        </p:txBody>
      </p:sp>
    </p:spTree>
    <p:extLst>
      <p:ext uri="{BB962C8B-B14F-4D97-AF65-F5344CB8AC3E}">
        <p14:creationId xmlns:p14="http://schemas.microsoft.com/office/powerpoint/2010/main" val="398011747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6846B019-55E6-47B3-A3E6-6690AC62CCA6}" type="slidenum">
              <a:rPr lang="en-US"/>
              <a:pPr>
                <a:defRPr/>
              </a:pPr>
              <a:t>‹#›</a:t>
            </a:fld>
            <a:endParaRPr lang="en-US"/>
          </a:p>
        </p:txBody>
      </p:sp>
    </p:spTree>
    <p:extLst>
      <p:ext uri="{BB962C8B-B14F-4D97-AF65-F5344CB8AC3E}">
        <p14:creationId xmlns:p14="http://schemas.microsoft.com/office/powerpoint/2010/main" val="120294146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3683F18-97FF-424A-889C-4E19D7BE98E5}" type="slidenum">
              <a:rPr lang="en-US"/>
              <a:pPr>
                <a:defRPr/>
              </a:pPr>
              <a:t>‹#›</a:t>
            </a:fld>
            <a:endParaRPr lang="en-US"/>
          </a:p>
        </p:txBody>
      </p:sp>
    </p:spTree>
    <p:extLst>
      <p:ext uri="{BB962C8B-B14F-4D97-AF65-F5344CB8AC3E}">
        <p14:creationId xmlns:p14="http://schemas.microsoft.com/office/powerpoint/2010/main" val="41684241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4434A52A-A005-46FA-9619-B23C3E653122}" type="slidenum">
              <a:rPr lang="en-US"/>
              <a:pPr>
                <a:defRPr/>
              </a:pPr>
              <a:t>‹#›</a:t>
            </a:fld>
            <a:endParaRPr lang="en-US"/>
          </a:p>
        </p:txBody>
      </p:sp>
    </p:spTree>
    <p:extLst>
      <p:ext uri="{BB962C8B-B14F-4D97-AF65-F5344CB8AC3E}">
        <p14:creationId xmlns:p14="http://schemas.microsoft.com/office/powerpoint/2010/main" val="158236275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6545709-9A4B-4B97-8AF6-7ADCCF322ED2}" type="slidenum">
              <a:rPr lang="en-US"/>
              <a:pPr>
                <a:defRPr/>
              </a:pPr>
              <a:t>‹#›</a:t>
            </a:fld>
            <a:endParaRPr lang="en-US"/>
          </a:p>
        </p:txBody>
      </p:sp>
    </p:spTree>
    <p:extLst>
      <p:ext uri="{BB962C8B-B14F-4D97-AF65-F5344CB8AC3E}">
        <p14:creationId xmlns:p14="http://schemas.microsoft.com/office/powerpoint/2010/main" val="217756187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DFF0C8A-181F-42B5-BC4A-D1DBD8B17E31}" type="slidenum">
              <a:rPr lang="en-US"/>
              <a:pPr>
                <a:defRPr/>
              </a:pPr>
              <a:t>‹#›</a:t>
            </a:fld>
            <a:endParaRPr lang="en-US"/>
          </a:p>
        </p:txBody>
      </p:sp>
    </p:spTree>
    <p:extLst>
      <p:ext uri="{BB962C8B-B14F-4D97-AF65-F5344CB8AC3E}">
        <p14:creationId xmlns:p14="http://schemas.microsoft.com/office/powerpoint/2010/main" val="194507560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65685BC-866C-45AF-A4A9-E06870AAD270}" type="slidenum">
              <a:rPr lang="en-US"/>
              <a:pPr>
                <a:defRPr/>
              </a:pPr>
              <a:t>‹#›</a:t>
            </a:fld>
            <a:endParaRPr lang="en-US"/>
          </a:p>
        </p:txBody>
      </p:sp>
    </p:spTree>
    <p:extLst>
      <p:ext uri="{BB962C8B-B14F-4D97-AF65-F5344CB8AC3E}">
        <p14:creationId xmlns:p14="http://schemas.microsoft.com/office/powerpoint/2010/main" val="23444690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215B41AA-929D-4D0E-B5F3-4F0F277CEE52}" type="slidenum">
              <a:rPr lang="en-US"/>
              <a:pPr>
                <a:defRPr/>
              </a:pPr>
              <a:t>‹#›</a:t>
            </a:fld>
            <a:endParaRPr lang="en-US"/>
          </a:p>
        </p:txBody>
      </p:sp>
    </p:spTree>
    <p:extLst>
      <p:ext uri="{BB962C8B-B14F-4D97-AF65-F5344CB8AC3E}">
        <p14:creationId xmlns:p14="http://schemas.microsoft.com/office/powerpoint/2010/main" val="6184337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E0A8C1C-9F2C-41BE-B14E-02657C3618A5}" type="slidenum">
              <a:rPr lang="en-US"/>
              <a:pPr>
                <a:defRPr/>
              </a:pPr>
              <a:t>‹#›</a:t>
            </a:fld>
            <a:endParaRPr lang="en-US"/>
          </a:p>
        </p:txBody>
      </p:sp>
    </p:spTree>
    <p:extLst>
      <p:ext uri="{BB962C8B-B14F-4D97-AF65-F5344CB8AC3E}">
        <p14:creationId xmlns:p14="http://schemas.microsoft.com/office/powerpoint/2010/main" val="157504943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6EA15A00-36CE-4393-84D7-C014F97A8A2C}" type="slidenum">
              <a:rPr lang="en-US"/>
              <a:pPr>
                <a:defRPr/>
              </a:pPr>
              <a:t>‹#›</a:t>
            </a:fld>
            <a:endParaRPr lang="en-US"/>
          </a:p>
        </p:txBody>
      </p:sp>
    </p:spTree>
    <p:extLst>
      <p:ext uri="{BB962C8B-B14F-4D97-AF65-F5344CB8AC3E}">
        <p14:creationId xmlns:p14="http://schemas.microsoft.com/office/powerpoint/2010/main" val="6829100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818837"/>
      </p:ext>
    </p:extLst>
  </p:cSld>
  <p:clrMapOvr>
    <a:masterClrMapping/>
  </p:clrMapOvr>
  <p:transition spd="med">
    <p:random/>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2212891-4E7D-4CBC-B115-5A018920ABE2}" type="slidenum">
              <a:rPr lang="en-US"/>
              <a:pPr>
                <a:defRPr/>
              </a:pPr>
              <a:t>‹#›</a:t>
            </a:fld>
            <a:endParaRPr lang="en-US"/>
          </a:p>
        </p:txBody>
      </p:sp>
    </p:spTree>
    <p:extLst>
      <p:ext uri="{BB962C8B-B14F-4D97-AF65-F5344CB8AC3E}">
        <p14:creationId xmlns:p14="http://schemas.microsoft.com/office/powerpoint/2010/main" val="13265124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BB554B9-DF84-4A07-B434-0DC709E922E3}" type="slidenum">
              <a:rPr lang="en-US"/>
              <a:pPr>
                <a:defRPr/>
              </a:pPr>
              <a:t>‹#›</a:t>
            </a:fld>
            <a:endParaRPr lang="en-US"/>
          </a:p>
        </p:txBody>
      </p:sp>
    </p:spTree>
    <p:extLst>
      <p:ext uri="{BB962C8B-B14F-4D97-AF65-F5344CB8AC3E}">
        <p14:creationId xmlns:p14="http://schemas.microsoft.com/office/powerpoint/2010/main" val="248420001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076C181-33BF-4366-B9EC-4EC343E38337}" type="slidenum">
              <a:rPr lang="en-US"/>
              <a:pPr>
                <a:defRPr/>
              </a:pPr>
              <a:t>‹#›</a:t>
            </a:fld>
            <a:endParaRPr lang="en-US"/>
          </a:p>
        </p:txBody>
      </p:sp>
    </p:spTree>
    <p:extLst>
      <p:ext uri="{BB962C8B-B14F-4D97-AF65-F5344CB8AC3E}">
        <p14:creationId xmlns:p14="http://schemas.microsoft.com/office/powerpoint/2010/main" val="41286877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14BAB45-5EA2-4A3D-85CC-ADFDCD3FF7B4}" type="slidenum">
              <a:rPr lang="en-US"/>
              <a:pPr>
                <a:defRPr/>
              </a:pPr>
              <a:t>‹#›</a:t>
            </a:fld>
            <a:endParaRPr lang="en-US"/>
          </a:p>
        </p:txBody>
      </p:sp>
    </p:spTree>
    <p:extLst>
      <p:ext uri="{BB962C8B-B14F-4D97-AF65-F5344CB8AC3E}">
        <p14:creationId xmlns:p14="http://schemas.microsoft.com/office/powerpoint/2010/main" val="199598118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08C68653-5A84-4E2D-BD79-5BF9141B956E}" type="slidenum">
              <a:rPr lang="en-US"/>
              <a:pPr>
                <a:defRPr/>
              </a:pPr>
              <a:t>‹#›</a:t>
            </a:fld>
            <a:endParaRPr lang="en-US"/>
          </a:p>
        </p:txBody>
      </p:sp>
    </p:spTree>
    <p:extLst>
      <p:ext uri="{BB962C8B-B14F-4D97-AF65-F5344CB8AC3E}">
        <p14:creationId xmlns:p14="http://schemas.microsoft.com/office/powerpoint/2010/main" val="58179428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78A6CCF-3BD2-4DDF-A802-1CB03B12AC65}" type="slidenum">
              <a:rPr lang="en-US"/>
              <a:pPr>
                <a:defRPr/>
              </a:pPr>
              <a:t>‹#›</a:t>
            </a:fld>
            <a:endParaRPr lang="en-US"/>
          </a:p>
        </p:txBody>
      </p:sp>
    </p:spTree>
    <p:extLst>
      <p:ext uri="{BB962C8B-B14F-4D97-AF65-F5344CB8AC3E}">
        <p14:creationId xmlns:p14="http://schemas.microsoft.com/office/powerpoint/2010/main" val="164657264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FBED7042-57E2-4A13-B7FC-D32D82E97C3C}" type="slidenum">
              <a:rPr lang="en-US"/>
              <a:pPr>
                <a:defRPr/>
              </a:pPr>
              <a:t>‹#›</a:t>
            </a:fld>
            <a:endParaRPr lang="en-US"/>
          </a:p>
        </p:txBody>
      </p:sp>
    </p:spTree>
    <p:extLst>
      <p:ext uri="{BB962C8B-B14F-4D97-AF65-F5344CB8AC3E}">
        <p14:creationId xmlns:p14="http://schemas.microsoft.com/office/powerpoint/2010/main" val="405943209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0374B1A-2738-47FD-B14C-128C1DD17993}" type="slidenum">
              <a:rPr lang="en-US"/>
              <a:pPr>
                <a:defRPr/>
              </a:pPr>
              <a:t>‹#›</a:t>
            </a:fld>
            <a:endParaRPr lang="en-US"/>
          </a:p>
        </p:txBody>
      </p:sp>
    </p:spTree>
    <p:extLst>
      <p:ext uri="{BB962C8B-B14F-4D97-AF65-F5344CB8AC3E}">
        <p14:creationId xmlns:p14="http://schemas.microsoft.com/office/powerpoint/2010/main" val="95824807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E102DB0-D642-4F24-AA53-B317951DE6A3}" type="slidenum">
              <a:rPr lang="en-US"/>
              <a:pPr>
                <a:defRPr/>
              </a:pPr>
              <a:t>‹#›</a:t>
            </a:fld>
            <a:endParaRPr lang="en-US"/>
          </a:p>
        </p:txBody>
      </p:sp>
    </p:spTree>
    <p:extLst>
      <p:ext uri="{BB962C8B-B14F-4D97-AF65-F5344CB8AC3E}">
        <p14:creationId xmlns:p14="http://schemas.microsoft.com/office/powerpoint/2010/main" val="238677548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944CE9C-FBB6-4DC7-A53A-6140506E4FE5}" type="slidenum">
              <a:rPr lang="en-US"/>
              <a:pPr>
                <a:defRPr/>
              </a:pPr>
              <a:t>‹#›</a:t>
            </a:fld>
            <a:endParaRPr lang="en-US"/>
          </a:p>
        </p:txBody>
      </p:sp>
    </p:spTree>
    <p:extLst>
      <p:ext uri="{BB962C8B-B14F-4D97-AF65-F5344CB8AC3E}">
        <p14:creationId xmlns:p14="http://schemas.microsoft.com/office/powerpoint/2010/main" val="7404551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46438967"/>
      </p:ext>
    </p:extLst>
  </p:cSld>
  <p:clrMapOvr>
    <a:masterClrMapping/>
  </p:clrMapOvr>
  <p:transition spd="med">
    <p:random/>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2C156166-4F38-4ECA-88B5-C262D392A465}" type="slidenum">
              <a:rPr lang="en-US"/>
              <a:pPr>
                <a:defRPr/>
              </a:pPr>
              <a:t>‹#›</a:t>
            </a:fld>
            <a:endParaRPr lang="en-US"/>
          </a:p>
        </p:txBody>
      </p:sp>
    </p:spTree>
    <p:extLst>
      <p:ext uri="{BB962C8B-B14F-4D97-AF65-F5344CB8AC3E}">
        <p14:creationId xmlns:p14="http://schemas.microsoft.com/office/powerpoint/2010/main" val="119232365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F738D7D-A932-49FE-BAB3-899F24BD4301}" type="slidenum">
              <a:rPr lang="en-US"/>
              <a:pPr>
                <a:defRPr/>
              </a:pPr>
              <a:t>‹#›</a:t>
            </a:fld>
            <a:endParaRPr lang="en-US"/>
          </a:p>
        </p:txBody>
      </p:sp>
    </p:spTree>
    <p:extLst>
      <p:ext uri="{BB962C8B-B14F-4D97-AF65-F5344CB8AC3E}">
        <p14:creationId xmlns:p14="http://schemas.microsoft.com/office/powerpoint/2010/main" val="107156039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996E163C-4436-4999-A326-1564B6442189}" type="slidenum">
              <a:rPr lang="en-US"/>
              <a:pPr>
                <a:defRPr/>
              </a:pPr>
              <a:t>‹#›</a:t>
            </a:fld>
            <a:endParaRPr lang="en-US"/>
          </a:p>
        </p:txBody>
      </p:sp>
    </p:spTree>
    <p:extLst>
      <p:ext uri="{BB962C8B-B14F-4D97-AF65-F5344CB8AC3E}">
        <p14:creationId xmlns:p14="http://schemas.microsoft.com/office/powerpoint/2010/main" val="154013976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23E346A-26B2-4E45-B68A-7554F1D96F29}" type="slidenum">
              <a:rPr lang="en-US"/>
              <a:pPr>
                <a:defRPr/>
              </a:pPr>
              <a:t>‹#›</a:t>
            </a:fld>
            <a:endParaRPr lang="en-US"/>
          </a:p>
        </p:txBody>
      </p:sp>
    </p:spTree>
    <p:extLst>
      <p:ext uri="{BB962C8B-B14F-4D97-AF65-F5344CB8AC3E}">
        <p14:creationId xmlns:p14="http://schemas.microsoft.com/office/powerpoint/2010/main" val="107160775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355467F-7B4B-4F35-A937-0400719377D9}" type="slidenum">
              <a:rPr lang="en-US"/>
              <a:pPr>
                <a:defRPr/>
              </a:pPr>
              <a:t>‹#›</a:t>
            </a:fld>
            <a:endParaRPr lang="en-US"/>
          </a:p>
        </p:txBody>
      </p:sp>
    </p:spTree>
    <p:extLst>
      <p:ext uri="{BB962C8B-B14F-4D97-AF65-F5344CB8AC3E}">
        <p14:creationId xmlns:p14="http://schemas.microsoft.com/office/powerpoint/2010/main" val="318239320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14CD4A5-B4C9-4E03-AC9F-02680541102E}" type="slidenum">
              <a:rPr lang="en-US"/>
              <a:pPr>
                <a:defRPr/>
              </a:pPr>
              <a:t>‹#›</a:t>
            </a:fld>
            <a:endParaRPr lang="en-US"/>
          </a:p>
        </p:txBody>
      </p:sp>
    </p:spTree>
    <p:extLst>
      <p:ext uri="{BB962C8B-B14F-4D97-AF65-F5344CB8AC3E}">
        <p14:creationId xmlns:p14="http://schemas.microsoft.com/office/powerpoint/2010/main" val="125326383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6F5EBE5-3877-4A8F-8684-93DACD321761}" type="slidenum">
              <a:rPr lang="en-US"/>
              <a:pPr>
                <a:defRPr/>
              </a:pPr>
              <a:t>‹#›</a:t>
            </a:fld>
            <a:endParaRPr lang="en-US"/>
          </a:p>
        </p:txBody>
      </p:sp>
    </p:spTree>
    <p:extLst>
      <p:ext uri="{BB962C8B-B14F-4D97-AF65-F5344CB8AC3E}">
        <p14:creationId xmlns:p14="http://schemas.microsoft.com/office/powerpoint/2010/main" val="292239009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23A1D46-652F-4DF9-8B71-221398A2BDBF}" type="slidenum">
              <a:rPr lang="en-US"/>
              <a:pPr>
                <a:defRPr/>
              </a:pPr>
              <a:t>‹#›</a:t>
            </a:fld>
            <a:endParaRPr lang="en-US"/>
          </a:p>
        </p:txBody>
      </p:sp>
    </p:spTree>
    <p:extLst>
      <p:ext uri="{BB962C8B-B14F-4D97-AF65-F5344CB8AC3E}">
        <p14:creationId xmlns:p14="http://schemas.microsoft.com/office/powerpoint/2010/main" val="31540832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E84D2EF-5044-4D28-9383-F8EFA9235EBB}" type="slidenum">
              <a:rPr lang="en-US"/>
              <a:pPr>
                <a:defRPr/>
              </a:pPr>
              <a:t>‹#›</a:t>
            </a:fld>
            <a:endParaRPr lang="en-US"/>
          </a:p>
        </p:txBody>
      </p:sp>
    </p:spTree>
    <p:extLst>
      <p:ext uri="{BB962C8B-B14F-4D97-AF65-F5344CB8AC3E}">
        <p14:creationId xmlns:p14="http://schemas.microsoft.com/office/powerpoint/2010/main" val="18249851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33BEBB64-8A82-4FF5-BC2A-6E91D740DCE3}" type="slidenum">
              <a:rPr lang="en-US"/>
              <a:pPr>
                <a:defRPr/>
              </a:pPr>
              <a:t>‹#›</a:t>
            </a:fld>
            <a:endParaRPr lang="en-US"/>
          </a:p>
        </p:txBody>
      </p:sp>
    </p:spTree>
    <p:extLst>
      <p:ext uri="{BB962C8B-B14F-4D97-AF65-F5344CB8AC3E}">
        <p14:creationId xmlns:p14="http://schemas.microsoft.com/office/powerpoint/2010/main" val="15902203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73835653"/>
      </p:ext>
    </p:extLst>
  </p:cSld>
  <p:clrMapOvr>
    <a:masterClrMapping/>
  </p:clrMapOvr>
  <p:transition spd="med">
    <p:random/>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5BED5A4-B841-41FC-B72E-24B71B40AA88}" type="slidenum">
              <a:rPr lang="en-US"/>
              <a:pPr>
                <a:defRPr/>
              </a:pPr>
              <a:t>‹#›</a:t>
            </a:fld>
            <a:endParaRPr lang="en-US"/>
          </a:p>
        </p:txBody>
      </p:sp>
    </p:spTree>
    <p:extLst>
      <p:ext uri="{BB962C8B-B14F-4D97-AF65-F5344CB8AC3E}">
        <p14:creationId xmlns:p14="http://schemas.microsoft.com/office/powerpoint/2010/main" val="367675472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13B0E24-0672-4138-BF62-5994DDAF7BDE}" type="slidenum">
              <a:rPr lang="en-US"/>
              <a:pPr>
                <a:defRPr/>
              </a:pPr>
              <a:t>‹#›</a:t>
            </a:fld>
            <a:endParaRPr lang="en-US"/>
          </a:p>
        </p:txBody>
      </p:sp>
    </p:spTree>
    <p:extLst>
      <p:ext uri="{BB962C8B-B14F-4D97-AF65-F5344CB8AC3E}">
        <p14:creationId xmlns:p14="http://schemas.microsoft.com/office/powerpoint/2010/main" val="357854705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4CD43B0-3485-4B91-B4C7-4AAE60D6238F}" type="slidenum">
              <a:rPr lang="en-US"/>
              <a:pPr>
                <a:defRPr/>
              </a:pPr>
              <a:t>‹#›</a:t>
            </a:fld>
            <a:endParaRPr lang="en-US"/>
          </a:p>
        </p:txBody>
      </p:sp>
    </p:spTree>
    <p:extLst>
      <p:ext uri="{BB962C8B-B14F-4D97-AF65-F5344CB8AC3E}">
        <p14:creationId xmlns:p14="http://schemas.microsoft.com/office/powerpoint/2010/main" val="193661200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76526DD7-73DE-476D-BA1B-1FD361D41C33}" type="slidenum">
              <a:rPr lang="en-US"/>
              <a:pPr>
                <a:defRPr/>
              </a:pPr>
              <a:t>‹#›</a:t>
            </a:fld>
            <a:endParaRPr lang="en-US"/>
          </a:p>
        </p:txBody>
      </p:sp>
    </p:spTree>
    <p:extLst>
      <p:ext uri="{BB962C8B-B14F-4D97-AF65-F5344CB8AC3E}">
        <p14:creationId xmlns:p14="http://schemas.microsoft.com/office/powerpoint/2010/main" val="161726212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D74C2D5-DA02-418E-B1CB-A8F5D40F949A}" type="slidenum">
              <a:rPr lang="en-US"/>
              <a:pPr>
                <a:defRPr/>
              </a:pPr>
              <a:t>‹#›</a:t>
            </a:fld>
            <a:endParaRPr lang="en-US"/>
          </a:p>
        </p:txBody>
      </p:sp>
    </p:spTree>
    <p:extLst>
      <p:ext uri="{BB962C8B-B14F-4D97-AF65-F5344CB8AC3E}">
        <p14:creationId xmlns:p14="http://schemas.microsoft.com/office/powerpoint/2010/main" val="292331478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E055D37-A1C2-4014-A7FB-5480A02B6E8C}" type="slidenum">
              <a:rPr lang="en-US"/>
              <a:pPr>
                <a:defRPr/>
              </a:pPr>
              <a:t>‹#›</a:t>
            </a:fld>
            <a:endParaRPr lang="en-US"/>
          </a:p>
        </p:txBody>
      </p:sp>
    </p:spTree>
    <p:extLst>
      <p:ext uri="{BB962C8B-B14F-4D97-AF65-F5344CB8AC3E}">
        <p14:creationId xmlns:p14="http://schemas.microsoft.com/office/powerpoint/2010/main" val="86559902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7D29075-AE0B-42B6-B259-09E6B9CEF936}" type="slidenum">
              <a:rPr lang="en-US"/>
              <a:pPr>
                <a:defRPr/>
              </a:pPr>
              <a:t>‹#›</a:t>
            </a:fld>
            <a:endParaRPr lang="en-US"/>
          </a:p>
        </p:txBody>
      </p:sp>
    </p:spTree>
    <p:extLst>
      <p:ext uri="{BB962C8B-B14F-4D97-AF65-F5344CB8AC3E}">
        <p14:creationId xmlns:p14="http://schemas.microsoft.com/office/powerpoint/2010/main" val="16714832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C2E3AA0-5A1A-42F6-8F26-D533A6553ACC}" type="slidenum">
              <a:rPr lang="en-US"/>
              <a:pPr>
                <a:defRPr/>
              </a:pPr>
              <a:t>‹#›</a:t>
            </a:fld>
            <a:endParaRPr lang="en-US"/>
          </a:p>
        </p:txBody>
      </p:sp>
    </p:spTree>
    <p:extLst>
      <p:ext uri="{BB962C8B-B14F-4D97-AF65-F5344CB8AC3E}">
        <p14:creationId xmlns:p14="http://schemas.microsoft.com/office/powerpoint/2010/main" val="421352003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B53B7B7-5496-42A1-B5F4-D2E6B5D18306}" type="slidenum">
              <a:rPr lang="en-US"/>
              <a:pPr>
                <a:defRPr/>
              </a:pPr>
              <a:t>‹#›</a:t>
            </a:fld>
            <a:endParaRPr lang="en-US"/>
          </a:p>
        </p:txBody>
      </p:sp>
    </p:spTree>
    <p:extLst>
      <p:ext uri="{BB962C8B-B14F-4D97-AF65-F5344CB8AC3E}">
        <p14:creationId xmlns:p14="http://schemas.microsoft.com/office/powerpoint/2010/main" val="78409364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B631BA2-D820-4059-AED9-E6A83FA9D953}" type="slidenum">
              <a:rPr lang="en-US"/>
              <a:pPr>
                <a:defRPr/>
              </a:pPr>
              <a:t>‹#›</a:t>
            </a:fld>
            <a:endParaRPr lang="en-US"/>
          </a:p>
        </p:txBody>
      </p:sp>
    </p:spTree>
    <p:extLst>
      <p:ext uri="{BB962C8B-B14F-4D97-AF65-F5344CB8AC3E}">
        <p14:creationId xmlns:p14="http://schemas.microsoft.com/office/powerpoint/2010/main" val="10047680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80802891"/>
      </p:ext>
    </p:extLst>
  </p:cSld>
  <p:clrMapOvr>
    <a:masterClrMapping/>
  </p:clrMapOvr>
  <p:transition spd="med">
    <p:random/>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A42238B-FDE7-400D-8E39-A6BB2B916921}" type="slidenum">
              <a:rPr lang="en-US"/>
              <a:pPr>
                <a:defRPr/>
              </a:pPr>
              <a:t>‹#›</a:t>
            </a:fld>
            <a:endParaRPr lang="en-US"/>
          </a:p>
        </p:txBody>
      </p:sp>
    </p:spTree>
    <p:extLst>
      <p:ext uri="{BB962C8B-B14F-4D97-AF65-F5344CB8AC3E}">
        <p14:creationId xmlns:p14="http://schemas.microsoft.com/office/powerpoint/2010/main" val="56475645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534C781-3DEF-4B6A-9401-FEDF32D00378}" type="slidenum">
              <a:rPr lang="en-US"/>
              <a:pPr>
                <a:defRPr/>
              </a:pPr>
              <a:t>‹#›</a:t>
            </a:fld>
            <a:endParaRPr lang="en-US"/>
          </a:p>
        </p:txBody>
      </p:sp>
    </p:spTree>
    <p:extLst>
      <p:ext uri="{BB962C8B-B14F-4D97-AF65-F5344CB8AC3E}">
        <p14:creationId xmlns:p14="http://schemas.microsoft.com/office/powerpoint/2010/main" val="260254816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AB12839-C859-4139-8292-6D0D2CE36DCB}" type="slidenum">
              <a:rPr lang="en-US"/>
              <a:pPr>
                <a:defRPr/>
              </a:pPr>
              <a:t>‹#›</a:t>
            </a:fld>
            <a:endParaRPr lang="en-US"/>
          </a:p>
        </p:txBody>
      </p:sp>
    </p:spTree>
    <p:extLst>
      <p:ext uri="{BB962C8B-B14F-4D97-AF65-F5344CB8AC3E}">
        <p14:creationId xmlns:p14="http://schemas.microsoft.com/office/powerpoint/2010/main" val="2390091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80D4F27-5811-42EB-B17B-AA24E7E4693C}" type="slidenum">
              <a:rPr lang="en-US"/>
              <a:pPr>
                <a:defRPr/>
              </a:pPr>
              <a:t>‹#›</a:t>
            </a:fld>
            <a:endParaRPr lang="en-US"/>
          </a:p>
        </p:txBody>
      </p:sp>
    </p:spTree>
    <p:extLst>
      <p:ext uri="{BB962C8B-B14F-4D97-AF65-F5344CB8AC3E}">
        <p14:creationId xmlns:p14="http://schemas.microsoft.com/office/powerpoint/2010/main" val="367210970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08AF2DB-23F6-4037-8B73-F78326BADD51}" type="slidenum">
              <a:rPr lang="en-US"/>
              <a:pPr>
                <a:defRPr/>
              </a:pPr>
              <a:t>‹#›</a:t>
            </a:fld>
            <a:endParaRPr lang="en-US"/>
          </a:p>
        </p:txBody>
      </p:sp>
    </p:spTree>
    <p:extLst>
      <p:ext uri="{BB962C8B-B14F-4D97-AF65-F5344CB8AC3E}">
        <p14:creationId xmlns:p14="http://schemas.microsoft.com/office/powerpoint/2010/main" val="40919347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B663E56-9009-411E-81D6-3BCB5E47712D}" type="slidenum">
              <a:rPr lang="en-US"/>
              <a:pPr>
                <a:defRPr/>
              </a:pPr>
              <a:t>‹#›</a:t>
            </a:fld>
            <a:endParaRPr lang="en-US"/>
          </a:p>
        </p:txBody>
      </p:sp>
    </p:spTree>
    <p:extLst>
      <p:ext uri="{BB962C8B-B14F-4D97-AF65-F5344CB8AC3E}">
        <p14:creationId xmlns:p14="http://schemas.microsoft.com/office/powerpoint/2010/main" val="214606077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3826FF4C-C742-4180-90DF-46F02E123761}" type="slidenum">
              <a:rPr lang="en-US"/>
              <a:pPr>
                <a:defRPr/>
              </a:pPr>
              <a:t>‹#›</a:t>
            </a:fld>
            <a:endParaRPr lang="en-US"/>
          </a:p>
        </p:txBody>
      </p:sp>
    </p:spTree>
    <p:extLst>
      <p:ext uri="{BB962C8B-B14F-4D97-AF65-F5344CB8AC3E}">
        <p14:creationId xmlns:p14="http://schemas.microsoft.com/office/powerpoint/2010/main" val="32410451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83B5F022-4942-4324-BC82-857B95DC6F2F}" type="slidenum">
              <a:rPr lang="en-US"/>
              <a:pPr>
                <a:defRPr/>
              </a:pPr>
              <a:t>‹#›</a:t>
            </a:fld>
            <a:endParaRPr lang="en-US"/>
          </a:p>
        </p:txBody>
      </p:sp>
    </p:spTree>
    <p:extLst>
      <p:ext uri="{BB962C8B-B14F-4D97-AF65-F5344CB8AC3E}">
        <p14:creationId xmlns:p14="http://schemas.microsoft.com/office/powerpoint/2010/main" val="149596583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6260C2AE-0907-4FE4-89CB-BDFC698122C3}" type="slidenum">
              <a:rPr lang="en-US"/>
              <a:pPr>
                <a:defRPr/>
              </a:pPr>
              <a:t>‹#›</a:t>
            </a:fld>
            <a:endParaRPr lang="en-US"/>
          </a:p>
        </p:txBody>
      </p:sp>
    </p:spTree>
    <p:extLst>
      <p:ext uri="{BB962C8B-B14F-4D97-AF65-F5344CB8AC3E}">
        <p14:creationId xmlns:p14="http://schemas.microsoft.com/office/powerpoint/2010/main" val="13035207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75CADD18-68D9-48E6-86E3-89B1E24E4A45}" type="slidenum">
              <a:rPr lang="en-US"/>
              <a:pPr>
                <a:defRPr/>
              </a:pPr>
              <a:t>‹#›</a:t>
            </a:fld>
            <a:endParaRPr lang="en-US"/>
          </a:p>
        </p:txBody>
      </p:sp>
    </p:spTree>
    <p:extLst>
      <p:ext uri="{BB962C8B-B14F-4D97-AF65-F5344CB8AC3E}">
        <p14:creationId xmlns:p14="http://schemas.microsoft.com/office/powerpoint/2010/main" val="18691502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31000" y="387350"/>
            <a:ext cx="2117725" cy="57388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74650" y="387350"/>
            <a:ext cx="6203950" cy="5738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92881071"/>
      </p:ext>
    </p:extLst>
  </p:cSld>
  <p:clrMapOvr>
    <a:masterClrMapping/>
  </p:clrMapOvr>
  <p:transition spd="med">
    <p:random/>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8BA48FF-64BC-4043-A75C-68A7337B5198}" type="slidenum">
              <a:rPr lang="en-US"/>
              <a:pPr>
                <a:defRPr/>
              </a:pPr>
              <a:t>‹#›</a:t>
            </a:fld>
            <a:endParaRPr lang="en-US"/>
          </a:p>
        </p:txBody>
      </p:sp>
    </p:spTree>
    <p:extLst>
      <p:ext uri="{BB962C8B-B14F-4D97-AF65-F5344CB8AC3E}">
        <p14:creationId xmlns:p14="http://schemas.microsoft.com/office/powerpoint/2010/main" val="140994114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2054163-60BB-422F-A2E9-C0C0887F5AD2}" type="slidenum">
              <a:rPr lang="en-US"/>
              <a:pPr>
                <a:defRPr/>
              </a:pPr>
              <a:t>‹#›</a:t>
            </a:fld>
            <a:endParaRPr lang="en-US"/>
          </a:p>
        </p:txBody>
      </p:sp>
    </p:spTree>
    <p:extLst>
      <p:ext uri="{BB962C8B-B14F-4D97-AF65-F5344CB8AC3E}">
        <p14:creationId xmlns:p14="http://schemas.microsoft.com/office/powerpoint/2010/main" val="16397715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2AFDA3B-C496-4F0D-87B0-0178EB8764FE}" type="slidenum">
              <a:rPr lang="en-US"/>
              <a:pPr>
                <a:defRPr/>
              </a:pPr>
              <a:t>‹#›</a:t>
            </a:fld>
            <a:endParaRPr lang="en-US"/>
          </a:p>
        </p:txBody>
      </p:sp>
    </p:spTree>
    <p:extLst>
      <p:ext uri="{BB962C8B-B14F-4D97-AF65-F5344CB8AC3E}">
        <p14:creationId xmlns:p14="http://schemas.microsoft.com/office/powerpoint/2010/main" val="209516476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EB0FA7A-62BD-4D51-B02F-B297070D2EC3}" type="slidenum">
              <a:rPr lang="en-US"/>
              <a:pPr>
                <a:defRPr/>
              </a:pPr>
              <a:t>‹#›</a:t>
            </a:fld>
            <a:endParaRPr lang="en-US"/>
          </a:p>
        </p:txBody>
      </p:sp>
    </p:spTree>
    <p:extLst>
      <p:ext uri="{BB962C8B-B14F-4D97-AF65-F5344CB8AC3E}">
        <p14:creationId xmlns:p14="http://schemas.microsoft.com/office/powerpoint/2010/main" val="427041347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B65E31C-BB4D-4F6E-A693-0A85FD18C838}" type="slidenum">
              <a:rPr lang="en-US"/>
              <a:pPr>
                <a:defRPr/>
              </a:pPr>
              <a:t>‹#›</a:t>
            </a:fld>
            <a:endParaRPr lang="en-US"/>
          </a:p>
        </p:txBody>
      </p:sp>
    </p:spTree>
    <p:extLst>
      <p:ext uri="{BB962C8B-B14F-4D97-AF65-F5344CB8AC3E}">
        <p14:creationId xmlns:p14="http://schemas.microsoft.com/office/powerpoint/2010/main" val="373719927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99115330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7" name="Title 6"/>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1179177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74569984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137611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67535460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374650" y="387350"/>
            <a:ext cx="8474075" cy="849313"/>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349171370"/>
      </p:ext>
    </p:extLst>
  </p:cSld>
  <p:clrMapOvr>
    <a:masterClrMapping/>
  </p:clrMapOvr>
  <p:transition spd="med">
    <p:random/>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99107903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 name="Date Placeholder 1"/>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61758731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4000949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extLst>
      <p:ext uri="{BB962C8B-B14F-4D97-AF65-F5344CB8AC3E}">
        <p14:creationId xmlns:p14="http://schemas.microsoft.com/office/powerpoint/2010/main" val="30161222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36952152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6025132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168958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522489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269153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07044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4240CEFB-AD0A-4771-9ED7-00D72F86E306}" type="slidenum">
              <a:rPr lang="en-US"/>
              <a:pPr>
                <a:defRPr/>
              </a:pPr>
              <a:t>‹#›</a:t>
            </a:fld>
            <a:endParaRPr lang="en-US"/>
          </a:p>
        </p:txBody>
      </p:sp>
    </p:spTree>
    <p:extLst>
      <p:ext uri="{BB962C8B-B14F-4D97-AF65-F5344CB8AC3E}">
        <p14:creationId xmlns:p14="http://schemas.microsoft.com/office/powerpoint/2010/main" val="154152181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358735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136295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12729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06524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641337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84866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9131402"/>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0943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715917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80253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pPr>
                <a:defRPr/>
              </a:pPr>
              <a:t>‹#›</a:t>
            </a:fld>
            <a:endParaRPr lang="en-US"/>
          </a:p>
        </p:txBody>
      </p:sp>
    </p:spTree>
    <p:extLst>
      <p:ext uri="{BB962C8B-B14F-4D97-AF65-F5344CB8AC3E}">
        <p14:creationId xmlns:p14="http://schemas.microsoft.com/office/powerpoint/2010/main" val="333891804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B068D81-F0C7-4D6E-A4FF-E109AC021C79}" type="slidenum">
              <a:rPr lang="en-US"/>
              <a:pPr>
                <a:defRPr/>
              </a:pPr>
              <a:t>‹#›</a:t>
            </a:fld>
            <a:endParaRPr lang="en-US"/>
          </a:p>
        </p:txBody>
      </p:sp>
    </p:spTree>
    <p:extLst>
      <p:ext uri="{BB962C8B-B14F-4D97-AF65-F5344CB8AC3E}">
        <p14:creationId xmlns:p14="http://schemas.microsoft.com/office/powerpoint/2010/main" val="7929249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78037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474827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776596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643466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09447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942295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437807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675430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156508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185908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4EF4984-750F-422A-92D4-68929315AEC1}" type="slidenum">
              <a:rPr lang="en-US"/>
              <a:pPr>
                <a:defRPr/>
              </a:pPr>
              <a:t>‹#›</a:t>
            </a:fld>
            <a:endParaRPr lang="en-US"/>
          </a:p>
        </p:txBody>
      </p:sp>
    </p:spTree>
    <p:extLst>
      <p:ext uri="{BB962C8B-B14F-4D97-AF65-F5344CB8AC3E}">
        <p14:creationId xmlns:p14="http://schemas.microsoft.com/office/powerpoint/2010/main" val="268974339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294560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39372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11263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05226512"/>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69476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4915803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687344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774166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94545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09296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4B56F4F-0D0B-48A5-88D5-E646B4B34B67}" type="slidenum">
              <a:rPr lang="en-US"/>
              <a:pPr>
                <a:defRPr/>
              </a:pPr>
              <a:t>‹#›</a:t>
            </a:fld>
            <a:endParaRPr lang="en-US"/>
          </a:p>
        </p:txBody>
      </p:sp>
    </p:spTree>
    <p:extLst>
      <p:ext uri="{BB962C8B-B14F-4D97-AF65-F5344CB8AC3E}">
        <p14:creationId xmlns:p14="http://schemas.microsoft.com/office/powerpoint/2010/main" val="209662844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610171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28913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300826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308778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09319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77825" y="1676400"/>
            <a:ext cx="8389938" cy="4421188"/>
            <a:chOff x="238" y="1056"/>
            <a:chExt cx="5285" cy="2785"/>
          </a:xfrm>
        </p:grpSpPr>
        <p:grpSp>
          <p:nvGrpSpPr>
            <p:cNvPr id="5" name="Group 3"/>
            <p:cNvGrpSpPr>
              <a:grpSpLocks/>
            </p:cNvGrpSpPr>
            <p:nvPr/>
          </p:nvGrpSpPr>
          <p:grpSpPr bwMode="auto">
            <a:xfrm>
              <a:off x="238" y="1056"/>
              <a:ext cx="5285" cy="1393"/>
              <a:chOff x="238" y="1056"/>
              <a:chExt cx="5285" cy="1393"/>
            </a:xfrm>
          </p:grpSpPr>
          <p:sp>
            <p:nvSpPr>
              <p:cNvPr id="14" name="Rectangle 4"/>
              <p:cNvSpPr>
                <a:spLocks noChangeArrowheads="1"/>
              </p:cNvSpPr>
              <p:nvPr/>
            </p:nvSpPr>
            <p:spPr bwMode="auto">
              <a:xfrm>
                <a:off x="243" y="1057"/>
                <a:ext cx="5272" cy="1391"/>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15" name="Freeform 5"/>
              <p:cNvSpPr>
                <a:spLocks/>
              </p:cNvSpPr>
              <p:nvPr/>
            </p:nvSpPr>
            <p:spPr bwMode="auto">
              <a:xfrm>
                <a:off x="238" y="1056"/>
                <a:ext cx="5273" cy="1393"/>
              </a:xfrm>
              <a:custGeom>
                <a:avLst/>
                <a:gdLst>
                  <a:gd name="T0" fmla="*/ 5272 w 5273"/>
                  <a:gd name="T1" fmla="*/ 0 h 1393"/>
                  <a:gd name="T2" fmla="*/ 0 w 5273"/>
                  <a:gd name="T3" fmla="*/ 0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 name="Freeform 6"/>
              <p:cNvSpPr>
                <a:spLocks/>
              </p:cNvSpPr>
              <p:nvPr/>
            </p:nvSpPr>
            <p:spPr bwMode="auto">
              <a:xfrm>
                <a:off x="250" y="1056"/>
                <a:ext cx="5273" cy="1393"/>
              </a:xfrm>
              <a:custGeom>
                <a:avLst/>
                <a:gdLst>
                  <a:gd name="T0" fmla="*/ 5272 w 5273"/>
                  <a:gd name="T1" fmla="*/ 0 h 1393"/>
                  <a:gd name="T2" fmla="*/ 5272 w 5273"/>
                  <a:gd name="T3" fmla="*/ 1392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nvGrpSpPr>
            <p:cNvPr id="6" name="Group 7"/>
            <p:cNvGrpSpPr>
              <a:grpSpLocks/>
            </p:cNvGrpSpPr>
            <p:nvPr/>
          </p:nvGrpSpPr>
          <p:grpSpPr bwMode="auto">
            <a:xfrm>
              <a:off x="240" y="3744"/>
              <a:ext cx="5281" cy="97"/>
              <a:chOff x="240" y="3744"/>
              <a:chExt cx="5281" cy="97"/>
            </a:xfrm>
          </p:grpSpPr>
          <p:sp>
            <p:nvSpPr>
              <p:cNvPr id="11" name="Rectangle 8"/>
              <p:cNvSpPr>
                <a:spLocks noChangeArrowheads="1"/>
              </p:cNvSpPr>
              <p:nvPr/>
            </p:nvSpPr>
            <p:spPr bwMode="auto">
              <a:xfrm>
                <a:off x="240" y="3744"/>
                <a:ext cx="5280" cy="96"/>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12" name="Freeform 9"/>
              <p:cNvSpPr>
                <a:spLocks/>
              </p:cNvSpPr>
              <p:nvPr/>
            </p:nvSpPr>
            <p:spPr bwMode="auto">
              <a:xfrm>
                <a:off x="240" y="3744"/>
                <a:ext cx="5281" cy="97"/>
              </a:xfrm>
              <a:custGeom>
                <a:avLst/>
                <a:gdLst>
                  <a:gd name="T0" fmla="*/ 5280 w 5281"/>
                  <a:gd name="T1" fmla="*/ 0 h 97"/>
                  <a:gd name="T2" fmla="*/ 0 w 5281"/>
                  <a:gd name="T3" fmla="*/ 0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3" name="Freeform 10"/>
              <p:cNvSpPr>
                <a:spLocks/>
              </p:cNvSpPr>
              <p:nvPr/>
            </p:nvSpPr>
            <p:spPr bwMode="auto">
              <a:xfrm>
                <a:off x="240" y="3744"/>
                <a:ext cx="5281" cy="97"/>
              </a:xfrm>
              <a:custGeom>
                <a:avLst/>
                <a:gdLst>
                  <a:gd name="T0" fmla="*/ 5280 w 5281"/>
                  <a:gd name="T1" fmla="*/ 0 h 97"/>
                  <a:gd name="T2" fmla="*/ 5280 w 5281"/>
                  <a:gd name="T3" fmla="*/ 96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nvGrpSpPr>
            <p:cNvPr id="7" name="Group 11"/>
            <p:cNvGrpSpPr>
              <a:grpSpLocks/>
            </p:cNvGrpSpPr>
            <p:nvPr/>
          </p:nvGrpSpPr>
          <p:grpSpPr bwMode="auto">
            <a:xfrm>
              <a:off x="338" y="1200"/>
              <a:ext cx="97" cy="1104"/>
              <a:chOff x="338" y="1200"/>
              <a:chExt cx="97" cy="1104"/>
            </a:xfrm>
          </p:grpSpPr>
          <p:sp useBgFill="1">
            <p:nvSpPr>
              <p:cNvPr id="8" name="Rectangle 12"/>
              <p:cNvSpPr>
                <a:spLocks noChangeArrowheads="1"/>
              </p:cNvSpPr>
              <p:nvPr/>
            </p:nvSpPr>
            <p:spPr bwMode="auto">
              <a:xfrm>
                <a:off x="338" y="1201"/>
                <a:ext cx="96" cy="110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9" name="Freeform 13"/>
              <p:cNvSpPr>
                <a:spLocks/>
              </p:cNvSpPr>
              <p:nvPr/>
            </p:nvSpPr>
            <p:spPr bwMode="auto">
              <a:xfrm>
                <a:off x="338" y="1200"/>
                <a:ext cx="97" cy="1104"/>
              </a:xfrm>
              <a:custGeom>
                <a:avLst/>
                <a:gdLst>
                  <a:gd name="T0" fmla="*/ 0 w 97"/>
                  <a:gd name="T1" fmla="*/ 1103 h 1104"/>
                  <a:gd name="T2" fmla="*/ 96 w 97"/>
                  <a:gd name="T3" fmla="*/ 1103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0" name="Freeform 14"/>
              <p:cNvSpPr>
                <a:spLocks/>
              </p:cNvSpPr>
              <p:nvPr/>
            </p:nvSpPr>
            <p:spPr bwMode="auto">
              <a:xfrm>
                <a:off x="338" y="1200"/>
                <a:ext cx="97" cy="1104"/>
              </a:xfrm>
              <a:custGeom>
                <a:avLst/>
                <a:gdLst>
                  <a:gd name="T0" fmla="*/ 0 w 97"/>
                  <a:gd name="T1" fmla="*/ 1103 h 1104"/>
                  <a:gd name="T2" fmla="*/ 0 w 97"/>
                  <a:gd name="T3" fmla="*/ 0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sp>
        <p:nvSpPr>
          <p:cNvPr id="2515983" name="Rectangle 15"/>
          <p:cNvSpPr>
            <a:spLocks noGrp="1" noChangeArrowheads="1"/>
          </p:cNvSpPr>
          <p:nvPr>
            <p:ph type="ctrTitle" sz="quarter"/>
          </p:nvPr>
        </p:nvSpPr>
        <p:spPr>
          <a:xfrm>
            <a:off x="836613" y="2133600"/>
            <a:ext cx="7772400" cy="1143000"/>
          </a:xfrm>
          <a:effectLst/>
        </p:spPr>
        <p:txBody>
          <a:bodyPr/>
          <a:lstStyle>
            <a:lvl1pPr>
              <a:defRPr/>
            </a:lvl1pPr>
          </a:lstStyle>
          <a:p>
            <a:r>
              <a:rPr lang="en-US"/>
              <a:t>Click to edit Master title style</a:t>
            </a:r>
          </a:p>
        </p:txBody>
      </p:sp>
      <p:sp>
        <p:nvSpPr>
          <p:cNvPr id="2515984" name="Rectangle 16"/>
          <p:cNvSpPr>
            <a:spLocks noGrp="1" noChangeArrowheads="1"/>
          </p:cNvSpPr>
          <p:nvPr>
            <p:ph type="subTitle" sz="quarter" idx="1"/>
          </p:nvPr>
        </p:nvSpPr>
        <p:spPr>
          <a:xfrm>
            <a:off x="1371600" y="4038600"/>
            <a:ext cx="6400800" cy="1752600"/>
          </a:xfrm>
        </p:spPr>
        <p:txBody>
          <a:bodyPr anchor="ctr"/>
          <a:lstStyle>
            <a:lvl1pPr marL="0" indent="0" algn="ctr">
              <a:buFont typeface="Monotype Sorts" pitchFamily="2" charset="2"/>
              <a:buNone/>
              <a:defRPr/>
            </a:lvl1pPr>
          </a:lstStyle>
          <a:p>
            <a:r>
              <a:rPr lang="en-US"/>
              <a:t>Click to edit Master subtitle style</a:t>
            </a:r>
          </a:p>
        </p:txBody>
      </p:sp>
      <p:sp>
        <p:nvSpPr>
          <p:cNvPr id="17" name="Rectangle 17"/>
          <p:cNvSpPr>
            <a:spLocks noGrp="1" noChangeArrowheads="1"/>
          </p:cNvSpPr>
          <p:nvPr>
            <p:ph type="dt" sz="quarter" idx="10"/>
          </p:nvPr>
        </p:nvSpPr>
        <p:spPr>
          <a:xfrm>
            <a:off x="381000" y="6324600"/>
            <a:ext cx="1905000" cy="457200"/>
          </a:xfrm>
        </p:spPr>
        <p:txBody>
          <a:bodyPr/>
          <a:lstStyle>
            <a:lvl1pPr>
              <a:defRPr/>
            </a:lvl1pPr>
          </a:lstStyle>
          <a:p>
            <a:pPr>
              <a:defRPr/>
            </a:pPr>
            <a:endParaRPr lang="en-US">
              <a:solidFill>
                <a:srgbClr val="000000"/>
              </a:solidFill>
            </a:endParaRPr>
          </a:p>
        </p:txBody>
      </p:sp>
      <p:sp>
        <p:nvSpPr>
          <p:cNvPr id="18" name="Rectangle 1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9" name="Rectangle 19"/>
          <p:cNvSpPr>
            <a:spLocks noGrp="1" noChangeArrowheads="1"/>
          </p:cNvSpPr>
          <p:nvPr>
            <p:ph type="sldNum" sz="quarter" idx="12"/>
          </p:nvPr>
        </p:nvSpPr>
        <p:spPr>
          <a:xfrm>
            <a:off x="6858000" y="6324600"/>
            <a:ext cx="1905000" cy="457200"/>
          </a:xfrm>
        </p:spPr>
        <p:txBody>
          <a:bodyPr/>
          <a:lstStyle>
            <a:lvl1pPr>
              <a:defRPr/>
            </a:lvl1pPr>
          </a:lstStyle>
          <a:p>
            <a:pPr>
              <a:defRPr/>
            </a:pPr>
            <a:fld id="{4DD8369A-F81A-442E-B916-1E7FB0360F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8968030"/>
      </p:ext>
    </p:extLst>
  </p:cSld>
  <p:clrMapOvr>
    <a:masterClrMapping/>
  </p:clrMapOvr>
  <p:transition>
    <p:dissolv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DAFC35EE-631C-499B-A0C9-B2F920D1C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8877093"/>
      </p:ext>
    </p:extLst>
  </p:cSld>
  <p:clrMapOvr>
    <a:masterClrMapping/>
  </p:clrMapOvr>
  <p:transition>
    <p:dissolv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8C14A58B-6AF7-45C7-AC27-776E164638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3746879"/>
      </p:ext>
    </p:extLst>
  </p:cSld>
  <p:clrMapOvr>
    <a:masterClrMapping/>
  </p:clrMapOvr>
  <p:transition>
    <p:dissolv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006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BAC73B39-E6A5-4DF4-851A-FA201FC4F5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2772490"/>
      </p:ext>
    </p:extLst>
  </p:cSld>
  <p:clrMapOvr>
    <a:masterClrMapping/>
  </p:clrMapOvr>
  <p:transition>
    <p:dissolv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B8E0E72B-91B1-4717-AA36-F5897A3FC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5500269"/>
      </p:ext>
    </p:extLst>
  </p:cSld>
  <p:clrMapOvr>
    <a:masterClrMapping/>
  </p:clrMapOvr>
  <p:transition>
    <p:dissolv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015B7E0-2960-42A5-AC17-0F125CAD42B9}" type="slidenum">
              <a:rPr lang="en-US"/>
              <a:pPr>
                <a:defRPr/>
              </a:pPr>
              <a:t>‹#›</a:t>
            </a:fld>
            <a:endParaRPr lang="en-US"/>
          </a:p>
        </p:txBody>
      </p:sp>
    </p:spTree>
    <p:extLst>
      <p:ext uri="{BB962C8B-B14F-4D97-AF65-F5344CB8AC3E}">
        <p14:creationId xmlns:p14="http://schemas.microsoft.com/office/powerpoint/2010/main" val="328452553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50B32FA6-B7EE-46AD-A3E9-E549A25EF21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7849518"/>
      </p:ext>
    </p:extLst>
  </p:cSld>
  <p:clrMapOvr>
    <a:masterClrMapping/>
  </p:clrMapOvr>
  <p:transition>
    <p:dissolv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CB2E3007-ABF7-4D70-ACDA-13AE32F728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3399709"/>
      </p:ext>
    </p:extLst>
  </p:cSld>
  <p:clrMapOvr>
    <a:masterClrMapping/>
  </p:clrMapOvr>
  <p:transition>
    <p:dissolv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D8B70CFA-9408-43F7-ACBE-903741C531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6731868"/>
      </p:ext>
    </p:extLst>
  </p:cSld>
  <p:clrMapOvr>
    <a:masterClrMapping/>
  </p:clrMapOvr>
  <p:transition>
    <p:dissolv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7921B466-74D0-4B49-A195-AD9405F5A7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3964353"/>
      </p:ext>
    </p:extLst>
  </p:cSld>
  <p:clrMapOvr>
    <a:masterClrMapping/>
  </p:clrMapOvr>
  <p:transition>
    <p:dissolve/>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BF830D9C-788C-45C0-AA04-06897E9727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332391"/>
      </p:ext>
    </p:extLst>
  </p:cSld>
  <p:clrMapOvr>
    <a:masterClrMapping/>
  </p:clrMapOvr>
  <p:transition>
    <p:dissolve/>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342900"/>
            <a:ext cx="2152650" cy="55245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81000" y="342900"/>
            <a:ext cx="6305550" cy="55245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DFE7442E-7128-4C82-B986-6DFF80EE18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431512"/>
      </p:ext>
    </p:extLst>
  </p:cSld>
  <p:clrMapOvr>
    <a:masterClrMapping/>
  </p:clrMapOvr>
  <p:transition>
    <p:dissolv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77825" y="1676400"/>
            <a:ext cx="8389938" cy="4421188"/>
            <a:chOff x="238" y="1056"/>
            <a:chExt cx="5285" cy="2785"/>
          </a:xfrm>
        </p:grpSpPr>
        <p:grpSp>
          <p:nvGrpSpPr>
            <p:cNvPr id="5" name="Group 3"/>
            <p:cNvGrpSpPr>
              <a:grpSpLocks/>
            </p:cNvGrpSpPr>
            <p:nvPr/>
          </p:nvGrpSpPr>
          <p:grpSpPr bwMode="auto">
            <a:xfrm>
              <a:off x="238" y="1056"/>
              <a:ext cx="5285" cy="1393"/>
              <a:chOff x="238" y="1056"/>
              <a:chExt cx="5285" cy="1393"/>
            </a:xfrm>
          </p:grpSpPr>
          <p:sp>
            <p:nvSpPr>
              <p:cNvPr id="14" name="Rectangle 4"/>
              <p:cNvSpPr>
                <a:spLocks noChangeArrowheads="1"/>
              </p:cNvSpPr>
              <p:nvPr/>
            </p:nvSpPr>
            <p:spPr bwMode="auto">
              <a:xfrm>
                <a:off x="243" y="1057"/>
                <a:ext cx="5272" cy="1391"/>
              </a:xfrm>
              <a:prstGeom prst="rect">
                <a:avLst/>
              </a:prstGeom>
              <a:solidFill>
                <a:srgbClr val="EAEAEA">
                  <a:alpha val="50000"/>
                </a:srgbClr>
              </a:solidFill>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15" name="Freeform 5"/>
              <p:cNvSpPr>
                <a:spLocks/>
              </p:cNvSpPr>
              <p:nvPr/>
            </p:nvSpPr>
            <p:spPr bwMode="auto">
              <a:xfrm>
                <a:off x="238" y="1056"/>
                <a:ext cx="5273" cy="1393"/>
              </a:xfrm>
              <a:custGeom>
                <a:avLst/>
                <a:gdLst/>
                <a:ahLst/>
                <a:cxnLst>
                  <a:cxn ang="0">
                    <a:pos x="5272" y="0"/>
                  </a:cxn>
                  <a:cxn ang="0">
                    <a:pos x="0" y="0"/>
                  </a:cxn>
                  <a:cxn ang="0">
                    <a:pos x="0" y="1392"/>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16" name="Freeform 6"/>
              <p:cNvSpPr>
                <a:spLocks/>
              </p:cNvSpPr>
              <p:nvPr/>
            </p:nvSpPr>
            <p:spPr bwMode="auto">
              <a:xfrm>
                <a:off x="250" y="1056"/>
                <a:ext cx="5273" cy="1393"/>
              </a:xfrm>
              <a:custGeom>
                <a:avLst/>
                <a:gdLst/>
                <a:ahLst/>
                <a:cxnLst>
                  <a:cxn ang="0">
                    <a:pos x="5272" y="0"/>
                  </a:cxn>
                  <a:cxn ang="0">
                    <a:pos x="5272" y="1392"/>
                  </a:cxn>
                  <a:cxn ang="0">
                    <a:pos x="0" y="1392"/>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nvGrpSpPr>
            <p:cNvPr id="6" name="Group 7"/>
            <p:cNvGrpSpPr>
              <a:grpSpLocks/>
            </p:cNvGrpSpPr>
            <p:nvPr/>
          </p:nvGrpSpPr>
          <p:grpSpPr bwMode="auto">
            <a:xfrm>
              <a:off x="240" y="3744"/>
              <a:ext cx="5281" cy="97"/>
              <a:chOff x="240" y="3744"/>
              <a:chExt cx="5281" cy="97"/>
            </a:xfrm>
          </p:grpSpPr>
          <p:sp>
            <p:nvSpPr>
              <p:cNvPr id="11" name="Rectangle 8"/>
              <p:cNvSpPr>
                <a:spLocks noChangeArrowheads="1"/>
              </p:cNvSpPr>
              <p:nvPr/>
            </p:nvSpPr>
            <p:spPr bwMode="auto">
              <a:xfrm>
                <a:off x="240" y="3744"/>
                <a:ext cx="5280" cy="96"/>
              </a:xfrm>
              <a:prstGeom prst="rect">
                <a:avLst/>
              </a:prstGeom>
              <a:solidFill>
                <a:srgbClr val="EAEAEA">
                  <a:alpha val="50000"/>
                </a:srgbClr>
              </a:solidFill>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12" name="Freeform 9"/>
              <p:cNvSpPr>
                <a:spLocks/>
              </p:cNvSpPr>
              <p:nvPr/>
            </p:nvSpPr>
            <p:spPr bwMode="auto">
              <a:xfrm>
                <a:off x="240" y="3744"/>
                <a:ext cx="5281" cy="97"/>
              </a:xfrm>
              <a:custGeom>
                <a:avLst/>
                <a:gdLst/>
                <a:ahLst/>
                <a:cxnLst>
                  <a:cxn ang="0">
                    <a:pos x="5280" y="0"/>
                  </a:cxn>
                  <a:cxn ang="0">
                    <a:pos x="0" y="0"/>
                  </a:cxn>
                  <a:cxn ang="0">
                    <a:pos x="0" y="96"/>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13" name="Freeform 10"/>
              <p:cNvSpPr>
                <a:spLocks/>
              </p:cNvSpPr>
              <p:nvPr/>
            </p:nvSpPr>
            <p:spPr bwMode="auto">
              <a:xfrm>
                <a:off x="240" y="3744"/>
                <a:ext cx="5281" cy="97"/>
              </a:xfrm>
              <a:custGeom>
                <a:avLst/>
                <a:gdLst/>
                <a:ahLst/>
                <a:cxnLst>
                  <a:cxn ang="0">
                    <a:pos x="5280" y="0"/>
                  </a:cxn>
                  <a:cxn ang="0">
                    <a:pos x="5280" y="96"/>
                  </a:cxn>
                  <a:cxn ang="0">
                    <a:pos x="0" y="96"/>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nvGrpSpPr>
            <p:cNvPr id="7" name="Group 11"/>
            <p:cNvGrpSpPr>
              <a:grpSpLocks/>
            </p:cNvGrpSpPr>
            <p:nvPr/>
          </p:nvGrpSpPr>
          <p:grpSpPr bwMode="auto">
            <a:xfrm>
              <a:off x="338" y="1200"/>
              <a:ext cx="97" cy="1104"/>
              <a:chOff x="338" y="1200"/>
              <a:chExt cx="97" cy="1104"/>
            </a:xfrm>
          </p:grpSpPr>
          <p:sp useBgFill="1">
            <p:nvSpPr>
              <p:cNvPr id="8" name="Rectangle 12"/>
              <p:cNvSpPr>
                <a:spLocks noChangeArrowheads="1"/>
              </p:cNvSpPr>
              <p:nvPr/>
            </p:nvSpPr>
            <p:spPr bwMode="auto">
              <a:xfrm>
                <a:off x="338" y="1201"/>
                <a:ext cx="96" cy="1103"/>
              </a:xfrm>
              <a:prstGeom prst="rect">
                <a:avLst/>
              </a:prstGeom>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9" name="Freeform 13"/>
              <p:cNvSpPr>
                <a:spLocks/>
              </p:cNvSpPr>
              <p:nvPr/>
            </p:nvSpPr>
            <p:spPr bwMode="auto">
              <a:xfrm>
                <a:off x="338" y="1200"/>
                <a:ext cx="97" cy="1104"/>
              </a:xfrm>
              <a:custGeom>
                <a:avLst/>
                <a:gdLst/>
                <a:ahLst/>
                <a:cxnLst>
                  <a:cxn ang="0">
                    <a:pos x="0" y="1103"/>
                  </a:cxn>
                  <a:cxn ang="0">
                    <a:pos x="96" y="1103"/>
                  </a:cxn>
                  <a:cxn ang="0">
                    <a:pos x="96" y="0"/>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10" name="Freeform 14"/>
              <p:cNvSpPr>
                <a:spLocks/>
              </p:cNvSpPr>
              <p:nvPr/>
            </p:nvSpPr>
            <p:spPr bwMode="auto">
              <a:xfrm>
                <a:off x="338" y="1200"/>
                <a:ext cx="97" cy="1104"/>
              </a:xfrm>
              <a:custGeom>
                <a:avLst/>
                <a:gdLst/>
                <a:ahLst/>
                <a:cxnLst>
                  <a:cxn ang="0">
                    <a:pos x="0" y="1103"/>
                  </a:cxn>
                  <a:cxn ang="0">
                    <a:pos x="0" y="0"/>
                  </a:cxn>
                  <a:cxn ang="0">
                    <a:pos x="96" y="0"/>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sp>
        <p:nvSpPr>
          <p:cNvPr id="10255" name="Rectangle 15"/>
          <p:cNvSpPr>
            <a:spLocks noGrp="1" noChangeArrowheads="1"/>
          </p:cNvSpPr>
          <p:nvPr>
            <p:ph type="ctrTitle" sz="quarter"/>
          </p:nvPr>
        </p:nvSpPr>
        <p:spPr>
          <a:xfrm>
            <a:off x="836613" y="2133600"/>
            <a:ext cx="7772400" cy="1143000"/>
          </a:xfrm>
          <a:effectLst/>
        </p:spPr>
        <p:txBody>
          <a:bodyPr/>
          <a:lstStyle>
            <a:lvl1pPr>
              <a:defRPr/>
            </a:lvl1pPr>
          </a:lstStyle>
          <a:p>
            <a:r>
              <a:rPr lang="en-US"/>
              <a:t>Click to edit Master title style</a:t>
            </a:r>
          </a:p>
        </p:txBody>
      </p:sp>
      <p:sp>
        <p:nvSpPr>
          <p:cNvPr id="10256" name="Rectangle 16"/>
          <p:cNvSpPr>
            <a:spLocks noGrp="1" noChangeArrowheads="1"/>
          </p:cNvSpPr>
          <p:nvPr>
            <p:ph type="subTitle" sz="quarter" idx="1"/>
          </p:nvPr>
        </p:nvSpPr>
        <p:spPr>
          <a:xfrm>
            <a:off x="1371600" y="4038600"/>
            <a:ext cx="6400800" cy="1752600"/>
          </a:xfrm>
        </p:spPr>
        <p:txBody>
          <a:bodyPr anchor="ctr"/>
          <a:lstStyle>
            <a:lvl1pPr marL="0" indent="0" algn="ctr">
              <a:buFont typeface="Monotype Sorts" pitchFamily="2" charset="2"/>
              <a:buNone/>
              <a:defRPr/>
            </a:lvl1pPr>
          </a:lstStyle>
          <a:p>
            <a:r>
              <a:rPr lang="en-US"/>
              <a:t>Click to edit Master subtitle style</a:t>
            </a:r>
          </a:p>
        </p:txBody>
      </p:sp>
      <p:sp>
        <p:nvSpPr>
          <p:cNvPr id="17" name="Rectangle 17"/>
          <p:cNvSpPr>
            <a:spLocks noGrp="1" noChangeArrowheads="1"/>
          </p:cNvSpPr>
          <p:nvPr>
            <p:ph type="dt" sz="quarter" idx="10"/>
          </p:nvPr>
        </p:nvSpPr>
        <p:spPr>
          <a:xfrm>
            <a:off x="381000" y="6324600"/>
            <a:ext cx="1905000" cy="457200"/>
          </a:xfrm>
        </p:spPr>
        <p:txBody>
          <a:bodyPr/>
          <a:lstStyle>
            <a:lvl1pPr>
              <a:defRPr/>
            </a:lvl1pPr>
          </a:lstStyle>
          <a:p>
            <a:pPr>
              <a:defRPr/>
            </a:pPr>
            <a:endParaRPr lang="en-US">
              <a:solidFill>
                <a:srgbClr val="000000"/>
              </a:solidFill>
            </a:endParaRPr>
          </a:p>
        </p:txBody>
      </p:sp>
      <p:sp>
        <p:nvSpPr>
          <p:cNvPr id="18" name="Rectangle 1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9" name="Rectangle 19"/>
          <p:cNvSpPr>
            <a:spLocks noGrp="1" noChangeArrowheads="1"/>
          </p:cNvSpPr>
          <p:nvPr>
            <p:ph type="sldNum" sz="quarter" idx="12"/>
          </p:nvPr>
        </p:nvSpPr>
        <p:spPr>
          <a:xfrm>
            <a:off x="6858000" y="6324600"/>
            <a:ext cx="1905000" cy="457200"/>
          </a:xfrm>
        </p:spPr>
        <p:txBody>
          <a:bodyPr/>
          <a:lstStyle>
            <a:lvl1pPr>
              <a:defRPr/>
            </a:lvl1pPr>
          </a:lstStyle>
          <a:p>
            <a:pPr>
              <a:defRPr/>
            </a:pPr>
            <a:fld id="{2F957D66-BE3B-49F6-B181-BCA61BC638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947950"/>
      </p:ext>
    </p:extLst>
  </p:cSld>
  <p:clrMapOvr>
    <a:masterClrMapping/>
  </p:clrMapOvr>
  <p:transition>
    <p:dissolve/>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43"/>
          <p:cNvSpPr>
            <a:spLocks noGrp="1" noChangeArrowheads="1"/>
          </p:cNvSpPr>
          <p:nvPr>
            <p:ph type="sldNum" sz="quarter" idx="12"/>
          </p:nvPr>
        </p:nvSpPr>
        <p:spPr>
          <a:ln/>
        </p:spPr>
        <p:txBody>
          <a:bodyPr/>
          <a:lstStyle>
            <a:lvl1pPr>
              <a:defRPr/>
            </a:lvl1pPr>
          </a:lstStyle>
          <a:p>
            <a:pPr>
              <a:defRPr/>
            </a:pPr>
            <a:fld id="{3979AB49-E996-4768-8316-76A2077B76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311732"/>
      </p:ext>
    </p:extLst>
  </p:cSld>
  <p:clrMapOvr>
    <a:masterClrMapping/>
  </p:clrMapOvr>
  <p:transition>
    <p:dissolve/>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43"/>
          <p:cNvSpPr>
            <a:spLocks noGrp="1" noChangeArrowheads="1"/>
          </p:cNvSpPr>
          <p:nvPr>
            <p:ph type="sldNum" sz="quarter" idx="12"/>
          </p:nvPr>
        </p:nvSpPr>
        <p:spPr>
          <a:ln/>
        </p:spPr>
        <p:txBody>
          <a:bodyPr/>
          <a:lstStyle>
            <a:lvl1pPr>
              <a:defRPr/>
            </a:lvl1pPr>
          </a:lstStyle>
          <a:p>
            <a:pPr>
              <a:defRPr/>
            </a:pPr>
            <a:fld id="{4DD8537E-6C9C-42B1-BEA6-D19DF19EFD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397482"/>
      </p:ext>
    </p:extLst>
  </p:cSld>
  <p:clrMapOvr>
    <a:masterClrMapping/>
  </p:clrMapOvr>
  <p:transition>
    <p:dissolve/>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006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43"/>
          <p:cNvSpPr>
            <a:spLocks noGrp="1" noChangeArrowheads="1"/>
          </p:cNvSpPr>
          <p:nvPr>
            <p:ph type="sldNum" sz="quarter" idx="12"/>
          </p:nvPr>
        </p:nvSpPr>
        <p:spPr>
          <a:ln/>
        </p:spPr>
        <p:txBody>
          <a:bodyPr/>
          <a:lstStyle>
            <a:lvl1pPr>
              <a:defRPr/>
            </a:lvl1pPr>
          </a:lstStyle>
          <a:p>
            <a:pPr>
              <a:defRPr/>
            </a:pPr>
            <a:fld id="{466F1B74-A52A-42BB-86B6-3E9EE5FA52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1610118"/>
      </p:ext>
    </p:extLst>
  </p:cSld>
  <p:clrMapOvr>
    <a:masterClrMapping/>
  </p:clrMapOvr>
  <p:transition>
    <p:dissolv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C0782FFD-3D8D-4E09-8D8D-7426A0D7FE7B}" type="slidenum">
              <a:rPr lang="en-US"/>
              <a:pPr>
                <a:defRPr/>
              </a:pPr>
              <a:t>‹#›</a:t>
            </a:fld>
            <a:endParaRPr lang="en-US"/>
          </a:p>
        </p:txBody>
      </p:sp>
    </p:spTree>
    <p:extLst>
      <p:ext uri="{BB962C8B-B14F-4D97-AF65-F5344CB8AC3E}">
        <p14:creationId xmlns:p14="http://schemas.microsoft.com/office/powerpoint/2010/main" val="120164868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43"/>
          <p:cNvSpPr>
            <a:spLocks noGrp="1" noChangeArrowheads="1"/>
          </p:cNvSpPr>
          <p:nvPr>
            <p:ph type="sldNum" sz="quarter" idx="12"/>
          </p:nvPr>
        </p:nvSpPr>
        <p:spPr>
          <a:ln/>
        </p:spPr>
        <p:txBody>
          <a:bodyPr/>
          <a:lstStyle>
            <a:lvl1pPr>
              <a:defRPr/>
            </a:lvl1pPr>
          </a:lstStyle>
          <a:p>
            <a:pPr>
              <a:defRPr/>
            </a:pPr>
            <a:fld id="{22DF2D1D-0DF2-4A29-9BB4-A3C236F2451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657041"/>
      </p:ext>
    </p:extLst>
  </p:cSld>
  <p:clrMapOvr>
    <a:masterClrMapping/>
  </p:clrMapOvr>
  <p:transition>
    <p:dissolve/>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43"/>
          <p:cNvSpPr>
            <a:spLocks noGrp="1" noChangeArrowheads="1"/>
          </p:cNvSpPr>
          <p:nvPr>
            <p:ph type="sldNum" sz="quarter" idx="12"/>
          </p:nvPr>
        </p:nvSpPr>
        <p:spPr>
          <a:ln/>
        </p:spPr>
        <p:txBody>
          <a:bodyPr/>
          <a:lstStyle>
            <a:lvl1pPr>
              <a:defRPr/>
            </a:lvl1pPr>
          </a:lstStyle>
          <a:p>
            <a:pPr>
              <a:defRPr/>
            </a:pPr>
            <a:fld id="{3FF59258-A4AD-455A-872F-62D6C3EA6D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0741761"/>
      </p:ext>
    </p:extLst>
  </p:cSld>
  <p:clrMapOvr>
    <a:masterClrMapping/>
  </p:clrMapOvr>
  <p:transition>
    <p:dissolve/>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43"/>
          <p:cNvSpPr>
            <a:spLocks noGrp="1" noChangeArrowheads="1"/>
          </p:cNvSpPr>
          <p:nvPr>
            <p:ph type="sldNum" sz="quarter" idx="12"/>
          </p:nvPr>
        </p:nvSpPr>
        <p:spPr>
          <a:ln/>
        </p:spPr>
        <p:txBody>
          <a:bodyPr/>
          <a:lstStyle>
            <a:lvl1pPr>
              <a:defRPr/>
            </a:lvl1pPr>
          </a:lstStyle>
          <a:p>
            <a:pPr>
              <a:defRPr/>
            </a:pPr>
            <a:fld id="{035A8184-A468-42E6-89B0-4053E7F1D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8713683"/>
      </p:ext>
    </p:extLst>
  </p:cSld>
  <p:clrMapOvr>
    <a:masterClrMapping/>
  </p:clrMapOvr>
  <p:transition>
    <p:dissolve/>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43"/>
          <p:cNvSpPr>
            <a:spLocks noGrp="1" noChangeArrowheads="1"/>
          </p:cNvSpPr>
          <p:nvPr>
            <p:ph type="sldNum" sz="quarter" idx="12"/>
          </p:nvPr>
        </p:nvSpPr>
        <p:spPr>
          <a:ln/>
        </p:spPr>
        <p:txBody>
          <a:bodyPr/>
          <a:lstStyle>
            <a:lvl1pPr>
              <a:defRPr/>
            </a:lvl1pPr>
          </a:lstStyle>
          <a:p>
            <a:pPr>
              <a:defRPr/>
            </a:pPr>
            <a:fld id="{F067C9EB-038B-4630-9506-2999E207BC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2531663"/>
      </p:ext>
    </p:extLst>
  </p:cSld>
  <p:clrMapOvr>
    <a:masterClrMapping/>
  </p:clrMapOvr>
  <p:transition>
    <p:dissolv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43"/>
          <p:cNvSpPr>
            <a:spLocks noGrp="1" noChangeArrowheads="1"/>
          </p:cNvSpPr>
          <p:nvPr>
            <p:ph type="sldNum" sz="quarter" idx="12"/>
          </p:nvPr>
        </p:nvSpPr>
        <p:spPr>
          <a:ln/>
        </p:spPr>
        <p:txBody>
          <a:bodyPr/>
          <a:lstStyle>
            <a:lvl1pPr>
              <a:defRPr/>
            </a:lvl1pPr>
          </a:lstStyle>
          <a:p>
            <a:pPr>
              <a:defRPr/>
            </a:pPr>
            <a:fld id="{5C83A97B-0932-405A-BF41-591748E8F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8411541"/>
      </p:ext>
    </p:extLst>
  </p:cSld>
  <p:clrMapOvr>
    <a:masterClrMapping/>
  </p:clrMapOvr>
  <p:transition>
    <p:dissolv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43"/>
          <p:cNvSpPr>
            <a:spLocks noGrp="1" noChangeArrowheads="1"/>
          </p:cNvSpPr>
          <p:nvPr>
            <p:ph type="sldNum" sz="quarter" idx="12"/>
          </p:nvPr>
        </p:nvSpPr>
        <p:spPr>
          <a:ln/>
        </p:spPr>
        <p:txBody>
          <a:bodyPr/>
          <a:lstStyle>
            <a:lvl1pPr>
              <a:defRPr/>
            </a:lvl1pPr>
          </a:lstStyle>
          <a:p>
            <a:pPr>
              <a:defRPr/>
            </a:pPr>
            <a:fld id="{C0EF573A-D78B-4625-8CBF-76D667C088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921876"/>
      </p:ext>
    </p:extLst>
  </p:cSld>
  <p:clrMapOvr>
    <a:masterClrMapping/>
  </p:clrMapOvr>
  <p:transition>
    <p:dissolv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342900"/>
            <a:ext cx="2152650" cy="55245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81000" y="342900"/>
            <a:ext cx="6305550" cy="55245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43"/>
          <p:cNvSpPr>
            <a:spLocks noGrp="1" noChangeArrowheads="1"/>
          </p:cNvSpPr>
          <p:nvPr>
            <p:ph type="sldNum" sz="quarter" idx="12"/>
          </p:nvPr>
        </p:nvSpPr>
        <p:spPr>
          <a:ln/>
        </p:spPr>
        <p:txBody>
          <a:bodyPr/>
          <a:lstStyle>
            <a:lvl1pPr>
              <a:defRPr/>
            </a:lvl1pPr>
          </a:lstStyle>
          <a:p>
            <a:pPr>
              <a:defRPr/>
            </a:pPr>
            <a:fld id="{E0BACF37-CF64-47AA-8A7D-06676E8C79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6432905"/>
      </p:ext>
    </p:extLst>
  </p:cSld>
  <p:clrMapOvr>
    <a:masterClrMapping/>
  </p:clrMapOvr>
  <p:transition>
    <p:dissolv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381000" y="342900"/>
            <a:ext cx="8610600" cy="11049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838200" y="1752600"/>
            <a:ext cx="3810000" cy="4114800"/>
          </a:xfrm>
        </p:spPr>
        <p:txBody>
          <a:bodyPr/>
          <a:lstStyle/>
          <a:p>
            <a:pPr lvl="0"/>
            <a:endParaRPr lang="en-US" noProof="0"/>
          </a:p>
        </p:txBody>
      </p:sp>
      <p:sp>
        <p:nvSpPr>
          <p:cNvPr id="4" name="Text Placeholder 3"/>
          <p:cNvSpPr>
            <a:spLocks noGrp="1"/>
          </p:cNvSpPr>
          <p:nvPr>
            <p:ph type="body" sz="half" idx="2"/>
          </p:nvPr>
        </p:nvSpPr>
        <p:spPr>
          <a:xfrm>
            <a:off x="4800600" y="17526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4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4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43"/>
          <p:cNvSpPr>
            <a:spLocks noGrp="1" noChangeArrowheads="1"/>
          </p:cNvSpPr>
          <p:nvPr>
            <p:ph type="sldNum" sz="quarter" idx="12"/>
          </p:nvPr>
        </p:nvSpPr>
        <p:spPr>
          <a:ln/>
        </p:spPr>
        <p:txBody>
          <a:bodyPr/>
          <a:lstStyle>
            <a:lvl1pPr>
              <a:defRPr/>
            </a:lvl1pPr>
          </a:lstStyle>
          <a:p>
            <a:pPr>
              <a:defRPr/>
            </a:pPr>
            <a:fld id="{D1E48879-D50B-41F5-B7BE-9B6C45EA85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936826"/>
      </p:ext>
    </p:extLst>
  </p:cSld>
  <p:clrMapOvr>
    <a:masterClrMapping/>
  </p:clrMapOvr>
  <p:transition>
    <p:dissolv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77825" y="1676400"/>
            <a:ext cx="8389938" cy="4421188"/>
            <a:chOff x="238" y="1056"/>
            <a:chExt cx="5285" cy="2785"/>
          </a:xfrm>
        </p:grpSpPr>
        <p:grpSp>
          <p:nvGrpSpPr>
            <p:cNvPr id="5" name="Group 3"/>
            <p:cNvGrpSpPr>
              <a:grpSpLocks/>
            </p:cNvGrpSpPr>
            <p:nvPr/>
          </p:nvGrpSpPr>
          <p:grpSpPr bwMode="auto">
            <a:xfrm>
              <a:off x="238" y="1056"/>
              <a:ext cx="5285" cy="1393"/>
              <a:chOff x="238" y="1056"/>
              <a:chExt cx="5285" cy="1393"/>
            </a:xfrm>
          </p:grpSpPr>
          <p:sp>
            <p:nvSpPr>
              <p:cNvPr id="14" name="Rectangle 4"/>
              <p:cNvSpPr>
                <a:spLocks noChangeArrowheads="1"/>
              </p:cNvSpPr>
              <p:nvPr/>
            </p:nvSpPr>
            <p:spPr bwMode="auto">
              <a:xfrm>
                <a:off x="243" y="1057"/>
                <a:ext cx="5272" cy="1391"/>
              </a:xfrm>
              <a:prstGeom prst="rect">
                <a:avLst/>
              </a:prstGeom>
              <a:solidFill>
                <a:srgbClr val="EAEAEA">
                  <a:alpha val="50000"/>
                </a:srgbClr>
              </a:solidFill>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15" name="Freeform 5"/>
              <p:cNvSpPr>
                <a:spLocks/>
              </p:cNvSpPr>
              <p:nvPr/>
            </p:nvSpPr>
            <p:spPr bwMode="auto">
              <a:xfrm>
                <a:off x="238" y="1056"/>
                <a:ext cx="5273" cy="1393"/>
              </a:xfrm>
              <a:custGeom>
                <a:avLst/>
                <a:gdLst/>
                <a:ahLst/>
                <a:cxnLst>
                  <a:cxn ang="0">
                    <a:pos x="5272" y="0"/>
                  </a:cxn>
                  <a:cxn ang="0">
                    <a:pos x="0" y="0"/>
                  </a:cxn>
                  <a:cxn ang="0">
                    <a:pos x="0" y="1392"/>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6" name="Freeform 6"/>
              <p:cNvSpPr>
                <a:spLocks/>
              </p:cNvSpPr>
              <p:nvPr/>
            </p:nvSpPr>
            <p:spPr bwMode="auto">
              <a:xfrm>
                <a:off x="250" y="1056"/>
                <a:ext cx="5273" cy="1393"/>
              </a:xfrm>
              <a:custGeom>
                <a:avLst/>
                <a:gdLst/>
                <a:ahLst/>
                <a:cxnLst>
                  <a:cxn ang="0">
                    <a:pos x="5272" y="0"/>
                  </a:cxn>
                  <a:cxn ang="0">
                    <a:pos x="5272" y="1392"/>
                  </a:cxn>
                  <a:cxn ang="0">
                    <a:pos x="0" y="1392"/>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nvGrpSpPr>
            <p:cNvPr id="6" name="Group 7"/>
            <p:cNvGrpSpPr>
              <a:grpSpLocks/>
            </p:cNvGrpSpPr>
            <p:nvPr/>
          </p:nvGrpSpPr>
          <p:grpSpPr bwMode="auto">
            <a:xfrm>
              <a:off x="240" y="3744"/>
              <a:ext cx="5281" cy="97"/>
              <a:chOff x="240" y="3744"/>
              <a:chExt cx="5281" cy="97"/>
            </a:xfrm>
          </p:grpSpPr>
          <p:sp>
            <p:nvSpPr>
              <p:cNvPr id="11" name="Rectangle 8"/>
              <p:cNvSpPr>
                <a:spLocks noChangeArrowheads="1"/>
              </p:cNvSpPr>
              <p:nvPr/>
            </p:nvSpPr>
            <p:spPr bwMode="auto">
              <a:xfrm>
                <a:off x="240" y="3744"/>
                <a:ext cx="5280" cy="96"/>
              </a:xfrm>
              <a:prstGeom prst="rect">
                <a:avLst/>
              </a:prstGeom>
              <a:solidFill>
                <a:srgbClr val="EAEAEA">
                  <a:alpha val="50000"/>
                </a:srgbClr>
              </a:solidFill>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12" name="Freeform 9"/>
              <p:cNvSpPr>
                <a:spLocks/>
              </p:cNvSpPr>
              <p:nvPr/>
            </p:nvSpPr>
            <p:spPr bwMode="auto">
              <a:xfrm>
                <a:off x="240" y="3744"/>
                <a:ext cx="5281" cy="97"/>
              </a:xfrm>
              <a:custGeom>
                <a:avLst/>
                <a:gdLst/>
                <a:ahLst/>
                <a:cxnLst>
                  <a:cxn ang="0">
                    <a:pos x="5280" y="0"/>
                  </a:cxn>
                  <a:cxn ang="0">
                    <a:pos x="0" y="0"/>
                  </a:cxn>
                  <a:cxn ang="0">
                    <a:pos x="0" y="96"/>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3" name="Freeform 10"/>
              <p:cNvSpPr>
                <a:spLocks/>
              </p:cNvSpPr>
              <p:nvPr/>
            </p:nvSpPr>
            <p:spPr bwMode="auto">
              <a:xfrm>
                <a:off x="240" y="3744"/>
                <a:ext cx="5281" cy="97"/>
              </a:xfrm>
              <a:custGeom>
                <a:avLst/>
                <a:gdLst/>
                <a:ahLst/>
                <a:cxnLst>
                  <a:cxn ang="0">
                    <a:pos x="5280" y="0"/>
                  </a:cxn>
                  <a:cxn ang="0">
                    <a:pos x="5280" y="96"/>
                  </a:cxn>
                  <a:cxn ang="0">
                    <a:pos x="0" y="96"/>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nvGrpSpPr>
            <p:cNvPr id="7" name="Group 11"/>
            <p:cNvGrpSpPr>
              <a:grpSpLocks/>
            </p:cNvGrpSpPr>
            <p:nvPr/>
          </p:nvGrpSpPr>
          <p:grpSpPr bwMode="auto">
            <a:xfrm>
              <a:off x="338" y="1200"/>
              <a:ext cx="97" cy="1104"/>
              <a:chOff x="338" y="1200"/>
              <a:chExt cx="97" cy="1104"/>
            </a:xfrm>
          </p:grpSpPr>
          <p:sp useBgFill="1">
            <p:nvSpPr>
              <p:cNvPr id="8" name="Rectangle 12"/>
              <p:cNvSpPr>
                <a:spLocks noChangeArrowheads="1"/>
              </p:cNvSpPr>
              <p:nvPr/>
            </p:nvSpPr>
            <p:spPr bwMode="auto">
              <a:xfrm>
                <a:off x="338" y="1201"/>
                <a:ext cx="96" cy="1103"/>
              </a:xfrm>
              <a:prstGeom prst="rect">
                <a:avLst/>
              </a:prstGeom>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9" name="Freeform 13"/>
              <p:cNvSpPr>
                <a:spLocks/>
              </p:cNvSpPr>
              <p:nvPr/>
            </p:nvSpPr>
            <p:spPr bwMode="auto">
              <a:xfrm>
                <a:off x="338" y="1200"/>
                <a:ext cx="97" cy="1104"/>
              </a:xfrm>
              <a:custGeom>
                <a:avLst/>
                <a:gdLst/>
                <a:ahLst/>
                <a:cxnLst>
                  <a:cxn ang="0">
                    <a:pos x="0" y="1103"/>
                  </a:cxn>
                  <a:cxn ang="0">
                    <a:pos x="96" y="1103"/>
                  </a:cxn>
                  <a:cxn ang="0">
                    <a:pos x="96" y="0"/>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0" name="Freeform 14"/>
              <p:cNvSpPr>
                <a:spLocks/>
              </p:cNvSpPr>
              <p:nvPr/>
            </p:nvSpPr>
            <p:spPr bwMode="auto">
              <a:xfrm>
                <a:off x="338" y="1200"/>
                <a:ext cx="97" cy="1104"/>
              </a:xfrm>
              <a:custGeom>
                <a:avLst/>
                <a:gdLst/>
                <a:ahLst/>
                <a:cxnLst>
                  <a:cxn ang="0">
                    <a:pos x="0" y="1103"/>
                  </a:cxn>
                  <a:cxn ang="0">
                    <a:pos x="0" y="0"/>
                  </a:cxn>
                  <a:cxn ang="0">
                    <a:pos x="96" y="0"/>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sp>
        <p:nvSpPr>
          <p:cNvPr id="1937423" name="Rectangle 15"/>
          <p:cNvSpPr>
            <a:spLocks noGrp="1" noChangeArrowheads="1"/>
          </p:cNvSpPr>
          <p:nvPr>
            <p:ph type="ctrTitle" sz="quarter"/>
          </p:nvPr>
        </p:nvSpPr>
        <p:spPr>
          <a:xfrm>
            <a:off x="836613" y="2133600"/>
            <a:ext cx="7772400" cy="1143000"/>
          </a:xfrm>
        </p:spPr>
        <p:txBody>
          <a:bodyPr/>
          <a:lstStyle>
            <a:lvl1pPr>
              <a:defRPr/>
            </a:lvl1pPr>
          </a:lstStyle>
          <a:p>
            <a:r>
              <a:rPr lang="en-US"/>
              <a:t>Click to edit Master title style</a:t>
            </a:r>
          </a:p>
        </p:txBody>
      </p:sp>
      <p:sp>
        <p:nvSpPr>
          <p:cNvPr id="1937424" name="Rectangle 16"/>
          <p:cNvSpPr>
            <a:spLocks noGrp="1" noChangeArrowheads="1"/>
          </p:cNvSpPr>
          <p:nvPr>
            <p:ph type="subTitle" sz="quarter" idx="1"/>
          </p:nvPr>
        </p:nvSpPr>
        <p:spPr>
          <a:xfrm>
            <a:off x="1371600" y="4038600"/>
            <a:ext cx="6400800" cy="1752600"/>
          </a:xfrm>
        </p:spPr>
        <p:txBody>
          <a:bodyPr anchor="ctr"/>
          <a:lstStyle>
            <a:lvl1pPr marL="0" indent="0" algn="ctr">
              <a:buFont typeface="Monotype Sorts" pitchFamily="2" charset="2"/>
              <a:buNone/>
              <a:defRPr/>
            </a:lvl1pPr>
          </a:lstStyle>
          <a:p>
            <a:r>
              <a:rPr lang="en-US"/>
              <a:t>Click to edit Master subtitle style</a:t>
            </a:r>
          </a:p>
        </p:txBody>
      </p:sp>
      <p:sp>
        <p:nvSpPr>
          <p:cNvPr id="17" name="Rectangle 17"/>
          <p:cNvSpPr>
            <a:spLocks noGrp="1" noChangeArrowheads="1"/>
          </p:cNvSpPr>
          <p:nvPr>
            <p:ph type="dt" sz="quarter" idx="10"/>
          </p:nvPr>
        </p:nvSpPr>
        <p:spPr>
          <a:xfrm>
            <a:off x="381000" y="6324600"/>
            <a:ext cx="1905000" cy="457200"/>
          </a:xfrm>
        </p:spPr>
        <p:txBody>
          <a:bodyPr/>
          <a:lstStyle>
            <a:lvl1pPr>
              <a:defRPr smtClean="0"/>
            </a:lvl1pPr>
          </a:lstStyle>
          <a:p>
            <a:pPr>
              <a:defRPr/>
            </a:pPr>
            <a:endParaRPr lang="en-US">
              <a:solidFill>
                <a:srgbClr val="000000"/>
              </a:solidFill>
            </a:endParaRPr>
          </a:p>
        </p:txBody>
      </p:sp>
      <p:sp>
        <p:nvSpPr>
          <p:cNvPr id="18" name="Rectangle 18"/>
          <p:cNvSpPr>
            <a:spLocks noGrp="1" noChangeArrowheads="1"/>
          </p:cNvSpPr>
          <p:nvPr>
            <p:ph type="ftr" sz="quarter" idx="11"/>
          </p:nvPr>
        </p:nvSpPr>
        <p:spPr>
          <a:xfrm>
            <a:off x="3124200" y="6324600"/>
            <a:ext cx="2895600" cy="457200"/>
          </a:xfrm>
        </p:spPr>
        <p:txBody>
          <a:bodyPr/>
          <a:lstStyle>
            <a:lvl1pPr>
              <a:defRPr smtClean="0"/>
            </a:lvl1pPr>
          </a:lstStyle>
          <a:p>
            <a:pPr>
              <a:defRPr/>
            </a:pPr>
            <a:endParaRPr lang="en-US">
              <a:solidFill>
                <a:srgbClr val="000000"/>
              </a:solidFill>
            </a:endParaRPr>
          </a:p>
        </p:txBody>
      </p:sp>
      <p:sp>
        <p:nvSpPr>
          <p:cNvPr id="19" name="Rectangle 19"/>
          <p:cNvSpPr>
            <a:spLocks noGrp="1" noChangeArrowheads="1"/>
          </p:cNvSpPr>
          <p:nvPr>
            <p:ph type="sldNum" sz="quarter" idx="12"/>
          </p:nvPr>
        </p:nvSpPr>
        <p:spPr>
          <a:xfrm>
            <a:off x="6858000" y="6324600"/>
            <a:ext cx="1905000" cy="457200"/>
          </a:xfrm>
        </p:spPr>
        <p:txBody>
          <a:bodyPr/>
          <a:lstStyle>
            <a:lvl1pPr>
              <a:defRPr smtClean="0"/>
            </a:lvl1pPr>
          </a:lstStyle>
          <a:p>
            <a:pPr>
              <a:defRPr/>
            </a:pPr>
            <a:fld id="{16638C24-0CF4-41C4-8C8F-7575025111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788362"/>
      </p:ext>
    </p:extLst>
  </p:cSld>
  <p:clrMapOvr>
    <a:masterClrMapping/>
  </p:clrMapOvr>
  <p:transition>
    <p:dissolv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87C97A0D-78EE-4462-964E-C2E45B1B1F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2083775"/>
      </p:ext>
    </p:extLst>
  </p:cSld>
  <p:clrMapOvr>
    <a:masterClrMapping/>
  </p:clrMapOvr>
  <p:transition>
    <p:dissolv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376723EF-D655-405D-9713-00178AFE5AF8}" type="slidenum">
              <a:rPr lang="en-US"/>
              <a:pPr>
                <a:defRPr/>
              </a:pPr>
              <a:t>‹#›</a:t>
            </a:fld>
            <a:endParaRPr lang="en-US"/>
          </a:p>
        </p:txBody>
      </p:sp>
    </p:spTree>
    <p:extLst>
      <p:ext uri="{BB962C8B-B14F-4D97-AF65-F5344CB8AC3E}">
        <p14:creationId xmlns:p14="http://schemas.microsoft.com/office/powerpoint/2010/main" val="33454372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A4E464B7-B5B1-45B2-B2B5-193E224026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5582948"/>
      </p:ext>
    </p:extLst>
  </p:cSld>
  <p:clrMapOvr>
    <a:masterClrMapping/>
  </p:clrMapOvr>
  <p:transition>
    <p:dissolv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006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33C9F5DC-AEE2-4875-A304-1DA7513FF9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6379205"/>
      </p:ext>
    </p:extLst>
  </p:cSld>
  <p:clrMapOvr>
    <a:masterClrMapping/>
  </p:clrMapOvr>
  <p:transition>
    <p:dissolv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65002DF9-6DAC-45CC-9C06-C05D0223DE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74052"/>
      </p:ext>
    </p:extLst>
  </p:cSld>
  <p:clrMapOvr>
    <a:masterClrMapping/>
  </p:clrMapOvr>
  <p:transition>
    <p:dissolv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F75D427A-46AA-4644-8B5E-39627528C4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4433037"/>
      </p:ext>
    </p:extLst>
  </p:cSld>
  <p:clrMapOvr>
    <a:masterClrMapping/>
  </p:clrMapOvr>
  <p:transition>
    <p:dissolv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9C14E5D0-0603-4B08-9DA6-ACFCFB35B3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2011762"/>
      </p:ext>
    </p:extLst>
  </p:cSld>
  <p:clrMapOvr>
    <a:masterClrMapping/>
  </p:clrMapOvr>
  <p:transition>
    <p:dissolv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A6748C2-4345-4E56-8B5B-8CAC4E6CEA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6551987"/>
      </p:ext>
    </p:extLst>
  </p:cSld>
  <p:clrMapOvr>
    <a:masterClrMapping/>
  </p:clrMapOvr>
  <p:transition>
    <p:dissolv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95F8D5C8-BF26-4EBD-9579-BD880287CF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65603"/>
      </p:ext>
    </p:extLst>
  </p:cSld>
  <p:clrMapOvr>
    <a:masterClrMapping/>
  </p:clrMapOvr>
  <p:transition>
    <p:dissolv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FE30CA2E-E421-4A0A-B0DA-6D57AD9611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6956589"/>
      </p:ext>
    </p:extLst>
  </p:cSld>
  <p:clrMapOvr>
    <a:masterClrMapping/>
  </p:clrMapOvr>
  <p:transition>
    <p:dissolv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342900"/>
            <a:ext cx="1943100" cy="55245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42900"/>
            <a:ext cx="5676900" cy="55245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E3D54F5C-B066-44BC-BDC4-5A324D2431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9802885"/>
      </p:ext>
    </p:extLst>
  </p:cSld>
  <p:clrMapOvr>
    <a:masterClrMapping/>
  </p:clrMapOvr>
  <p:transition>
    <p:dissolv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188657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DC7E5AA-663B-4C29-BAC2-FE1CCCAB6895}" type="slidenum">
              <a:rPr lang="en-US"/>
              <a:pPr>
                <a:defRPr/>
              </a:pPr>
              <a:t>‹#›</a:t>
            </a:fld>
            <a:endParaRPr lang="en-US"/>
          </a:p>
        </p:txBody>
      </p:sp>
    </p:spTree>
    <p:extLst>
      <p:ext uri="{BB962C8B-B14F-4D97-AF65-F5344CB8AC3E}">
        <p14:creationId xmlns:p14="http://schemas.microsoft.com/office/powerpoint/2010/main" val="30281773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778855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653770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215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97341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796145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048889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02832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203361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80812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306920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60DEFBE-4D02-44B4-B8F4-19BF6A8FD9FE}" type="slidenum">
              <a:rPr lang="en-US"/>
              <a:pPr>
                <a:defRPr/>
              </a:pPr>
              <a:t>‹#›</a:t>
            </a:fld>
            <a:endParaRPr lang="en-US"/>
          </a:p>
        </p:txBody>
      </p:sp>
    </p:spTree>
    <p:extLst>
      <p:ext uri="{BB962C8B-B14F-4D97-AF65-F5344CB8AC3E}">
        <p14:creationId xmlns:p14="http://schemas.microsoft.com/office/powerpoint/2010/main" val="20579566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60428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75846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8C0D011E-66E0-44C0-9408-F53C3CBEBF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738635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036A37F-95C1-41B1-9B62-E8A4A79EE2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764786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31F194C1-E880-45E3-82D5-058E6CF99E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2825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2670527-1DD2-4AE1-B4B4-02C19D4217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132866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49D6EE3E-A71C-4395-83B9-6E54219674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996936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C1439AA7-A718-4E64-AD8E-8FFC0E8A8F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2632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41B0950-DC1F-4E75-BB18-C55C42ADF0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967033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DB6E7DD-976B-4609-9FBE-A69219FB01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54225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00461E1-8889-4E32-BA8F-C551092D4878}" type="slidenum">
              <a:rPr lang="en-US"/>
              <a:pPr>
                <a:defRPr/>
              </a:pPr>
              <a:t>‹#›</a:t>
            </a:fld>
            <a:endParaRPr lang="en-US"/>
          </a:p>
        </p:txBody>
      </p:sp>
    </p:spTree>
    <p:extLst>
      <p:ext uri="{BB962C8B-B14F-4D97-AF65-F5344CB8AC3E}">
        <p14:creationId xmlns:p14="http://schemas.microsoft.com/office/powerpoint/2010/main" val="124195704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0DEFFC8-340A-4E1B-873A-E188BD398D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678801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E75D9C02-91E3-4942-ADAD-89A0F83F05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198368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11192F0C-7B71-41AD-AFC0-32DAED3B85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21285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555FE21-2AFD-42DD-ADAF-3831E63002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294749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p:txBody>
          <a:bodyPr/>
          <a:lstStyle>
            <a:lvl1pPr>
              <a:defRPr/>
            </a:lvl1pPr>
          </a:lstStyle>
          <a:p>
            <a:endParaRPr lang="en-US">
              <a:solidFill>
                <a:srgbClr val="000000"/>
              </a:solidFill>
            </a:endParaRPr>
          </a:p>
        </p:txBody>
      </p:sp>
      <p:sp>
        <p:nvSpPr>
          <p:cNvPr id="1975302" name="Rectangle 6"/>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1975303" name="Rectangle 7"/>
          <p:cNvSpPr>
            <a:spLocks noGrp="1" noChangeArrowheads="1"/>
          </p:cNvSpPr>
          <p:nvPr>
            <p:ph type="sldNum" sz="quarter" idx="4"/>
          </p:nvPr>
        </p:nvSpPr>
        <p:spPr/>
        <p:txBody>
          <a:bodyPr/>
          <a:lstStyle>
            <a:lvl1pPr>
              <a:defRPr/>
            </a:lvl1pPr>
          </a:lstStyle>
          <a:p>
            <a:fld id="{6DB53F4E-FA51-49FA-867B-719D5984ADF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636971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F34765C-B0FE-431B-8BFE-B239D06C95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53430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79B00E6-1787-41C2-BB44-E7B3C0111DE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954578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4767D5B-7F1C-4ACA-B5FD-DD51C4FF21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73415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E44AEFC-A89D-419E-97F9-1EFD52AD3A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327629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BAF4179-059D-470F-A30C-E56A8C2256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63372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B9C3923-7503-4366-908D-F05008DF3993}" type="slidenum">
              <a:rPr lang="en-US"/>
              <a:pPr>
                <a:defRPr/>
              </a:pPr>
              <a:t>‹#›</a:t>
            </a:fld>
            <a:endParaRPr lang="en-US"/>
          </a:p>
        </p:txBody>
      </p:sp>
    </p:spTree>
    <p:extLst>
      <p:ext uri="{BB962C8B-B14F-4D97-AF65-F5344CB8AC3E}">
        <p14:creationId xmlns:p14="http://schemas.microsoft.com/office/powerpoint/2010/main" val="110803315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6A91CE4-4215-4F4F-936D-9E3B9677C0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820981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73EE5AA-88CD-4405-903E-577A17A1C4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26098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0D8DE2-DD3C-4544-A2E9-148A2BB2799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99761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EB608AC-023B-4146-8C5E-26C5A804F1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013588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2BAFA4-926B-4984-B6C4-0135113DD1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727090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4F65CB6B-8FDC-4783-B5E2-8B986D470D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597760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871544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29058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7648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08479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pPr>
                <a:defRPr/>
              </a:pPr>
              <a:t>‹#›</a:t>
            </a:fld>
            <a:endParaRPr lang="en-US"/>
          </a:p>
        </p:txBody>
      </p:sp>
    </p:spTree>
    <p:extLst>
      <p:ext uri="{BB962C8B-B14F-4D97-AF65-F5344CB8AC3E}">
        <p14:creationId xmlns:p14="http://schemas.microsoft.com/office/powerpoint/2010/main" val="275549693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CB3AC31-59F6-4BD5-B9F7-B6B61D2561AF}" type="slidenum">
              <a:rPr lang="en-US"/>
              <a:pPr>
                <a:defRPr/>
              </a:pPr>
              <a:t>‹#›</a:t>
            </a:fld>
            <a:endParaRPr lang="en-US"/>
          </a:p>
        </p:txBody>
      </p:sp>
    </p:spTree>
    <p:extLst>
      <p:ext uri="{BB962C8B-B14F-4D97-AF65-F5344CB8AC3E}">
        <p14:creationId xmlns:p14="http://schemas.microsoft.com/office/powerpoint/2010/main" val="39141793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xfrm>
            <a:off x="6579326" y="6227808"/>
            <a:ext cx="2133600" cy="476250"/>
          </a:xfrm>
          <a:ln/>
        </p:spPr>
        <p:txBody>
          <a:bodyPr/>
          <a:lstStyle>
            <a:lvl1pPr>
              <a:defRPr/>
            </a:lvl1pPr>
          </a:lstStyle>
          <a:p>
            <a:pPr>
              <a:defRPr/>
            </a:pPr>
            <a:fld id="{D2EF8014-ED75-4D14-B277-847EFF4663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64903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072451"/>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298047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751801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430632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848919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599067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134740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466992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16424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FDBFDC6-EC43-49D2-AC74-B02B52308E4A}" type="slidenum">
              <a:rPr lang="en-US"/>
              <a:pPr>
                <a:defRPr/>
              </a:pPr>
              <a:t>‹#›</a:t>
            </a:fld>
            <a:endParaRPr lang="en-US"/>
          </a:p>
        </p:txBody>
      </p:sp>
    </p:spTree>
    <p:extLst>
      <p:ext uri="{BB962C8B-B14F-4D97-AF65-F5344CB8AC3E}">
        <p14:creationId xmlns:p14="http://schemas.microsoft.com/office/powerpoint/2010/main" val="60050105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62595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6096951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684997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7"/>
          <p:cNvSpPr>
            <a:spLocks noGrp="1" noChangeArrowheads="1"/>
          </p:cNvSpPr>
          <p:nvPr>
            <p:ph type="sldNum" sz="quarter" idx="12"/>
          </p:nvPr>
        </p:nvSpPr>
        <p:spPr>
          <a:xfrm>
            <a:off x="6579326" y="6227808"/>
            <a:ext cx="2133600" cy="476250"/>
          </a:xfrm>
          <a:ln/>
        </p:spPr>
        <p:txBody>
          <a:bodyPr/>
          <a:lstStyle>
            <a:lvl1pPr>
              <a:defRPr/>
            </a:lvl1pPr>
          </a:lstStyle>
          <a:p>
            <a:pPr>
              <a:defRPr/>
            </a:pPr>
            <a:fld id="{D2EF8014-ED75-4D14-B277-847EFF4663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5404163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3707900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7617729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1185990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275294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7644481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2162760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8C0D011E-66E0-44C0-9408-F53C3CBEBFCD}" type="slidenum">
              <a:rPr lang="en-US"/>
              <a:pPr>
                <a:defRPr/>
              </a:pPr>
              <a:t>‹#›</a:t>
            </a:fld>
            <a:endParaRPr lang="en-US"/>
          </a:p>
        </p:txBody>
      </p:sp>
    </p:spTree>
    <p:extLst>
      <p:ext uri="{BB962C8B-B14F-4D97-AF65-F5344CB8AC3E}">
        <p14:creationId xmlns:p14="http://schemas.microsoft.com/office/powerpoint/2010/main" val="155756786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5091407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19125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i="0" dirty="0" smtClean="0">
                <a:solidFill>
                  <a:srgbClr val="EAE8E2"/>
                </a:solidFill>
                <a:latin typeface="Times New Roman" pitchFamily="18" charset="0"/>
                <a:cs typeface="Arial"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i="0" dirty="0" smtClean="0">
                <a:solidFill>
                  <a:srgbClr val="EAE8E2"/>
                </a:solidFill>
                <a:latin typeface="Times New Roman" pitchFamily="18" charset="0"/>
                <a:cs typeface="Arial" charset="0"/>
              </a:endParaRPr>
            </a:p>
          </p:txBody>
        </p:sp>
        <p:pic>
          <p:nvPicPr>
            <p:cNvPr id="7" name="Picture 5" descr="D:\FRONTPAGE THEMES\CONSTRUC\URBBANND.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50" name="Rectangle 6"/>
          <p:cNvSpPr>
            <a:spLocks noGrp="1" noChangeArrowheads="1"/>
          </p:cNvSpPr>
          <p:nvPr>
            <p:ph type="ctrTitle"/>
          </p:nvPr>
        </p:nvSpPr>
        <p:spPr>
          <a:xfrm>
            <a:off x="685800" y="2438400"/>
            <a:ext cx="7772400" cy="1143000"/>
          </a:xfrm>
        </p:spPr>
        <p:txBody>
          <a:bodyPr/>
          <a:lstStyle>
            <a:lvl1pPr>
              <a:defRPr/>
            </a:lvl1pPr>
          </a:lstStyle>
          <a:p>
            <a:pPr lvl="0"/>
            <a:r>
              <a:rPr lang="en-US" noProof="0" smtClean="0"/>
              <a:t>Click to edit Master title style</a:t>
            </a:r>
          </a:p>
        </p:txBody>
      </p:sp>
      <p:sp>
        <p:nvSpPr>
          <p:cNvPr id="6151"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 charset="2"/>
              <a:buNone/>
              <a:defRPr/>
            </a:lvl1pPr>
          </a:lstStyle>
          <a:p>
            <a:pPr lvl="0"/>
            <a:r>
              <a:rPr lang="en-US" noProof="0" smtClean="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smtClean="0"/>
            </a:lvl1pPr>
          </a:lstStyle>
          <a:p>
            <a:pPr>
              <a:defRPr/>
            </a:pPr>
            <a:endParaRPr lang="en-US" dirty="0">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smtClean="0"/>
            </a:lvl1pPr>
          </a:lstStyle>
          <a:p>
            <a:pPr>
              <a:defRPr/>
            </a:pPr>
            <a:endParaRPr lang="en-US" dirty="0">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smtClean="0"/>
            </a:lvl1pPr>
          </a:lstStyle>
          <a:p>
            <a:pPr>
              <a:defRPr/>
            </a:pPr>
            <a:fld id="{AA6209D0-2E35-4180-83C1-9AA8B73D5127}"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333115969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E8161DB-828B-45D9-91B0-8EFC5CADA3DB}"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86046754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2DD2A97-1DDC-49C0-A347-7FE138748DE9}"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330409822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20A0429-38E9-4D10-A70E-157EFD7612D3}"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415768909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26DDE53-382C-4CD4-858C-D341CA03EF5E}"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506337782"/>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7A418AD-436F-42F1-934D-0AF8B52C4151}"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211320311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FC7E97A-BA2F-4E7A-BCEA-CB2371F63816}"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394351295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6597BCF-7BD1-484B-ACEA-999469A50350}"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300016253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036A37F-95C1-41B1-9B62-E8A4A79EE247}" type="slidenum">
              <a:rPr lang="en-US"/>
              <a:pPr>
                <a:defRPr/>
              </a:pPr>
              <a:t>‹#›</a:t>
            </a:fld>
            <a:endParaRPr lang="en-US"/>
          </a:p>
        </p:txBody>
      </p:sp>
    </p:spTree>
    <p:extLst>
      <p:ext uri="{BB962C8B-B14F-4D97-AF65-F5344CB8AC3E}">
        <p14:creationId xmlns:p14="http://schemas.microsoft.com/office/powerpoint/2010/main" val="265504646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6DBC0D6-ADF0-4CE3-A4A4-9DDF104D1BBD}"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343992612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024FC1B4-6D62-4E99-B3D3-5FC162DEFFA2}"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132255449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8"/>
          <p:cNvSpPr>
            <a:spLocks noGrp="1" noChangeArrowheads="1"/>
          </p:cNvSpPr>
          <p:nvPr>
            <p:ph type="dt" sz="half" idx="10"/>
          </p:nvPr>
        </p:nvSpPr>
        <p:spPr>
          <a:ln/>
        </p:spPr>
        <p:txBody>
          <a:bodyPr/>
          <a:lstStyle>
            <a:lvl1pPr>
              <a:defRPr/>
            </a:lvl1pPr>
          </a:lstStyle>
          <a:p>
            <a:pPr>
              <a:defRPr/>
            </a:pPr>
            <a:endParaRPr lang="en-US" dirty="0">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dirty="0">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17F9682-184C-4649-8B7F-C34D124FFD2A}" type="slidenum">
              <a:rPr lang="en-US">
                <a:solidFill>
                  <a:srgbClr val="EAE8E2"/>
                </a:solidFill>
              </a:rPr>
              <a:pPr>
                <a:defRPr/>
              </a:pPr>
              <a:t>‹#›</a:t>
            </a:fld>
            <a:endParaRPr lang="en-US" dirty="0">
              <a:solidFill>
                <a:srgbClr val="EAE8E2"/>
              </a:solidFill>
            </a:endParaRPr>
          </a:p>
        </p:txBody>
      </p:sp>
    </p:spTree>
    <p:extLst>
      <p:ext uri="{BB962C8B-B14F-4D97-AF65-F5344CB8AC3E}">
        <p14:creationId xmlns:p14="http://schemas.microsoft.com/office/powerpoint/2010/main" val="273596058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p:txBody>
          <a:bodyPr/>
          <a:lstStyle>
            <a:lvl1pPr>
              <a:defRPr/>
            </a:lvl1pPr>
          </a:lstStyle>
          <a:p>
            <a:endParaRPr lang="en-US" dirty="0">
              <a:solidFill>
                <a:srgbClr val="000000"/>
              </a:solidFill>
              <a:cs typeface="Arial"/>
            </a:endParaRPr>
          </a:p>
        </p:txBody>
      </p:sp>
      <p:sp>
        <p:nvSpPr>
          <p:cNvPr id="1975302" name="Rectangle 6"/>
          <p:cNvSpPr>
            <a:spLocks noGrp="1" noChangeArrowheads="1"/>
          </p:cNvSpPr>
          <p:nvPr>
            <p:ph type="ftr" sz="quarter" idx="3"/>
          </p:nvPr>
        </p:nvSpPr>
        <p:spPr/>
        <p:txBody>
          <a:bodyPr/>
          <a:lstStyle>
            <a:lvl1pPr>
              <a:defRPr/>
            </a:lvl1pPr>
          </a:lstStyle>
          <a:p>
            <a:pPr algn="ctr"/>
            <a:endParaRPr lang="en-US" dirty="0">
              <a:solidFill>
                <a:srgbClr val="000000"/>
              </a:solidFill>
              <a:cs typeface="Arial"/>
            </a:endParaRPr>
          </a:p>
        </p:txBody>
      </p:sp>
      <p:sp>
        <p:nvSpPr>
          <p:cNvPr id="1975303" name="Rectangle 7"/>
          <p:cNvSpPr>
            <a:spLocks noGrp="1" noChangeArrowheads="1"/>
          </p:cNvSpPr>
          <p:nvPr>
            <p:ph type="sldNum" sz="quarter" idx="4"/>
          </p:nvPr>
        </p:nvSpPr>
        <p:spPr/>
        <p:txBody>
          <a:bodyPr/>
          <a:lstStyle>
            <a:lvl1pPr>
              <a:defRPr/>
            </a:lvl1pPr>
          </a:lstStyle>
          <a:p>
            <a:fld id="{6DB53F4E-FA51-49FA-867B-719D5984ADF2}"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880430108"/>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9F34765C-B0FE-431B-8BFE-B239D06C95AC}"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77571460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579B00E6-1787-41C2-BB44-E7B3C0111DEA}"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155427731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A4767D5B-7F1C-4ACA-B5FD-DD51C4FF2191}"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22604735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8" name="Footer Placeholder 7"/>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9" name="Slide Number Placeholder 8"/>
          <p:cNvSpPr>
            <a:spLocks noGrp="1"/>
          </p:cNvSpPr>
          <p:nvPr>
            <p:ph type="sldNum" sz="quarter" idx="12"/>
          </p:nvPr>
        </p:nvSpPr>
        <p:spPr/>
        <p:txBody>
          <a:bodyPr/>
          <a:lstStyle>
            <a:lvl1pPr>
              <a:defRPr/>
            </a:lvl1pPr>
          </a:lstStyle>
          <a:p>
            <a:fld id="{1E44AEFC-A89D-419E-97F9-1EFD52AD3ABE}"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00492784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4" name="Footer Placeholder 3"/>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5" name="Slide Number Placeholder 4"/>
          <p:cNvSpPr>
            <a:spLocks noGrp="1"/>
          </p:cNvSpPr>
          <p:nvPr>
            <p:ph type="sldNum" sz="quarter" idx="12"/>
          </p:nvPr>
        </p:nvSpPr>
        <p:spPr/>
        <p:txBody>
          <a:bodyPr/>
          <a:lstStyle>
            <a:lvl1pPr>
              <a:defRPr/>
            </a:lvl1pPr>
          </a:lstStyle>
          <a:p>
            <a:fld id="{3BAF4179-059D-470F-A30C-E56A8C2256AF}"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09039024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3" name="Footer Placeholder 2"/>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4" name="Slide Number Placeholder 3"/>
          <p:cNvSpPr>
            <a:spLocks noGrp="1"/>
          </p:cNvSpPr>
          <p:nvPr>
            <p:ph type="sldNum" sz="quarter" idx="12"/>
          </p:nvPr>
        </p:nvSpPr>
        <p:spPr/>
        <p:txBody>
          <a:bodyPr/>
          <a:lstStyle>
            <a:lvl1pPr>
              <a:defRPr/>
            </a:lvl1pPr>
          </a:lstStyle>
          <a:p>
            <a:fld id="{26A91CE4-4215-4F4F-936D-9E3B9677C0F5}"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55399211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1F194C1-E880-45E3-82D5-058E6CF99E7E}" type="slidenum">
              <a:rPr lang="en-US"/>
              <a:pPr>
                <a:defRPr/>
              </a:pPr>
              <a:t>‹#›</a:t>
            </a:fld>
            <a:endParaRPr lang="en-US"/>
          </a:p>
        </p:txBody>
      </p:sp>
    </p:spTree>
    <p:extLst>
      <p:ext uri="{BB962C8B-B14F-4D97-AF65-F5344CB8AC3E}">
        <p14:creationId xmlns:p14="http://schemas.microsoft.com/office/powerpoint/2010/main" val="85310998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373EE5AA-88CD-4405-903E-577A17A1C4D4}"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64989303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120D8DE2-DD3C-4544-A2E9-148A2BB2799C}"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44099763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0EB608AC-023B-4146-8C5E-26C5A804F1A0}"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92239359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132BAFA4-926B-4984-B6C4-0135113DD18D}"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108379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dirty="0">
              <a:solidFill>
                <a:srgbClr val="000000"/>
              </a:solidFill>
              <a:cs typeface="Aria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pPr algn="ctr"/>
            <a:endParaRPr lang="en-US" dirty="0">
              <a:solidFill>
                <a:srgbClr val="000000"/>
              </a:solidFill>
              <a:cs typeface="Aria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4F65CB6B-8FDC-4783-B5E2-8B986D470D9D}"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93083823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9577421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413428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139116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3974963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7"/>
          <p:cNvSpPr>
            <a:spLocks noGrp="1" noChangeArrowheads="1"/>
          </p:cNvSpPr>
          <p:nvPr>
            <p:ph type="sldNum" sz="quarter" idx="12"/>
          </p:nvPr>
        </p:nvSpPr>
        <p:spPr>
          <a:xfrm>
            <a:off x="6579326" y="6227808"/>
            <a:ext cx="2133600" cy="476250"/>
          </a:xfrm>
          <a:ln/>
        </p:spPr>
        <p:txBody>
          <a:bodyPr/>
          <a:lstStyle>
            <a:lvl1pPr>
              <a:defRPr/>
            </a:lvl1pPr>
          </a:lstStyle>
          <a:p>
            <a:pPr>
              <a:defRPr/>
            </a:pPr>
            <a:fld id="{D2EF8014-ED75-4D14-B277-847EFF4663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6416661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2670527-1DD2-4AE1-B4B4-02C19D421736}" type="slidenum">
              <a:rPr lang="en-US"/>
              <a:pPr>
                <a:defRPr/>
              </a:pPr>
              <a:t>‹#›</a:t>
            </a:fld>
            <a:endParaRPr lang="en-US"/>
          </a:p>
        </p:txBody>
      </p:sp>
    </p:spTree>
    <p:extLst>
      <p:ext uri="{BB962C8B-B14F-4D97-AF65-F5344CB8AC3E}">
        <p14:creationId xmlns:p14="http://schemas.microsoft.com/office/powerpoint/2010/main" val="46532449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9968438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945192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240846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2318711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76860860"/>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9978501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1204668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2979979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073504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25232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9D6EE3E-A71C-4395-83B9-6E5421967443}" type="slidenum">
              <a:rPr lang="en-US"/>
              <a:pPr>
                <a:defRPr/>
              </a:pPr>
              <a:t>‹#›</a:t>
            </a:fld>
            <a:endParaRPr lang="en-US"/>
          </a:p>
        </p:txBody>
      </p:sp>
    </p:spTree>
    <p:extLst>
      <p:ext uri="{BB962C8B-B14F-4D97-AF65-F5344CB8AC3E}">
        <p14:creationId xmlns:p14="http://schemas.microsoft.com/office/powerpoint/2010/main" val="414354049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5669041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5656291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7"/>
          <p:cNvSpPr>
            <a:spLocks noGrp="1" noChangeArrowheads="1"/>
          </p:cNvSpPr>
          <p:nvPr>
            <p:ph type="sldNum" sz="quarter" idx="12"/>
          </p:nvPr>
        </p:nvSpPr>
        <p:spPr>
          <a:xfrm>
            <a:off x="6579326" y="6227808"/>
            <a:ext cx="2133600" cy="476250"/>
          </a:xfrm>
          <a:ln/>
        </p:spPr>
        <p:txBody>
          <a:bodyPr/>
          <a:lstStyle>
            <a:lvl1pPr>
              <a:defRPr/>
            </a:lvl1pPr>
          </a:lstStyle>
          <a:p>
            <a:pPr>
              <a:defRPr/>
            </a:pPr>
            <a:fld id="{D2EF8014-ED75-4D14-B277-847EFF4663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016031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3566798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0782451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376416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816305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1334940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0930427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827548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C1439AA7-A718-4E64-AD8E-8FFC0E8A8F0A}" type="slidenum">
              <a:rPr lang="en-US"/>
              <a:pPr>
                <a:defRPr/>
              </a:pPr>
              <a:t>‹#›</a:t>
            </a:fld>
            <a:endParaRPr lang="en-US"/>
          </a:p>
        </p:txBody>
      </p:sp>
    </p:spTree>
    <p:extLst>
      <p:ext uri="{BB962C8B-B14F-4D97-AF65-F5344CB8AC3E}">
        <p14:creationId xmlns:p14="http://schemas.microsoft.com/office/powerpoint/2010/main" val="274426935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16257057"/>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940154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904407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675883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39030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232389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562601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9211504"/>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18954"/>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70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41B0950-DC1F-4E75-BB18-C55C42ADF022}" type="slidenum">
              <a:rPr lang="en-US"/>
              <a:pPr>
                <a:defRPr/>
              </a:pPr>
              <a:t>‹#›</a:t>
            </a:fld>
            <a:endParaRPr lang="en-US"/>
          </a:p>
        </p:txBody>
      </p:sp>
    </p:spTree>
    <p:extLst>
      <p:ext uri="{BB962C8B-B14F-4D97-AF65-F5344CB8AC3E}">
        <p14:creationId xmlns:p14="http://schemas.microsoft.com/office/powerpoint/2010/main" val="304108642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626273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44808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276309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345948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8587898"/>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082759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596402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901016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550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11529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DB6E7DD-976B-4609-9FBE-A69219FB01B4}" type="slidenum">
              <a:rPr lang="en-US"/>
              <a:pPr>
                <a:defRPr/>
              </a:pPr>
              <a:t>‹#›</a:t>
            </a:fld>
            <a:endParaRPr lang="en-US"/>
          </a:p>
        </p:txBody>
      </p:sp>
    </p:spTree>
    <p:extLst>
      <p:ext uri="{BB962C8B-B14F-4D97-AF65-F5344CB8AC3E}">
        <p14:creationId xmlns:p14="http://schemas.microsoft.com/office/powerpoint/2010/main" val="657645441"/>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990115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3866136"/>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070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16409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575201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663996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669013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pPr>
              <a:defRPr/>
            </a:pPr>
            <a:endParaRPr lang="en-US">
              <a:solidFill>
                <a:srgbClr val="073E87"/>
              </a:solidFill>
            </a:endParaRPr>
          </a:p>
        </p:txBody>
      </p:sp>
      <p:sp>
        <p:nvSpPr>
          <p:cNvPr id="5" name="Footer Placeholder 4"/>
          <p:cNvSpPr>
            <a:spLocks noGrp="1"/>
          </p:cNvSpPr>
          <p:nvPr>
            <p:ph type="ftr" sz="quarter" idx="11"/>
          </p:nvPr>
        </p:nvSpPr>
        <p:spPr/>
        <p:txBody>
          <a:bodyPr/>
          <a:lstStyle/>
          <a:p>
            <a:pPr>
              <a:defRPr/>
            </a:pPr>
            <a:endParaRPr lang="en-US">
              <a:solidFill>
                <a:srgbClr val="073E87"/>
              </a:solidFill>
            </a:endParaRPr>
          </a:p>
        </p:txBody>
      </p:sp>
      <p:sp>
        <p:nvSpPr>
          <p:cNvPr id="6" name="Slide Number Placeholder 5"/>
          <p:cNvSpPr>
            <a:spLocks noGrp="1"/>
          </p:cNvSpPr>
          <p:nvPr>
            <p:ph type="sldNum" sz="quarter" idx="12"/>
          </p:nvPr>
        </p:nvSpPr>
        <p:spPr/>
        <p:txBody>
          <a:bodyPr/>
          <a:lstStyle/>
          <a:p>
            <a:pPr>
              <a:defRPr/>
            </a:pPr>
            <a:fld id="{47203CDC-406E-49F3-B1D9-AFBEF16CA933}"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36810663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endParaRPr lang="en-US">
              <a:solidFill>
                <a:srgbClr val="073E87"/>
              </a:solidFill>
            </a:endParaRPr>
          </a:p>
        </p:txBody>
      </p:sp>
      <p:sp>
        <p:nvSpPr>
          <p:cNvPr id="5" name="Footer Placeholder 4"/>
          <p:cNvSpPr>
            <a:spLocks noGrp="1"/>
          </p:cNvSpPr>
          <p:nvPr>
            <p:ph type="ftr" sz="quarter" idx="11"/>
          </p:nvPr>
        </p:nvSpPr>
        <p:spPr/>
        <p:txBody>
          <a:bodyPr/>
          <a:lstStyle/>
          <a:p>
            <a:pPr>
              <a:defRPr/>
            </a:pPr>
            <a:endParaRPr lang="en-US">
              <a:solidFill>
                <a:srgbClr val="073E87"/>
              </a:solidFill>
            </a:endParaRPr>
          </a:p>
        </p:txBody>
      </p:sp>
      <p:sp>
        <p:nvSpPr>
          <p:cNvPr id="6" name="Slide Number Placeholder 5"/>
          <p:cNvSpPr>
            <a:spLocks noGrp="1"/>
          </p:cNvSpPr>
          <p:nvPr>
            <p:ph type="sldNum" sz="quarter" idx="12"/>
          </p:nvPr>
        </p:nvSpPr>
        <p:spPr/>
        <p:txBody>
          <a:bodyPr/>
          <a:lstStyle/>
          <a:p>
            <a:pPr>
              <a:defRPr/>
            </a:pPr>
            <a:fld id="{84228AEB-8B0F-421A-83C2-5D16A8034117}" type="slidenum">
              <a:rPr lang="en-US" smtClean="0">
                <a:solidFill>
                  <a:srgbClr val="073E87"/>
                </a:solidFill>
              </a:rPr>
              <a:pPr>
                <a:defRPr/>
              </a:pPr>
              <a:t>‹#›</a:t>
            </a:fld>
            <a:endParaRPr lang="en-US">
              <a:solidFill>
                <a:srgbClr val="073E87"/>
              </a:solidFill>
            </a:endParaRPr>
          </a:p>
        </p:txBody>
      </p:sp>
      <p:sp>
        <p:nvSpPr>
          <p:cNvPr id="7" name="Title 6"/>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30139826"/>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endParaRPr lang="en-US">
              <a:solidFill>
                <a:srgbClr val="073E87"/>
              </a:solidFill>
            </a:endParaRPr>
          </a:p>
        </p:txBody>
      </p:sp>
      <p:sp>
        <p:nvSpPr>
          <p:cNvPr id="5" name="Footer Placeholder 4"/>
          <p:cNvSpPr>
            <a:spLocks noGrp="1"/>
          </p:cNvSpPr>
          <p:nvPr>
            <p:ph type="ftr" sz="quarter" idx="11"/>
          </p:nvPr>
        </p:nvSpPr>
        <p:spPr/>
        <p:txBody>
          <a:bodyPr/>
          <a:lstStyle/>
          <a:p>
            <a:pPr>
              <a:defRPr/>
            </a:pPr>
            <a:endParaRPr lang="en-US">
              <a:solidFill>
                <a:srgbClr val="073E87"/>
              </a:solidFill>
            </a:endParaRPr>
          </a:p>
        </p:txBody>
      </p:sp>
      <p:sp>
        <p:nvSpPr>
          <p:cNvPr id="6" name="Slide Number Placeholder 5"/>
          <p:cNvSpPr>
            <a:spLocks noGrp="1"/>
          </p:cNvSpPr>
          <p:nvPr>
            <p:ph type="sldNum" sz="quarter" idx="12"/>
          </p:nvPr>
        </p:nvSpPr>
        <p:spPr/>
        <p:txBody>
          <a:bodyPr/>
          <a:lstStyle/>
          <a:p>
            <a:pPr>
              <a:defRPr/>
            </a:pPr>
            <a:fld id="{1B1D19F4-4E89-41E0-B878-337850010D74}"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728489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pPr>
                <a:defRPr/>
              </a:pPr>
              <a:t>‹#›</a:t>
            </a:fld>
            <a:endParaRPr lang="en-US"/>
          </a:p>
        </p:txBody>
      </p:sp>
    </p:spTree>
    <p:extLst>
      <p:ext uri="{BB962C8B-B14F-4D97-AF65-F5344CB8AC3E}">
        <p14:creationId xmlns:p14="http://schemas.microsoft.com/office/powerpoint/2010/main" val="126909959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0DEFFC8-340A-4E1B-873A-E188BD398D2D}" type="slidenum">
              <a:rPr lang="en-US"/>
              <a:pPr>
                <a:defRPr/>
              </a:pPr>
              <a:t>‹#›</a:t>
            </a:fld>
            <a:endParaRPr lang="en-US"/>
          </a:p>
        </p:txBody>
      </p:sp>
    </p:spTree>
    <p:extLst>
      <p:ext uri="{BB962C8B-B14F-4D97-AF65-F5344CB8AC3E}">
        <p14:creationId xmlns:p14="http://schemas.microsoft.com/office/powerpoint/2010/main" val="10018733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pPr>
              <a:defRPr/>
            </a:pPr>
            <a:endParaRPr lang="en-US">
              <a:solidFill>
                <a:srgbClr val="073E87"/>
              </a:solidFill>
            </a:endParaRPr>
          </a:p>
        </p:txBody>
      </p:sp>
      <p:sp>
        <p:nvSpPr>
          <p:cNvPr id="6" name="Footer Placeholder 5"/>
          <p:cNvSpPr>
            <a:spLocks noGrp="1"/>
          </p:cNvSpPr>
          <p:nvPr>
            <p:ph type="ftr" sz="quarter" idx="11"/>
          </p:nvPr>
        </p:nvSpPr>
        <p:spPr/>
        <p:txBody>
          <a:bodyPr/>
          <a:lstStyle/>
          <a:p>
            <a:pPr>
              <a:defRPr/>
            </a:pPr>
            <a:endParaRPr lang="en-US">
              <a:solidFill>
                <a:srgbClr val="073E87"/>
              </a:solidFill>
            </a:endParaRPr>
          </a:p>
        </p:txBody>
      </p:sp>
      <p:sp>
        <p:nvSpPr>
          <p:cNvPr id="7" name="Slide Number Placeholder 6"/>
          <p:cNvSpPr>
            <a:spLocks noGrp="1"/>
          </p:cNvSpPr>
          <p:nvPr>
            <p:ph type="sldNum" sz="quarter" idx="12"/>
          </p:nvPr>
        </p:nvSpPr>
        <p:spPr/>
        <p:txBody>
          <a:bodyPr/>
          <a:lstStyle/>
          <a:p>
            <a:pPr>
              <a:defRPr/>
            </a:pPr>
            <a:fld id="{8E012B8C-E804-43DA-BD12-A120B332A485}" type="slidenum">
              <a:rPr lang="en-US" smtClean="0">
                <a:solidFill>
                  <a:srgbClr val="073E87"/>
                </a:solidFill>
              </a:rPr>
              <a:pPr>
                <a:defRPr/>
              </a:pPr>
              <a:t>‹#›</a:t>
            </a:fld>
            <a:endParaRPr lang="en-US">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2910262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pPr>
              <a:defRPr/>
            </a:pPr>
            <a:endParaRPr lang="en-US">
              <a:solidFill>
                <a:srgbClr val="073E87"/>
              </a:solidFill>
            </a:endParaRPr>
          </a:p>
        </p:txBody>
      </p:sp>
      <p:sp>
        <p:nvSpPr>
          <p:cNvPr id="8" name="Footer Placeholder 7"/>
          <p:cNvSpPr>
            <a:spLocks noGrp="1"/>
          </p:cNvSpPr>
          <p:nvPr>
            <p:ph type="ftr" sz="quarter" idx="11"/>
          </p:nvPr>
        </p:nvSpPr>
        <p:spPr/>
        <p:txBody>
          <a:bodyPr/>
          <a:lstStyle/>
          <a:p>
            <a:pPr>
              <a:defRPr/>
            </a:pPr>
            <a:endParaRPr lang="en-US">
              <a:solidFill>
                <a:srgbClr val="073E87"/>
              </a:solidFill>
            </a:endParaRPr>
          </a:p>
        </p:txBody>
      </p:sp>
      <p:sp>
        <p:nvSpPr>
          <p:cNvPr id="9" name="Slide Number Placeholder 8"/>
          <p:cNvSpPr>
            <a:spLocks noGrp="1"/>
          </p:cNvSpPr>
          <p:nvPr>
            <p:ph type="sldNum" sz="quarter" idx="12"/>
          </p:nvPr>
        </p:nvSpPr>
        <p:spPr/>
        <p:txBody>
          <a:bodyPr/>
          <a:lstStyle/>
          <a:p>
            <a:pPr>
              <a:defRPr/>
            </a:pPr>
            <a:fld id="{C619D286-7448-474E-BDFF-D54E93D73524}"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37563080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endParaRPr lang="en-US">
              <a:solidFill>
                <a:srgbClr val="073E87"/>
              </a:solidFill>
            </a:endParaRPr>
          </a:p>
        </p:txBody>
      </p:sp>
      <p:sp>
        <p:nvSpPr>
          <p:cNvPr id="4" name="Footer Placeholder 3"/>
          <p:cNvSpPr>
            <a:spLocks noGrp="1"/>
          </p:cNvSpPr>
          <p:nvPr>
            <p:ph type="ftr" sz="quarter" idx="11"/>
          </p:nvPr>
        </p:nvSpPr>
        <p:spPr/>
        <p:txBody>
          <a:bodyPr/>
          <a:lstStyle/>
          <a:p>
            <a:pPr>
              <a:defRPr/>
            </a:pPr>
            <a:endParaRPr lang="en-US">
              <a:solidFill>
                <a:srgbClr val="073E87"/>
              </a:solidFill>
            </a:endParaRPr>
          </a:p>
        </p:txBody>
      </p:sp>
      <p:sp>
        <p:nvSpPr>
          <p:cNvPr id="5" name="Slide Number Placeholder 4"/>
          <p:cNvSpPr>
            <a:spLocks noGrp="1"/>
          </p:cNvSpPr>
          <p:nvPr>
            <p:ph type="sldNum" sz="quarter" idx="12"/>
          </p:nvPr>
        </p:nvSpPr>
        <p:spPr/>
        <p:txBody>
          <a:bodyPr/>
          <a:lstStyle/>
          <a:p>
            <a:pPr>
              <a:defRPr/>
            </a:pPr>
            <a:fld id="{CF7829B9-BF20-44EC-B257-EFD2B845468E}"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25024091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 name="Date Placeholder 1"/>
          <p:cNvSpPr>
            <a:spLocks noGrp="1"/>
          </p:cNvSpPr>
          <p:nvPr>
            <p:ph type="dt" sz="half" idx="10"/>
          </p:nvPr>
        </p:nvSpPr>
        <p:spPr/>
        <p:txBody>
          <a:bodyPr/>
          <a:lstStyle/>
          <a:p>
            <a:pPr>
              <a:defRPr/>
            </a:pPr>
            <a:endParaRPr lang="en-US">
              <a:solidFill>
                <a:srgbClr val="073E87"/>
              </a:solidFill>
            </a:endParaRPr>
          </a:p>
        </p:txBody>
      </p:sp>
      <p:sp>
        <p:nvSpPr>
          <p:cNvPr id="3" name="Footer Placeholder 2"/>
          <p:cNvSpPr>
            <a:spLocks noGrp="1"/>
          </p:cNvSpPr>
          <p:nvPr>
            <p:ph type="ftr" sz="quarter" idx="11"/>
          </p:nvPr>
        </p:nvSpPr>
        <p:spPr/>
        <p:txBody>
          <a:bodyPr/>
          <a:lstStyle/>
          <a:p>
            <a:pPr>
              <a:defRPr/>
            </a:pPr>
            <a:endParaRPr lang="en-US">
              <a:solidFill>
                <a:srgbClr val="073E87"/>
              </a:solidFill>
            </a:endParaRPr>
          </a:p>
        </p:txBody>
      </p:sp>
      <p:sp>
        <p:nvSpPr>
          <p:cNvPr id="4" name="Slide Number Placeholder 3"/>
          <p:cNvSpPr>
            <a:spLocks noGrp="1"/>
          </p:cNvSpPr>
          <p:nvPr>
            <p:ph type="sldNum" sz="quarter" idx="12"/>
          </p:nvPr>
        </p:nvSpPr>
        <p:spPr/>
        <p:txBody>
          <a:bodyPr/>
          <a:lstStyle/>
          <a:p>
            <a:pPr>
              <a:defRPr/>
            </a:pPr>
            <a:fld id="{DAFA3463-2498-4A9D-BA56-7F1D3FE37BF6}"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82587610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sp>
        <p:nvSpPr>
          <p:cNvPr id="5" name="Date Placeholder 4"/>
          <p:cNvSpPr>
            <a:spLocks noGrp="1"/>
          </p:cNvSpPr>
          <p:nvPr>
            <p:ph type="dt" sz="half" idx="10"/>
          </p:nvPr>
        </p:nvSpPr>
        <p:spPr/>
        <p:txBody>
          <a:bodyPr/>
          <a:lstStyle/>
          <a:p>
            <a:pPr>
              <a:defRPr/>
            </a:pPr>
            <a:endParaRPr lang="en-US">
              <a:solidFill>
                <a:srgbClr val="073E87"/>
              </a:solidFill>
            </a:endParaRPr>
          </a:p>
        </p:txBody>
      </p:sp>
      <p:sp>
        <p:nvSpPr>
          <p:cNvPr id="6" name="Footer Placeholder 5"/>
          <p:cNvSpPr>
            <a:spLocks noGrp="1"/>
          </p:cNvSpPr>
          <p:nvPr>
            <p:ph type="ftr" sz="quarter" idx="11"/>
          </p:nvPr>
        </p:nvSpPr>
        <p:spPr/>
        <p:txBody>
          <a:bodyPr/>
          <a:lstStyle/>
          <a:p>
            <a:pPr>
              <a:defRPr/>
            </a:pPr>
            <a:endParaRPr lang="en-US">
              <a:solidFill>
                <a:srgbClr val="073E87"/>
              </a:solidFill>
            </a:endParaRPr>
          </a:p>
        </p:txBody>
      </p:sp>
      <p:sp>
        <p:nvSpPr>
          <p:cNvPr id="7" name="Slide Number Placeholder 6"/>
          <p:cNvSpPr>
            <a:spLocks noGrp="1"/>
          </p:cNvSpPr>
          <p:nvPr>
            <p:ph type="sldNum" sz="quarter" idx="12"/>
          </p:nvPr>
        </p:nvSpPr>
        <p:spPr/>
        <p:txBody>
          <a:bodyPr/>
          <a:lstStyle/>
          <a:p>
            <a:pPr>
              <a:defRPr/>
            </a:pPr>
            <a:fld id="{117E38FF-1D53-4FF6-9167-424576E1A893}" type="slidenum">
              <a:rPr lang="en-US" smtClean="0">
                <a:solidFill>
                  <a:srgbClr val="073E87"/>
                </a:solidFill>
              </a:rPr>
              <a:pPr>
                <a:defRPr/>
              </a:pPr>
              <a:t>‹#›</a:t>
            </a:fld>
            <a:endParaRPr lang="en-US">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66685855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endParaRPr lang="en-US">
              <a:solidFill>
                <a:srgbClr val="073E87"/>
              </a:solidFill>
            </a:endParaRPr>
          </a:p>
        </p:txBody>
      </p:sp>
      <p:sp>
        <p:nvSpPr>
          <p:cNvPr id="6" name="Footer Placeholder 5"/>
          <p:cNvSpPr>
            <a:spLocks noGrp="1"/>
          </p:cNvSpPr>
          <p:nvPr>
            <p:ph type="ftr" sz="quarter" idx="11"/>
          </p:nvPr>
        </p:nvSpPr>
        <p:spPr/>
        <p:txBody>
          <a:bodyPr/>
          <a:lstStyle/>
          <a:p>
            <a:pPr>
              <a:defRPr/>
            </a:pPr>
            <a:endParaRPr lang="en-US">
              <a:solidFill>
                <a:srgbClr val="073E87"/>
              </a:solidFill>
            </a:endParaRPr>
          </a:p>
        </p:txBody>
      </p:sp>
      <p:sp>
        <p:nvSpPr>
          <p:cNvPr id="7" name="Slide Number Placeholder 6"/>
          <p:cNvSpPr>
            <a:spLocks noGrp="1"/>
          </p:cNvSpPr>
          <p:nvPr>
            <p:ph type="sldNum" sz="quarter" idx="12"/>
          </p:nvPr>
        </p:nvSpPr>
        <p:spPr/>
        <p:txBody>
          <a:bodyPr/>
          <a:lstStyle/>
          <a:p>
            <a:pPr>
              <a:defRPr/>
            </a:pPr>
            <a:fld id="{BC426817-25FD-4704-802B-FBF35BD689C0}" type="slidenum">
              <a:rPr lang="en-US" smtClean="0">
                <a:solidFill>
                  <a:srgbClr val="073E87"/>
                </a:solidFill>
              </a:rPr>
              <a:pPr>
                <a:defRPr/>
              </a:pPr>
              <a:t>‹#›</a:t>
            </a:fld>
            <a:endParaRPr lang="en-US">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extLst>
      <p:ext uri="{BB962C8B-B14F-4D97-AF65-F5344CB8AC3E}">
        <p14:creationId xmlns:p14="http://schemas.microsoft.com/office/powerpoint/2010/main" val="264623650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endParaRPr lang="en-US">
              <a:solidFill>
                <a:srgbClr val="073E87"/>
              </a:solidFill>
            </a:endParaRPr>
          </a:p>
        </p:txBody>
      </p:sp>
      <p:sp>
        <p:nvSpPr>
          <p:cNvPr id="5" name="Footer Placeholder 4"/>
          <p:cNvSpPr>
            <a:spLocks noGrp="1"/>
          </p:cNvSpPr>
          <p:nvPr>
            <p:ph type="ftr" sz="quarter" idx="11"/>
          </p:nvPr>
        </p:nvSpPr>
        <p:spPr/>
        <p:txBody>
          <a:bodyPr/>
          <a:lstStyle/>
          <a:p>
            <a:pPr>
              <a:defRPr/>
            </a:pPr>
            <a:endParaRPr lang="en-US">
              <a:solidFill>
                <a:srgbClr val="073E87"/>
              </a:solidFill>
            </a:endParaRPr>
          </a:p>
        </p:txBody>
      </p:sp>
      <p:sp>
        <p:nvSpPr>
          <p:cNvPr id="6" name="Slide Number Placeholder 5"/>
          <p:cNvSpPr>
            <a:spLocks noGrp="1"/>
          </p:cNvSpPr>
          <p:nvPr>
            <p:ph type="sldNum" sz="quarter" idx="12"/>
          </p:nvPr>
        </p:nvSpPr>
        <p:spPr/>
        <p:txBody>
          <a:bodyPr/>
          <a:lstStyle/>
          <a:p>
            <a:pPr>
              <a:defRPr/>
            </a:pPr>
            <a:fld id="{C6D596B2-B9D5-4A2A-A6A0-69DB03E5D1B4}" type="slidenum">
              <a:rPr lang="en-US" smtClean="0">
                <a:solidFill>
                  <a:srgbClr val="073E87"/>
                </a:solidFill>
              </a:rPr>
              <a:pPr>
                <a:defRPr/>
              </a:pPr>
              <a:t>‹#›</a:t>
            </a:fld>
            <a:endParaRPr lang="en-US">
              <a:solidFill>
                <a:srgbClr val="073E87"/>
              </a:solidFill>
            </a:endParaRPr>
          </a:p>
        </p:txBody>
      </p:sp>
    </p:spTree>
    <p:extLst>
      <p:ext uri="{BB962C8B-B14F-4D97-AF65-F5344CB8AC3E}">
        <p14:creationId xmlns:p14="http://schemas.microsoft.com/office/powerpoint/2010/main" val="221469593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sp>
        <p:nvSpPr>
          <p:cNvPr id="4" name="Date Placeholder 3"/>
          <p:cNvSpPr>
            <a:spLocks noGrp="1"/>
          </p:cNvSpPr>
          <p:nvPr>
            <p:ph type="dt" sz="half" idx="10"/>
          </p:nvPr>
        </p:nvSpPr>
        <p:spPr/>
        <p:txBody>
          <a:bodyPr/>
          <a:lstStyle/>
          <a:p>
            <a:pPr>
              <a:defRPr/>
            </a:pPr>
            <a:endParaRPr lang="en-US">
              <a:solidFill>
                <a:srgbClr val="073E87"/>
              </a:solidFill>
            </a:endParaRPr>
          </a:p>
        </p:txBody>
      </p:sp>
      <p:sp>
        <p:nvSpPr>
          <p:cNvPr id="5" name="Footer Placeholder 4"/>
          <p:cNvSpPr>
            <a:spLocks noGrp="1"/>
          </p:cNvSpPr>
          <p:nvPr>
            <p:ph type="ftr" sz="quarter" idx="11"/>
          </p:nvPr>
        </p:nvSpPr>
        <p:spPr/>
        <p:txBody>
          <a:bodyPr/>
          <a:lstStyle/>
          <a:p>
            <a:pPr>
              <a:defRPr/>
            </a:pPr>
            <a:endParaRPr lang="en-US">
              <a:solidFill>
                <a:srgbClr val="073E87"/>
              </a:solidFill>
            </a:endParaRPr>
          </a:p>
        </p:txBody>
      </p:sp>
      <p:sp>
        <p:nvSpPr>
          <p:cNvPr id="6" name="Slide Number Placeholder 5"/>
          <p:cNvSpPr>
            <a:spLocks noGrp="1"/>
          </p:cNvSpPr>
          <p:nvPr>
            <p:ph type="sldNum" sz="quarter" idx="12"/>
          </p:nvPr>
        </p:nvSpPr>
        <p:spPr/>
        <p:txBody>
          <a:bodyPr/>
          <a:lstStyle/>
          <a:p>
            <a:pPr>
              <a:defRPr/>
            </a:pPr>
            <a:fld id="{0D65D787-84B8-4BAF-9CCD-1B56456BEC25}" type="slidenum">
              <a:rPr lang="en-US" smtClean="0">
                <a:solidFill>
                  <a:srgbClr val="073E87"/>
                </a:solidFill>
              </a:rPr>
              <a:pPr>
                <a:defRPr/>
              </a:pPr>
              <a:t>‹#›</a:t>
            </a:fld>
            <a:endParaRPr lang="en-US">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7912347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5814197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7" name="Title 6"/>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2942612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E75D9C02-91E3-4942-ADAD-89A0F83F0504}" type="slidenum">
              <a:rPr lang="en-US"/>
              <a:pPr>
                <a:defRPr/>
              </a:pPr>
              <a:t>‹#›</a:t>
            </a:fld>
            <a:endParaRPr lang="en-US"/>
          </a:p>
        </p:txBody>
      </p:sp>
    </p:spTree>
    <p:extLst>
      <p:ext uri="{BB962C8B-B14F-4D97-AF65-F5344CB8AC3E}">
        <p14:creationId xmlns:p14="http://schemas.microsoft.com/office/powerpoint/2010/main" val="246627770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45798364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473876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4071256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6506597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Date Placeholder 1"/>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14819834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11161361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extLst>
      <p:ext uri="{BB962C8B-B14F-4D97-AF65-F5344CB8AC3E}">
        <p14:creationId xmlns:p14="http://schemas.microsoft.com/office/powerpoint/2010/main" val="358888941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89285890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1926504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5814197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1192F0C-7B71-41AD-AFC0-32DAED3B8518}" type="slidenum">
              <a:rPr lang="en-US"/>
              <a:pPr>
                <a:defRPr/>
              </a:pPr>
              <a:t>‹#›</a:t>
            </a:fld>
            <a:endParaRPr lang="en-US"/>
          </a:p>
        </p:txBody>
      </p:sp>
    </p:spTree>
    <p:extLst>
      <p:ext uri="{BB962C8B-B14F-4D97-AF65-F5344CB8AC3E}">
        <p14:creationId xmlns:p14="http://schemas.microsoft.com/office/powerpoint/2010/main" val="114546385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7" name="Title 6"/>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29426123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45798364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4738761"/>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4071256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6506597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Date Placeholder 1"/>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148198346"/>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11161361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extLst>
      <p:ext uri="{BB962C8B-B14F-4D97-AF65-F5344CB8AC3E}">
        <p14:creationId xmlns:p14="http://schemas.microsoft.com/office/powerpoint/2010/main" val="358888941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89285890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192650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555FE21-2AFD-42DD-ADAF-3831E6300249}" type="slidenum">
              <a:rPr lang="en-US"/>
              <a:pPr>
                <a:defRPr/>
              </a:pPr>
              <a:t>‹#›</a:t>
            </a:fld>
            <a:endParaRPr lang="en-US"/>
          </a:p>
        </p:txBody>
      </p:sp>
    </p:spTree>
    <p:extLst>
      <p:ext uri="{BB962C8B-B14F-4D97-AF65-F5344CB8AC3E}">
        <p14:creationId xmlns:p14="http://schemas.microsoft.com/office/powerpoint/2010/main" val="37413832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5814197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7" name="Title 6"/>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294261235"/>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45798364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473876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4071256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26506597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Date Placeholder 1"/>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148198346"/>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11161361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extLst>
      <p:ext uri="{BB962C8B-B14F-4D97-AF65-F5344CB8AC3E}">
        <p14:creationId xmlns:p14="http://schemas.microsoft.com/office/powerpoint/2010/main" val="3588889416"/>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8928589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15AAB51F-CC5E-4195-93B2-E4E9B0794A09}" type="slidenum">
              <a:rPr lang="en-US"/>
              <a:pPr>
                <a:defRPr/>
              </a:pPr>
              <a:t>‹#›</a:t>
            </a:fld>
            <a:endParaRPr lang="en-US"/>
          </a:p>
        </p:txBody>
      </p:sp>
    </p:spTree>
    <p:extLst>
      <p:ext uri="{BB962C8B-B14F-4D97-AF65-F5344CB8AC3E}">
        <p14:creationId xmlns:p14="http://schemas.microsoft.com/office/powerpoint/2010/main" val="49387758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sp>
        <p:nvSpPr>
          <p:cNvPr id="4" name="Date Placeholder 3"/>
          <p:cNvSpPr>
            <a:spLocks noGrp="1"/>
          </p:cNvSpPr>
          <p:nvPr>
            <p:ph type="dt" sz="half" idx="10"/>
          </p:nvPr>
        </p:nvSpPr>
        <p:spPr/>
        <p:txBody>
          <a:bodyPr/>
          <a:lstStyle/>
          <a:p>
            <a:fld id="{BBCCB58D-A0DB-4B40-BBAC-E8DB937D633B}" type="datetimeFigureOut">
              <a:rPr lang="en-US" smtClean="0">
                <a:solidFill>
                  <a:srgbClr val="073E87"/>
                </a:solidFill>
              </a:rPr>
              <a:pPr/>
              <a:t>2/11/2012</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4B842FBA-541D-46B8-9778-9801F34CF00F}" type="slidenum">
              <a:rPr lang="en-US" smtClean="0">
                <a:solidFill>
                  <a:srgbClr val="073E87"/>
                </a:solidFill>
              </a:rPr>
              <a:pPr/>
              <a:t>‹#›</a:t>
            </a:fld>
            <a:endParaRPr lang="en-US">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1926504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7F902CA-CCE3-45F6-98EB-D206B1345637}" type="slidenum">
              <a:rPr lang="en-US"/>
              <a:pPr>
                <a:defRPr/>
              </a:pPr>
              <a:t>‹#›</a:t>
            </a:fld>
            <a:endParaRPr lang="en-US"/>
          </a:p>
        </p:txBody>
      </p:sp>
    </p:spTree>
    <p:extLst>
      <p:ext uri="{BB962C8B-B14F-4D97-AF65-F5344CB8AC3E}">
        <p14:creationId xmlns:p14="http://schemas.microsoft.com/office/powerpoint/2010/main" val="32114667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82CAC49-E6F7-4169-A1CC-9BE1F941430B}" type="slidenum">
              <a:rPr lang="en-US"/>
              <a:pPr>
                <a:defRPr/>
              </a:pPr>
              <a:t>‹#›</a:t>
            </a:fld>
            <a:endParaRPr lang="en-US"/>
          </a:p>
        </p:txBody>
      </p:sp>
    </p:spTree>
    <p:extLst>
      <p:ext uri="{BB962C8B-B14F-4D97-AF65-F5344CB8AC3E}">
        <p14:creationId xmlns:p14="http://schemas.microsoft.com/office/powerpoint/2010/main" val="21171007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7731CD4-ACFC-49CC-BA71-8CD1E3E5E100}" type="slidenum">
              <a:rPr lang="en-US"/>
              <a:pPr>
                <a:defRPr/>
              </a:pPr>
              <a:t>‹#›</a:t>
            </a:fld>
            <a:endParaRPr lang="en-US"/>
          </a:p>
        </p:txBody>
      </p:sp>
    </p:spTree>
    <p:extLst>
      <p:ext uri="{BB962C8B-B14F-4D97-AF65-F5344CB8AC3E}">
        <p14:creationId xmlns:p14="http://schemas.microsoft.com/office/powerpoint/2010/main" val="396632439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62A5DC1-2A26-4F67-B833-81D87C514D33}" type="slidenum">
              <a:rPr lang="en-US"/>
              <a:pPr>
                <a:defRPr/>
              </a:pPr>
              <a:t>‹#›</a:t>
            </a:fld>
            <a:endParaRPr lang="en-US"/>
          </a:p>
        </p:txBody>
      </p:sp>
    </p:spTree>
    <p:extLst>
      <p:ext uri="{BB962C8B-B14F-4D97-AF65-F5344CB8AC3E}">
        <p14:creationId xmlns:p14="http://schemas.microsoft.com/office/powerpoint/2010/main" val="30804574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D0662502-88F9-43ED-95D0-5DCDE8829446}" type="slidenum">
              <a:rPr lang="en-US"/>
              <a:pPr>
                <a:defRPr/>
              </a:pPr>
              <a:t>‹#›</a:t>
            </a:fld>
            <a:endParaRPr lang="en-US"/>
          </a:p>
        </p:txBody>
      </p:sp>
    </p:spTree>
    <p:extLst>
      <p:ext uri="{BB962C8B-B14F-4D97-AF65-F5344CB8AC3E}">
        <p14:creationId xmlns:p14="http://schemas.microsoft.com/office/powerpoint/2010/main" val="2352749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pPr>
                <a:defRPr/>
              </a:pPr>
              <a:t>‹#›</a:t>
            </a:fld>
            <a:endParaRPr lang="en-US"/>
          </a:p>
        </p:txBody>
      </p:sp>
    </p:spTree>
    <p:extLst>
      <p:ext uri="{BB962C8B-B14F-4D97-AF65-F5344CB8AC3E}">
        <p14:creationId xmlns:p14="http://schemas.microsoft.com/office/powerpoint/2010/main" val="125161772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48727B51-8A88-4FAB-AF03-0A3DCBCBBB9A}" type="slidenum">
              <a:rPr lang="en-US"/>
              <a:pPr>
                <a:defRPr/>
              </a:pPr>
              <a:t>‹#›</a:t>
            </a:fld>
            <a:endParaRPr lang="en-US"/>
          </a:p>
        </p:txBody>
      </p:sp>
    </p:spTree>
    <p:extLst>
      <p:ext uri="{BB962C8B-B14F-4D97-AF65-F5344CB8AC3E}">
        <p14:creationId xmlns:p14="http://schemas.microsoft.com/office/powerpoint/2010/main" val="21551378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824B048-4AB7-4834-9801-96DEF4D10FB6}" type="slidenum">
              <a:rPr lang="en-US"/>
              <a:pPr>
                <a:defRPr/>
              </a:pPr>
              <a:t>‹#›</a:t>
            </a:fld>
            <a:endParaRPr lang="en-US"/>
          </a:p>
        </p:txBody>
      </p:sp>
    </p:spTree>
    <p:extLst>
      <p:ext uri="{BB962C8B-B14F-4D97-AF65-F5344CB8AC3E}">
        <p14:creationId xmlns:p14="http://schemas.microsoft.com/office/powerpoint/2010/main" val="52129153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9222FB4-D3E4-42A7-B3DB-49E9784CF848}" type="slidenum">
              <a:rPr lang="en-US"/>
              <a:pPr>
                <a:defRPr/>
              </a:pPr>
              <a:t>‹#›</a:t>
            </a:fld>
            <a:endParaRPr lang="en-US"/>
          </a:p>
        </p:txBody>
      </p:sp>
    </p:spTree>
    <p:extLst>
      <p:ext uri="{BB962C8B-B14F-4D97-AF65-F5344CB8AC3E}">
        <p14:creationId xmlns:p14="http://schemas.microsoft.com/office/powerpoint/2010/main" val="252341481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0DE7F5C-40E7-41F2-98B0-FD11CF92535C}" type="slidenum">
              <a:rPr lang="en-US"/>
              <a:pPr>
                <a:defRPr/>
              </a:pPr>
              <a:t>‹#›</a:t>
            </a:fld>
            <a:endParaRPr lang="en-US"/>
          </a:p>
        </p:txBody>
      </p:sp>
    </p:spTree>
    <p:extLst>
      <p:ext uri="{BB962C8B-B14F-4D97-AF65-F5344CB8AC3E}">
        <p14:creationId xmlns:p14="http://schemas.microsoft.com/office/powerpoint/2010/main" val="4155111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B1307FD-E319-4207-9264-931AA62A39BB}" type="slidenum">
              <a:rPr lang="en-US"/>
              <a:pPr>
                <a:defRPr/>
              </a:pPr>
              <a:t>‹#›</a:t>
            </a:fld>
            <a:endParaRPr lang="en-US"/>
          </a:p>
        </p:txBody>
      </p:sp>
    </p:spTree>
    <p:extLst>
      <p:ext uri="{BB962C8B-B14F-4D97-AF65-F5344CB8AC3E}">
        <p14:creationId xmlns:p14="http://schemas.microsoft.com/office/powerpoint/2010/main" val="265174892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6E77606B-8AA6-4081-9B16-7A44DE53DE5C}" type="slidenum">
              <a:rPr lang="en-US"/>
              <a:pPr>
                <a:defRPr/>
              </a:pPr>
              <a:t>‹#›</a:t>
            </a:fld>
            <a:endParaRPr lang="en-US"/>
          </a:p>
        </p:txBody>
      </p:sp>
    </p:spTree>
    <p:extLst>
      <p:ext uri="{BB962C8B-B14F-4D97-AF65-F5344CB8AC3E}">
        <p14:creationId xmlns:p14="http://schemas.microsoft.com/office/powerpoint/2010/main" val="310129965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E77CF5C-DDC3-4009-A4A5-4002FBD5D24E}" type="slidenum">
              <a:rPr lang="en-US"/>
              <a:pPr>
                <a:defRPr/>
              </a:pPr>
              <a:t>‹#›</a:t>
            </a:fld>
            <a:endParaRPr lang="en-US"/>
          </a:p>
        </p:txBody>
      </p:sp>
    </p:spTree>
    <p:extLst>
      <p:ext uri="{BB962C8B-B14F-4D97-AF65-F5344CB8AC3E}">
        <p14:creationId xmlns:p14="http://schemas.microsoft.com/office/powerpoint/2010/main" val="124994534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C5DFBD5B-369D-4485-A132-E5C132E9D124}" type="slidenum">
              <a:rPr lang="en-US"/>
              <a:pPr>
                <a:defRPr/>
              </a:pPr>
              <a:t>‹#›</a:t>
            </a:fld>
            <a:endParaRPr lang="en-US"/>
          </a:p>
        </p:txBody>
      </p:sp>
    </p:spTree>
    <p:extLst>
      <p:ext uri="{BB962C8B-B14F-4D97-AF65-F5344CB8AC3E}">
        <p14:creationId xmlns:p14="http://schemas.microsoft.com/office/powerpoint/2010/main" val="322165865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D7F97DF-4F8D-4EE1-9642-5939C1AF9A46}" type="slidenum">
              <a:rPr lang="en-US"/>
              <a:pPr>
                <a:defRPr/>
              </a:pPr>
              <a:t>‹#›</a:t>
            </a:fld>
            <a:endParaRPr lang="en-US"/>
          </a:p>
        </p:txBody>
      </p:sp>
    </p:spTree>
    <p:extLst>
      <p:ext uri="{BB962C8B-B14F-4D97-AF65-F5344CB8AC3E}">
        <p14:creationId xmlns:p14="http://schemas.microsoft.com/office/powerpoint/2010/main" val="192564124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D804CA3-9993-4B90-8F88-1B4E067FA08C}" type="slidenum">
              <a:rPr lang="en-US"/>
              <a:pPr>
                <a:defRPr/>
              </a:pPr>
              <a:t>‹#›</a:t>
            </a:fld>
            <a:endParaRPr lang="en-US"/>
          </a:p>
        </p:txBody>
      </p:sp>
    </p:spTree>
    <p:extLst>
      <p:ext uri="{BB962C8B-B14F-4D97-AF65-F5344CB8AC3E}">
        <p14:creationId xmlns:p14="http://schemas.microsoft.com/office/powerpoint/2010/main" val="1433903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pPr>
                <a:defRPr/>
              </a:pPr>
              <a:t>‹#›</a:t>
            </a:fld>
            <a:endParaRPr lang="en-US"/>
          </a:p>
        </p:txBody>
      </p:sp>
    </p:spTree>
    <p:extLst>
      <p:ext uri="{BB962C8B-B14F-4D97-AF65-F5344CB8AC3E}">
        <p14:creationId xmlns:p14="http://schemas.microsoft.com/office/powerpoint/2010/main" val="224721261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FDC9613-81BD-416A-BF01-2D305743585D}" type="slidenum">
              <a:rPr lang="en-US"/>
              <a:pPr>
                <a:defRPr/>
              </a:pPr>
              <a:t>‹#›</a:t>
            </a:fld>
            <a:endParaRPr lang="en-US"/>
          </a:p>
        </p:txBody>
      </p:sp>
    </p:spTree>
    <p:extLst>
      <p:ext uri="{BB962C8B-B14F-4D97-AF65-F5344CB8AC3E}">
        <p14:creationId xmlns:p14="http://schemas.microsoft.com/office/powerpoint/2010/main" val="30140531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01CDD45-CB72-465C-B46D-BC6BC5E15792}" type="slidenum">
              <a:rPr lang="en-US"/>
              <a:pPr>
                <a:defRPr/>
              </a:pPr>
              <a:t>‹#›</a:t>
            </a:fld>
            <a:endParaRPr lang="en-US"/>
          </a:p>
        </p:txBody>
      </p:sp>
    </p:spTree>
    <p:extLst>
      <p:ext uri="{BB962C8B-B14F-4D97-AF65-F5344CB8AC3E}">
        <p14:creationId xmlns:p14="http://schemas.microsoft.com/office/powerpoint/2010/main" val="79290839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23FDB54A-B869-4D9C-BF19-E437BA947D23}" type="slidenum">
              <a:rPr lang="en-US"/>
              <a:pPr>
                <a:defRPr/>
              </a:pPr>
              <a:t>‹#›</a:t>
            </a:fld>
            <a:endParaRPr lang="en-US"/>
          </a:p>
        </p:txBody>
      </p:sp>
    </p:spTree>
    <p:extLst>
      <p:ext uri="{BB962C8B-B14F-4D97-AF65-F5344CB8AC3E}">
        <p14:creationId xmlns:p14="http://schemas.microsoft.com/office/powerpoint/2010/main" val="39516818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12148CA0-F945-4DBE-A567-F9DAD099D2D2}" type="slidenum">
              <a:rPr lang="en-US"/>
              <a:pPr>
                <a:defRPr/>
              </a:pPr>
              <a:t>‹#›</a:t>
            </a:fld>
            <a:endParaRPr lang="en-US"/>
          </a:p>
        </p:txBody>
      </p:sp>
    </p:spTree>
    <p:extLst>
      <p:ext uri="{BB962C8B-B14F-4D97-AF65-F5344CB8AC3E}">
        <p14:creationId xmlns:p14="http://schemas.microsoft.com/office/powerpoint/2010/main" val="24737193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834D118-A729-4F53-A633-B89706FE031A}" type="slidenum">
              <a:rPr lang="en-US"/>
              <a:pPr>
                <a:defRPr/>
              </a:pPr>
              <a:t>‹#›</a:t>
            </a:fld>
            <a:endParaRPr lang="en-US"/>
          </a:p>
        </p:txBody>
      </p:sp>
    </p:spTree>
    <p:extLst>
      <p:ext uri="{BB962C8B-B14F-4D97-AF65-F5344CB8AC3E}">
        <p14:creationId xmlns:p14="http://schemas.microsoft.com/office/powerpoint/2010/main" val="39348534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0125385-9DFC-4BF6-8159-2C0A794C731A}" type="slidenum">
              <a:rPr lang="en-US"/>
              <a:pPr>
                <a:defRPr/>
              </a:pPr>
              <a:t>‹#›</a:t>
            </a:fld>
            <a:endParaRPr lang="en-US"/>
          </a:p>
        </p:txBody>
      </p:sp>
    </p:spTree>
    <p:extLst>
      <p:ext uri="{BB962C8B-B14F-4D97-AF65-F5344CB8AC3E}">
        <p14:creationId xmlns:p14="http://schemas.microsoft.com/office/powerpoint/2010/main" val="138824218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C997E2BB-A6CE-4327-ACC8-B92DADB4A333}" type="slidenum">
              <a:rPr lang="en-US"/>
              <a:pPr>
                <a:defRPr/>
              </a:pPr>
              <a:t>‹#›</a:t>
            </a:fld>
            <a:endParaRPr lang="en-US"/>
          </a:p>
        </p:txBody>
      </p:sp>
    </p:spTree>
    <p:extLst>
      <p:ext uri="{BB962C8B-B14F-4D97-AF65-F5344CB8AC3E}">
        <p14:creationId xmlns:p14="http://schemas.microsoft.com/office/powerpoint/2010/main" val="17299247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7B3AAD2B-D3E7-4286-BD22-72F0201358F7}" type="slidenum">
              <a:rPr lang="en-US"/>
              <a:pPr>
                <a:defRPr/>
              </a:pPr>
              <a:t>‹#›</a:t>
            </a:fld>
            <a:endParaRPr lang="en-US"/>
          </a:p>
        </p:txBody>
      </p:sp>
    </p:spTree>
    <p:extLst>
      <p:ext uri="{BB962C8B-B14F-4D97-AF65-F5344CB8AC3E}">
        <p14:creationId xmlns:p14="http://schemas.microsoft.com/office/powerpoint/2010/main" val="131622406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1F60DA7-538B-4B12-B5A0-C373416EE7F8}" type="slidenum">
              <a:rPr lang="en-US"/>
              <a:pPr>
                <a:defRPr/>
              </a:pPr>
              <a:t>‹#›</a:t>
            </a:fld>
            <a:endParaRPr lang="en-US"/>
          </a:p>
        </p:txBody>
      </p:sp>
    </p:spTree>
    <p:extLst>
      <p:ext uri="{BB962C8B-B14F-4D97-AF65-F5344CB8AC3E}">
        <p14:creationId xmlns:p14="http://schemas.microsoft.com/office/powerpoint/2010/main" val="389994720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CBD2347-77EE-431D-8357-817E4411BAD6}" type="slidenum">
              <a:rPr lang="en-US"/>
              <a:pPr>
                <a:defRPr/>
              </a:pPr>
              <a:t>‹#›</a:t>
            </a:fld>
            <a:endParaRPr lang="en-US"/>
          </a:p>
        </p:txBody>
      </p:sp>
    </p:spTree>
    <p:extLst>
      <p:ext uri="{BB962C8B-B14F-4D97-AF65-F5344CB8AC3E}">
        <p14:creationId xmlns:p14="http://schemas.microsoft.com/office/powerpoint/2010/main" val="26661853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2" Type="http://schemas.openxmlformats.org/officeDocument/2006/relationships/slideLayout" Target="../slideLayouts/slideLayout114.xml"/><Relationship Id="rId16" Type="http://schemas.openxmlformats.org/officeDocument/2006/relationships/image" Target="../media/image2.png"/><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5" Type="http://schemas.openxmlformats.org/officeDocument/2006/relationships/image" Target="../media/image1.emf"/><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theme" Target="../theme/theme11.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5" Type="http://schemas.openxmlformats.org/officeDocument/2006/relationships/image" Target="../media/image2.png"/><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image" Target="../media/image4.emf"/></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2" Type="http://schemas.openxmlformats.org/officeDocument/2006/relationships/slideLayout" Target="../slideLayouts/slideLayout139.xml"/><Relationship Id="rId16" Type="http://schemas.openxmlformats.org/officeDocument/2006/relationships/image" Target="../media/image2.png"/><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image" Target="../media/image1.emf"/><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6" Type="http://schemas.openxmlformats.org/officeDocument/2006/relationships/image" Target="../media/image2.png"/><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5" Type="http://schemas.openxmlformats.org/officeDocument/2006/relationships/image" Target="../media/image1.emf"/><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6" Type="http://schemas.openxmlformats.org/officeDocument/2006/relationships/image" Target="../media/image2.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1.emf"/><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6" Type="http://schemas.openxmlformats.org/officeDocument/2006/relationships/image" Target="../media/image2.png"/><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image" Target="../media/image1.emf"/><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6" Type="http://schemas.openxmlformats.org/officeDocument/2006/relationships/image" Target="../media/image2.png"/><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image" Target="../media/image1.emf"/><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slideLayout" Target="../slideLayouts/slideLayout215.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2" Type="http://schemas.openxmlformats.org/officeDocument/2006/relationships/slideLayout" Target="../slideLayouts/slideLayout204.xml"/><Relationship Id="rId16" Type="http://schemas.openxmlformats.org/officeDocument/2006/relationships/image" Target="../media/image2.png"/><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5" Type="http://schemas.openxmlformats.org/officeDocument/2006/relationships/image" Target="../media/image1.emf"/><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23.xml"/><Relationship Id="rId13" Type="http://schemas.openxmlformats.org/officeDocument/2006/relationships/slideLayout" Target="../slideLayouts/slideLayout228.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slideLayout" Target="../slideLayouts/slideLayout227.xml"/><Relationship Id="rId2" Type="http://schemas.openxmlformats.org/officeDocument/2006/relationships/slideLayout" Target="../slideLayouts/slideLayout217.xml"/><Relationship Id="rId16" Type="http://schemas.openxmlformats.org/officeDocument/2006/relationships/image" Target="../media/image2.png"/><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5" Type="http://schemas.openxmlformats.org/officeDocument/2006/relationships/image" Target="../media/image1.emf"/><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2" Type="http://schemas.openxmlformats.org/officeDocument/2006/relationships/slideLayout" Target="../slideLayouts/slideLayout230.xml"/><Relationship Id="rId16" Type="http://schemas.openxmlformats.org/officeDocument/2006/relationships/image" Target="../media/image2.png"/><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image" Target="../media/image1.emf"/><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49.xml"/><Relationship Id="rId13" Type="http://schemas.openxmlformats.org/officeDocument/2006/relationships/slideLayout" Target="../slideLayouts/slideLayout254.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slideLayout" Target="../slideLayouts/slideLayout253.xml"/><Relationship Id="rId2" Type="http://schemas.openxmlformats.org/officeDocument/2006/relationships/slideLayout" Target="../slideLayouts/slideLayout243.xml"/><Relationship Id="rId16" Type="http://schemas.openxmlformats.org/officeDocument/2006/relationships/image" Target="../media/image2.png"/><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5" Type="http://schemas.openxmlformats.org/officeDocument/2006/relationships/image" Target="../media/image1.emf"/><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theme" Target="../theme/theme21.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slideLayout" Target="../slideLayouts/slideLayout266.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5" Type="http://schemas.openxmlformats.org/officeDocument/2006/relationships/image" Target="../media/image2.png"/><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 Id="rId14" Type="http://schemas.openxmlformats.org/officeDocument/2006/relationships/image" Target="../media/image4.emf"/></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74.xml"/><Relationship Id="rId13" Type="http://schemas.openxmlformats.org/officeDocument/2006/relationships/slideLayout" Target="../slideLayouts/slideLayout279.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slideLayout" Target="../slideLayouts/slideLayout278.xml"/><Relationship Id="rId2" Type="http://schemas.openxmlformats.org/officeDocument/2006/relationships/slideLayout" Target="../slideLayouts/slideLayout268.xml"/><Relationship Id="rId16" Type="http://schemas.openxmlformats.org/officeDocument/2006/relationships/image" Target="../media/image2.png"/><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5" Type="http://schemas.openxmlformats.org/officeDocument/2006/relationships/image" Target="../media/image1.emf"/><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6" Type="http://schemas.openxmlformats.org/officeDocument/2006/relationships/image" Target="../media/image2.png"/><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5" Type="http://schemas.openxmlformats.org/officeDocument/2006/relationships/image" Target="../media/image1.emf"/><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00.xml"/><Relationship Id="rId13" Type="http://schemas.openxmlformats.org/officeDocument/2006/relationships/slideLayout" Target="../slideLayouts/slideLayout305.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slideLayout" Target="../slideLayouts/slideLayout304.xml"/><Relationship Id="rId2" Type="http://schemas.openxmlformats.org/officeDocument/2006/relationships/slideLayout" Target="../slideLayouts/slideLayout294.xml"/><Relationship Id="rId16" Type="http://schemas.openxmlformats.org/officeDocument/2006/relationships/image" Target="../media/image2.png"/><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5" Type="http://schemas.openxmlformats.org/officeDocument/2006/relationships/image" Target="../media/image1.emf"/><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slideLayout" Target="../slideLayouts/slideLayout318.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slideLayout" Target="../slideLayouts/slideLayout317.xml"/><Relationship Id="rId2" Type="http://schemas.openxmlformats.org/officeDocument/2006/relationships/slideLayout" Target="../slideLayouts/slideLayout307.xml"/><Relationship Id="rId16" Type="http://schemas.openxmlformats.org/officeDocument/2006/relationships/image" Target="../media/image2.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emf"/><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slideLayout" Target="../slideLayouts/slideLayout331.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slideLayout" Target="../slideLayouts/slideLayout330.xml"/><Relationship Id="rId2" Type="http://schemas.openxmlformats.org/officeDocument/2006/relationships/slideLayout" Target="../slideLayouts/slideLayout320.xml"/><Relationship Id="rId16" Type="http://schemas.openxmlformats.org/officeDocument/2006/relationships/image" Target="../media/image2.png"/><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image" Target="../media/image1.emf"/><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6" Type="http://schemas.openxmlformats.org/officeDocument/2006/relationships/image" Target="../media/image2.png"/><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5" Type="http://schemas.openxmlformats.org/officeDocument/2006/relationships/image" Target="../media/image1.emf"/><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slideLayout" Target="../slideLayouts/slideLayout357.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slideLayout" Target="../slideLayouts/slideLayout356.xml"/><Relationship Id="rId2" Type="http://schemas.openxmlformats.org/officeDocument/2006/relationships/slideLayout" Target="../slideLayouts/slideLayout346.xml"/><Relationship Id="rId16" Type="http://schemas.openxmlformats.org/officeDocument/2006/relationships/image" Target="../media/image2.png"/><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5" Type="http://schemas.openxmlformats.org/officeDocument/2006/relationships/image" Target="../media/image1.emf"/><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slideLayout" Target="../slideLayouts/slideLayout370.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2" Type="http://schemas.openxmlformats.org/officeDocument/2006/relationships/slideLayout" Target="../slideLayouts/slideLayout359.xml"/><Relationship Id="rId16" Type="http://schemas.openxmlformats.org/officeDocument/2006/relationships/image" Target="../media/image2.png"/><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5" Type="http://schemas.openxmlformats.org/officeDocument/2006/relationships/image" Target="../media/image1.emf"/><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image" Target="../media/image3.emf"/><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78.xml"/><Relationship Id="rId13" Type="http://schemas.openxmlformats.org/officeDocument/2006/relationships/slideLayout" Target="../slideLayouts/slideLayout383.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slideLayout" Target="../slideLayouts/slideLayout382.xml"/><Relationship Id="rId2" Type="http://schemas.openxmlformats.org/officeDocument/2006/relationships/slideLayout" Target="../slideLayouts/slideLayout372.xml"/><Relationship Id="rId16" Type="http://schemas.openxmlformats.org/officeDocument/2006/relationships/image" Target="../media/image2.png"/><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5" Type="http://schemas.openxmlformats.org/officeDocument/2006/relationships/image" Target="../media/image1.emf"/><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slideLayout" Target="../slideLayouts/slideLayout396.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6" Type="http://schemas.openxmlformats.org/officeDocument/2006/relationships/image" Target="../media/image2.png"/><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5" Type="http://schemas.openxmlformats.org/officeDocument/2006/relationships/image" Target="../media/image1.emf"/><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slideLayout" Target="../slideLayouts/slideLayout409.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slideLayout" Target="../slideLayouts/slideLayout408.xml"/><Relationship Id="rId2" Type="http://schemas.openxmlformats.org/officeDocument/2006/relationships/slideLayout" Target="../slideLayouts/slideLayout398.xml"/><Relationship Id="rId16" Type="http://schemas.openxmlformats.org/officeDocument/2006/relationships/image" Target="../media/image2.png"/><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5" Type="http://schemas.openxmlformats.org/officeDocument/2006/relationships/image" Target="../media/image1.emf"/><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17.xml"/><Relationship Id="rId13" Type="http://schemas.openxmlformats.org/officeDocument/2006/relationships/slideLayout" Target="../slideLayouts/slideLayout422.xml"/><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slideLayout" Target="../slideLayouts/slideLayout421.xml"/><Relationship Id="rId2" Type="http://schemas.openxmlformats.org/officeDocument/2006/relationships/slideLayout" Target="../slideLayouts/slideLayout411.xml"/><Relationship Id="rId16" Type="http://schemas.openxmlformats.org/officeDocument/2006/relationships/image" Target="../media/image2.png"/><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5" Type="http://schemas.openxmlformats.org/officeDocument/2006/relationships/image" Target="../media/image1.emf"/><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slideLayout" Target="../slideLayouts/slideLayout435.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6" Type="http://schemas.openxmlformats.org/officeDocument/2006/relationships/image" Target="../media/image2.png"/><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5" Type="http://schemas.openxmlformats.org/officeDocument/2006/relationships/image" Target="../media/image1.emf"/><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slideLayout" Target="../slideLayouts/slideLayout4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6" Type="http://schemas.openxmlformats.org/officeDocument/2006/relationships/image" Target="../media/image2.png"/><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5" Type="http://schemas.openxmlformats.org/officeDocument/2006/relationships/image" Target="../media/image1.emf"/><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2" Type="http://schemas.openxmlformats.org/officeDocument/2006/relationships/slideLayout" Target="../slideLayouts/slideLayout450.xml"/><Relationship Id="rId16" Type="http://schemas.openxmlformats.org/officeDocument/2006/relationships/image" Target="../media/image2.png"/><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5" Type="http://schemas.openxmlformats.org/officeDocument/2006/relationships/image" Target="../media/image1.emf"/><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6" Type="http://schemas.openxmlformats.org/officeDocument/2006/relationships/image" Target="../media/image2.png"/><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5" Type="http://schemas.openxmlformats.org/officeDocument/2006/relationships/image" Target="../media/image1.emf"/><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38.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slideLayout" Target="../slideLayouts/slideLayout498.xml"/><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slideLayout" Target="../slideLayouts/slideLayout497.xml"/><Relationship Id="rId2" Type="http://schemas.openxmlformats.org/officeDocument/2006/relationships/slideLayout" Target="../slideLayouts/slideLayout487.xml"/><Relationship Id="rId16" Type="http://schemas.openxmlformats.org/officeDocument/2006/relationships/image" Target="../media/image2.png"/><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5" Type="http://schemas.openxmlformats.org/officeDocument/2006/relationships/image" Target="../media/image1.emf"/><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06.xml"/><Relationship Id="rId13" Type="http://schemas.openxmlformats.org/officeDocument/2006/relationships/slideLayout" Target="../slideLayouts/slideLayout511.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slideLayout" Target="../slideLayouts/slideLayout510.xml"/><Relationship Id="rId2" Type="http://schemas.openxmlformats.org/officeDocument/2006/relationships/slideLayout" Target="../slideLayouts/slideLayout500.xml"/><Relationship Id="rId16" Type="http://schemas.openxmlformats.org/officeDocument/2006/relationships/image" Target="../media/image2.png"/><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5" Type="http://schemas.openxmlformats.org/officeDocument/2006/relationships/image" Target="../media/image1.emf"/><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19.xml"/><Relationship Id="rId13" Type="http://schemas.openxmlformats.org/officeDocument/2006/relationships/slideLayout" Target="../slideLayouts/slideLayout524.xml"/><Relationship Id="rId3" Type="http://schemas.openxmlformats.org/officeDocument/2006/relationships/slideLayout" Target="../slideLayouts/slideLayout514.xml"/><Relationship Id="rId7" Type="http://schemas.openxmlformats.org/officeDocument/2006/relationships/slideLayout" Target="../slideLayouts/slideLayout518.xml"/><Relationship Id="rId12" Type="http://schemas.openxmlformats.org/officeDocument/2006/relationships/slideLayout" Target="../slideLayouts/slideLayout523.xml"/><Relationship Id="rId2" Type="http://schemas.openxmlformats.org/officeDocument/2006/relationships/slideLayout" Target="../slideLayouts/slideLayout513.xml"/><Relationship Id="rId16" Type="http://schemas.openxmlformats.org/officeDocument/2006/relationships/image" Target="../media/image2.png"/><Relationship Id="rId1" Type="http://schemas.openxmlformats.org/officeDocument/2006/relationships/slideLayout" Target="../slideLayouts/slideLayout512.xml"/><Relationship Id="rId6" Type="http://schemas.openxmlformats.org/officeDocument/2006/relationships/slideLayout" Target="../slideLayouts/slideLayout517.xml"/><Relationship Id="rId11" Type="http://schemas.openxmlformats.org/officeDocument/2006/relationships/slideLayout" Target="../slideLayouts/slideLayout522.xml"/><Relationship Id="rId5" Type="http://schemas.openxmlformats.org/officeDocument/2006/relationships/slideLayout" Target="../slideLayouts/slideLayout516.xml"/><Relationship Id="rId15" Type="http://schemas.openxmlformats.org/officeDocument/2006/relationships/image" Target="../media/image1.emf"/><Relationship Id="rId10" Type="http://schemas.openxmlformats.org/officeDocument/2006/relationships/slideLayout" Target="../slideLayouts/slideLayout521.xml"/><Relationship Id="rId4" Type="http://schemas.openxmlformats.org/officeDocument/2006/relationships/slideLayout" Target="../slideLayouts/slideLayout515.xml"/><Relationship Id="rId9" Type="http://schemas.openxmlformats.org/officeDocument/2006/relationships/slideLayout" Target="../slideLayouts/slideLayout520.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32.xml"/><Relationship Id="rId13" Type="http://schemas.openxmlformats.org/officeDocument/2006/relationships/image" Target="../media/image7.jpeg"/><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2.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theme" Target="../theme/theme43.xml"/><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slideLayout" Target="../slideLayouts/slideLayout547.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 Id="rId14" Type="http://schemas.openxmlformats.org/officeDocument/2006/relationships/image" Target="../media/image7.jpe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7.jpeg"/><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44.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66.xml"/><Relationship Id="rId13" Type="http://schemas.openxmlformats.org/officeDocument/2006/relationships/slideLayout" Target="../slideLayouts/slideLayout571.xml"/><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slideLayout" Target="../slideLayouts/slideLayout570.xml"/><Relationship Id="rId2" Type="http://schemas.openxmlformats.org/officeDocument/2006/relationships/slideLayout" Target="../slideLayouts/slideLayout560.xml"/><Relationship Id="rId16" Type="http://schemas.openxmlformats.org/officeDocument/2006/relationships/image" Target="../media/image2.png"/><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5" Type="http://schemas.openxmlformats.org/officeDocument/2006/relationships/image" Target="../media/image1.emf"/><Relationship Id="rId10" Type="http://schemas.openxmlformats.org/officeDocument/2006/relationships/slideLayout" Target="../slideLayouts/slideLayout568.xml"/><Relationship Id="rId4" Type="http://schemas.openxmlformats.org/officeDocument/2006/relationships/slideLayout" Target="../slideLayouts/slideLayout562.xml"/><Relationship Id="rId9" Type="http://schemas.openxmlformats.org/officeDocument/2006/relationships/slideLayout" Target="../slideLayouts/slideLayout567.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theme" Target="../theme/theme46.xml"/><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slideLayout" Target="../slideLayouts/slideLayout583.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5" Type="http://schemas.openxmlformats.org/officeDocument/2006/relationships/image" Target="../media/image2.png"/><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 Id="rId14" Type="http://schemas.openxmlformats.org/officeDocument/2006/relationships/image" Target="../media/image4.emf"/></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theme" Target="../theme/theme47.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slideLayout" Target="../slideLayouts/slideLayout595.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5" Type="http://schemas.openxmlformats.org/officeDocument/2006/relationships/image" Target="../media/image2.png"/><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 Id="rId14" Type="http://schemas.openxmlformats.org/officeDocument/2006/relationships/image" Target="../media/image4.emf"/></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slideLayout" Target="../slideLayouts/slideLayout608.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slideLayout" Target="../slideLayouts/slideLayout607.xml"/><Relationship Id="rId2" Type="http://schemas.openxmlformats.org/officeDocument/2006/relationships/slideLayout" Target="../slideLayouts/slideLayout597.xml"/><Relationship Id="rId16" Type="http://schemas.openxmlformats.org/officeDocument/2006/relationships/image" Target="../media/image2.png"/><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5" Type="http://schemas.openxmlformats.org/officeDocument/2006/relationships/image" Target="../media/image1.emf"/><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16.xml"/><Relationship Id="rId13" Type="http://schemas.openxmlformats.org/officeDocument/2006/relationships/slideLayout" Target="../slideLayouts/slideLayout621.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slideLayout" Target="../slideLayouts/slideLayout620.xml"/><Relationship Id="rId2" Type="http://schemas.openxmlformats.org/officeDocument/2006/relationships/slideLayout" Target="../slideLayouts/slideLayout610.xml"/><Relationship Id="rId16" Type="http://schemas.openxmlformats.org/officeDocument/2006/relationships/image" Target="../media/image2.png"/><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5" Type="http://schemas.openxmlformats.org/officeDocument/2006/relationships/image" Target="../media/image1.emf"/><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6" Type="http://schemas.openxmlformats.org/officeDocument/2006/relationships/image" Target="../media/image2.png"/><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image" Target="../media/image1.emf"/><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8.pn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50.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 Id="rId14" Type="http://schemas.openxmlformats.org/officeDocument/2006/relationships/image" Target="../media/image9.pn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40.xml"/><Relationship Id="rId13" Type="http://schemas.openxmlformats.org/officeDocument/2006/relationships/theme" Target="../theme/theme51.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slideLayout" Target="../slideLayouts/slideLayout644.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5" Type="http://schemas.openxmlformats.org/officeDocument/2006/relationships/image" Target="../media/image2.png"/><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 Id="rId14" Type="http://schemas.openxmlformats.org/officeDocument/2006/relationships/image" Target="../media/image4.emf"/></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52.xml"/><Relationship Id="rId13" Type="http://schemas.openxmlformats.org/officeDocument/2006/relationships/slideLayout" Target="../slideLayouts/slideLayout657.xml"/><Relationship Id="rId3" Type="http://schemas.openxmlformats.org/officeDocument/2006/relationships/slideLayout" Target="../slideLayouts/slideLayout647.xml"/><Relationship Id="rId7" Type="http://schemas.openxmlformats.org/officeDocument/2006/relationships/slideLayout" Target="../slideLayouts/slideLayout651.xml"/><Relationship Id="rId12" Type="http://schemas.openxmlformats.org/officeDocument/2006/relationships/slideLayout" Target="../slideLayouts/slideLayout656.xml"/><Relationship Id="rId2" Type="http://schemas.openxmlformats.org/officeDocument/2006/relationships/slideLayout" Target="../slideLayouts/slideLayout646.xml"/><Relationship Id="rId16" Type="http://schemas.openxmlformats.org/officeDocument/2006/relationships/image" Target="../media/image2.png"/><Relationship Id="rId1" Type="http://schemas.openxmlformats.org/officeDocument/2006/relationships/slideLayout" Target="../slideLayouts/slideLayout645.xml"/><Relationship Id="rId6" Type="http://schemas.openxmlformats.org/officeDocument/2006/relationships/slideLayout" Target="../slideLayouts/slideLayout650.xml"/><Relationship Id="rId11" Type="http://schemas.openxmlformats.org/officeDocument/2006/relationships/slideLayout" Target="../slideLayouts/slideLayout655.xml"/><Relationship Id="rId5" Type="http://schemas.openxmlformats.org/officeDocument/2006/relationships/slideLayout" Target="../slideLayouts/slideLayout649.xml"/><Relationship Id="rId15" Type="http://schemas.openxmlformats.org/officeDocument/2006/relationships/image" Target="../media/image1.emf"/><Relationship Id="rId10" Type="http://schemas.openxmlformats.org/officeDocument/2006/relationships/slideLayout" Target="../slideLayouts/slideLayout654.xml"/><Relationship Id="rId4" Type="http://schemas.openxmlformats.org/officeDocument/2006/relationships/slideLayout" Target="../slideLayouts/slideLayout648.xml"/><Relationship Id="rId9" Type="http://schemas.openxmlformats.org/officeDocument/2006/relationships/slideLayout" Target="../slideLayouts/slideLayout65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665.xml"/><Relationship Id="rId13" Type="http://schemas.openxmlformats.org/officeDocument/2006/relationships/slideLayout" Target="../slideLayouts/slideLayout670.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slideLayout" Target="../slideLayouts/slideLayout669.xml"/><Relationship Id="rId2" Type="http://schemas.openxmlformats.org/officeDocument/2006/relationships/slideLayout" Target="../slideLayouts/slideLayout659.xml"/><Relationship Id="rId16" Type="http://schemas.openxmlformats.org/officeDocument/2006/relationships/image" Target="../media/image2.png"/><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5" Type="http://schemas.openxmlformats.org/officeDocument/2006/relationships/image" Target="../media/image1.emf"/><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slideLayout" Target="../slideLayouts/slideLayout683.xml"/><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slideLayout" Target="../slideLayouts/slideLayout682.xml"/><Relationship Id="rId2" Type="http://schemas.openxmlformats.org/officeDocument/2006/relationships/slideLayout" Target="../slideLayouts/slideLayout672.xml"/><Relationship Id="rId16" Type="http://schemas.openxmlformats.org/officeDocument/2006/relationships/image" Target="../media/image2.png"/><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5" Type="http://schemas.openxmlformats.org/officeDocument/2006/relationships/image" Target="../media/image1.emf"/><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91.xml"/><Relationship Id="rId13" Type="http://schemas.openxmlformats.org/officeDocument/2006/relationships/slideLayout" Target="../slideLayouts/slideLayout696.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slideLayout" Target="../slideLayouts/slideLayout695.xml"/><Relationship Id="rId2" Type="http://schemas.openxmlformats.org/officeDocument/2006/relationships/slideLayout" Target="../slideLayouts/slideLayout685.xml"/><Relationship Id="rId16" Type="http://schemas.openxmlformats.org/officeDocument/2006/relationships/image" Target="../media/image2.png"/><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5" Type="http://schemas.openxmlformats.org/officeDocument/2006/relationships/image" Target="../media/image1.emf"/><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56.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57.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58.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37.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59.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theme" Target="../theme/theme6.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5" Type="http://schemas.openxmlformats.org/officeDocument/2006/relationships/image" Target="../media/image2.png"/><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image" Target="../media/image4.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6" Type="http://schemas.openxmlformats.org/officeDocument/2006/relationships/image" Target="../media/image2.png"/><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image" Target="../media/image1.emf"/><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2" Type="http://schemas.openxmlformats.org/officeDocument/2006/relationships/slideLayout" Target="../slideLayouts/slideLayout88.xml"/><Relationship Id="rId16" Type="http://schemas.openxmlformats.org/officeDocument/2006/relationships/image" Target="../media/image2.png"/><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5" Type="http://schemas.openxmlformats.org/officeDocument/2006/relationships/image" Target="../media/image1.emf"/><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2" Type="http://schemas.openxmlformats.org/officeDocument/2006/relationships/slideLayout" Target="../slideLayouts/slideLayout101.xml"/><Relationship Id="rId16" Type="http://schemas.openxmlformats.org/officeDocument/2006/relationships/image" Target="../media/image2.png"/><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5" Type="http://schemas.openxmlformats.org/officeDocument/2006/relationships/image" Target="../media/image1.emf"/><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pPr>
                <a:defRPr/>
              </a:pPr>
              <a:t>‹#›</a:t>
            </a:fld>
            <a:endParaRPr lang="en-US"/>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1" r:id="rId1"/>
    <p:sldLayoutId id="2147489522" r:id="rId2"/>
    <p:sldLayoutId id="2147489523" r:id="rId3"/>
    <p:sldLayoutId id="2147489524" r:id="rId4"/>
    <p:sldLayoutId id="2147489525" r:id="rId5"/>
    <p:sldLayoutId id="2147489526" r:id="rId6"/>
    <p:sldLayoutId id="2147489527" r:id="rId7"/>
    <p:sldLayoutId id="2147489528" r:id="rId8"/>
    <p:sldLayoutId id="2147489529" r:id="rId9"/>
    <p:sldLayoutId id="2147489530" r:id="rId10"/>
    <p:sldLayoutId id="2147489531" r:id="rId11"/>
    <p:sldLayoutId id="2147489532" r:id="rId12"/>
    <p:sldLayoutId id="2147489533"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126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126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711F9F6D-D1E2-46AA-BBF0-E38A243B58C4}" type="slidenum">
              <a:rPr lang="en-US"/>
              <a:pPr>
                <a:defRPr/>
              </a:pPr>
              <a:t>‹#›</a:t>
            </a:fld>
            <a:endParaRPr lang="en-US"/>
          </a:p>
        </p:txBody>
      </p:sp>
      <p:pic>
        <p:nvPicPr>
          <p:cNvPr id="1127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8" r:id="rId1"/>
    <p:sldLayoutId id="2147489638" r:id="rId2"/>
    <p:sldLayoutId id="2147489639" r:id="rId3"/>
    <p:sldLayoutId id="2147489640" r:id="rId4"/>
    <p:sldLayoutId id="2147489641" r:id="rId5"/>
    <p:sldLayoutId id="2147489642" r:id="rId6"/>
    <p:sldLayoutId id="2147489643" r:id="rId7"/>
    <p:sldLayoutId id="2147489644" r:id="rId8"/>
    <p:sldLayoutId id="2147489645" r:id="rId9"/>
    <p:sldLayoutId id="2147489646" r:id="rId10"/>
    <p:sldLayoutId id="2147489647" r:id="rId11"/>
    <p:sldLayoutId id="2147489648" r:id="rId12"/>
    <p:sldLayoutId id="2147489649"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2290"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229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gency FB" pitchFamily="34" charset="0"/>
                <a:cs typeface="Arial"/>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gency FB" pitchFamily="34" charset="0"/>
                <a:cs typeface="Arial"/>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gency FB" pitchFamily="34" charset="0"/>
                <a:cs typeface="Arial"/>
              </a:defRPr>
            </a:lvl1pPr>
          </a:lstStyle>
          <a:p>
            <a:pPr>
              <a:defRPr/>
            </a:pPr>
            <a:fld id="{27B789CA-9847-4E05-A974-37729D4B55C3}" type="slidenum">
              <a:rPr lang="en-US"/>
              <a:pPr>
                <a:defRPr/>
              </a:pPr>
              <a:t>‹#›</a:t>
            </a:fld>
            <a:endParaRPr lang="en-US"/>
          </a:p>
        </p:txBody>
      </p:sp>
      <p:pic>
        <p:nvPicPr>
          <p:cNvPr id="12296"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9" r:id="rId1"/>
    <p:sldLayoutId id="2147489650" r:id="rId2"/>
    <p:sldLayoutId id="2147489651" r:id="rId3"/>
    <p:sldLayoutId id="2147489652" r:id="rId4"/>
    <p:sldLayoutId id="2147489653" r:id="rId5"/>
    <p:sldLayoutId id="2147489654" r:id="rId6"/>
    <p:sldLayoutId id="2147489655" r:id="rId7"/>
    <p:sldLayoutId id="2147489656" r:id="rId8"/>
    <p:sldLayoutId id="2147489657" r:id="rId9"/>
    <p:sldLayoutId id="2147489658" r:id="rId10"/>
    <p:sldLayoutId id="2147489659" r:id="rId11"/>
    <p:sldLayoutId id="2147489660" r:id="rId12"/>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331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331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A9FEA681-CA28-4963-A71D-34089048011B}" type="slidenum">
              <a:rPr lang="en-US"/>
              <a:pPr>
                <a:defRPr/>
              </a:pPr>
              <a:t>‹#›</a:t>
            </a:fld>
            <a:endParaRPr lang="en-US"/>
          </a:p>
        </p:txBody>
      </p:sp>
      <p:pic>
        <p:nvPicPr>
          <p:cNvPr id="1332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0" r:id="rId1"/>
    <p:sldLayoutId id="2147489661" r:id="rId2"/>
    <p:sldLayoutId id="2147489662" r:id="rId3"/>
    <p:sldLayoutId id="2147489663" r:id="rId4"/>
    <p:sldLayoutId id="2147489664" r:id="rId5"/>
    <p:sldLayoutId id="2147489665" r:id="rId6"/>
    <p:sldLayoutId id="2147489666" r:id="rId7"/>
    <p:sldLayoutId id="2147489667" r:id="rId8"/>
    <p:sldLayoutId id="2147489668" r:id="rId9"/>
    <p:sldLayoutId id="2147489669" r:id="rId10"/>
    <p:sldLayoutId id="2147489670" r:id="rId11"/>
    <p:sldLayoutId id="2147489671" r:id="rId12"/>
    <p:sldLayoutId id="214748967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433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434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9E7A02D5-5F52-496B-931B-3FBF7EB929FB}" type="slidenum">
              <a:rPr lang="en-US"/>
              <a:pPr>
                <a:defRPr/>
              </a:pPr>
              <a:t>‹#›</a:t>
            </a:fld>
            <a:endParaRPr lang="en-US"/>
          </a:p>
        </p:txBody>
      </p:sp>
      <p:pic>
        <p:nvPicPr>
          <p:cNvPr id="1434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1" r:id="rId1"/>
    <p:sldLayoutId id="2147489673" r:id="rId2"/>
    <p:sldLayoutId id="2147489674" r:id="rId3"/>
    <p:sldLayoutId id="2147489675" r:id="rId4"/>
    <p:sldLayoutId id="2147489676" r:id="rId5"/>
    <p:sldLayoutId id="2147489677" r:id="rId6"/>
    <p:sldLayoutId id="2147489678" r:id="rId7"/>
    <p:sldLayoutId id="2147489679" r:id="rId8"/>
    <p:sldLayoutId id="2147489680" r:id="rId9"/>
    <p:sldLayoutId id="2147489681" r:id="rId10"/>
    <p:sldLayoutId id="2147489682" r:id="rId11"/>
    <p:sldLayoutId id="2147489683" r:id="rId12"/>
    <p:sldLayoutId id="214748968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536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536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71DEDAC0-C111-4D81-B799-0E2E8CD8B400}" type="slidenum">
              <a:rPr lang="en-US"/>
              <a:pPr>
                <a:defRPr/>
              </a:pPr>
              <a:t>‹#›</a:t>
            </a:fld>
            <a:endParaRPr lang="en-US"/>
          </a:p>
        </p:txBody>
      </p:sp>
      <p:pic>
        <p:nvPicPr>
          <p:cNvPr id="1536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2" r:id="rId1"/>
    <p:sldLayoutId id="2147489685" r:id="rId2"/>
    <p:sldLayoutId id="2147489686" r:id="rId3"/>
    <p:sldLayoutId id="2147489687" r:id="rId4"/>
    <p:sldLayoutId id="2147489688" r:id="rId5"/>
    <p:sldLayoutId id="2147489689" r:id="rId6"/>
    <p:sldLayoutId id="2147489690" r:id="rId7"/>
    <p:sldLayoutId id="2147489691" r:id="rId8"/>
    <p:sldLayoutId id="2147489692" r:id="rId9"/>
    <p:sldLayoutId id="2147489693" r:id="rId10"/>
    <p:sldLayoutId id="2147489694" r:id="rId11"/>
    <p:sldLayoutId id="2147489695" r:id="rId12"/>
    <p:sldLayoutId id="214748969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638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638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4391C507-0A81-4AC7-96CB-A89AD9DD7C18}" type="slidenum">
              <a:rPr lang="en-US"/>
              <a:pPr>
                <a:defRPr/>
              </a:pPr>
              <a:t>‹#›</a:t>
            </a:fld>
            <a:endParaRPr lang="en-US"/>
          </a:p>
        </p:txBody>
      </p:sp>
      <p:pic>
        <p:nvPicPr>
          <p:cNvPr id="1639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3" r:id="rId1"/>
    <p:sldLayoutId id="2147489697" r:id="rId2"/>
    <p:sldLayoutId id="2147489698" r:id="rId3"/>
    <p:sldLayoutId id="2147489699" r:id="rId4"/>
    <p:sldLayoutId id="2147489700" r:id="rId5"/>
    <p:sldLayoutId id="2147489701" r:id="rId6"/>
    <p:sldLayoutId id="2147489702" r:id="rId7"/>
    <p:sldLayoutId id="2147489703" r:id="rId8"/>
    <p:sldLayoutId id="2147489704" r:id="rId9"/>
    <p:sldLayoutId id="2147489705" r:id="rId10"/>
    <p:sldLayoutId id="2147489706" r:id="rId11"/>
    <p:sldLayoutId id="2147489707" r:id="rId12"/>
    <p:sldLayoutId id="214748970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7410"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741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DA65A2F4-2507-47FC-BB21-503C43EF52F0}" type="slidenum">
              <a:rPr lang="en-US"/>
              <a:pPr>
                <a:defRPr/>
              </a:pPr>
              <a:t>‹#›</a:t>
            </a:fld>
            <a:endParaRPr lang="en-US"/>
          </a:p>
        </p:txBody>
      </p:sp>
      <p:pic>
        <p:nvPicPr>
          <p:cNvPr id="17416"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4" r:id="rId1"/>
    <p:sldLayoutId id="2147489709" r:id="rId2"/>
    <p:sldLayoutId id="2147489710" r:id="rId3"/>
    <p:sldLayoutId id="2147489711" r:id="rId4"/>
    <p:sldLayoutId id="2147489712" r:id="rId5"/>
    <p:sldLayoutId id="2147489713" r:id="rId6"/>
    <p:sldLayoutId id="2147489714" r:id="rId7"/>
    <p:sldLayoutId id="2147489715" r:id="rId8"/>
    <p:sldLayoutId id="2147489716" r:id="rId9"/>
    <p:sldLayoutId id="2147489717" r:id="rId10"/>
    <p:sldLayoutId id="2147489718" r:id="rId11"/>
    <p:sldLayoutId id="2147489719" r:id="rId12"/>
    <p:sldLayoutId id="214748972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43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843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ED1DE268-5A56-4D8D-BD36-AFA9223D5061}" type="slidenum">
              <a:rPr lang="en-US"/>
              <a:pPr>
                <a:defRPr/>
              </a:pPr>
              <a:t>‹#›</a:t>
            </a:fld>
            <a:endParaRPr lang="en-US"/>
          </a:p>
        </p:txBody>
      </p:sp>
      <p:pic>
        <p:nvPicPr>
          <p:cNvPr id="1844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5" r:id="rId1"/>
    <p:sldLayoutId id="2147489721" r:id="rId2"/>
    <p:sldLayoutId id="2147489722" r:id="rId3"/>
    <p:sldLayoutId id="2147489723" r:id="rId4"/>
    <p:sldLayoutId id="2147489724" r:id="rId5"/>
    <p:sldLayoutId id="2147489725" r:id="rId6"/>
    <p:sldLayoutId id="2147489726" r:id="rId7"/>
    <p:sldLayoutId id="2147489727" r:id="rId8"/>
    <p:sldLayoutId id="2147489728" r:id="rId9"/>
    <p:sldLayoutId id="2147489729" r:id="rId10"/>
    <p:sldLayoutId id="2147489730" r:id="rId11"/>
    <p:sldLayoutId id="2147489731" r:id="rId12"/>
    <p:sldLayoutId id="214748973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45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946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A74057EB-808B-461E-A193-BD5B25D9FED5}" type="slidenum">
              <a:rPr lang="en-US"/>
              <a:pPr>
                <a:defRPr/>
              </a:pPr>
              <a:t>‹#›</a:t>
            </a:fld>
            <a:endParaRPr lang="en-US"/>
          </a:p>
        </p:txBody>
      </p:sp>
      <p:pic>
        <p:nvPicPr>
          <p:cNvPr id="1946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6" r:id="rId1"/>
    <p:sldLayoutId id="2147489733" r:id="rId2"/>
    <p:sldLayoutId id="2147489734" r:id="rId3"/>
    <p:sldLayoutId id="2147489735" r:id="rId4"/>
    <p:sldLayoutId id="2147489736" r:id="rId5"/>
    <p:sldLayoutId id="2147489737" r:id="rId6"/>
    <p:sldLayoutId id="2147489738" r:id="rId7"/>
    <p:sldLayoutId id="2147489739" r:id="rId8"/>
    <p:sldLayoutId id="2147489740" r:id="rId9"/>
    <p:sldLayoutId id="2147489741" r:id="rId10"/>
    <p:sldLayoutId id="2147489742" r:id="rId11"/>
    <p:sldLayoutId id="2147489743" r:id="rId12"/>
    <p:sldLayoutId id="214748974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048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048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6DAEF3F6-13D2-4AD6-9F4C-41BD8B46FFF8}" type="slidenum">
              <a:rPr lang="en-US"/>
              <a:pPr>
                <a:defRPr/>
              </a:pPr>
              <a:t>‹#›</a:t>
            </a:fld>
            <a:endParaRPr lang="en-US"/>
          </a:p>
        </p:txBody>
      </p:sp>
      <p:pic>
        <p:nvPicPr>
          <p:cNvPr id="2048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7" r:id="rId1"/>
    <p:sldLayoutId id="2147489745" r:id="rId2"/>
    <p:sldLayoutId id="2147489746" r:id="rId3"/>
    <p:sldLayoutId id="2147489747" r:id="rId4"/>
    <p:sldLayoutId id="2147489748" r:id="rId5"/>
    <p:sldLayoutId id="2147489749" r:id="rId6"/>
    <p:sldLayoutId id="2147489750" r:id="rId7"/>
    <p:sldLayoutId id="2147489751" r:id="rId8"/>
    <p:sldLayoutId id="2147489752" r:id="rId9"/>
    <p:sldLayoutId id="2147489753" r:id="rId10"/>
    <p:sldLayoutId id="2147489754" r:id="rId11"/>
    <p:sldLayoutId id="2147489755" r:id="rId12"/>
    <p:sldLayoutId id="214748975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8000"/>
            </a:gs>
            <a:gs pos="100000">
              <a:srgbClr val="003B00"/>
            </a:gs>
          </a:gsLst>
          <a:lin ang="2700000" scaled="1"/>
        </a:gradFill>
        <a:effectLst/>
      </p:bgPr>
    </p:bg>
    <p:spTree>
      <p:nvGrpSpPr>
        <p:cNvPr id="1" name=""/>
        <p:cNvGrpSpPr/>
        <p:nvPr/>
      </p:nvGrpSpPr>
      <p:grpSpPr>
        <a:xfrm>
          <a:off x="0" y="0"/>
          <a:ext cx="0" cy="0"/>
          <a:chOff x="0" y="0"/>
          <a:chExt cx="0" cy="0"/>
        </a:xfrm>
      </p:grpSpPr>
      <p:sp>
        <p:nvSpPr>
          <p:cNvPr id="3074" name="Rectangle 2"/>
          <p:cNvSpPr>
            <a:spLocks noChangeArrowheads="1"/>
          </p:cNvSpPr>
          <p:nvPr/>
        </p:nvSpPr>
        <p:spPr bwMode="auto">
          <a:xfrm>
            <a:off x="381000" y="381000"/>
            <a:ext cx="8458200" cy="6172200"/>
          </a:xfrm>
          <a:prstGeom prst="rect">
            <a:avLst/>
          </a:prstGeom>
          <a:gradFill rotWithShape="1">
            <a:gsLst>
              <a:gs pos="0">
                <a:srgbClr val="000000"/>
              </a:gs>
              <a:gs pos="100000">
                <a:srgbClr val="008000"/>
              </a:gs>
            </a:gsLst>
            <a:lin ang="2700000" scaled="1"/>
          </a:gradFill>
          <a:ln w="9525">
            <a:miter lim="800000"/>
            <a:headEnd/>
            <a:tailEnd/>
          </a:ln>
          <a:scene3d>
            <a:camera prst="legacyPerspectiveTopRight"/>
            <a:lightRig rig="legacyFlat3" dir="b"/>
          </a:scene3d>
          <a:sp3d extrusionH="887400" prstMaterial="legacyMatte">
            <a:bevelT w="13500" h="13500" prst="angle"/>
            <a:bevelB w="13500" h="13500" prst="angle"/>
            <a:extrusionClr>
              <a:srgbClr val="008000"/>
            </a:extrusionClr>
          </a:sp3d>
        </p:spPr>
        <p:txBody>
          <a:bodyPr wrap="none" anchor="ctr">
            <a:flatTx/>
          </a:bodyPr>
          <a:lstStyle/>
          <a:p>
            <a:pPr algn="ctr"/>
            <a:endParaRPr lang="en-US"/>
          </a:p>
        </p:txBody>
      </p:sp>
      <p:sp>
        <p:nvSpPr>
          <p:cNvPr id="3075" name="Rectangle 3"/>
          <p:cNvSpPr>
            <a:spLocks noGrp="1" noChangeArrowheads="1"/>
          </p:cNvSpPr>
          <p:nvPr>
            <p:ph type="title"/>
          </p:nvPr>
        </p:nvSpPr>
        <p:spPr bwMode="auto">
          <a:xfrm>
            <a:off x="374650" y="387350"/>
            <a:ext cx="8474075" cy="849313"/>
          </a:xfrm>
          <a:prstGeom prst="rect">
            <a:avLst/>
          </a:prstGeom>
          <a:gradFill rotWithShape="1">
            <a:gsLst>
              <a:gs pos="0">
                <a:srgbClr val="002F76"/>
              </a:gs>
              <a:gs pos="50000">
                <a:srgbClr val="0066FF"/>
              </a:gs>
              <a:gs pos="100000">
                <a:srgbClr val="002F7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307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lt1" tx1="dk1" bg2="lt2" tx2="dk2" accent1="accent1" accent2="accent2" accent3="accent3" accent4="accent4" accent5="accent5" accent6="accent6" hlink="hlink" folHlink="folHlink"/>
  <p:sldLayoutIdLst>
    <p:sldLayoutId id="2147489544" r:id="rId1"/>
    <p:sldLayoutId id="2147489545" r:id="rId2"/>
    <p:sldLayoutId id="2147489546" r:id="rId3"/>
    <p:sldLayoutId id="2147489547" r:id="rId4"/>
    <p:sldLayoutId id="2147489548" r:id="rId5"/>
    <p:sldLayoutId id="2147489549" r:id="rId6"/>
    <p:sldLayoutId id="2147489550" r:id="rId7"/>
    <p:sldLayoutId id="2147489551" r:id="rId8"/>
    <p:sldLayoutId id="2147489552" r:id="rId9"/>
    <p:sldLayoutId id="2147489553" r:id="rId10"/>
    <p:sldLayoutId id="2147489554" r:id="rId11"/>
    <p:sldLayoutId id="2147489555" r:id="rId12"/>
  </p:sldLayoutIdLst>
  <p:transition spd="med">
    <p:random/>
  </p:transition>
  <p:timing>
    <p:tnLst>
      <p:par>
        <p:cTn id="1" dur="indefinite" restart="never" nodeType="tmRoot"/>
      </p:par>
    </p:tnLst>
  </p:timing>
  <p:txStyles>
    <p:titleStyle>
      <a:lvl1pPr algn="l" rtl="0" eaLnBrk="0" fontAlgn="base" hangingPunct="0">
        <a:spcBef>
          <a:spcPct val="0"/>
        </a:spcBef>
        <a:spcAft>
          <a:spcPct val="0"/>
        </a:spcAft>
        <a:defRPr sz="4400">
          <a:solidFill>
            <a:srgbClr val="FFFF00"/>
          </a:solidFill>
          <a:latin typeface="+mj-lt"/>
          <a:ea typeface="+mj-ea"/>
          <a:cs typeface="+mj-cs"/>
        </a:defRPr>
      </a:lvl1pPr>
      <a:lvl2pPr algn="l" rtl="0" eaLnBrk="0" fontAlgn="base" hangingPunct="0">
        <a:spcBef>
          <a:spcPct val="0"/>
        </a:spcBef>
        <a:spcAft>
          <a:spcPct val="0"/>
        </a:spcAft>
        <a:defRPr sz="4400">
          <a:solidFill>
            <a:srgbClr val="FFFF00"/>
          </a:solidFill>
          <a:latin typeface="Abadi MT Condensed Extra Bold" pitchFamily="34" charset="0"/>
        </a:defRPr>
      </a:lvl2pPr>
      <a:lvl3pPr algn="l" rtl="0" eaLnBrk="0" fontAlgn="base" hangingPunct="0">
        <a:spcBef>
          <a:spcPct val="0"/>
        </a:spcBef>
        <a:spcAft>
          <a:spcPct val="0"/>
        </a:spcAft>
        <a:defRPr sz="4400">
          <a:solidFill>
            <a:srgbClr val="FFFF00"/>
          </a:solidFill>
          <a:latin typeface="Abadi MT Condensed Extra Bold" pitchFamily="34" charset="0"/>
        </a:defRPr>
      </a:lvl3pPr>
      <a:lvl4pPr algn="l" rtl="0" eaLnBrk="0" fontAlgn="base" hangingPunct="0">
        <a:spcBef>
          <a:spcPct val="0"/>
        </a:spcBef>
        <a:spcAft>
          <a:spcPct val="0"/>
        </a:spcAft>
        <a:defRPr sz="4400">
          <a:solidFill>
            <a:srgbClr val="FFFF00"/>
          </a:solidFill>
          <a:latin typeface="Abadi MT Condensed Extra Bold" pitchFamily="34" charset="0"/>
        </a:defRPr>
      </a:lvl4pPr>
      <a:lvl5pPr algn="l" rtl="0" eaLnBrk="0" fontAlgn="base" hangingPunct="0">
        <a:spcBef>
          <a:spcPct val="0"/>
        </a:spcBef>
        <a:spcAft>
          <a:spcPct val="0"/>
        </a:spcAft>
        <a:defRPr sz="4400">
          <a:solidFill>
            <a:srgbClr val="FFFF00"/>
          </a:solidFill>
          <a:latin typeface="Abadi MT Condensed Extra Bold" pitchFamily="34" charset="0"/>
        </a:defRPr>
      </a:lvl5pPr>
      <a:lvl6pPr marL="457200" algn="l" rtl="0" fontAlgn="base">
        <a:spcBef>
          <a:spcPct val="0"/>
        </a:spcBef>
        <a:spcAft>
          <a:spcPct val="0"/>
        </a:spcAft>
        <a:defRPr sz="4400">
          <a:solidFill>
            <a:srgbClr val="FFFF00"/>
          </a:solidFill>
          <a:latin typeface="Abadi MT Condensed Extra Bold" pitchFamily="34" charset="0"/>
        </a:defRPr>
      </a:lvl6pPr>
      <a:lvl7pPr marL="914400" algn="l" rtl="0" fontAlgn="base">
        <a:spcBef>
          <a:spcPct val="0"/>
        </a:spcBef>
        <a:spcAft>
          <a:spcPct val="0"/>
        </a:spcAft>
        <a:defRPr sz="4400">
          <a:solidFill>
            <a:srgbClr val="FFFF00"/>
          </a:solidFill>
          <a:latin typeface="Abadi MT Condensed Extra Bold" pitchFamily="34" charset="0"/>
        </a:defRPr>
      </a:lvl7pPr>
      <a:lvl8pPr marL="1371600" algn="l" rtl="0" fontAlgn="base">
        <a:spcBef>
          <a:spcPct val="0"/>
        </a:spcBef>
        <a:spcAft>
          <a:spcPct val="0"/>
        </a:spcAft>
        <a:defRPr sz="4400">
          <a:solidFill>
            <a:srgbClr val="FFFF00"/>
          </a:solidFill>
          <a:latin typeface="Abadi MT Condensed Extra Bold" pitchFamily="34" charset="0"/>
        </a:defRPr>
      </a:lvl8pPr>
      <a:lvl9pPr marL="1828800" algn="l" rtl="0" fontAlgn="base">
        <a:spcBef>
          <a:spcPct val="0"/>
        </a:spcBef>
        <a:spcAft>
          <a:spcPct val="0"/>
        </a:spcAft>
        <a:defRPr sz="4400">
          <a:solidFill>
            <a:srgbClr val="FFFF00"/>
          </a:solidFill>
          <a:latin typeface="Abadi MT Condensed Extra Bold" pitchFamily="34" charset="0"/>
        </a:defRPr>
      </a:lvl9pPr>
    </p:titleStyle>
    <p:bodyStyle>
      <a:lvl1pPr marL="342900" indent="-342900" algn="l" rtl="0" eaLnBrk="0" fontAlgn="base" hangingPunct="0">
        <a:spcBef>
          <a:spcPct val="20000"/>
        </a:spcBef>
        <a:spcAft>
          <a:spcPct val="0"/>
        </a:spcAft>
        <a:buChar char="•"/>
        <a:defRPr sz="3200">
          <a:solidFill>
            <a:srgbClr val="FFFF66"/>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Arial" charset="0"/>
        </a:defRPr>
      </a:lvl2pPr>
      <a:lvl3pPr marL="1143000" indent="-228600" algn="l" rtl="0" eaLnBrk="0" fontAlgn="base" hangingPunct="0">
        <a:spcBef>
          <a:spcPct val="20000"/>
        </a:spcBef>
        <a:spcAft>
          <a:spcPct val="0"/>
        </a:spcAft>
        <a:buChar char="•"/>
        <a:defRPr sz="2400">
          <a:solidFill>
            <a:srgbClr val="FFFF66"/>
          </a:solidFill>
          <a:latin typeface="Arial" charset="0"/>
        </a:defRPr>
      </a:lvl3pPr>
      <a:lvl4pPr marL="1600200" indent="-228600" algn="l" rtl="0" eaLnBrk="0" fontAlgn="base" hangingPunct="0">
        <a:spcBef>
          <a:spcPct val="20000"/>
        </a:spcBef>
        <a:spcAft>
          <a:spcPct val="0"/>
        </a:spcAft>
        <a:buChar char="–"/>
        <a:defRPr sz="2000">
          <a:solidFill>
            <a:schemeClr val="bg1"/>
          </a:solidFill>
          <a:latin typeface="Arial" charset="0"/>
        </a:defRPr>
      </a:lvl4pPr>
      <a:lvl5pPr marL="2057400" indent="-228600" algn="l" rtl="0" eaLnBrk="0" fontAlgn="base" hangingPunct="0">
        <a:spcBef>
          <a:spcPct val="20000"/>
        </a:spcBef>
        <a:spcAft>
          <a:spcPct val="0"/>
        </a:spcAft>
        <a:buChar char="»"/>
        <a:defRPr sz="2000">
          <a:solidFill>
            <a:srgbClr val="FFFF66"/>
          </a:solidFill>
          <a:latin typeface="Arial" charset="0"/>
        </a:defRPr>
      </a:lvl5pPr>
      <a:lvl6pPr marL="2514600" indent="-228600" algn="l" rtl="0" fontAlgn="base">
        <a:spcBef>
          <a:spcPct val="20000"/>
        </a:spcBef>
        <a:spcAft>
          <a:spcPct val="0"/>
        </a:spcAft>
        <a:buChar char="»"/>
        <a:defRPr sz="2000">
          <a:solidFill>
            <a:srgbClr val="FFFF66"/>
          </a:solidFill>
          <a:latin typeface="Arial" charset="0"/>
        </a:defRPr>
      </a:lvl6pPr>
      <a:lvl7pPr marL="2971800" indent="-228600" algn="l" rtl="0" fontAlgn="base">
        <a:spcBef>
          <a:spcPct val="20000"/>
        </a:spcBef>
        <a:spcAft>
          <a:spcPct val="0"/>
        </a:spcAft>
        <a:buChar char="»"/>
        <a:defRPr sz="2000">
          <a:solidFill>
            <a:srgbClr val="FFFF66"/>
          </a:solidFill>
          <a:latin typeface="Arial" charset="0"/>
        </a:defRPr>
      </a:lvl7pPr>
      <a:lvl8pPr marL="3429000" indent="-228600" algn="l" rtl="0" fontAlgn="base">
        <a:spcBef>
          <a:spcPct val="20000"/>
        </a:spcBef>
        <a:spcAft>
          <a:spcPct val="0"/>
        </a:spcAft>
        <a:buChar char="»"/>
        <a:defRPr sz="2000">
          <a:solidFill>
            <a:srgbClr val="FFFF66"/>
          </a:solidFill>
          <a:latin typeface="Arial" charset="0"/>
        </a:defRPr>
      </a:lvl8pPr>
      <a:lvl9pPr marL="3886200" indent="-228600" algn="l" rtl="0" fontAlgn="base">
        <a:spcBef>
          <a:spcPct val="20000"/>
        </a:spcBef>
        <a:spcAft>
          <a:spcPct val="0"/>
        </a:spcAft>
        <a:buChar char="»"/>
        <a:defRPr sz="2000">
          <a:solidFill>
            <a:srgbClr val="FFFF66"/>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150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150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80955F32-E9D8-45E4-AF2C-6F1BE48C1008}" type="slidenum">
              <a:rPr lang="en-US"/>
              <a:pPr>
                <a:defRPr/>
              </a:pPr>
              <a:t>‹#›</a:t>
            </a:fld>
            <a:endParaRPr lang="en-US"/>
          </a:p>
        </p:txBody>
      </p:sp>
      <p:pic>
        <p:nvPicPr>
          <p:cNvPr id="2151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8" r:id="rId1"/>
    <p:sldLayoutId id="2147489757" r:id="rId2"/>
    <p:sldLayoutId id="2147489758" r:id="rId3"/>
    <p:sldLayoutId id="2147489759" r:id="rId4"/>
    <p:sldLayoutId id="2147489760" r:id="rId5"/>
    <p:sldLayoutId id="2147489761" r:id="rId6"/>
    <p:sldLayoutId id="2147489762" r:id="rId7"/>
    <p:sldLayoutId id="2147489763" r:id="rId8"/>
    <p:sldLayoutId id="2147489764" r:id="rId9"/>
    <p:sldLayoutId id="2147489765" r:id="rId10"/>
    <p:sldLayoutId id="2147489766" r:id="rId11"/>
    <p:sldLayoutId id="2147489767" r:id="rId12"/>
    <p:sldLayoutId id="214748976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2530"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253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gency FB" pitchFamily="34" charset="0"/>
                <a:cs typeface="Arial"/>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gency FB" pitchFamily="34" charset="0"/>
                <a:cs typeface="Arial"/>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gency FB" pitchFamily="34" charset="0"/>
                <a:cs typeface="Arial"/>
              </a:defRPr>
            </a:lvl1pPr>
          </a:lstStyle>
          <a:p>
            <a:pPr>
              <a:defRPr/>
            </a:pPr>
            <a:fld id="{5CF8F094-86ED-4540-8511-C146FEB5EC9D}" type="slidenum">
              <a:rPr lang="en-US"/>
              <a:pPr>
                <a:defRPr/>
              </a:pPr>
              <a:t>‹#›</a:t>
            </a:fld>
            <a:endParaRPr lang="en-US"/>
          </a:p>
        </p:txBody>
      </p:sp>
      <p:pic>
        <p:nvPicPr>
          <p:cNvPr id="22536"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79" r:id="rId1"/>
    <p:sldLayoutId id="2147489980" r:id="rId2"/>
    <p:sldLayoutId id="2147489981" r:id="rId3"/>
    <p:sldLayoutId id="2147489982" r:id="rId4"/>
    <p:sldLayoutId id="2147489983" r:id="rId5"/>
    <p:sldLayoutId id="2147489984" r:id="rId6"/>
    <p:sldLayoutId id="2147489985" r:id="rId7"/>
    <p:sldLayoutId id="2147489986" r:id="rId8"/>
    <p:sldLayoutId id="2147489987" r:id="rId9"/>
    <p:sldLayoutId id="2147489988" r:id="rId10"/>
    <p:sldLayoutId id="2147489989" r:id="rId11"/>
    <p:sldLayoutId id="2147489990" r:id="rId12"/>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355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355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5E6431C3-B059-4BD1-AE8F-7957215C4456}" type="slidenum">
              <a:rPr lang="en-US"/>
              <a:pPr>
                <a:defRPr/>
              </a:pPr>
              <a:t>‹#›</a:t>
            </a:fld>
            <a:endParaRPr lang="en-US"/>
          </a:p>
        </p:txBody>
      </p:sp>
      <p:pic>
        <p:nvPicPr>
          <p:cNvPr id="2356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1" r:id="rId1"/>
    <p:sldLayoutId id="2147489769" r:id="rId2"/>
    <p:sldLayoutId id="2147489770" r:id="rId3"/>
    <p:sldLayoutId id="2147489771" r:id="rId4"/>
    <p:sldLayoutId id="2147489772" r:id="rId5"/>
    <p:sldLayoutId id="2147489773" r:id="rId6"/>
    <p:sldLayoutId id="2147489774" r:id="rId7"/>
    <p:sldLayoutId id="2147489775" r:id="rId8"/>
    <p:sldLayoutId id="2147489776" r:id="rId9"/>
    <p:sldLayoutId id="2147489777" r:id="rId10"/>
    <p:sldLayoutId id="2147489778" r:id="rId11"/>
    <p:sldLayoutId id="2147489779" r:id="rId12"/>
    <p:sldLayoutId id="214748978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457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458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12D25ABD-08D7-423B-A2C6-E97B66CF8C91}" type="slidenum">
              <a:rPr lang="en-US"/>
              <a:pPr>
                <a:defRPr/>
              </a:pPr>
              <a:t>‹#›</a:t>
            </a:fld>
            <a:endParaRPr lang="en-US"/>
          </a:p>
        </p:txBody>
      </p:sp>
      <p:pic>
        <p:nvPicPr>
          <p:cNvPr id="2458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2"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560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560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AFCE2A77-7611-4309-AB8C-C9FE4C25ADEA}" type="slidenum">
              <a:rPr lang="en-US"/>
              <a:pPr>
                <a:defRPr/>
              </a:pPr>
              <a:t>‹#›</a:t>
            </a:fld>
            <a:endParaRPr lang="en-US"/>
          </a:p>
        </p:txBody>
      </p:sp>
      <p:pic>
        <p:nvPicPr>
          <p:cNvPr id="2560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3"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 id="2147489803" r:id="rId12"/>
    <p:sldLayoutId id="214748980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66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66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0AF6FAE0-882A-4D95-B8DF-F015CDE5BB5C}" type="slidenum">
              <a:rPr lang="en-US"/>
              <a:pPr>
                <a:defRPr/>
              </a:pPr>
              <a:t>‹#›</a:t>
            </a:fld>
            <a:endParaRPr lang="en-US"/>
          </a:p>
        </p:txBody>
      </p:sp>
      <p:pic>
        <p:nvPicPr>
          <p:cNvPr id="266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 id="2147489815" r:id="rId12"/>
    <p:sldLayoutId id="214748981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7650"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765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FCEBA5C0-419E-4C1D-A77C-6010C96B493B}" type="slidenum">
              <a:rPr lang="en-US"/>
              <a:pPr>
                <a:defRPr/>
              </a:pPr>
              <a:t>‹#›</a:t>
            </a:fld>
            <a:endParaRPr lang="en-US"/>
          </a:p>
        </p:txBody>
      </p:sp>
      <p:pic>
        <p:nvPicPr>
          <p:cNvPr id="27656"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5"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 id="2147489827" r:id="rId12"/>
    <p:sldLayoutId id="214748982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867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867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F0B31230-0345-4C17-9DB8-4BEA07A26D80}" type="slidenum">
              <a:rPr lang="en-US"/>
              <a:pPr>
                <a:defRPr/>
              </a:pPr>
              <a:t>‹#›</a:t>
            </a:fld>
            <a:endParaRPr lang="en-US"/>
          </a:p>
        </p:txBody>
      </p:sp>
      <p:pic>
        <p:nvPicPr>
          <p:cNvPr id="2868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6"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 id="214748984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969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2970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1406E802-2A21-4A20-9948-7B978A465F6F}" type="slidenum">
              <a:rPr lang="en-US"/>
              <a:pPr>
                <a:defRPr/>
              </a:pPr>
              <a:t>‹#›</a:t>
            </a:fld>
            <a:endParaRPr lang="en-US"/>
          </a:p>
        </p:txBody>
      </p:sp>
      <p:pic>
        <p:nvPicPr>
          <p:cNvPr id="2970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7"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 id="2147489851" r:id="rId12"/>
    <p:sldLayoutId id="214748985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072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072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B2E9D0C3-C80D-4484-8B66-61B4BEA723D5}" type="slidenum">
              <a:rPr lang="en-US"/>
              <a:pPr>
                <a:defRPr/>
              </a:pPr>
              <a:t>‹#›</a:t>
            </a:fld>
            <a:endParaRPr lang="en-US"/>
          </a:p>
        </p:txBody>
      </p:sp>
      <p:pic>
        <p:nvPicPr>
          <p:cNvPr id="3072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8" r:id="rId1"/>
    <p:sldLayoutId id="2147489853" r:id="rId2"/>
    <p:sldLayoutId id="2147489854" r:id="rId3"/>
    <p:sldLayoutId id="2147489855" r:id="rId4"/>
    <p:sldLayoutId id="2147489856" r:id="rId5"/>
    <p:sldLayoutId id="2147489857" r:id="rId6"/>
    <p:sldLayoutId id="2147489858" r:id="rId7"/>
    <p:sldLayoutId id="2147489859" r:id="rId8"/>
    <p:sldLayoutId id="2147489860" r:id="rId9"/>
    <p:sldLayoutId id="2147489861" r:id="rId10"/>
    <p:sldLayoutId id="2147489862" r:id="rId11"/>
    <p:sldLayoutId id="2147489863" r:id="rId12"/>
    <p:sldLayoutId id="214748986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098" name="Picture 2" descr="MCBD08305_0000[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410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 name="Rectangle 5"/>
          <p:cNvSpPr>
            <a:spLocks noGrp="1" noChangeArrowheads="1"/>
          </p:cNvSpPr>
          <p:nvPr>
            <p:ph type="dt" sz="half" idx="2"/>
          </p:nvPr>
        </p:nvSpPr>
        <p:spPr bwMode="auto">
          <a:xfrm>
            <a:off x="457200" y="6245225"/>
            <a:ext cx="2133600" cy="47625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200" i="0">
                <a:latin typeface="Arial Narrow" pitchFamily="34" charset="0"/>
                <a:cs typeface="+mn-cs"/>
              </a:defRPr>
            </a:lvl1pPr>
          </a:lstStyle>
          <a:p>
            <a:pPr>
              <a:defRPr/>
            </a:pPr>
            <a:endParaRPr lang="en-US"/>
          </a:p>
        </p:txBody>
      </p:sp>
      <p:sp>
        <p:nvSpPr>
          <p:cNvPr id="11" name="Rectangle 6"/>
          <p:cNvSpPr>
            <a:spLocks noGrp="1" noChangeArrowheads="1"/>
          </p:cNvSpPr>
          <p:nvPr>
            <p:ph type="ftr" sz="quarter" idx="3"/>
          </p:nvPr>
        </p:nvSpPr>
        <p:spPr bwMode="auto">
          <a:xfrm>
            <a:off x="3124200" y="6245225"/>
            <a:ext cx="2895600" cy="47625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p>
        </p:txBody>
      </p:sp>
      <p:sp>
        <p:nvSpPr>
          <p:cNvPr id="12" name="Rectangle 7"/>
          <p:cNvSpPr>
            <a:spLocks noGrp="1" noChangeArrowheads="1"/>
          </p:cNvSpPr>
          <p:nvPr>
            <p:ph type="sldNum" sz="quarter" idx="4"/>
          </p:nvPr>
        </p:nvSpPr>
        <p:spPr bwMode="auto">
          <a:xfrm>
            <a:off x="6553200" y="6245225"/>
            <a:ext cx="2133600" cy="47625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7930FB74-820E-4B5E-845F-108696C74C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556" r:id="rId1"/>
    <p:sldLayoutId id="2147489557" r:id="rId2"/>
    <p:sldLayoutId id="2147489558" r:id="rId3"/>
    <p:sldLayoutId id="2147489559" r:id="rId4"/>
    <p:sldLayoutId id="2147489560" r:id="rId5"/>
    <p:sldLayoutId id="2147489561" r:id="rId6"/>
    <p:sldLayoutId id="2147489562" r:id="rId7"/>
    <p:sldLayoutId id="2147489563" r:id="rId8"/>
    <p:sldLayoutId id="2147489564" r:id="rId9"/>
    <p:sldLayoutId id="2147489565" r:id="rId10"/>
    <p:sldLayoutId id="2147489566" r:id="rId11"/>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174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174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65ADD3F1-0318-4618-8316-8561A06A42E2}" type="slidenum">
              <a:rPr lang="en-US"/>
              <a:pPr>
                <a:defRPr/>
              </a:pPr>
              <a:t>‹#›</a:t>
            </a:fld>
            <a:endParaRPr lang="en-US"/>
          </a:p>
        </p:txBody>
      </p:sp>
      <p:pic>
        <p:nvPicPr>
          <p:cNvPr id="3175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99" r:id="rId1"/>
    <p:sldLayoutId id="2147489865" r:id="rId2"/>
    <p:sldLayoutId id="2147489866" r:id="rId3"/>
    <p:sldLayoutId id="2147489867" r:id="rId4"/>
    <p:sldLayoutId id="2147489868" r:id="rId5"/>
    <p:sldLayoutId id="2147489869" r:id="rId6"/>
    <p:sldLayoutId id="2147489870" r:id="rId7"/>
    <p:sldLayoutId id="2147489871" r:id="rId8"/>
    <p:sldLayoutId id="2147489872" r:id="rId9"/>
    <p:sldLayoutId id="2147489873" r:id="rId10"/>
    <p:sldLayoutId id="2147489874" r:id="rId11"/>
    <p:sldLayoutId id="2147489875" r:id="rId12"/>
    <p:sldLayoutId id="214748987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2770"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277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792FC181-54AC-4019-A223-B14F7E4F8619}" type="slidenum">
              <a:rPr lang="en-US"/>
              <a:pPr>
                <a:defRPr/>
              </a:pPr>
              <a:t>‹#›</a:t>
            </a:fld>
            <a:endParaRPr lang="en-US"/>
          </a:p>
        </p:txBody>
      </p:sp>
      <p:pic>
        <p:nvPicPr>
          <p:cNvPr id="32776"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0" r:id="rId1"/>
    <p:sldLayoutId id="2147489877" r:id="rId2"/>
    <p:sldLayoutId id="2147489878" r:id="rId3"/>
    <p:sldLayoutId id="2147489879" r:id="rId4"/>
    <p:sldLayoutId id="2147489880" r:id="rId5"/>
    <p:sldLayoutId id="2147489881" r:id="rId6"/>
    <p:sldLayoutId id="2147489882" r:id="rId7"/>
    <p:sldLayoutId id="2147489883" r:id="rId8"/>
    <p:sldLayoutId id="2147489884" r:id="rId9"/>
    <p:sldLayoutId id="2147489885" r:id="rId10"/>
    <p:sldLayoutId id="2147489886" r:id="rId11"/>
    <p:sldLayoutId id="2147489887" r:id="rId12"/>
    <p:sldLayoutId id="214748988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379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379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C35D7359-C41F-4FFE-9F7D-CADF9EE05707}" type="slidenum">
              <a:rPr lang="en-US"/>
              <a:pPr>
                <a:defRPr/>
              </a:pPr>
              <a:t>‹#›</a:t>
            </a:fld>
            <a:endParaRPr lang="en-US"/>
          </a:p>
        </p:txBody>
      </p:sp>
      <p:pic>
        <p:nvPicPr>
          <p:cNvPr id="3380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1" r:id="rId1"/>
    <p:sldLayoutId id="2147489889" r:id="rId2"/>
    <p:sldLayoutId id="2147489890" r:id="rId3"/>
    <p:sldLayoutId id="2147489891" r:id="rId4"/>
    <p:sldLayoutId id="2147489892" r:id="rId5"/>
    <p:sldLayoutId id="2147489893" r:id="rId6"/>
    <p:sldLayoutId id="2147489894" r:id="rId7"/>
    <p:sldLayoutId id="2147489895" r:id="rId8"/>
    <p:sldLayoutId id="2147489896" r:id="rId9"/>
    <p:sldLayoutId id="2147489897" r:id="rId10"/>
    <p:sldLayoutId id="2147489898" r:id="rId11"/>
    <p:sldLayoutId id="2147489899" r:id="rId12"/>
    <p:sldLayoutId id="214748990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481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482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BA7F4991-6226-4DE9-8C7D-420C74BB84FB}" type="slidenum">
              <a:rPr lang="en-US"/>
              <a:pPr>
                <a:defRPr/>
              </a:pPr>
              <a:t>‹#›</a:t>
            </a:fld>
            <a:endParaRPr lang="en-US"/>
          </a:p>
        </p:txBody>
      </p:sp>
      <p:pic>
        <p:nvPicPr>
          <p:cNvPr id="3482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2" r:id="rId1"/>
    <p:sldLayoutId id="2147489901" r:id="rId2"/>
    <p:sldLayoutId id="2147489902" r:id="rId3"/>
    <p:sldLayoutId id="2147489903" r:id="rId4"/>
    <p:sldLayoutId id="2147489904" r:id="rId5"/>
    <p:sldLayoutId id="2147489905" r:id="rId6"/>
    <p:sldLayoutId id="2147489906" r:id="rId7"/>
    <p:sldLayoutId id="2147489907" r:id="rId8"/>
    <p:sldLayoutId id="2147489908" r:id="rId9"/>
    <p:sldLayoutId id="2147489909" r:id="rId10"/>
    <p:sldLayoutId id="2147489910" r:id="rId11"/>
    <p:sldLayoutId id="2147489911" r:id="rId12"/>
    <p:sldLayoutId id="214748991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584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584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B7CDCDFC-1707-47F3-AF39-E63578C613CB}" type="slidenum">
              <a:rPr lang="en-US"/>
              <a:pPr>
                <a:defRPr/>
              </a:pPr>
              <a:t>‹#›</a:t>
            </a:fld>
            <a:endParaRPr lang="en-US"/>
          </a:p>
        </p:txBody>
      </p:sp>
      <p:pic>
        <p:nvPicPr>
          <p:cNvPr id="3584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3" r:id="rId1"/>
    <p:sldLayoutId id="2147489913" r:id="rId2"/>
    <p:sldLayoutId id="2147489914" r:id="rId3"/>
    <p:sldLayoutId id="2147489915" r:id="rId4"/>
    <p:sldLayoutId id="2147489916" r:id="rId5"/>
    <p:sldLayoutId id="2147489917" r:id="rId6"/>
    <p:sldLayoutId id="2147489918" r:id="rId7"/>
    <p:sldLayoutId id="2147489919" r:id="rId8"/>
    <p:sldLayoutId id="2147489920" r:id="rId9"/>
    <p:sldLayoutId id="2147489921" r:id="rId10"/>
    <p:sldLayoutId id="2147489922" r:id="rId11"/>
    <p:sldLayoutId id="2147489923" r:id="rId12"/>
    <p:sldLayoutId id="214748992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686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686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64C81E58-BE2E-4A41-ADD4-640997D50D0F}" type="slidenum">
              <a:rPr lang="en-US"/>
              <a:pPr>
                <a:defRPr/>
              </a:pPr>
              <a:t>‹#›</a:t>
            </a:fld>
            <a:endParaRPr lang="en-US"/>
          </a:p>
        </p:txBody>
      </p:sp>
      <p:pic>
        <p:nvPicPr>
          <p:cNvPr id="3687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4" r:id="rId1"/>
    <p:sldLayoutId id="2147489925" r:id="rId2"/>
    <p:sldLayoutId id="2147489926" r:id="rId3"/>
    <p:sldLayoutId id="2147489927" r:id="rId4"/>
    <p:sldLayoutId id="2147489928" r:id="rId5"/>
    <p:sldLayoutId id="2147489929" r:id="rId6"/>
    <p:sldLayoutId id="2147489930" r:id="rId7"/>
    <p:sldLayoutId id="2147489931" r:id="rId8"/>
    <p:sldLayoutId id="2147489932" r:id="rId9"/>
    <p:sldLayoutId id="2147489933" r:id="rId10"/>
    <p:sldLayoutId id="2147489934" r:id="rId11"/>
    <p:sldLayoutId id="2147489935" r:id="rId12"/>
    <p:sldLayoutId id="214748993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7890"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789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03F092B3-BF47-46B5-809A-3B16F11C7BA6}" type="slidenum">
              <a:rPr lang="en-US"/>
              <a:pPr>
                <a:defRPr/>
              </a:pPr>
              <a:t>‹#›</a:t>
            </a:fld>
            <a:endParaRPr lang="en-US"/>
          </a:p>
        </p:txBody>
      </p:sp>
      <p:pic>
        <p:nvPicPr>
          <p:cNvPr id="37896"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5" r:id="rId1"/>
    <p:sldLayoutId id="2147489937" r:id="rId2"/>
    <p:sldLayoutId id="2147489938" r:id="rId3"/>
    <p:sldLayoutId id="2147489939" r:id="rId4"/>
    <p:sldLayoutId id="2147489940" r:id="rId5"/>
    <p:sldLayoutId id="2147489941" r:id="rId6"/>
    <p:sldLayoutId id="2147489942" r:id="rId7"/>
    <p:sldLayoutId id="2147489943" r:id="rId8"/>
    <p:sldLayoutId id="2147489944" r:id="rId9"/>
    <p:sldLayoutId id="2147489945" r:id="rId10"/>
    <p:sldLayoutId id="2147489946" r:id="rId11"/>
    <p:sldLayoutId id="2147489947" r:id="rId12"/>
    <p:sldLayoutId id="214748994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891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3891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950A95B3-3EE3-44C7-AC99-3B1663CF19BD}" type="slidenum">
              <a:rPr lang="en-US"/>
              <a:pPr>
                <a:defRPr/>
              </a:pPr>
              <a:t>‹#›</a:t>
            </a:fld>
            <a:endParaRPr lang="en-US"/>
          </a:p>
        </p:txBody>
      </p:sp>
      <p:pic>
        <p:nvPicPr>
          <p:cNvPr id="3892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0006" r:id="rId1"/>
    <p:sldLayoutId id="2147489949" r:id="rId2"/>
    <p:sldLayoutId id="2147489950" r:id="rId3"/>
    <p:sldLayoutId id="2147489951" r:id="rId4"/>
    <p:sldLayoutId id="2147489952" r:id="rId5"/>
    <p:sldLayoutId id="2147489953" r:id="rId6"/>
    <p:sldLayoutId id="2147489954" r:id="rId7"/>
    <p:sldLayoutId id="2147489955" r:id="rId8"/>
    <p:sldLayoutId id="2147489956" r:id="rId9"/>
    <p:sldLayoutId id="2147489957" r:id="rId10"/>
    <p:sldLayoutId id="2147489958" r:id="rId11"/>
    <p:sldLayoutId id="2147489959" r:id="rId12"/>
    <p:sldLayoutId id="214748996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cs typeface="+mn-cs"/>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pPr fontAlgn="auto">
              <a:spcBef>
                <a:spcPts val="0"/>
              </a:spcBef>
              <a:spcAft>
                <a:spcPts val="0"/>
              </a:spcAft>
            </a:pPr>
            <a:fld id="{BBCCB58D-A0DB-4B40-BBAC-E8DB937D633B}" type="datetimeFigureOut">
              <a:rPr lang="en-US" i="0" smtClean="0">
                <a:solidFill>
                  <a:srgbClr val="073E87"/>
                </a:solidFill>
                <a:latin typeface="Candara"/>
                <a:cs typeface="+mn-cs"/>
              </a:rPr>
              <a:pPr fontAlgn="auto">
                <a:spcBef>
                  <a:spcPts val="0"/>
                </a:spcBef>
                <a:spcAft>
                  <a:spcPts val="0"/>
                </a:spcAft>
              </a:pPr>
              <a:t>2/11/2012</a:t>
            </a:fld>
            <a:endParaRPr lang="en-US" i="0">
              <a:solidFill>
                <a:srgbClr val="073E87"/>
              </a:solidFill>
              <a:latin typeface="Candara"/>
              <a:cs typeface="+mn-cs"/>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pPr fontAlgn="auto">
              <a:spcBef>
                <a:spcPts val="0"/>
              </a:spcBef>
              <a:spcAft>
                <a:spcPts val="0"/>
              </a:spcAft>
            </a:pPr>
            <a:endParaRPr lang="en-US" i="0">
              <a:solidFill>
                <a:srgbClr val="073E87"/>
              </a:solidFill>
              <a:latin typeface="Candara"/>
              <a:cs typeface="+mn-cs"/>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pPr fontAlgn="auto">
              <a:spcBef>
                <a:spcPts val="0"/>
              </a:spcBef>
              <a:spcAft>
                <a:spcPts val="0"/>
              </a:spcAft>
            </a:pPr>
            <a:fld id="{4B842FBA-541D-46B8-9778-9801F34CF00F}" type="slidenum">
              <a:rPr lang="en-US" i="0" smtClean="0">
                <a:solidFill>
                  <a:srgbClr val="073E87"/>
                </a:solidFill>
                <a:latin typeface="Candara"/>
                <a:cs typeface="+mn-cs"/>
              </a:rPr>
              <a:pPr fontAlgn="auto">
                <a:spcBef>
                  <a:spcPts val="0"/>
                </a:spcBef>
                <a:spcAft>
                  <a:spcPts val="0"/>
                </a:spcAft>
              </a:pPr>
              <a:t>‹#›</a:t>
            </a:fld>
            <a:endParaRPr lang="en-US" i="0">
              <a:solidFill>
                <a:srgbClr val="073E87"/>
              </a:solidFill>
              <a:latin typeface="Candara"/>
              <a:cs typeface="+mn-cs"/>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903711232"/>
      </p:ext>
    </p:extLst>
  </p:cSld>
  <p:clrMap bg1="lt1" tx1="dk1" bg2="lt2" tx2="dk2" accent1="accent1" accent2="accent2" accent3="accent3" accent4="accent4" accent5="accent5" accent6="accent6" hlink="hlink" folHlink="folHlink"/>
  <p:sldLayoutIdLst>
    <p:sldLayoutId id="2147490008" r:id="rId1"/>
    <p:sldLayoutId id="2147490009" r:id="rId2"/>
    <p:sldLayoutId id="2147490010" r:id="rId3"/>
    <p:sldLayoutId id="2147490011" r:id="rId4"/>
    <p:sldLayoutId id="2147490012" r:id="rId5"/>
    <p:sldLayoutId id="2147490013" r:id="rId6"/>
    <p:sldLayoutId id="2147490014" r:id="rId7"/>
    <p:sldLayoutId id="2147490015" r:id="rId8"/>
    <p:sldLayoutId id="2147490016" r:id="rId9"/>
    <p:sldLayoutId id="2147490017" r:id="rId10"/>
    <p:sldLayoutId id="2147490018"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0014545"/>
      </p:ext>
    </p:extLst>
  </p:cSld>
  <p:clrMap bg1="lt1" tx1="dk1" bg2="lt2" tx2="dk2" accent1="accent1" accent2="accent2" accent3="accent3" accent4="accent4" accent5="accent5" accent6="accent6" hlink="hlink" folHlink="folHlink"/>
  <p:sldLayoutIdLst>
    <p:sldLayoutId id="2147490056" r:id="rId1"/>
    <p:sldLayoutId id="2147490057" r:id="rId2"/>
    <p:sldLayoutId id="2147490058" r:id="rId3"/>
    <p:sldLayoutId id="2147490059" r:id="rId4"/>
    <p:sldLayoutId id="2147490060" r:id="rId5"/>
    <p:sldLayoutId id="2147490061" r:id="rId6"/>
    <p:sldLayoutId id="2147490062" r:id="rId7"/>
    <p:sldLayoutId id="2147490063" r:id="rId8"/>
    <p:sldLayoutId id="2147490064" r:id="rId9"/>
    <p:sldLayoutId id="2147490065" r:id="rId10"/>
    <p:sldLayoutId id="2147490066" r:id="rId11"/>
    <p:sldLayoutId id="2147490067" r:id="rId12"/>
    <p:sldLayoutId id="214749006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8000"/>
            </a:gs>
            <a:gs pos="100000">
              <a:srgbClr val="003B00"/>
            </a:gs>
          </a:gsLst>
          <a:lin ang="2700000" scaled="1"/>
        </a:gradFill>
        <a:effectLst/>
      </p:bgPr>
    </p:bg>
    <p:spTree>
      <p:nvGrpSpPr>
        <p:cNvPr id="1" name=""/>
        <p:cNvGrpSpPr/>
        <p:nvPr/>
      </p:nvGrpSpPr>
      <p:grpSpPr>
        <a:xfrm>
          <a:off x="0" y="0"/>
          <a:ext cx="0" cy="0"/>
          <a:chOff x="0" y="0"/>
          <a:chExt cx="0" cy="0"/>
        </a:xfrm>
      </p:grpSpPr>
      <p:sp>
        <p:nvSpPr>
          <p:cNvPr id="5122" name="Rectangle 2"/>
          <p:cNvSpPr>
            <a:spLocks noChangeArrowheads="1"/>
          </p:cNvSpPr>
          <p:nvPr/>
        </p:nvSpPr>
        <p:spPr bwMode="auto">
          <a:xfrm>
            <a:off x="381000" y="381000"/>
            <a:ext cx="8458200" cy="6172200"/>
          </a:xfrm>
          <a:prstGeom prst="rect">
            <a:avLst/>
          </a:prstGeom>
          <a:gradFill rotWithShape="1">
            <a:gsLst>
              <a:gs pos="0">
                <a:srgbClr val="000000"/>
              </a:gs>
              <a:gs pos="100000">
                <a:srgbClr val="008000"/>
              </a:gs>
            </a:gsLst>
            <a:lin ang="2700000" scaled="1"/>
          </a:gradFill>
          <a:ln w="9525">
            <a:miter lim="800000"/>
            <a:headEnd/>
            <a:tailEnd/>
          </a:ln>
          <a:scene3d>
            <a:camera prst="legacyPerspectiveTopRight"/>
            <a:lightRig rig="legacyFlat3" dir="b"/>
          </a:scene3d>
          <a:sp3d extrusionH="887400" prstMaterial="legacyMatte">
            <a:bevelT w="13500" h="13500" prst="angle"/>
            <a:bevelB w="13500" h="13500" prst="angle"/>
            <a:extrusionClr>
              <a:srgbClr val="008000"/>
            </a:extrusionClr>
          </a:sp3d>
        </p:spPr>
        <p:txBody>
          <a:bodyPr wrap="none" anchor="ctr">
            <a:flatTx/>
          </a:bodyPr>
          <a:lstStyle/>
          <a:p>
            <a:endParaRPr lang="en-US"/>
          </a:p>
        </p:txBody>
      </p:sp>
      <p:sp>
        <p:nvSpPr>
          <p:cNvPr id="5123" name="Rectangle 3"/>
          <p:cNvSpPr>
            <a:spLocks noGrp="1" noChangeArrowheads="1"/>
          </p:cNvSpPr>
          <p:nvPr>
            <p:ph type="title"/>
          </p:nvPr>
        </p:nvSpPr>
        <p:spPr bwMode="auto">
          <a:xfrm>
            <a:off x="374650" y="387350"/>
            <a:ext cx="8474075" cy="849313"/>
          </a:xfrm>
          <a:prstGeom prst="rect">
            <a:avLst/>
          </a:prstGeom>
          <a:gradFill rotWithShape="1">
            <a:gsLst>
              <a:gs pos="0">
                <a:srgbClr val="002F76"/>
              </a:gs>
              <a:gs pos="50000">
                <a:srgbClr val="0066FF"/>
              </a:gs>
              <a:gs pos="100000">
                <a:srgbClr val="002F7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12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lt1" tx1="dk1" bg2="lt2" tx2="dk2" accent1="accent1" accent2="accent2" accent3="accent3" accent4="accent4" accent5="accent5" accent6="accent6" hlink="hlink" folHlink="folHlink"/>
  <p:sldLayoutIdLst>
    <p:sldLayoutId id="2147489567" r:id="rId1"/>
    <p:sldLayoutId id="2147489568" r:id="rId2"/>
    <p:sldLayoutId id="2147489569" r:id="rId3"/>
    <p:sldLayoutId id="2147489570" r:id="rId4"/>
    <p:sldLayoutId id="2147489571" r:id="rId5"/>
    <p:sldLayoutId id="2147489572" r:id="rId6"/>
    <p:sldLayoutId id="2147489573" r:id="rId7"/>
    <p:sldLayoutId id="2147489574" r:id="rId8"/>
    <p:sldLayoutId id="2147489575" r:id="rId9"/>
    <p:sldLayoutId id="2147489576" r:id="rId10"/>
    <p:sldLayoutId id="2147489577" r:id="rId11"/>
    <p:sldLayoutId id="2147489578" r:id="rId12"/>
  </p:sldLayoutIdLst>
  <p:transition spd="med">
    <p:random/>
  </p:transition>
  <p:timing>
    <p:tnLst>
      <p:par>
        <p:cTn id="1" dur="indefinite" restart="never" nodeType="tmRoot"/>
      </p:par>
    </p:tnLst>
  </p:timing>
  <p:txStyles>
    <p:titleStyle>
      <a:lvl1pPr algn="l" rtl="0" eaLnBrk="0" fontAlgn="base" hangingPunct="0">
        <a:spcBef>
          <a:spcPct val="0"/>
        </a:spcBef>
        <a:spcAft>
          <a:spcPct val="0"/>
        </a:spcAft>
        <a:defRPr sz="4400">
          <a:solidFill>
            <a:srgbClr val="FFFF00"/>
          </a:solidFill>
          <a:latin typeface="+mj-lt"/>
          <a:ea typeface="+mj-ea"/>
          <a:cs typeface="+mj-cs"/>
        </a:defRPr>
      </a:lvl1pPr>
      <a:lvl2pPr algn="l" rtl="0" eaLnBrk="0" fontAlgn="base" hangingPunct="0">
        <a:spcBef>
          <a:spcPct val="0"/>
        </a:spcBef>
        <a:spcAft>
          <a:spcPct val="0"/>
        </a:spcAft>
        <a:defRPr sz="4400">
          <a:solidFill>
            <a:srgbClr val="FFFF00"/>
          </a:solidFill>
          <a:latin typeface="Abadi MT Condensed Extra Bold" charset="0"/>
        </a:defRPr>
      </a:lvl2pPr>
      <a:lvl3pPr algn="l" rtl="0" eaLnBrk="0" fontAlgn="base" hangingPunct="0">
        <a:spcBef>
          <a:spcPct val="0"/>
        </a:spcBef>
        <a:spcAft>
          <a:spcPct val="0"/>
        </a:spcAft>
        <a:defRPr sz="4400">
          <a:solidFill>
            <a:srgbClr val="FFFF00"/>
          </a:solidFill>
          <a:latin typeface="Abadi MT Condensed Extra Bold" charset="0"/>
        </a:defRPr>
      </a:lvl3pPr>
      <a:lvl4pPr algn="l" rtl="0" eaLnBrk="0" fontAlgn="base" hangingPunct="0">
        <a:spcBef>
          <a:spcPct val="0"/>
        </a:spcBef>
        <a:spcAft>
          <a:spcPct val="0"/>
        </a:spcAft>
        <a:defRPr sz="4400">
          <a:solidFill>
            <a:srgbClr val="FFFF00"/>
          </a:solidFill>
          <a:latin typeface="Abadi MT Condensed Extra Bold" charset="0"/>
        </a:defRPr>
      </a:lvl4pPr>
      <a:lvl5pPr algn="l" rtl="0" eaLnBrk="0" fontAlgn="base" hangingPunct="0">
        <a:spcBef>
          <a:spcPct val="0"/>
        </a:spcBef>
        <a:spcAft>
          <a:spcPct val="0"/>
        </a:spcAft>
        <a:defRPr sz="4400">
          <a:solidFill>
            <a:srgbClr val="FFFF00"/>
          </a:solidFill>
          <a:latin typeface="Abadi MT Condensed Extra Bold" charset="0"/>
        </a:defRPr>
      </a:lvl5pPr>
      <a:lvl6pPr marL="457200" algn="l" rtl="0" fontAlgn="base">
        <a:spcBef>
          <a:spcPct val="0"/>
        </a:spcBef>
        <a:spcAft>
          <a:spcPct val="0"/>
        </a:spcAft>
        <a:defRPr sz="4400">
          <a:solidFill>
            <a:srgbClr val="FFFF00"/>
          </a:solidFill>
          <a:latin typeface="Abadi MT Condensed Extra Bold" charset="0"/>
        </a:defRPr>
      </a:lvl6pPr>
      <a:lvl7pPr marL="914400" algn="l" rtl="0" fontAlgn="base">
        <a:spcBef>
          <a:spcPct val="0"/>
        </a:spcBef>
        <a:spcAft>
          <a:spcPct val="0"/>
        </a:spcAft>
        <a:defRPr sz="4400">
          <a:solidFill>
            <a:srgbClr val="FFFF00"/>
          </a:solidFill>
          <a:latin typeface="Abadi MT Condensed Extra Bold" charset="0"/>
        </a:defRPr>
      </a:lvl7pPr>
      <a:lvl8pPr marL="1371600" algn="l" rtl="0" fontAlgn="base">
        <a:spcBef>
          <a:spcPct val="0"/>
        </a:spcBef>
        <a:spcAft>
          <a:spcPct val="0"/>
        </a:spcAft>
        <a:defRPr sz="4400">
          <a:solidFill>
            <a:srgbClr val="FFFF00"/>
          </a:solidFill>
          <a:latin typeface="Abadi MT Condensed Extra Bold" charset="0"/>
        </a:defRPr>
      </a:lvl8pPr>
      <a:lvl9pPr marL="1828800" algn="l" rtl="0" fontAlgn="base">
        <a:spcBef>
          <a:spcPct val="0"/>
        </a:spcBef>
        <a:spcAft>
          <a:spcPct val="0"/>
        </a:spcAft>
        <a:defRPr sz="4400">
          <a:solidFill>
            <a:srgbClr val="FFFF00"/>
          </a:solidFill>
          <a:latin typeface="Abadi MT Condensed Extra Bold" charset="0"/>
        </a:defRPr>
      </a:lvl9pPr>
    </p:titleStyle>
    <p:bodyStyle>
      <a:lvl1pPr marL="342900" indent="-342900" algn="l" rtl="0" eaLnBrk="0" fontAlgn="base" hangingPunct="0">
        <a:spcBef>
          <a:spcPct val="20000"/>
        </a:spcBef>
        <a:spcAft>
          <a:spcPct val="0"/>
        </a:spcAft>
        <a:buChar char="•"/>
        <a:defRPr sz="3200">
          <a:solidFill>
            <a:srgbClr val="FFFF66"/>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Arial" charset="0"/>
        </a:defRPr>
      </a:lvl2pPr>
      <a:lvl3pPr marL="1143000" indent="-228600" algn="l" rtl="0" eaLnBrk="0" fontAlgn="base" hangingPunct="0">
        <a:spcBef>
          <a:spcPct val="20000"/>
        </a:spcBef>
        <a:spcAft>
          <a:spcPct val="0"/>
        </a:spcAft>
        <a:buChar char="•"/>
        <a:defRPr sz="2400">
          <a:solidFill>
            <a:srgbClr val="FFFF66"/>
          </a:solidFill>
          <a:latin typeface="Arial" charset="0"/>
        </a:defRPr>
      </a:lvl3pPr>
      <a:lvl4pPr marL="1600200" indent="-228600" algn="l" rtl="0" eaLnBrk="0" fontAlgn="base" hangingPunct="0">
        <a:spcBef>
          <a:spcPct val="20000"/>
        </a:spcBef>
        <a:spcAft>
          <a:spcPct val="0"/>
        </a:spcAft>
        <a:buChar char="–"/>
        <a:defRPr sz="2000">
          <a:solidFill>
            <a:schemeClr val="bg1"/>
          </a:solidFill>
          <a:latin typeface="Arial" charset="0"/>
        </a:defRPr>
      </a:lvl4pPr>
      <a:lvl5pPr marL="2057400" indent="-228600" algn="l" rtl="0" eaLnBrk="0" fontAlgn="base" hangingPunct="0">
        <a:spcBef>
          <a:spcPct val="20000"/>
        </a:spcBef>
        <a:spcAft>
          <a:spcPct val="0"/>
        </a:spcAft>
        <a:buChar char="»"/>
        <a:defRPr sz="2000">
          <a:solidFill>
            <a:srgbClr val="FFFF66"/>
          </a:solidFill>
          <a:latin typeface="Arial" charset="0"/>
        </a:defRPr>
      </a:lvl5pPr>
      <a:lvl6pPr marL="2514600" indent="-228600" algn="l" rtl="0" fontAlgn="base">
        <a:spcBef>
          <a:spcPct val="20000"/>
        </a:spcBef>
        <a:spcAft>
          <a:spcPct val="0"/>
        </a:spcAft>
        <a:buChar char="»"/>
        <a:defRPr sz="2000">
          <a:solidFill>
            <a:srgbClr val="FFFF66"/>
          </a:solidFill>
          <a:latin typeface="Arial" charset="0"/>
        </a:defRPr>
      </a:lvl6pPr>
      <a:lvl7pPr marL="2971800" indent="-228600" algn="l" rtl="0" fontAlgn="base">
        <a:spcBef>
          <a:spcPct val="20000"/>
        </a:spcBef>
        <a:spcAft>
          <a:spcPct val="0"/>
        </a:spcAft>
        <a:buChar char="»"/>
        <a:defRPr sz="2000">
          <a:solidFill>
            <a:srgbClr val="FFFF66"/>
          </a:solidFill>
          <a:latin typeface="Arial" charset="0"/>
        </a:defRPr>
      </a:lvl7pPr>
      <a:lvl8pPr marL="3429000" indent="-228600" algn="l" rtl="0" fontAlgn="base">
        <a:spcBef>
          <a:spcPct val="20000"/>
        </a:spcBef>
        <a:spcAft>
          <a:spcPct val="0"/>
        </a:spcAft>
        <a:buChar char="»"/>
        <a:defRPr sz="2000">
          <a:solidFill>
            <a:srgbClr val="FFFF66"/>
          </a:solidFill>
          <a:latin typeface="Arial" charset="0"/>
        </a:defRPr>
      </a:lvl8pPr>
      <a:lvl9pPr marL="3886200" indent="-228600" algn="l" rtl="0" fontAlgn="base">
        <a:spcBef>
          <a:spcPct val="20000"/>
        </a:spcBef>
        <a:spcAft>
          <a:spcPct val="0"/>
        </a:spcAft>
        <a:buChar char="»"/>
        <a:defRPr sz="2000">
          <a:solidFill>
            <a:srgbClr val="FFFF66"/>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35471351"/>
      </p:ext>
    </p:extLst>
  </p:cSld>
  <p:clrMap bg1="lt1" tx1="dk1" bg2="lt2" tx2="dk2" accent1="accent1" accent2="accent2" accent3="accent3" accent4="accent4" accent5="accent5" accent6="accent6" hlink="hlink" folHlink="folHlink"/>
  <p:sldLayoutIdLst>
    <p:sldLayoutId id="2147490082" r:id="rId1"/>
    <p:sldLayoutId id="2147490083" r:id="rId2"/>
    <p:sldLayoutId id="2147490084" r:id="rId3"/>
    <p:sldLayoutId id="2147490085" r:id="rId4"/>
    <p:sldLayoutId id="2147490086" r:id="rId5"/>
    <p:sldLayoutId id="2147490087" r:id="rId6"/>
    <p:sldLayoutId id="2147490088" r:id="rId7"/>
    <p:sldLayoutId id="2147490089" r:id="rId8"/>
    <p:sldLayoutId id="2147490090" r:id="rId9"/>
    <p:sldLayoutId id="2147490091" r:id="rId10"/>
    <p:sldLayoutId id="2147490092" r:id="rId11"/>
    <p:sldLayoutId id="2147490093" r:id="rId12"/>
    <p:sldLayoutId id="214749009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0963287"/>
      </p:ext>
    </p:extLst>
  </p:cSld>
  <p:clrMap bg1="lt1" tx1="dk1" bg2="lt2" tx2="dk2" accent1="accent1" accent2="accent2" accent3="accent3" accent4="accent4" accent5="accent5" accent6="accent6" hlink="hlink" folHlink="folHlink"/>
  <p:sldLayoutIdLst>
    <p:sldLayoutId id="2147490096" r:id="rId1"/>
    <p:sldLayoutId id="2147490097" r:id="rId2"/>
    <p:sldLayoutId id="2147490098" r:id="rId3"/>
    <p:sldLayoutId id="2147490099" r:id="rId4"/>
    <p:sldLayoutId id="2147490100" r:id="rId5"/>
    <p:sldLayoutId id="2147490101" r:id="rId6"/>
    <p:sldLayoutId id="2147490102" r:id="rId7"/>
    <p:sldLayoutId id="2147490103" r:id="rId8"/>
    <p:sldLayoutId id="2147490104" r:id="rId9"/>
    <p:sldLayoutId id="2147490105" r:id="rId10"/>
    <p:sldLayoutId id="2147490106" r:id="rId11"/>
    <p:sldLayoutId id="2147490107" r:id="rId12"/>
    <p:sldLayoutId id="214749010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grpSp>
        <p:nvGrpSpPr>
          <p:cNvPr id="2050" name="Group 2"/>
          <p:cNvGrpSpPr>
            <a:grpSpLocks/>
          </p:cNvGrpSpPr>
          <p:nvPr/>
        </p:nvGrpSpPr>
        <p:grpSpPr bwMode="auto">
          <a:xfrm>
            <a:off x="381000" y="304800"/>
            <a:ext cx="8383588" cy="6022975"/>
            <a:chOff x="240" y="192"/>
            <a:chExt cx="5281" cy="3794"/>
          </a:xfrm>
        </p:grpSpPr>
        <p:grpSp>
          <p:nvGrpSpPr>
            <p:cNvPr id="2056" name="Group 3"/>
            <p:cNvGrpSpPr>
              <a:grpSpLocks/>
            </p:cNvGrpSpPr>
            <p:nvPr/>
          </p:nvGrpSpPr>
          <p:grpSpPr bwMode="auto">
            <a:xfrm>
              <a:off x="240" y="1008"/>
              <a:ext cx="5281" cy="2978"/>
              <a:chOff x="240" y="1008"/>
              <a:chExt cx="5281" cy="2978"/>
            </a:xfrm>
          </p:grpSpPr>
          <p:sp>
            <p:nvSpPr>
              <p:cNvPr id="2065" name="Rectangle 4"/>
              <p:cNvSpPr>
                <a:spLocks noChangeArrowheads="1"/>
              </p:cNvSpPr>
              <p:nvPr/>
            </p:nvSpPr>
            <p:spPr bwMode="auto">
              <a:xfrm>
                <a:off x="245" y="1010"/>
                <a:ext cx="5269" cy="2976"/>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066" name="Freeform 5"/>
              <p:cNvSpPr>
                <a:spLocks/>
              </p:cNvSpPr>
              <p:nvPr/>
            </p:nvSpPr>
            <p:spPr bwMode="auto">
              <a:xfrm>
                <a:off x="240" y="1008"/>
                <a:ext cx="5269" cy="2977"/>
              </a:xfrm>
              <a:custGeom>
                <a:avLst/>
                <a:gdLst>
                  <a:gd name="T0" fmla="*/ 5268 w 5269"/>
                  <a:gd name="T1" fmla="*/ 0 h 2977"/>
                  <a:gd name="T2" fmla="*/ 0 w 5269"/>
                  <a:gd name="T3" fmla="*/ 0 h 2977"/>
                  <a:gd name="T4" fmla="*/ 0 w 5269"/>
                  <a:gd name="T5" fmla="*/ 2976 h 2977"/>
                  <a:gd name="T6" fmla="*/ 0 60000 65536"/>
                  <a:gd name="T7" fmla="*/ 0 60000 65536"/>
                  <a:gd name="T8" fmla="*/ 0 60000 65536"/>
                </a:gdLst>
                <a:ahLst/>
                <a:cxnLst>
                  <a:cxn ang="T6">
                    <a:pos x="T0" y="T1"/>
                  </a:cxn>
                  <a:cxn ang="T7">
                    <a:pos x="T2" y="T3"/>
                  </a:cxn>
                  <a:cxn ang="T8">
                    <a:pos x="T4" y="T5"/>
                  </a:cxn>
                </a:cxnLst>
                <a:rect l="0" t="0" r="r" b="b"/>
                <a:pathLst>
                  <a:path w="5269" h="2977">
                    <a:moveTo>
                      <a:pt x="5268" y="0"/>
                    </a:moveTo>
                    <a:lnTo>
                      <a:pt x="0" y="0"/>
                    </a:lnTo>
                    <a:lnTo>
                      <a:pt x="0" y="297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067" name="Freeform 6"/>
              <p:cNvSpPr>
                <a:spLocks/>
              </p:cNvSpPr>
              <p:nvPr/>
            </p:nvSpPr>
            <p:spPr bwMode="auto">
              <a:xfrm>
                <a:off x="252" y="1008"/>
                <a:ext cx="5269" cy="2977"/>
              </a:xfrm>
              <a:custGeom>
                <a:avLst/>
                <a:gdLst>
                  <a:gd name="T0" fmla="*/ 5268 w 5269"/>
                  <a:gd name="T1" fmla="*/ 0 h 2977"/>
                  <a:gd name="T2" fmla="*/ 5268 w 5269"/>
                  <a:gd name="T3" fmla="*/ 2976 h 2977"/>
                  <a:gd name="T4" fmla="*/ 0 w 5269"/>
                  <a:gd name="T5" fmla="*/ 2976 h 2977"/>
                  <a:gd name="T6" fmla="*/ 0 60000 65536"/>
                  <a:gd name="T7" fmla="*/ 0 60000 65536"/>
                  <a:gd name="T8" fmla="*/ 0 60000 65536"/>
                </a:gdLst>
                <a:ahLst/>
                <a:cxnLst>
                  <a:cxn ang="T6">
                    <a:pos x="T0" y="T1"/>
                  </a:cxn>
                  <a:cxn ang="T7">
                    <a:pos x="T2" y="T3"/>
                  </a:cxn>
                  <a:cxn ang="T8">
                    <a:pos x="T4" y="T5"/>
                  </a:cxn>
                </a:cxnLst>
                <a:rect l="0" t="0" r="r" b="b"/>
                <a:pathLst>
                  <a:path w="5269" h="2977">
                    <a:moveTo>
                      <a:pt x="5268" y="0"/>
                    </a:moveTo>
                    <a:lnTo>
                      <a:pt x="5268" y="2976"/>
                    </a:lnTo>
                    <a:lnTo>
                      <a:pt x="0" y="297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nvGrpSpPr>
            <p:cNvPr id="2057" name="Group 7"/>
            <p:cNvGrpSpPr>
              <a:grpSpLocks/>
            </p:cNvGrpSpPr>
            <p:nvPr/>
          </p:nvGrpSpPr>
          <p:grpSpPr bwMode="auto">
            <a:xfrm>
              <a:off x="336" y="1103"/>
              <a:ext cx="97" cy="2785"/>
              <a:chOff x="336" y="1103"/>
              <a:chExt cx="97" cy="2785"/>
            </a:xfrm>
          </p:grpSpPr>
          <p:sp useBgFill="1">
            <p:nvSpPr>
              <p:cNvPr id="2062" name="Rectangle 8"/>
              <p:cNvSpPr>
                <a:spLocks noChangeArrowheads="1"/>
              </p:cNvSpPr>
              <p:nvPr/>
            </p:nvSpPr>
            <p:spPr bwMode="auto">
              <a:xfrm>
                <a:off x="336" y="1104"/>
                <a:ext cx="96" cy="2784"/>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063" name="Freeform 9"/>
              <p:cNvSpPr>
                <a:spLocks/>
              </p:cNvSpPr>
              <p:nvPr/>
            </p:nvSpPr>
            <p:spPr bwMode="auto">
              <a:xfrm>
                <a:off x="336" y="1103"/>
                <a:ext cx="97" cy="2785"/>
              </a:xfrm>
              <a:custGeom>
                <a:avLst/>
                <a:gdLst>
                  <a:gd name="T0" fmla="*/ 0 w 97"/>
                  <a:gd name="T1" fmla="*/ 2784 h 2785"/>
                  <a:gd name="T2" fmla="*/ 96 w 97"/>
                  <a:gd name="T3" fmla="*/ 2784 h 2785"/>
                  <a:gd name="T4" fmla="*/ 96 w 97"/>
                  <a:gd name="T5" fmla="*/ 0 h 2785"/>
                  <a:gd name="T6" fmla="*/ 0 60000 65536"/>
                  <a:gd name="T7" fmla="*/ 0 60000 65536"/>
                  <a:gd name="T8" fmla="*/ 0 60000 65536"/>
                </a:gdLst>
                <a:ahLst/>
                <a:cxnLst>
                  <a:cxn ang="T6">
                    <a:pos x="T0" y="T1"/>
                  </a:cxn>
                  <a:cxn ang="T7">
                    <a:pos x="T2" y="T3"/>
                  </a:cxn>
                  <a:cxn ang="T8">
                    <a:pos x="T4" y="T5"/>
                  </a:cxn>
                </a:cxnLst>
                <a:rect l="0" t="0" r="r" b="b"/>
                <a:pathLst>
                  <a:path w="97" h="2785">
                    <a:moveTo>
                      <a:pt x="0" y="2784"/>
                    </a:moveTo>
                    <a:lnTo>
                      <a:pt x="96" y="2784"/>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064" name="Freeform 10"/>
              <p:cNvSpPr>
                <a:spLocks/>
              </p:cNvSpPr>
              <p:nvPr/>
            </p:nvSpPr>
            <p:spPr bwMode="auto">
              <a:xfrm>
                <a:off x="336" y="1103"/>
                <a:ext cx="97" cy="2785"/>
              </a:xfrm>
              <a:custGeom>
                <a:avLst/>
                <a:gdLst>
                  <a:gd name="T0" fmla="*/ 0 w 97"/>
                  <a:gd name="T1" fmla="*/ 2784 h 2785"/>
                  <a:gd name="T2" fmla="*/ 0 w 97"/>
                  <a:gd name="T3" fmla="*/ 0 h 2785"/>
                  <a:gd name="T4" fmla="*/ 96 w 97"/>
                  <a:gd name="T5" fmla="*/ 0 h 2785"/>
                  <a:gd name="T6" fmla="*/ 0 60000 65536"/>
                  <a:gd name="T7" fmla="*/ 0 60000 65536"/>
                  <a:gd name="T8" fmla="*/ 0 60000 65536"/>
                </a:gdLst>
                <a:ahLst/>
                <a:cxnLst>
                  <a:cxn ang="T6">
                    <a:pos x="T0" y="T1"/>
                  </a:cxn>
                  <a:cxn ang="T7">
                    <a:pos x="T2" y="T3"/>
                  </a:cxn>
                  <a:cxn ang="T8">
                    <a:pos x="T4" y="T5"/>
                  </a:cxn>
                </a:cxnLst>
                <a:rect l="0" t="0" r="r" b="b"/>
                <a:pathLst>
                  <a:path w="97" h="2785">
                    <a:moveTo>
                      <a:pt x="0" y="2784"/>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nvGrpSpPr>
            <p:cNvPr id="2058" name="Group 11"/>
            <p:cNvGrpSpPr>
              <a:grpSpLocks/>
            </p:cNvGrpSpPr>
            <p:nvPr/>
          </p:nvGrpSpPr>
          <p:grpSpPr bwMode="auto">
            <a:xfrm>
              <a:off x="240" y="192"/>
              <a:ext cx="193" cy="721"/>
              <a:chOff x="240" y="192"/>
              <a:chExt cx="193" cy="721"/>
            </a:xfrm>
          </p:grpSpPr>
          <p:sp>
            <p:nvSpPr>
              <p:cNvPr id="2059" name="Rectangle 12"/>
              <p:cNvSpPr>
                <a:spLocks noChangeArrowheads="1"/>
              </p:cNvSpPr>
              <p:nvPr/>
            </p:nvSpPr>
            <p:spPr bwMode="auto">
              <a:xfrm>
                <a:off x="240" y="192"/>
                <a:ext cx="192" cy="720"/>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060" name="Freeform 13"/>
              <p:cNvSpPr>
                <a:spLocks/>
              </p:cNvSpPr>
              <p:nvPr/>
            </p:nvSpPr>
            <p:spPr bwMode="auto">
              <a:xfrm>
                <a:off x="240" y="192"/>
                <a:ext cx="193" cy="721"/>
              </a:xfrm>
              <a:custGeom>
                <a:avLst/>
                <a:gdLst>
                  <a:gd name="T0" fmla="*/ 192 w 193"/>
                  <a:gd name="T1" fmla="*/ 0 h 721"/>
                  <a:gd name="T2" fmla="*/ 0 w 193"/>
                  <a:gd name="T3" fmla="*/ 0 h 721"/>
                  <a:gd name="T4" fmla="*/ 0 w 193"/>
                  <a:gd name="T5" fmla="*/ 720 h 721"/>
                  <a:gd name="T6" fmla="*/ 0 60000 65536"/>
                  <a:gd name="T7" fmla="*/ 0 60000 65536"/>
                  <a:gd name="T8" fmla="*/ 0 60000 65536"/>
                </a:gdLst>
                <a:ahLst/>
                <a:cxnLst>
                  <a:cxn ang="T6">
                    <a:pos x="T0" y="T1"/>
                  </a:cxn>
                  <a:cxn ang="T7">
                    <a:pos x="T2" y="T3"/>
                  </a:cxn>
                  <a:cxn ang="T8">
                    <a:pos x="T4" y="T5"/>
                  </a:cxn>
                </a:cxnLst>
                <a:rect l="0" t="0" r="r" b="b"/>
                <a:pathLst>
                  <a:path w="193" h="721">
                    <a:moveTo>
                      <a:pt x="192" y="0"/>
                    </a:moveTo>
                    <a:lnTo>
                      <a:pt x="0" y="0"/>
                    </a:lnTo>
                    <a:lnTo>
                      <a:pt x="0" y="72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061" name="Freeform 14"/>
              <p:cNvSpPr>
                <a:spLocks/>
              </p:cNvSpPr>
              <p:nvPr/>
            </p:nvSpPr>
            <p:spPr bwMode="auto">
              <a:xfrm>
                <a:off x="240" y="192"/>
                <a:ext cx="193" cy="721"/>
              </a:xfrm>
              <a:custGeom>
                <a:avLst/>
                <a:gdLst>
                  <a:gd name="T0" fmla="*/ 192 w 193"/>
                  <a:gd name="T1" fmla="*/ 0 h 721"/>
                  <a:gd name="T2" fmla="*/ 192 w 193"/>
                  <a:gd name="T3" fmla="*/ 720 h 721"/>
                  <a:gd name="T4" fmla="*/ 0 w 193"/>
                  <a:gd name="T5" fmla="*/ 720 h 721"/>
                  <a:gd name="T6" fmla="*/ 0 60000 65536"/>
                  <a:gd name="T7" fmla="*/ 0 60000 65536"/>
                  <a:gd name="T8" fmla="*/ 0 60000 65536"/>
                </a:gdLst>
                <a:ahLst/>
                <a:cxnLst>
                  <a:cxn ang="T6">
                    <a:pos x="T0" y="T1"/>
                  </a:cxn>
                  <a:cxn ang="T7">
                    <a:pos x="T2" y="T3"/>
                  </a:cxn>
                  <a:cxn ang="T8">
                    <a:pos x="T4" y="T5"/>
                  </a:cxn>
                </a:cxnLst>
                <a:rect l="0" t="0" r="r" b="b"/>
                <a:pathLst>
                  <a:path w="193" h="721">
                    <a:moveTo>
                      <a:pt x="192" y="0"/>
                    </a:moveTo>
                    <a:lnTo>
                      <a:pt x="192" y="720"/>
                    </a:lnTo>
                    <a:lnTo>
                      <a:pt x="0" y="72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grpSp>
      <p:sp>
        <p:nvSpPr>
          <p:cNvPr id="2051" name="Rectangle 15"/>
          <p:cNvSpPr>
            <a:spLocks noGrp="1" noChangeArrowheads="1"/>
          </p:cNvSpPr>
          <p:nvPr>
            <p:ph type="title"/>
          </p:nvPr>
        </p:nvSpPr>
        <p:spPr bwMode="auto">
          <a:xfrm>
            <a:off x="381000" y="342900"/>
            <a:ext cx="8610600" cy="1104900"/>
          </a:xfrm>
          <a:prstGeom prst="rect">
            <a:avLst/>
          </a:prstGeom>
          <a:noFill/>
          <a:ln>
            <a:noFill/>
          </a:ln>
          <a:effectLst>
            <a:outerShdw dist="107763" dir="189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2052" name="Rectangle 16"/>
          <p:cNvSpPr>
            <a:spLocks noGrp="1" noChangeArrowheads="1"/>
          </p:cNvSpPr>
          <p:nvPr>
            <p:ph type="body" idx="1"/>
          </p:nvPr>
        </p:nvSpPr>
        <p:spPr bwMode="auto">
          <a:xfrm>
            <a:off x="838200" y="1752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514961" name="Rectangle 17"/>
          <p:cNvSpPr>
            <a:spLocks noGrp="1" noChangeArrowheads="1"/>
          </p:cNvSpPr>
          <p:nvPr>
            <p:ph type="dt" sz="half" idx="2"/>
          </p:nvPr>
        </p:nvSpPr>
        <p:spPr bwMode="auto">
          <a:xfrm>
            <a:off x="381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l" eaLnBrk="0" hangingPunct="0">
              <a:defRPr sz="1400" i="0">
                <a:latin typeface="+mn-lt"/>
                <a:cs typeface="+mn-cs"/>
              </a:defRPr>
            </a:lvl1pPr>
          </a:lstStyle>
          <a:p>
            <a:pPr>
              <a:defRPr/>
            </a:pPr>
            <a:endParaRPr lang="en-US">
              <a:solidFill>
                <a:srgbClr val="000000"/>
              </a:solidFill>
            </a:endParaRPr>
          </a:p>
        </p:txBody>
      </p:sp>
      <p:sp>
        <p:nvSpPr>
          <p:cNvPr id="2514962" name="Rectangle 18"/>
          <p:cNvSpPr>
            <a:spLocks noGrp="1" noChangeArrowheads="1"/>
          </p:cNvSpPr>
          <p:nvPr>
            <p:ph type="ftr" sz="quarter" idx="3"/>
          </p:nvPr>
        </p:nvSpPr>
        <p:spPr bwMode="auto">
          <a:xfrm>
            <a:off x="3124200" y="6323013"/>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i="0">
                <a:latin typeface="+mn-lt"/>
                <a:cs typeface="+mn-cs"/>
              </a:defRPr>
            </a:lvl1pPr>
          </a:lstStyle>
          <a:p>
            <a:pPr>
              <a:defRPr/>
            </a:pPr>
            <a:endParaRPr lang="en-US">
              <a:solidFill>
                <a:srgbClr val="000000"/>
              </a:solidFill>
            </a:endParaRPr>
          </a:p>
        </p:txBody>
      </p:sp>
      <p:sp>
        <p:nvSpPr>
          <p:cNvPr id="2514963" name="Rectangle 19"/>
          <p:cNvSpPr>
            <a:spLocks noGrp="1" noChangeArrowheads="1"/>
          </p:cNvSpPr>
          <p:nvPr>
            <p:ph type="sldNum" sz="quarter" idx="4"/>
          </p:nvPr>
        </p:nvSpPr>
        <p:spPr bwMode="auto">
          <a:xfrm>
            <a:off x="6858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i="0">
                <a:latin typeface="+mn-lt"/>
                <a:cs typeface="+mn-cs"/>
              </a:defRPr>
            </a:lvl1pPr>
          </a:lstStyle>
          <a:p>
            <a:pPr>
              <a:defRPr/>
            </a:pPr>
            <a:fld id="{2BBD7297-A659-46B2-AA65-F952AE09EC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6585673"/>
      </p:ext>
    </p:extLst>
  </p:cSld>
  <p:clrMap bg1="lt1" tx1="dk1" bg2="lt2" tx2="dk2" accent1="accent1" accent2="accent2" accent3="accent3" accent4="accent4" accent5="accent5" accent6="accent6" hlink="hlink" folHlink="folHlink"/>
  <p:sldLayoutIdLst>
    <p:sldLayoutId id="2147490110" r:id="rId1"/>
    <p:sldLayoutId id="2147490111" r:id="rId2"/>
    <p:sldLayoutId id="2147490112" r:id="rId3"/>
    <p:sldLayoutId id="2147490113" r:id="rId4"/>
    <p:sldLayoutId id="2147490114" r:id="rId5"/>
    <p:sldLayoutId id="2147490115" r:id="rId6"/>
    <p:sldLayoutId id="2147490116" r:id="rId7"/>
    <p:sldLayoutId id="2147490117" r:id="rId8"/>
    <p:sldLayoutId id="2147490118" r:id="rId9"/>
    <p:sldLayoutId id="2147490119" r:id="rId10"/>
    <p:sldLayoutId id="2147490120" r:id="rId11"/>
  </p:sldLayoutIdLst>
  <p:transition>
    <p:dissolve/>
  </p:transition>
  <p:txStyles>
    <p:titleStyle>
      <a:lvl1pPr algn="l" rtl="0" eaLnBrk="0" fontAlgn="base" hangingPunct="0">
        <a:spcBef>
          <a:spcPct val="0"/>
        </a:spcBef>
        <a:spcAft>
          <a:spcPct val="0"/>
        </a:spcAft>
        <a:defRPr sz="3600">
          <a:solidFill>
            <a:srgbClr val="3333CC"/>
          </a:solidFill>
          <a:latin typeface="+mj-lt"/>
          <a:ea typeface="+mj-ea"/>
          <a:cs typeface="+mj-cs"/>
        </a:defRPr>
      </a:lvl1pPr>
      <a:lvl2pPr algn="l" rtl="0" eaLnBrk="0" fontAlgn="base" hangingPunct="0">
        <a:spcBef>
          <a:spcPct val="0"/>
        </a:spcBef>
        <a:spcAft>
          <a:spcPct val="0"/>
        </a:spcAft>
        <a:defRPr sz="3600">
          <a:solidFill>
            <a:srgbClr val="3333CC"/>
          </a:solidFill>
          <a:latin typeface="Arial Black" pitchFamily="34" charset="0"/>
          <a:cs typeface="Arial" charset="0"/>
        </a:defRPr>
      </a:lvl2pPr>
      <a:lvl3pPr algn="l" rtl="0" eaLnBrk="0" fontAlgn="base" hangingPunct="0">
        <a:spcBef>
          <a:spcPct val="0"/>
        </a:spcBef>
        <a:spcAft>
          <a:spcPct val="0"/>
        </a:spcAft>
        <a:defRPr sz="3600">
          <a:solidFill>
            <a:srgbClr val="3333CC"/>
          </a:solidFill>
          <a:latin typeface="Arial Black" pitchFamily="34" charset="0"/>
          <a:cs typeface="Arial" charset="0"/>
        </a:defRPr>
      </a:lvl3pPr>
      <a:lvl4pPr algn="l" rtl="0" eaLnBrk="0" fontAlgn="base" hangingPunct="0">
        <a:spcBef>
          <a:spcPct val="0"/>
        </a:spcBef>
        <a:spcAft>
          <a:spcPct val="0"/>
        </a:spcAft>
        <a:defRPr sz="3600">
          <a:solidFill>
            <a:srgbClr val="3333CC"/>
          </a:solidFill>
          <a:latin typeface="Arial Black" pitchFamily="34" charset="0"/>
          <a:cs typeface="Arial" charset="0"/>
        </a:defRPr>
      </a:lvl4pPr>
      <a:lvl5pPr algn="l" rtl="0" eaLnBrk="0" fontAlgn="base" hangingPunct="0">
        <a:spcBef>
          <a:spcPct val="0"/>
        </a:spcBef>
        <a:spcAft>
          <a:spcPct val="0"/>
        </a:spcAft>
        <a:defRPr sz="3600">
          <a:solidFill>
            <a:srgbClr val="3333CC"/>
          </a:solidFill>
          <a:latin typeface="Arial Black" pitchFamily="34" charset="0"/>
          <a:cs typeface="Arial" charset="0"/>
        </a:defRPr>
      </a:lvl5pPr>
      <a:lvl6pPr marL="457200" algn="l" rtl="0" fontAlgn="base">
        <a:spcBef>
          <a:spcPct val="0"/>
        </a:spcBef>
        <a:spcAft>
          <a:spcPct val="0"/>
        </a:spcAft>
        <a:defRPr sz="3600">
          <a:solidFill>
            <a:srgbClr val="3333CC"/>
          </a:solidFill>
          <a:latin typeface="Arial Black" pitchFamily="34" charset="0"/>
          <a:cs typeface="Arial" charset="0"/>
        </a:defRPr>
      </a:lvl6pPr>
      <a:lvl7pPr marL="914400" algn="l" rtl="0" fontAlgn="base">
        <a:spcBef>
          <a:spcPct val="0"/>
        </a:spcBef>
        <a:spcAft>
          <a:spcPct val="0"/>
        </a:spcAft>
        <a:defRPr sz="3600">
          <a:solidFill>
            <a:srgbClr val="3333CC"/>
          </a:solidFill>
          <a:latin typeface="Arial Black" pitchFamily="34" charset="0"/>
          <a:cs typeface="Arial" charset="0"/>
        </a:defRPr>
      </a:lvl7pPr>
      <a:lvl8pPr marL="1371600" algn="l" rtl="0" fontAlgn="base">
        <a:spcBef>
          <a:spcPct val="0"/>
        </a:spcBef>
        <a:spcAft>
          <a:spcPct val="0"/>
        </a:spcAft>
        <a:defRPr sz="3600">
          <a:solidFill>
            <a:srgbClr val="3333CC"/>
          </a:solidFill>
          <a:latin typeface="Arial Black" pitchFamily="34" charset="0"/>
          <a:cs typeface="Arial" charset="0"/>
        </a:defRPr>
      </a:lvl8pPr>
      <a:lvl9pPr marL="1828800" algn="l" rtl="0" fontAlgn="base">
        <a:spcBef>
          <a:spcPct val="0"/>
        </a:spcBef>
        <a:spcAft>
          <a:spcPct val="0"/>
        </a:spcAft>
        <a:defRPr sz="3600">
          <a:solidFill>
            <a:srgbClr val="3333CC"/>
          </a:solidFill>
          <a:latin typeface="Arial Black" pitchFamily="34" charset="0"/>
          <a:cs typeface="Arial" charset="0"/>
        </a:defRPr>
      </a:lvl9pPr>
    </p:titleStyle>
    <p:bodyStyle>
      <a:lvl1pPr marL="342900" indent="-342900" algn="l" rtl="0" eaLnBrk="0" fontAlgn="base" hangingPunct="0">
        <a:spcBef>
          <a:spcPct val="20000"/>
        </a:spcBef>
        <a:spcAft>
          <a:spcPct val="0"/>
        </a:spcAft>
        <a:buClr>
          <a:schemeClr val="bg2"/>
        </a:buClr>
        <a:buSzPct val="75000"/>
        <a:buFont typeface="Monotype Sorts" charset="2"/>
        <a:buChar char="n"/>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75000"/>
        <a:buChar char="–"/>
        <a:defRPr sz="2800">
          <a:solidFill>
            <a:schemeClr val="tx1"/>
          </a:solidFill>
          <a:latin typeface="+mn-lt"/>
          <a:cs typeface="+mn-cs"/>
        </a:defRPr>
      </a:lvl2pPr>
      <a:lvl3pPr marL="1143000" indent="-228600" algn="l" rtl="0" eaLnBrk="0" fontAlgn="base" hangingPunct="0">
        <a:spcBef>
          <a:spcPct val="20000"/>
        </a:spcBef>
        <a:spcAft>
          <a:spcPct val="0"/>
        </a:spcAft>
        <a:buClr>
          <a:schemeClr val="bg2"/>
        </a:buClr>
        <a:buSzPct val="75000"/>
        <a:buFont typeface="Monotype Sorts" charset="2"/>
        <a:buChar char="n"/>
        <a:defRPr sz="2400">
          <a:solidFill>
            <a:schemeClr val="tx1"/>
          </a:solidFill>
          <a:latin typeface="+mn-lt"/>
          <a:cs typeface="+mn-cs"/>
        </a:defRPr>
      </a:lvl3pPr>
      <a:lvl4pPr marL="1600200" indent="-228600" algn="l" rtl="0" eaLnBrk="0" fontAlgn="base" hangingPunct="0">
        <a:spcBef>
          <a:spcPct val="20000"/>
        </a:spcBef>
        <a:spcAft>
          <a:spcPct val="0"/>
        </a:spcAft>
        <a:buClr>
          <a:schemeClr val="bg2"/>
        </a:buClr>
        <a:buSzPct val="75000"/>
        <a:buChar char="–"/>
        <a:defRPr sz="2000">
          <a:solidFill>
            <a:schemeClr val="tx1"/>
          </a:solidFill>
          <a:latin typeface="+mn-lt"/>
          <a:cs typeface="+mn-cs"/>
        </a:defRPr>
      </a:lvl4pPr>
      <a:lvl5pPr marL="2057400" indent="-228600" algn="l" rtl="0" eaLnBrk="0" fontAlgn="base" hangingPunct="0">
        <a:spcBef>
          <a:spcPct val="20000"/>
        </a:spcBef>
        <a:spcAft>
          <a:spcPct val="0"/>
        </a:spcAft>
        <a:buClr>
          <a:schemeClr val="bg2"/>
        </a:buClr>
        <a:buSzPct val="75000"/>
        <a:buChar char="•"/>
        <a:defRPr sz="2000">
          <a:solidFill>
            <a:schemeClr val="tx1"/>
          </a:solidFill>
          <a:latin typeface="+mn-lt"/>
          <a:cs typeface="+mn-cs"/>
        </a:defRPr>
      </a:lvl5pPr>
      <a:lvl6pPr marL="2514600" indent="-228600" algn="l" rtl="0" fontAlgn="base">
        <a:spcBef>
          <a:spcPct val="20000"/>
        </a:spcBef>
        <a:spcAft>
          <a:spcPct val="0"/>
        </a:spcAft>
        <a:buClr>
          <a:schemeClr val="bg2"/>
        </a:buClr>
        <a:buSzPct val="75000"/>
        <a:buChar char="•"/>
        <a:defRPr sz="2000">
          <a:solidFill>
            <a:schemeClr val="tx1"/>
          </a:solidFill>
          <a:latin typeface="+mn-lt"/>
          <a:cs typeface="+mn-cs"/>
        </a:defRPr>
      </a:lvl6pPr>
      <a:lvl7pPr marL="2971800" indent="-228600" algn="l" rtl="0" fontAlgn="base">
        <a:spcBef>
          <a:spcPct val="20000"/>
        </a:spcBef>
        <a:spcAft>
          <a:spcPct val="0"/>
        </a:spcAft>
        <a:buClr>
          <a:schemeClr val="bg2"/>
        </a:buClr>
        <a:buSzPct val="75000"/>
        <a:buChar char="•"/>
        <a:defRPr sz="2000">
          <a:solidFill>
            <a:schemeClr val="tx1"/>
          </a:solidFill>
          <a:latin typeface="+mn-lt"/>
          <a:cs typeface="+mn-cs"/>
        </a:defRPr>
      </a:lvl7pPr>
      <a:lvl8pPr marL="3429000" indent="-228600" algn="l" rtl="0" fontAlgn="base">
        <a:spcBef>
          <a:spcPct val="20000"/>
        </a:spcBef>
        <a:spcAft>
          <a:spcPct val="0"/>
        </a:spcAft>
        <a:buClr>
          <a:schemeClr val="bg2"/>
        </a:buClr>
        <a:buSzPct val="75000"/>
        <a:buChar char="•"/>
        <a:defRPr sz="2000">
          <a:solidFill>
            <a:schemeClr val="tx1"/>
          </a:solidFill>
          <a:latin typeface="+mn-lt"/>
          <a:cs typeface="+mn-cs"/>
        </a:defRPr>
      </a:lvl8pPr>
      <a:lvl9pPr marL="3886200" indent="-228600" algn="l" rtl="0" fontAlgn="base">
        <a:spcBef>
          <a:spcPct val="20000"/>
        </a:spcBef>
        <a:spcAft>
          <a:spcPct val="0"/>
        </a:spcAft>
        <a:buClr>
          <a:schemeClr val="bg2"/>
        </a:buClr>
        <a:buSzPct val="75000"/>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grpSp>
        <p:nvGrpSpPr>
          <p:cNvPr id="2050" name="Group 1026"/>
          <p:cNvGrpSpPr>
            <a:grpSpLocks/>
          </p:cNvGrpSpPr>
          <p:nvPr/>
        </p:nvGrpSpPr>
        <p:grpSpPr bwMode="auto">
          <a:xfrm>
            <a:off x="381000" y="304800"/>
            <a:ext cx="8383588" cy="6022975"/>
            <a:chOff x="240" y="192"/>
            <a:chExt cx="5281" cy="3794"/>
          </a:xfrm>
        </p:grpSpPr>
        <p:grpSp>
          <p:nvGrpSpPr>
            <p:cNvPr id="2056" name="Group 1027"/>
            <p:cNvGrpSpPr>
              <a:grpSpLocks/>
            </p:cNvGrpSpPr>
            <p:nvPr/>
          </p:nvGrpSpPr>
          <p:grpSpPr bwMode="auto">
            <a:xfrm>
              <a:off x="240" y="1008"/>
              <a:ext cx="5281" cy="2978"/>
              <a:chOff x="240" y="1008"/>
              <a:chExt cx="5281" cy="2978"/>
            </a:xfrm>
          </p:grpSpPr>
          <p:sp>
            <p:nvSpPr>
              <p:cNvPr id="9220" name="Rectangle 1028"/>
              <p:cNvSpPr>
                <a:spLocks noChangeArrowheads="1"/>
              </p:cNvSpPr>
              <p:nvPr/>
            </p:nvSpPr>
            <p:spPr bwMode="auto">
              <a:xfrm>
                <a:off x="245" y="1010"/>
                <a:ext cx="5269" cy="2976"/>
              </a:xfrm>
              <a:prstGeom prst="rect">
                <a:avLst/>
              </a:prstGeom>
              <a:solidFill>
                <a:srgbClr val="EAEAEA">
                  <a:alpha val="50000"/>
                </a:srgbClr>
              </a:solidFill>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9221" name="Freeform 1029"/>
              <p:cNvSpPr>
                <a:spLocks/>
              </p:cNvSpPr>
              <p:nvPr/>
            </p:nvSpPr>
            <p:spPr bwMode="auto">
              <a:xfrm>
                <a:off x="240" y="1008"/>
                <a:ext cx="5269" cy="2977"/>
              </a:xfrm>
              <a:custGeom>
                <a:avLst/>
                <a:gdLst/>
                <a:ahLst/>
                <a:cxnLst>
                  <a:cxn ang="0">
                    <a:pos x="5268" y="0"/>
                  </a:cxn>
                  <a:cxn ang="0">
                    <a:pos x="0" y="0"/>
                  </a:cxn>
                  <a:cxn ang="0">
                    <a:pos x="0" y="2976"/>
                  </a:cxn>
                </a:cxnLst>
                <a:rect l="0" t="0" r="r" b="b"/>
                <a:pathLst>
                  <a:path w="5269" h="2977">
                    <a:moveTo>
                      <a:pt x="5268" y="0"/>
                    </a:moveTo>
                    <a:lnTo>
                      <a:pt x="0" y="0"/>
                    </a:lnTo>
                    <a:lnTo>
                      <a:pt x="0" y="2976"/>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9222" name="Freeform 1030"/>
              <p:cNvSpPr>
                <a:spLocks/>
              </p:cNvSpPr>
              <p:nvPr/>
            </p:nvSpPr>
            <p:spPr bwMode="auto">
              <a:xfrm>
                <a:off x="252" y="1008"/>
                <a:ext cx="5269" cy="2977"/>
              </a:xfrm>
              <a:custGeom>
                <a:avLst/>
                <a:gdLst/>
                <a:ahLst/>
                <a:cxnLst>
                  <a:cxn ang="0">
                    <a:pos x="5268" y="0"/>
                  </a:cxn>
                  <a:cxn ang="0">
                    <a:pos x="5268" y="2976"/>
                  </a:cxn>
                  <a:cxn ang="0">
                    <a:pos x="0" y="2976"/>
                  </a:cxn>
                </a:cxnLst>
                <a:rect l="0" t="0" r="r" b="b"/>
                <a:pathLst>
                  <a:path w="5269" h="2977">
                    <a:moveTo>
                      <a:pt x="5268" y="0"/>
                    </a:moveTo>
                    <a:lnTo>
                      <a:pt x="5268" y="2976"/>
                    </a:lnTo>
                    <a:lnTo>
                      <a:pt x="0" y="2976"/>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nvGrpSpPr>
            <p:cNvPr id="2057" name="Group 1031"/>
            <p:cNvGrpSpPr>
              <a:grpSpLocks/>
            </p:cNvGrpSpPr>
            <p:nvPr/>
          </p:nvGrpSpPr>
          <p:grpSpPr bwMode="auto">
            <a:xfrm>
              <a:off x="336" y="1103"/>
              <a:ext cx="97" cy="2785"/>
              <a:chOff x="336" y="1103"/>
              <a:chExt cx="97" cy="2785"/>
            </a:xfrm>
          </p:grpSpPr>
          <p:sp useBgFill="1">
            <p:nvSpPr>
              <p:cNvPr id="9224" name="Rectangle 1032"/>
              <p:cNvSpPr>
                <a:spLocks noChangeArrowheads="1"/>
              </p:cNvSpPr>
              <p:nvPr/>
            </p:nvSpPr>
            <p:spPr bwMode="auto">
              <a:xfrm>
                <a:off x="336" y="1104"/>
                <a:ext cx="96" cy="2784"/>
              </a:xfrm>
              <a:prstGeom prst="rect">
                <a:avLst/>
              </a:prstGeom>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9225" name="Freeform 1033"/>
              <p:cNvSpPr>
                <a:spLocks/>
              </p:cNvSpPr>
              <p:nvPr/>
            </p:nvSpPr>
            <p:spPr bwMode="auto">
              <a:xfrm>
                <a:off x="336" y="1103"/>
                <a:ext cx="97" cy="2785"/>
              </a:xfrm>
              <a:custGeom>
                <a:avLst/>
                <a:gdLst/>
                <a:ahLst/>
                <a:cxnLst>
                  <a:cxn ang="0">
                    <a:pos x="0" y="2784"/>
                  </a:cxn>
                  <a:cxn ang="0">
                    <a:pos x="96" y="2784"/>
                  </a:cxn>
                  <a:cxn ang="0">
                    <a:pos x="96" y="0"/>
                  </a:cxn>
                </a:cxnLst>
                <a:rect l="0" t="0" r="r" b="b"/>
                <a:pathLst>
                  <a:path w="97" h="2785">
                    <a:moveTo>
                      <a:pt x="0" y="2784"/>
                    </a:moveTo>
                    <a:lnTo>
                      <a:pt x="96" y="2784"/>
                    </a:lnTo>
                    <a:lnTo>
                      <a:pt x="96" y="0"/>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9226" name="Freeform 1034"/>
              <p:cNvSpPr>
                <a:spLocks/>
              </p:cNvSpPr>
              <p:nvPr/>
            </p:nvSpPr>
            <p:spPr bwMode="auto">
              <a:xfrm>
                <a:off x="336" y="1103"/>
                <a:ext cx="97" cy="2785"/>
              </a:xfrm>
              <a:custGeom>
                <a:avLst/>
                <a:gdLst/>
                <a:ahLst/>
                <a:cxnLst>
                  <a:cxn ang="0">
                    <a:pos x="0" y="2784"/>
                  </a:cxn>
                  <a:cxn ang="0">
                    <a:pos x="0" y="0"/>
                  </a:cxn>
                  <a:cxn ang="0">
                    <a:pos x="96" y="0"/>
                  </a:cxn>
                </a:cxnLst>
                <a:rect l="0" t="0" r="r" b="b"/>
                <a:pathLst>
                  <a:path w="97" h="2785">
                    <a:moveTo>
                      <a:pt x="0" y="2784"/>
                    </a:moveTo>
                    <a:lnTo>
                      <a:pt x="0" y="0"/>
                    </a:lnTo>
                    <a:lnTo>
                      <a:pt x="96" y="0"/>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nvGrpSpPr>
            <p:cNvPr id="2058" name="Group 1035"/>
            <p:cNvGrpSpPr>
              <a:grpSpLocks/>
            </p:cNvGrpSpPr>
            <p:nvPr/>
          </p:nvGrpSpPr>
          <p:grpSpPr bwMode="auto">
            <a:xfrm>
              <a:off x="240" y="192"/>
              <a:ext cx="193" cy="721"/>
              <a:chOff x="240" y="192"/>
              <a:chExt cx="193" cy="721"/>
            </a:xfrm>
          </p:grpSpPr>
          <p:sp>
            <p:nvSpPr>
              <p:cNvPr id="9228" name="Rectangle 1036"/>
              <p:cNvSpPr>
                <a:spLocks noChangeArrowheads="1"/>
              </p:cNvSpPr>
              <p:nvPr/>
            </p:nvSpPr>
            <p:spPr bwMode="auto">
              <a:xfrm>
                <a:off x="240" y="192"/>
                <a:ext cx="192" cy="720"/>
              </a:xfrm>
              <a:prstGeom prst="rect">
                <a:avLst/>
              </a:prstGeom>
              <a:solidFill>
                <a:srgbClr val="EAEAEA">
                  <a:alpha val="50000"/>
                </a:srgbClr>
              </a:solidFill>
              <a:ln w="9525">
                <a:noFill/>
                <a:miter lim="800000"/>
                <a:headEnd/>
                <a:tailEnd/>
              </a:ln>
              <a:effectLst/>
            </p:spPr>
            <p:txBody>
              <a:bodyPr wrap="none" anchor="ctr"/>
              <a:lstStyle/>
              <a:p>
                <a:pPr algn="ctr" eaLnBrk="0" hangingPunct="0">
                  <a:defRPr/>
                </a:pPr>
                <a:endParaRPr lang="en-US" sz="4000" i="0">
                  <a:solidFill>
                    <a:srgbClr val="000000"/>
                  </a:solidFill>
                  <a:latin typeface="Times New Roman" pitchFamily="18" charset="0"/>
                </a:endParaRPr>
              </a:p>
            </p:txBody>
          </p:sp>
          <p:sp>
            <p:nvSpPr>
              <p:cNvPr id="9229" name="Freeform 1037"/>
              <p:cNvSpPr>
                <a:spLocks/>
              </p:cNvSpPr>
              <p:nvPr/>
            </p:nvSpPr>
            <p:spPr bwMode="auto">
              <a:xfrm>
                <a:off x="240" y="192"/>
                <a:ext cx="193" cy="721"/>
              </a:xfrm>
              <a:custGeom>
                <a:avLst/>
                <a:gdLst/>
                <a:ahLst/>
                <a:cxnLst>
                  <a:cxn ang="0">
                    <a:pos x="192" y="0"/>
                  </a:cxn>
                  <a:cxn ang="0">
                    <a:pos x="0" y="0"/>
                  </a:cxn>
                  <a:cxn ang="0">
                    <a:pos x="0" y="720"/>
                  </a:cxn>
                </a:cxnLst>
                <a:rect l="0" t="0" r="r" b="b"/>
                <a:pathLst>
                  <a:path w="193" h="721">
                    <a:moveTo>
                      <a:pt x="192" y="0"/>
                    </a:moveTo>
                    <a:lnTo>
                      <a:pt x="0" y="0"/>
                    </a:lnTo>
                    <a:lnTo>
                      <a:pt x="0" y="720"/>
                    </a:lnTo>
                  </a:path>
                </a:pathLst>
              </a:custGeom>
              <a:noFill/>
              <a:ln w="12700" cap="rnd" cmpd="sng">
                <a:solidFill>
                  <a:srgbClr val="B2B2B2"/>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sp>
            <p:nvSpPr>
              <p:cNvPr id="9230" name="Freeform 1038"/>
              <p:cNvSpPr>
                <a:spLocks/>
              </p:cNvSpPr>
              <p:nvPr/>
            </p:nvSpPr>
            <p:spPr bwMode="auto">
              <a:xfrm>
                <a:off x="240" y="192"/>
                <a:ext cx="193" cy="721"/>
              </a:xfrm>
              <a:custGeom>
                <a:avLst/>
                <a:gdLst/>
                <a:ahLst/>
                <a:cxnLst>
                  <a:cxn ang="0">
                    <a:pos x="192" y="0"/>
                  </a:cxn>
                  <a:cxn ang="0">
                    <a:pos x="192" y="720"/>
                  </a:cxn>
                  <a:cxn ang="0">
                    <a:pos x="0" y="720"/>
                  </a:cxn>
                </a:cxnLst>
                <a:rect l="0" t="0" r="r" b="b"/>
                <a:pathLst>
                  <a:path w="193" h="721">
                    <a:moveTo>
                      <a:pt x="192" y="0"/>
                    </a:moveTo>
                    <a:lnTo>
                      <a:pt x="192" y="720"/>
                    </a:lnTo>
                    <a:lnTo>
                      <a:pt x="0" y="720"/>
                    </a:lnTo>
                  </a:path>
                </a:pathLst>
              </a:custGeom>
              <a:noFill/>
              <a:ln w="12700" cap="rnd" cmpd="sng">
                <a:solidFill>
                  <a:srgbClr val="FFFFFF"/>
                </a:solidFill>
                <a:prstDash val="solid"/>
                <a:round/>
                <a:headEnd type="none" w="sm" len="sm"/>
                <a:tailEnd type="none" w="sm" len="sm"/>
              </a:ln>
              <a:effectLst/>
            </p:spPr>
            <p:txBody>
              <a:bodyPr/>
              <a:lstStyle/>
              <a:p>
                <a:pPr algn="ctr" eaLnBrk="0" hangingPunct="0">
                  <a:defRPr/>
                </a:pPr>
                <a:endParaRPr lang="en-US" sz="4000" i="0">
                  <a:solidFill>
                    <a:srgbClr val="000000"/>
                  </a:solidFill>
                  <a:latin typeface="Times New Roman" pitchFamily="18" charset="0"/>
                </a:endParaRPr>
              </a:p>
            </p:txBody>
          </p:sp>
        </p:grpSp>
      </p:grpSp>
      <p:sp>
        <p:nvSpPr>
          <p:cNvPr id="9231" name="Rectangle 1039"/>
          <p:cNvSpPr>
            <a:spLocks noGrp="1" noChangeArrowheads="1"/>
          </p:cNvSpPr>
          <p:nvPr>
            <p:ph type="title"/>
          </p:nvPr>
        </p:nvSpPr>
        <p:spPr bwMode="auto">
          <a:xfrm>
            <a:off x="381000" y="342900"/>
            <a:ext cx="8610600" cy="1104900"/>
          </a:xfrm>
          <a:prstGeom prst="rect">
            <a:avLst/>
          </a:prstGeom>
          <a:noFill/>
          <a:ln w="9525">
            <a:noFill/>
            <a:miter lim="800000"/>
            <a:headEnd/>
            <a:tailEnd/>
          </a:ln>
          <a:effectLst>
            <a:outerShdw dist="107763" dir="18900000" algn="ctr" rotWithShape="0">
              <a:schemeClr val="bg2">
                <a:alpha val="50000"/>
              </a:schemeClr>
            </a:outerShdw>
          </a:effectLst>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2052" name="Rectangle 1040"/>
          <p:cNvSpPr>
            <a:spLocks noGrp="1" noChangeArrowheads="1"/>
          </p:cNvSpPr>
          <p:nvPr>
            <p:ph type="body" idx="1"/>
          </p:nvPr>
        </p:nvSpPr>
        <p:spPr bwMode="auto">
          <a:xfrm>
            <a:off x="838200" y="1752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233" name="Rectangle 1041"/>
          <p:cNvSpPr>
            <a:spLocks noGrp="1" noChangeArrowheads="1"/>
          </p:cNvSpPr>
          <p:nvPr>
            <p:ph type="dt" sz="half" idx="2"/>
          </p:nvPr>
        </p:nvSpPr>
        <p:spPr bwMode="auto">
          <a:xfrm>
            <a:off x="381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l" eaLnBrk="0" hangingPunct="0">
              <a:defRPr sz="1400">
                <a:solidFill>
                  <a:schemeClr val="tx1"/>
                </a:solidFill>
              </a:defRPr>
            </a:lvl1pPr>
          </a:lstStyle>
          <a:p>
            <a:pPr>
              <a:defRPr/>
            </a:pPr>
            <a:endParaRPr lang="en-US" i="0">
              <a:solidFill>
                <a:srgbClr val="000000"/>
              </a:solidFill>
              <a:latin typeface="Times New Roman" pitchFamily="18" charset="0"/>
            </a:endParaRPr>
          </a:p>
        </p:txBody>
      </p:sp>
      <p:sp>
        <p:nvSpPr>
          <p:cNvPr id="9234" name="Rectangle 1042"/>
          <p:cNvSpPr>
            <a:spLocks noGrp="1" noChangeArrowheads="1"/>
          </p:cNvSpPr>
          <p:nvPr>
            <p:ph type="ftr" sz="quarter" idx="3"/>
          </p:nvPr>
        </p:nvSpPr>
        <p:spPr bwMode="auto">
          <a:xfrm>
            <a:off x="3124200" y="6323013"/>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a:solidFill>
                  <a:schemeClr val="tx1"/>
                </a:solidFill>
              </a:defRPr>
            </a:lvl1pPr>
          </a:lstStyle>
          <a:p>
            <a:pPr>
              <a:defRPr/>
            </a:pPr>
            <a:endParaRPr lang="en-US" i="0">
              <a:solidFill>
                <a:srgbClr val="000000"/>
              </a:solidFill>
              <a:latin typeface="Times New Roman" pitchFamily="18" charset="0"/>
            </a:endParaRPr>
          </a:p>
        </p:txBody>
      </p:sp>
      <p:sp>
        <p:nvSpPr>
          <p:cNvPr id="9235" name="Rectangle 1043"/>
          <p:cNvSpPr>
            <a:spLocks noGrp="1" noChangeArrowheads="1"/>
          </p:cNvSpPr>
          <p:nvPr>
            <p:ph type="sldNum" sz="quarter" idx="4"/>
          </p:nvPr>
        </p:nvSpPr>
        <p:spPr bwMode="auto">
          <a:xfrm>
            <a:off x="6858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a:solidFill>
                  <a:schemeClr val="tx1"/>
                </a:solidFill>
              </a:defRPr>
            </a:lvl1pPr>
          </a:lstStyle>
          <a:p>
            <a:pPr>
              <a:defRPr/>
            </a:pPr>
            <a:fld id="{1DF3B40B-5A0C-467C-93C1-50AAEF9EE449}" type="slidenum">
              <a:rPr lang="en-US" i="0">
                <a:solidFill>
                  <a:srgbClr val="000000"/>
                </a:solidFill>
                <a:latin typeface="Times New Roman" pitchFamily="18" charset="0"/>
              </a:rPr>
              <a:pPr>
                <a:defRPr/>
              </a:pPr>
              <a:t>‹#›</a:t>
            </a:fld>
            <a:endParaRPr lang="en-US" i="0">
              <a:solidFill>
                <a:srgbClr val="000000"/>
              </a:solidFill>
              <a:latin typeface="Times New Roman" pitchFamily="18" charset="0"/>
            </a:endParaRPr>
          </a:p>
        </p:txBody>
      </p:sp>
    </p:spTree>
    <p:extLst>
      <p:ext uri="{BB962C8B-B14F-4D97-AF65-F5344CB8AC3E}">
        <p14:creationId xmlns:p14="http://schemas.microsoft.com/office/powerpoint/2010/main" val="4263122914"/>
      </p:ext>
    </p:extLst>
  </p:cSld>
  <p:clrMap bg1="lt1" tx1="dk1" bg2="lt2" tx2="dk2" accent1="accent1" accent2="accent2" accent3="accent3" accent4="accent4" accent5="accent5" accent6="accent6" hlink="hlink" folHlink="folHlink"/>
  <p:sldLayoutIdLst>
    <p:sldLayoutId id="2147490122" r:id="rId1"/>
    <p:sldLayoutId id="2147490123" r:id="rId2"/>
    <p:sldLayoutId id="2147490124" r:id="rId3"/>
    <p:sldLayoutId id="2147490125" r:id="rId4"/>
    <p:sldLayoutId id="2147490126" r:id="rId5"/>
    <p:sldLayoutId id="2147490127" r:id="rId6"/>
    <p:sldLayoutId id="2147490128" r:id="rId7"/>
    <p:sldLayoutId id="2147490129" r:id="rId8"/>
    <p:sldLayoutId id="2147490130" r:id="rId9"/>
    <p:sldLayoutId id="2147490131" r:id="rId10"/>
    <p:sldLayoutId id="2147490132" r:id="rId11"/>
    <p:sldLayoutId id="2147490133" r:id="rId12"/>
  </p:sldLayoutIdLst>
  <p:transition>
    <p:dissolve/>
  </p:transition>
  <p:txStyles>
    <p:titleStyle>
      <a:lvl1pPr algn="l" rtl="0" eaLnBrk="0" fontAlgn="base" hangingPunct="0">
        <a:spcBef>
          <a:spcPct val="0"/>
        </a:spcBef>
        <a:spcAft>
          <a:spcPct val="0"/>
        </a:spcAft>
        <a:defRPr sz="3600">
          <a:solidFill>
            <a:srgbClr val="3333CC"/>
          </a:solidFill>
          <a:latin typeface="+mj-lt"/>
          <a:ea typeface="+mj-ea"/>
          <a:cs typeface="+mj-cs"/>
        </a:defRPr>
      </a:lvl1pPr>
      <a:lvl2pPr algn="l" rtl="0" eaLnBrk="0" fontAlgn="base" hangingPunct="0">
        <a:spcBef>
          <a:spcPct val="0"/>
        </a:spcBef>
        <a:spcAft>
          <a:spcPct val="0"/>
        </a:spcAft>
        <a:defRPr sz="3600">
          <a:solidFill>
            <a:srgbClr val="3333CC"/>
          </a:solidFill>
          <a:latin typeface="Arial Black" pitchFamily="34" charset="0"/>
        </a:defRPr>
      </a:lvl2pPr>
      <a:lvl3pPr algn="l" rtl="0" eaLnBrk="0" fontAlgn="base" hangingPunct="0">
        <a:spcBef>
          <a:spcPct val="0"/>
        </a:spcBef>
        <a:spcAft>
          <a:spcPct val="0"/>
        </a:spcAft>
        <a:defRPr sz="3600">
          <a:solidFill>
            <a:srgbClr val="3333CC"/>
          </a:solidFill>
          <a:latin typeface="Arial Black" pitchFamily="34" charset="0"/>
        </a:defRPr>
      </a:lvl3pPr>
      <a:lvl4pPr algn="l" rtl="0" eaLnBrk="0" fontAlgn="base" hangingPunct="0">
        <a:spcBef>
          <a:spcPct val="0"/>
        </a:spcBef>
        <a:spcAft>
          <a:spcPct val="0"/>
        </a:spcAft>
        <a:defRPr sz="3600">
          <a:solidFill>
            <a:srgbClr val="3333CC"/>
          </a:solidFill>
          <a:latin typeface="Arial Black" pitchFamily="34" charset="0"/>
        </a:defRPr>
      </a:lvl4pPr>
      <a:lvl5pPr algn="l" rtl="0" eaLnBrk="0" fontAlgn="base" hangingPunct="0">
        <a:spcBef>
          <a:spcPct val="0"/>
        </a:spcBef>
        <a:spcAft>
          <a:spcPct val="0"/>
        </a:spcAft>
        <a:defRPr sz="3600">
          <a:solidFill>
            <a:srgbClr val="3333CC"/>
          </a:solidFill>
          <a:latin typeface="Arial Black" pitchFamily="34" charset="0"/>
        </a:defRPr>
      </a:lvl5pPr>
      <a:lvl6pPr marL="457200" algn="l" rtl="0" eaLnBrk="0" fontAlgn="base" hangingPunct="0">
        <a:spcBef>
          <a:spcPct val="0"/>
        </a:spcBef>
        <a:spcAft>
          <a:spcPct val="0"/>
        </a:spcAft>
        <a:defRPr sz="3600">
          <a:solidFill>
            <a:srgbClr val="3333CC"/>
          </a:solidFill>
          <a:latin typeface="Arial Black" pitchFamily="34" charset="0"/>
        </a:defRPr>
      </a:lvl6pPr>
      <a:lvl7pPr marL="914400" algn="l" rtl="0" eaLnBrk="0" fontAlgn="base" hangingPunct="0">
        <a:spcBef>
          <a:spcPct val="0"/>
        </a:spcBef>
        <a:spcAft>
          <a:spcPct val="0"/>
        </a:spcAft>
        <a:defRPr sz="3600">
          <a:solidFill>
            <a:srgbClr val="3333CC"/>
          </a:solidFill>
          <a:latin typeface="Arial Black" pitchFamily="34" charset="0"/>
        </a:defRPr>
      </a:lvl7pPr>
      <a:lvl8pPr marL="1371600" algn="l" rtl="0" eaLnBrk="0" fontAlgn="base" hangingPunct="0">
        <a:spcBef>
          <a:spcPct val="0"/>
        </a:spcBef>
        <a:spcAft>
          <a:spcPct val="0"/>
        </a:spcAft>
        <a:defRPr sz="3600">
          <a:solidFill>
            <a:srgbClr val="3333CC"/>
          </a:solidFill>
          <a:latin typeface="Arial Black" pitchFamily="34" charset="0"/>
        </a:defRPr>
      </a:lvl8pPr>
      <a:lvl9pPr marL="1828800" algn="l" rtl="0" eaLnBrk="0" fontAlgn="base" hangingPunct="0">
        <a:spcBef>
          <a:spcPct val="0"/>
        </a:spcBef>
        <a:spcAft>
          <a:spcPct val="0"/>
        </a:spcAft>
        <a:defRPr sz="3600">
          <a:solidFill>
            <a:srgbClr val="3333CC"/>
          </a:solidFill>
          <a:latin typeface="Arial Black" pitchFamily="34" charset="0"/>
        </a:defRPr>
      </a:lvl9pPr>
    </p:titleStyle>
    <p:bodyStyle>
      <a:lvl1pPr marL="342900" indent="-342900" algn="l" rtl="0" eaLnBrk="0" fontAlgn="base" hangingPunct="0">
        <a:spcBef>
          <a:spcPct val="20000"/>
        </a:spcBef>
        <a:spcAft>
          <a:spcPct val="0"/>
        </a:spcAft>
        <a:buClr>
          <a:schemeClr val="bg2"/>
        </a:buClr>
        <a:buSzPct val="75000"/>
        <a:buFont typeface="Monotype Sorts" pitchFamily="2" charset="2"/>
        <a:buChar char="n"/>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75000"/>
        <a:buChar char="–"/>
        <a:defRPr sz="2800">
          <a:solidFill>
            <a:schemeClr val="tx1"/>
          </a:solidFill>
          <a:latin typeface="Times New Roman" pitchFamily="18" charset="0"/>
        </a:defRPr>
      </a:lvl2pPr>
      <a:lvl3pPr marL="1143000" indent="-228600" algn="l" rtl="0" eaLnBrk="0" fontAlgn="base" hangingPunct="0">
        <a:spcBef>
          <a:spcPct val="20000"/>
        </a:spcBef>
        <a:spcAft>
          <a:spcPct val="0"/>
        </a:spcAft>
        <a:buClr>
          <a:schemeClr val="bg2"/>
        </a:buClr>
        <a:buSzPct val="75000"/>
        <a:buFont typeface="Monotype Sorts" pitchFamily="2" charset="2"/>
        <a:buChar char="n"/>
        <a:defRPr sz="2400">
          <a:solidFill>
            <a:schemeClr val="tx1"/>
          </a:solidFill>
          <a:latin typeface="Times New Roman" pitchFamily="18" charset="0"/>
        </a:defRPr>
      </a:lvl3pPr>
      <a:lvl4pPr marL="16002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4pPr>
      <a:lvl5pPr marL="20574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5pPr>
      <a:lvl6pPr marL="25146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lr>
          <a:schemeClr val="bg2"/>
        </a:buClr>
        <a:buSzPct val="75000"/>
        <a:buChar char="•"/>
        <a:defRPr sz="2000">
          <a:solidFill>
            <a:schemeClr val="tx1"/>
          </a:solidFill>
          <a:latin typeface="Times New Roman"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5122" name="Group 2"/>
          <p:cNvGrpSpPr>
            <a:grpSpLocks/>
          </p:cNvGrpSpPr>
          <p:nvPr/>
        </p:nvGrpSpPr>
        <p:grpSpPr bwMode="auto">
          <a:xfrm>
            <a:off x="381000" y="304800"/>
            <a:ext cx="8383588" cy="6022975"/>
            <a:chOff x="240" y="192"/>
            <a:chExt cx="5281" cy="3794"/>
          </a:xfrm>
        </p:grpSpPr>
        <p:grpSp>
          <p:nvGrpSpPr>
            <p:cNvPr id="5128" name="Group 3"/>
            <p:cNvGrpSpPr>
              <a:grpSpLocks/>
            </p:cNvGrpSpPr>
            <p:nvPr/>
          </p:nvGrpSpPr>
          <p:grpSpPr bwMode="auto">
            <a:xfrm>
              <a:off x="240" y="1008"/>
              <a:ext cx="5281" cy="2978"/>
              <a:chOff x="240" y="1008"/>
              <a:chExt cx="5281" cy="2978"/>
            </a:xfrm>
          </p:grpSpPr>
          <p:sp>
            <p:nvSpPr>
              <p:cNvPr id="1936388" name="Rectangle 4"/>
              <p:cNvSpPr>
                <a:spLocks noChangeArrowheads="1"/>
              </p:cNvSpPr>
              <p:nvPr/>
            </p:nvSpPr>
            <p:spPr bwMode="auto">
              <a:xfrm>
                <a:off x="245" y="1010"/>
                <a:ext cx="5269" cy="2976"/>
              </a:xfrm>
              <a:prstGeom prst="rect">
                <a:avLst/>
              </a:prstGeom>
              <a:solidFill>
                <a:srgbClr val="EAEAEA">
                  <a:alpha val="50000"/>
                </a:srgbClr>
              </a:solidFill>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1936389" name="Freeform 5"/>
              <p:cNvSpPr>
                <a:spLocks/>
              </p:cNvSpPr>
              <p:nvPr/>
            </p:nvSpPr>
            <p:spPr bwMode="auto">
              <a:xfrm>
                <a:off x="240" y="1008"/>
                <a:ext cx="5269" cy="2977"/>
              </a:xfrm>
              <a:custGeom>
                <a:avLst/>
                <a:gdLst/>
                <a:ahLst/>
                <a:cxnLst>
                  <a:cxn ang="0">
                    <a:pos x="5268" y="0"/>
                  </a:cxn>
                  <a:cxn ang="0">
                    <a:pos x="0" y="0"/>
                  </a:cxn>
                  <a:cxn ang="0">
                    <a:pos x="0" y="2976"/>
                  </a:cxn>
                </a:cxnLst>
                <a:rect l="0" t="0" r="r" b="b"/>
                <a:pathLst>
                  <a:path w="5269" h="2977">
                    <a:moveTo>
                      <a:pt x="5268" y="0"/>
                    </a:moveTo>
                    <a:lnTo>
                      <a:pt x="0" y="0"/>
                    </a:lnTo>
                    <a:lnTo>
                      <a:pt x="0" y="2976"/>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936390" name="Freeform 6"/>
              <p:cNvSpPr>
                <a:spLocks/>
              </p:cNvSpPr>
              <p:nvPr/>
            </p:nvSpPr>
            <p:spPr bwMode="auto">
              <a:xfrm>
                <a:off x="252" y="1008"/>
                <a:ext cx="5269" cy="2977"/>
              </a:xfrm>
              <a:custGeom>
                <a:avLst/>
                <a:gdLst/>
                <a:ahLst/>
                <a:cxnLst>
                  <a:cxn ang="0">
                    <a:pos x="5268" y="0"/>
                  </a:cxn>
                  <a:cxn ang="0">
                    <a:pos x="5268" y="2976"/>
                  </a:cxn>
                  <a:cxn ang="0">
                    <a:pos x="0" y="2976"/>
                  </a:cxn>
                </a:cxnLst>
                <a:rect l="0" t="0" r="r" b="b"/>
                <a:pathLst>
                  <a:path w="5269" h="2977">
                    <a:moveTo>
                      <a:pt x="5268" y="0"/>
                    </a:moveTo>
                    <a:lnTo>
                      <a:pt x="5268" y="2976"/>
                    </a:lnTo>
                    <a:lnTo>
                      <a:pt x="0" y="2976"/>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nvGrpSpPr>
            <p:cNvPr id="5129" name="Group 7"/>
            <p:cNvGrpSpPr>
              <a:grpSpLocks/>
            </p:cNvGrpSpPr>
            <p:nvPr/>
          </p:nvGrpSpPr>
          <p:grpSpPr bwMode="auto">
            <a:xfrm>
              <a:off x="336" y="1103"/>
              <a:ext cx="97" cy="2785"/>
              <a:chOff x="336" y="1103"/>
              <a:chExt cx="97" cy="2785"/>
            </a:xfrm>
          </p:grpSpPr>
          <p:sp useBgFill="1">
            <p:nvSpPr>
              <p:cNvPr id="1936392" name="Rectangle 8"/>
              <p:cNvSpPr>
                <a:spLocks noChangeArrowheads="1"/>
              </p:cNvSpPr>
              <p:nvPr/>
            </p:nvSpPr>
            <p:spPr bwMode="auto">
              <a:xfrm>
                <a:off x="336" y="1104"/>
                <a:ext cx="96" cy="2784"/>
              </a:xfrm>
              <a:prstGeom prst="rect">
                <a:avLst/>
              </a:prstGeom>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1936393" name="Freeform 9"/>
              <p:cNvSpPr>
                <a:spLocks/>
              </p:cNvSpPr>
              <p:nvPr/>
            </p:nvSpPr>
            <p:spPr bwMode="auto">
              <a:xfrm>
                <a:off x="336" y="1103"/>
                <a:ext cx="97" cy="2785"/>
              </a:xfrm>
              <a:custGeom>
                <a:avLst/>
                <a:gdLst/>
                <a:ahLst/>
                <a:cxnLst>
                  <a:cxn ang="0">
                    <a:pos x="0" y="2784"/>
                  </a:cxn>
                  <a:cxn ang="0">
                    <a:pos x="96" y="2784"/>
                  </a:cxn>
                  <a:cxn ang="0">
                    <a:pos x="96" y="0"/>
                  </a:cxn>
                </a:cxnLst>
                <a:rect l="0" t="0" r="r" b="b"/>
                <a:pathLst>
                  <a:path w="97" h="2785">
                    <a:moveTo>
                      <a:pt x="0" y="2784"/>
                    </a:moveTo>
                    <a:lnTo>
                      <a:pt x="96" y="2784"/>
                    </a:lnTo>
                    <a:lnTo>
                      <a:pt x="96" y="0"/>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936394" name="Freeform 10"/>
              <p:cNvSpPr>
                <a:spLocks/>
              </p:cNvSpPr>
              <p:nvPr/>
            </p:nvSpPr>
            <p:spPr bwMode="auto">
              <a:xfrm>
                <a:off x="336" y="1103"/>
                <a:ext cx="97" cy="2785"/>
              </a:xfrm>
              <a:custGeom>
                <a:avLst/>
                <a:gdLst/>
                <a:ahLst/>
                <a:cxnLst>
                  <a:cxn ang="0">
                    <a:pos x="0" y="2784"/>
                  </a:cxn>
                  <a:cxn ang="0">
                    <a:pos x="0" y="0"/>
                  </a:cxn>
                  <a:cxn ang="0">
                    <a:pos x="96" y="0"/>
                  </a:cxn>
                </a:cxnLst>
                <a:rect l="0" t="0" r="r" b="b"/>
                <a:pathLst>
                  <a:path w="97" h="2785">
                    <a:moveTo>
                      <a:pt x="0" y="2784"/>
                    </a:moveTo>
                    <a:lnTo>
                      <a:pt x="0" y="0"/>
                    </a:lnTo>
                    <a:lnTo>
                      <a:pt x="96" y="0"/>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nvGrpSpPr>
            <p:cNvPr id="5130" name="Group 11"/>
            <p:cNvGrpSpPr>
              <a:grpSpLocks/>
            </p:cNvGrpSpPr>
            <p:nvPr/>
          </p:nvGrpSpPr>
          <p:grpSpPr bwMode="auto">
            <a:xfrm>
              <a:off x="240" y="192"/>
              <a:ext cx="193" cy="721"/>
              <a:chOff x="240" y="192"/>
              <a:chExt cx="193" cy="721"/>
            </a:xfrm>
          </p:grpSpPr>
          <p:sp>
            <p:nvSpPr>
              <p:cNvPr id="1936396" name="Rectangle 12"/>
              <p:cNvSpPr>
                <a:spLocks noChangeArrowheads="1"/>
              </p:cNvSpPr>
              <p:nvPr/>
            </p:nvSpPr>
            <p:spPr bwMode="auto">
              <a:xfrm>
                <a:off x="240" y="192"/>
                <a:ext cx="192" cy="720"/>
              </a:xfrm>
              <a:prstGeom prst="rect">
                <a:avLst/>
              </a:prstGeom>
              <a:solidFill>
                <a:srgbClr val="EAEAEA">
                  <a:alpha val="50000"/>
                </a:srgbClr>
              </a:solidFill>
              <a:ln w="9525">
                <a:noFill/>
                <a:miter lim="800000"/>
                <a:headEnd/>
                <a:tailEnd/>
              </a:ln>
              <a:effectLst/>
            </p:spPr>
            <p:txBody>
              <a:bodyPr wrap="none" anchor="ctr"/>
              <a:lstStyle/>
              <a:p>
                <a:pPr algn="ctr">
                  <a:defRPr/>
                </a:pPr>
                <a:endParaRPr lang="en-US" i="0">
                  <a:solidFill>
                    <a:srgbClr val="000000"/>
                  </a:solidFill>
                  <a:latin typeface="Arial" pitchFamily="34" charset="0"/>
                  <a:cs typeface="Arial"/>
                </a:endParaRPr>
              </a:p>
            </p:txBody>
          </p:sp>
          <p:sp>
            <p:nvSpPr>
              <p:cNvPr id="1936397" name="Freeform 13"/>
              <p:cNvSpPr>
                <a:spLocks/>
              </p:cNvSpPr>
              <p:nvPr/>
            </p:nvSpPr>
            <p:spPr bwMode="auto">
              <a:xfrm>
                <a:off x="240" y="192"/>
                <a:ext cx="193" cy="721"/>
              </a:xfrm>
              <a:custGeom>
                <a:avLst/>
                <a:gdLst/>
                <a:ahLst/>
                <a:cxnLst>
                  <a:cxn ang="0">
                    <a:pos x="192" y="0"/>
                  </a:cxn>
                  <a:cxn ang="0">
                    <a:pos x="0" y="0"/>
                  </a:cxn>
                  <a:cxn ang="0">
                    <a:pos x="0" y="720"/>
                  </a:cxn>
                </a:cxnLst>
                <a:rect l="0" t="0" r="r" b="b"/>
                <a:pathLst>
                  <a:path w="193" h="721">
                    <a:moveTo>
                      <a:pt x="192" y="0"/>
                    </a:moveTo>
                    <a:lnTo>
                      <a:pt x="0" y="0"/>
                    </a:lnTo>
                    <a:lnTo>
                      <a:pt x="0" y="720"/>
                    </a:lnTo>
                  </a:path>
                </a:pathLst>
              </a:custGeom>
              <a:noFill/>
              <a:ln w="12700" cap="rnd" cmpd="sng">
                <a:solidFill>
                  <a:srgbClr val="B2B2B2"/>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sp>
            <p:nvSpPr>
              <p:cNvPr id="1936398" name="Freeform 14"/>
              <p:cNvSpPr>
                <a:spLocks/>
              </p:cNvSpPr>
              <p:nvPr/>
            </p:nvSpPr>
            <p:spPr bwMode="auto">
              <a:xfrm>
                <a:off x="240" y="192"/>
                <a:ext cx="193" cy="721"/>
              </a:xfrm>
              <a:custGeom>
                <a:avLst/>
                <a:gdLst/>
                <a:ahLst/>
                <a:cxnLst>
                  <a:cxn ang="0">
                    <a:pos x="192" y="0"/>
                  </a:cxn>
                  <a:cxn ang="0">
                    <a:pos x="192" y="720"/>
                  </a:cxn>
                  <a:cxn ang="0">
                    <a:pos x="0" y="720"/>
                  </a:cxn>
                </a:cxnLst>
                <a:rect l="0" t="0" r="r" b="b"/>
                <a:pathLst>
                  <a:path w="193" h="721">
                    <a:moveTo>
                      <a:pt x="192" y="0"/>
                    </a:moveTo>
                    <a:lnTo>
                      <a:pt x="192" y="720"/>
                    </a:lnTo>
                    <a:lnTo>
                      <a:pt x="0" y="720"/>
                    </a:lnTo>
                  </a:path>
                </a:pathLst>
              </a:custGeom>
              <a:noFill/>
              <a:ln w="12700" cap="rnd" cmpd="sng">
                <a:solidFill>
                  <a:srgbClr val="FFFFFF"/>
                </a:solidFill>
                <a:prstDash val="solid"/>
                <a:round/>
                <a:headEnd type="none" w="sm" len="sm"/>
                <a:tailEnd type="none" w="sm" len="sm"/>
              </a:ln>
              <a:effectLst/>
            </p:spPr>
            <p:txBody>
              <a:bodyPr/>
              <a:lstStyle/>
              <a:p>
                <a:pPr algn="ctr">
                  <a:defRPr/>
                </a:pPr>
                <a:endParaRPr lang="en-US" i="0">
                  <a:solidFill>
                    <a:srgbClr val="000000"/>
                  </a:solidFill>
                  <a:latin typeface="Arial" pitchFamily="34" charset="0"/>
                  <a:cs typeface="Arial"/>
                </a:endParaRPr>
              </a:p>
            </p:txBody>
          </p:sp>
        </p:grpSp>
      </p:grpSp>
      <p:sp>
        <p:nvSpPr>
          <p:cNvPr id="5123" name="Rectangle 15"/>
          <p:cNvSpPr>
            <a:spLocks noGrp="1" noChangeArrowheads="1"/>
          </p:cNvSpPr>
          <p:nvPr>
            <p:ph type="title"/>
          </p:nvPr>
        </p:nvSpPr>
        <p:spPr bwMode="auto">
          <a:xfrm>
            <a:off x="838200" y="342900"/>
            <a:ext cx="7772400"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5124" name="Rectangle 16"/>
          <p:cNvSpPr>
            <a:spLocks noGrp="1" noChangeArrowheads="1"/>
          </p:cNvSpPr>
          <p:nvPr>
            <p:ph type="body" idx="1"/>
          </p:nvPr>
        </p:nvSpPr>
        <p:spPr bwMode="auto">
          <a:xfrm>
            <a:off x="838200" y="1752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36401" name="Rectangle 17"/>
          <p:cNvSpPr>
            <a:spLocks noGrp="1" noChangeArrowheads="1"/>
          </p:cNvSpPr>
          <p:nvPr>
            <p:ph type="dt" sz="half" idx="2"/>
          </p:nvPr>
        </p:nvSpPr>
        <p:spPr bwMode="auto">
          <a:xfrm>
            <a:off x="381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l" eaLnBrk="0" hangingPunct="0">
              <a:defRPr sz="1400" smtClean="0">
                <a:latin typeface="+mn-lt"/>
                <a:cs typeface="+mn-cs"/>
              </a:defRPr>
            </a:lvl1pPr>
          </a:lstStyle>
          <a:p>
            <a:pPr>
              <a:defRPr/>
            </a:pPr>
            <a:endParaRPr lang="en-US" i="0">
              <a:solidFill>
                <a:srgbClr val="000000"/>
              </a:solidFill>
            </a:endParaRPr>
          </a:p>
        </p:txBody>
      </p:sp>
      <p:sp>
        <p:nvSpPr>
          <p:cNvPr id="1936402" name="Rectangle 18"/>
          <p:cNvSpPr>
            <a:spLocks noGrp="1" noChangeArrowheads="1"/>
          </p:cNvSpPr>
          <p:nvPr>
            <p:ph type="ftr" sz="quarter" idx="3"/>
          </p:nvPr>
        </p:nvSpPr>
        <p:spPr bwMode="auto">
          <a:xfrm>
            <a:off x="3124200" y="6323013"/>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smtClean="0">
                <a:latin typeface="+mn-lt"/>
                <a:cs typeface="+mn-cs"/>
              </a:defRPr>
            </a:lvl1pPr>
          </a:lstStyle>
          <a:p>
            <a:pPr algn="ctr">
              <a:defRPr/>
            </a:pPr>
            <a:endParaRPr lang="en-US" i="0">
              <a:solidFill>
                <a:srgbClr val="000000"/>
              </a:solidFill>
            </a:endParaRPr>
          </a:p>
        </p:txBody>
      </p:sp>
      <p:sp>
        <p:nvSpPr>
          <p:cNvPr id="1936403" name="Rectangle 19"/>
          <p:cNvSpPr>
            <a:spLocks noGrp="1" noChangeArrowheads="1"/>
          </p:cNvSpPr>
          <p:nvPr>
            <p:ph type="sldNum" sz="quarter" idx="4"/>
          </p:nvPr>
        </p:nvSpPr>
        <p:spPr bwMode="auto">
          <a:xfrm>
            <a:off x="6858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smtClean="0">
                <a:latin typeface="+mn-lt"/>
                <a:cs typeface="+mn-cs"/>
              </a:defRPr>
            </a:lvl1pPr>
          </a:lstStyle>
          <a:p>
            <a:pPr>
              <a:defRPr/>
            </a:pPr>
            <a:fld id="{FCBB3C3A-4793-4114-856A-55BE699F6384}" type="slidenum">
              <a:rPr lang="en-US" i="0">
                <a:solidFill>
                  <a:srgbClr val="000000"/>
                </a:solidFill>
              </a:rPr>
              <a:pPr>
                <a:defRPr/>
              </a:pPr>
              <a:t>‹#›</a:t>
            </a:fld>
            <a:endParaRPr lang="en-US" i="0">
              <a:solidFill>
                <a:srgbClr val="000000"/>
              </a:solidFill>
            </a:endParaRPr>
          </a:p>
        </p:txBody>
      </p:sp>
    </p:spTree>
    <p:extLst>
      <p:ext uri="{BB962C8B-B14F-4D97-AF65-F5344CB8AC3E}">
        <p14:creationId xmlns:p14="http://schemas.microsoft.com/office/powerpoint/2010/main" val="2549123114"/>
      </p:ext>
    </p:extLst>
  </p:cSld>
  <p:clrMap bg1="lt1" tx1="dk1" bg2="lt2" tx2="dk2" accent1="accent1" accent2="accent2" accent3="accent3" accent4="accent4" accent5="accent5" accent6="accent6" hlink="hlink" folHlink="folHlink"/>
  <p:sldLayoutIdLst>
    <p:sldLayoutId id="2147490135" r:id="rId1"/>
    <p:sldLayoutId id="2147490136" r:id="rId2"/>
    <p:sldLayoutId id="2147490137" r:id="rId3"/>
    <p:sldLayoutId id="2147490138" r:id="rId4"/>
    <p:sldLayoutId id="2147490139" r:id="rId5"/>
    <p:sldLayoutId id="2147490140" r:id="rId6"/>
    <p:sldLayoutId id="2147490141" r:id="rId7"/>
    <p:sldLayoutId id="2147490142" r:id="rId8"/>
    <p:sldLayoutId id="2147490143" r:id="rId9"/>
    <p:sldLayoutId id="2147490144" r:id="rId10"/>
    <p:sldLayoutId id="2147490145" r:id="rId11"/>
  </p:sldLayoutIdLst>
  <p:transition>
    <p:dissolve/>
  </p:transition>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cs typeface="Arial" pitchFamily="34" charset="0"/>
        </a:defRPr>
      </a:lvl2pPr>
      <a:lvl3pPr algn="l" rtl="0" eaLnBrk="0" fontAlgn="base" hangingPunct="0">
        <a:spcBef>
          <a:spcPct val="0"/>
        </a:spcBef>
        <a:spcAft>
          <a:spcPct val="0"/>
        </a:spcAft>
        <a:defRPr sz="4400">
          <a:solidFill>
            <a:schemeClr val="tx2"/>
          </a:solidFill>
          <a:latin typeface="Times New Roman" pitchFamily="18" charset="0"/>
          <a:cs typeface="Arial" pitchFamily="34" charset="0"/>
        </a:defRPr>
      </a:lvl3pPr>
      <a:lvl4pPr algn="l" rtl="0" eaLnBrk="0" fontAlgn="base" hangingPunct="0">
        <a:spcBef>
          <a:spcPct val="0"/>
        </a:spcBef>
        <a:spcAft>
          <a:spcPct val="0"/>
        </a:spcAft>
        <a:defRPr sz="4400">
          <a:solidFill>
            <a:schemeClr val="tx2"/>
          </a:solidFill>
          <a:latin typeface="Times New Roman" pitchFamily="18" charset="0"/>
          <a:cs typeface="Arial" pitchFamily="34" charset="0"/>
        </a:defRPr>
      </a:lvl4pPr>
      <a:lvl5pPr algn="l" rtl="0" eaLnBrk="0" fontAlgn="base" hangingPunct="0">
        <a:spcBef>
          <a:spcPct val="0"/>
        </a:spcBef>
        <a:spcAft>
          <a:spcPct val="0"/>
        </a:spcAft>
        <a:defRPr sz="4400">
          <a:solidFill>
            <a:schemeClr val="tx2"/>
          </a:solidFill>
          <a:latin typeface="Times New Roman" pitchFamily="18" charset="0"/>
          <a:cs typeface="Arial" pitchFamily="34" charset="0"/>
        </a:defRPr>
      </a:lvl5pPr>
      <a:lvl6pPr marL="457200" algn="l" rtl="0" fontAlgn="base">
        <a:spcBef>
          <a:spcPct val="0"/>
        </a:spcBef>
        <a:spcAft>
          <a:spcPct val="0"/>
        </a:spcAft>
        <a:defRPr sz="4400">
          <a:solidFill>
            <a:schemeClr val="tx2"/>
          </a:solidFill>
          <a:latin typeface="Times New Roman" pitchFamily="18" charset="0"/>
          <a:cs typeface="Arial" pitchFamily="34" charset="0"/>
        </a:defRPr>
      </a:lvl6pPr>
      <a:lvl7pPr marL="914400" algn="l" rtl="0" fontAlgn="base">
        <a:spcBef>
          <a:spcPct val="0"/>
        </a:spcBef>
        <a:spcAft>
          <a:spcPct val="0"/>
        </a:spcAft>
        <a:defRPr sz="4400">
          <a:solidFill>
            <a:schemeClr val="tx2"/>
          </a:solidFill>
          <a:latin typeface="Times New Roman" pitchFamily="18" charset="0"/>
          <a:cs typeface="Arial" pitchFamily="34" charset="0"/>
        </a:defRPr>
      </a:lvl7pPr>
      <a:lvl8pPr marL="1371600" algn="l" rtl="0" fontAlgn="base">
        <a:spcBef>
          <a:spcPct val="0"/>
        </a:spcBef>
        <a:spcAft>
          <a:spcPct val="0"/>
        </a:spcAft>
        <a:defRPr sz="4400">
          <a:solidFill>
            <a:schemeClr val="tx2"/>
          </a:solidFill>
          <a:latin typeface="Times New Roman" pitchFamily="18" charset="0"/>
          <a:cs typeface="Arial" pitchFamily="34" charset="0"/>
        </a:defRPr>
      </a:lvl8pPr>
      <a:lvl9pPr marL="1828800" algn="l" rtl="0" fontAlgn="base">
        <a:spcBef>
          <a:spcPct val="0"/>
        </a:spcBef>
        <a:spcAft>
          <a:spcPct val="0"/>
        </a:spcAft>
        <a:defRPr sz="4400">
          <a:solidFill>
            <a:schemeClr val="tx2"/>
          </a:solidFill>
          <a:latin typeface="Times New Roman" pitchFamily="18" charset="0"/>
          <a:cs typeface="Arial" pitchFamily="34" charset="0"/>
        </a:defRPr>
      </a:lvl9pPr>
    </p:titleStyle>
    <p:bodyStyle>
      <a:lvl1pPr marL="342900" indent="-342900" algn="l" rtl="0" eaLnBrk="0" fontAlgn="base" hangingPunct="0">
        <a:spcBef>
          <a:spcPct val="20000"/>
        </a:spcBef>
        <a:spcAft>
          <a:spcPct val="0"/>
        </a:spcAft>
        <a:buClr>
          <a:schemeClr val="bg2"/>
        </a:buClr>
        <a:buSzPct val="75000"/>
        <a:buFont typeface="Monotype Sort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75000"/>
        <a:buChar char="–"/>
        <a:defRPr sz="2800">
          <a:solidFill>
            <a:schemeClr val="tx1"/>
          </a:solidFill>
          <a:latin typeface="+mn-lt"/>
          <a:cs typeface="+mn-cs"/>
        </a:defRPr>
      </a:lvl2pPr>
      <a:lvl3pPr marL="1143000" indent="-228600" algn="l" rtl="0" eaLnBrk="0" fontAlgn="base" hangingPunct="0">
        <a:spcBef>
          <a:spcPct val="20000"/>
        </a:spcBef>
        <a:spcAft>
          <a:spcPct val="0"/>
        </a:spcAft>
        <a:buClr>
          <a:schemeClr val="bg2"/>
        </a:buClr>
        <a:buSzPct val="75000"/>
        <a:buFont typeface="Monotype Sorts" pitchFamily="2" charset="2"/>
        <a:buChar char="n"/>
        <a:defRPr sz="2400">
          <a:solidFill>
            <a:schemeClr val="tx1"/>
          </a:solidFill>
          <a:latin typeface="+mn-lt"/>
          <a:cs typeface="+mn-cs"/>
        </a:defRPr>
      </a:lvl3pPr>
      <a:lvl4pPr marL="1600200" indent="-228600" algn="l" rtl="0" eaLnBrk="0" fontAlgn="base" hangingPunct="0">
        <a:spcBef>
          <a:spcPct val="20000"/>
        </a:spcBef>
        <a:spcAft>
          <a:spcPct val="0"/>
        </a:spcAft>
        <a:buClr>
          <a:schemeClr val="bg2"/>
        </a:buClr>
        <a:buSzPct val="75000"/>
        <a:buChar char="–"/>
        <a:defRPr sz="2000">
          <a:solidFill>
            <a:schemeClr val="tx1"/>
          </a:solidFill>
          <a:latin typeface="+mn-lt"/>
          <a:cs typeface="+mn-cs"/>
        </a:defRPr>
      </a:lvl4pPr>
      <a:lvl5pPr marL="2057400" indent="-228600" algn="l" rtl="0" eaLnBrk="0" fontAlgn="base" hangingPunct="0">
        <a:spcBef>
          <a:spcPct val="20000"/>
        </a:spcBef>
        <a:spcAft>
          <a:spcPct val="0"/>
        </a:spcAft>
        <a:buClr>
          <a:schemeClr val="bg2"/>
        </a:buClr>
        <a:buSzPct val="75000"/>
        <a:buChar char="•"/>
        <a:defRPr sz="2000">
          <a:solidFill>
            <a:schemeClr val="tx1"/>
          </a:solidFill>
          <a:latin typeface="+mn-lt"/>
          <a:cs typeface="+mn-cs"/>
        </a:defRPr>
      </a:lvl5pPr>
      <a:lvl6pPr marL="2514600" indent="-228600" algn="l" rtl="0" fontAlgn="base">
        <a:spcBef>
          <a:spcPct val="20000"/>
        </a:spcBef>
        <a:spcAft>
          <a:spcPct val="0"/>
        </a:spcAft>
        <a:buClr>
          <a:schemeClr val="bg2"/>
        </a:buClr>
        <a:buSzPct val="75000"/>
        <a:buChar char="•"/>
        <a:defRPr sz="2000">
          <a:solidFill>
            <a:schemeClr val="tx1"/>
          </a:solidFill>
          <a:latin typeface="+mn-lt"/>
          <a:cs typeface="+mn-cs"/>
        </a:defRPr>
      </a:lvl6pPr>
      <a:lvl7pPr marL="2971800" indent="-228600" algn="l" rtl="0" fontAlgn="base">
        <a:spcBef>
          <a:spcPct val="20000"/>
        </a:spcBef>
        <a:spcAft>
          <a:spcPct val="0"/>
        </a:spcAft>
        <a:buClr>
          <a:schemeClr val="bg2"/>
        </a:buClr>
        <a:buSzPct val="75000"/>
        <a:buChar char="•"/>
        <a:defRPr sz="2000">
          <a:solidFill>
            <a:schemeClr val="tx1"/>
          </a:solidFill>
          <a:latin typeface="+mn-lt"/>
          <a:cs typeface="+mn-cs"/>
        </a:defRPr>
      </a:lvl7pPr>
      <a:lvl8pPr marL="3429000" indent="-228600" algn="l" rtl="0" fontAlgn="base">
        <a:spcBef>
          <a:spcPct val="20000"/>
        </a:spcBef>
        <a:spcAft>
          <a:spcPct val="0"/>
        </a:spcAft>
        <a:buClr>
          <a:schemeClr val="bg2"/>
        </a:buClr>
        <a:buSzPct val="75000"/>
        <a:buChar char="•"/>
        <a:defRPr sz="2000">
          <a:solidFill>
            <a:schemeClr val="tx1"/>
          </a:solidFill>
          <a:latin typeface="+mn-lt"/>
          <a:cs typeface="+mn-cs"/>
        </a:defRPr>
      </a:lvl8pPr>
      <a:lvl9pPr marL="3886200" indent="-228600" algn="l" rtl="0" fontAlgn="base">
        <a:spcBef>
          <a:spcPct val="20000"/>
        </a:spcBef>
        <a:spcAft>
          <a:spcPct val="0"/>
        </a:spcAft>
        <a:buClr>
          <a:schemeClr val="bg2"/>
        </a:buClr>
        <a:buSzPct val="75000"/>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59824396"/>
      </p:ext>
    </p:extLst>
  </p:cSld>
  <p:clrMap bg1="lt1" tx1="dk1" bg2="lt2" tx2="dk2" accent1="accent1" accent2="accent2" accent3="accent3" accent4="accent4" accent5="accent5" accent6="accent6" hlink="hlink" folHlink="folHlink"/>
  <p:sldLayoutIdLst>
    <p:sldLayoutId id="2147490147" r:id="rId1"/>
    <p:sldLayoutId id="2147490148" r:id="rId2"/>
    <p:sldLayoutId id="2147490149" r:id="rId3"/>
    <p:sldLayoutId id="2147490150" r:id="rId4"/>
    <p:sldLayoutId id="2147490151" r:id="rId5"/>
    <p:sldLayoutId id="2147490152" r:id="rId6"/>
    <p:sldLayoutId id="2147490153" r:id="rId7"/>
    <p:sldLayoutId id="2147490154" r:id="rId8"/>
    <p:sldLayoutId id="2147490155" r:id="rId9"/>
    <p:sldLayoutId id="2147490156" r:id="rId10"/>
    <p:sldLayoutId id="2147490157" r:id="rId11"/>
    <p:sldLayoutId id="2147490158" r:id="rId12"/>
    <p:sldLayoutId id="2147490159"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170"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717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cs typeface="Arial" charset="0"/>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cs typeface="Arial" charset="0"/>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cs typeface="Arial" charset="0"/>
              </a:defRPr>
            </a:lvl1pPr>
          </a:lstStyle>
          <a:p>
            <a:pPr>
              <a:defRPr/>
            </a:pPr>
            <a:fld id="{825E1910-FEA1-4056-8635-4623F5BC4E25}" type="slidenum">
              <a:rPr lang="en-US">
                <a:solidFill>
                  <a:srgbClr val="000000"/>
                </a:solidFill>
              </a:rPr>
              <a:pPr>
                <a:defRPr/>
              </a:pPr>
              <a:t>‹#›</a:t>
            </a:fld>
            <a:endParaRPr lang="en-US">
              <a:solidFill>
                <a:srgbClr val="000000"/>
              </a:solidFill>
            </a:endParaRPr>
          </a:p>
        </p:txBody>
      </p:sp>
      <p:pic>
        <p:nvPicPr>
          <p:cNvPr id="7176"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60051357"/>
      </p:ext>
    </p:extLst>
  </p:cSld>
  <p:clrMap bg1="lt1" tx1="dk1" bg2="lt2" tx2="dk2" accent1="accent1" accent2="accent2" accent3="accent3" accent4="accent4" accent5="accent5" accent6="accent6" hlink="hlink" folHlink="folHlink"/>
  <p:sldLayoutIdLst>
    <p:sldLayoutId id="2147490161" r:id="rId1"/>
    <p:sldLayoutId id="2147490162" r:id="rId2"/>
    <p:sldLayoutId id="2147490163" r:id="rId3"/>
    <p:sldLayoutId id="2147490164" r:id="rId4"/>
    <p:sldLayoutId id="2147490165" r:id="rId5"/>
    <p:sldLayoutId id="2147490166" r:id="rId6"/>
    <p:sldLayoutId id="2147490167" r:id="rId7"/>
    <p:sldLayoutId id="2147490168" r:id="rId8"/>
    <p:sldLayoutId id="2147490169" r:id="rId9"/>
    <p:sldLayoutId id="2147490170" r:id="rId10"/>
    <p:sldLayoutId id="2147490171" r:id="rId11"/>
    <p:sldLayoutId id="2147490172" r:id="rId12"/>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8"/>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974276"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defRPr>
            </a:lvl1pPr>
          </a:lstStyle>
          <a:p>
            <a:endParaRPr lang="en-US">
              <a:solidFill>
                <a:srgbClr val="000000"/>
              </a:solidFill>
              <a:cs typeface="Arial" charset="0"/>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defRPr>
            </a:lvl1pPr>
          </a:lstStyle>
          <a:p>
            <a:endParaRPr lang="en-US">
              <a:solidFill>
                <a:srgbClr val="000000"/>
              </a:solidFill>
              <a:cs typeface="Arial" charset="0"/>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defRPr>
            </a:lvl1pPr>
          </a:lstStyle>
          <a:p>
            <a:fld id="{C758833A-8568-4126-8514-898A71AED53E}" type="slidenum">
              <a:rPr lang="en-US">
                <a:solidFill>
                  <a:srgbClr val="000000"/>
                </a:solidFill>
                <a:cs typeface="Arial" charset="0"/>
              </a:rPr>
              <a:pPr/>
              <a:t>‹#›</a:t>
            </a:fld>
            <a:endParaRPr lang="en-US">
              <a:solidFill>
                <a:srgbClr val="000000"/>
              </a:solidFill>
              <a:cs typeface="Arial" charset="0"/>
            </a:endParaRPr>
          </a:p>
        </p:txBody>
      </p:sp>
      <p:pic>
        <p:nvPicPr>
          <p:cNvPr id="1974280"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p:spPr>
      </p:pic>
    </p:spTree>
    <p:extLst>
      <p:ext uri="{BB962C8B-B14F-4D97-AF65-F5344CB8AC3E}">
        <p14:creationId xmlns:p14="http://schemas.microsoft.com/office/powerpoint/2010/main" val="3272587249"/>
      </p:ext>
    </p:extLst>
  </p:cSld>
  <p:clrMap bg1="lt1" tx1="dk1" bg2="lt2" tx2="dk2" accent1="accent1" accent2="accent2" accent3="accent3" accent4="accent4" accent5="accent5" accent6="accent6" hlink="hlink" folHlink="folHlink"/>
  <p:sldLayoutIdLst>
    <p:sldLayoutId id="2147490186" r:id="rId1"/>
    <p:sldLayoutId id="2147490187" r:id="rId2"/>
    <p:sldLayoutId id="2147490188" r:id="rId3"/>
    <p:sldLayoutId id="2147490189" r:id="rId4"/>
    <p:sldLayoutId id="2147490190" r:id="rId5"/>
    <p:sldLayoutId id="2147490191" r:id="rId6"/>
    <p:sldLayoutId id="2147490192" r:id="rId7"/>
    <p:sldLayoutId id="2147490193" r:id="rId8"/>
    <p:sldLayoutId id="2147490194" r:id="rId9"/>
    <p:sldLayoutId id="2147490195" r:id="rId10"/>
    <p:sldLayoutId id="2147490196" r:id="rId11"/>
    <p:sldLayoutId id="2147490197" r:id="rId12"/>
  </p:sldLayoutIdLst>
  <p:txStyles>
    <p:titleStyle>
      <a:lvl1pPr algn="ctr" rtl="0" fontAlgn="base">
        <a:lnSpc>
          <a:spcPct val="95000"/>
        </a:lnSpc>
        <a:spcBef>
          <a:spcPct val="0"/>
        </a:spcBef>
        <a:spcAft>
          <a:spcPct val="0"/>
        </a:spcAft>
        <a:defRPr sz="6000">
          <a:solidFill>
            <a:schemeClr val="tx2"/>
          </a:solidFill>
          <a:latin typeface="+mj-lt"/>
          <a:ea typeface="+mj-ea"/>
          <a:cs typeface="+mj-cs"/>
        </a:defRPr>
      </a:lvl1pPr>
      <a:lvl2pPr algn="ctr" rtl="0" fontAlgn="base">
        <a:lnSpc>
          <a:spcPct val="95000"/>
        </a:lnSpc>
        <a:spcBef>
          <a:spcPct val="0"/>
        </a:spcBef>
        <a:spcAft>
          <a:spcPct val="0"/>
        </a:spcAft>
        <a:defRPr sz="6000">
          <a:solidFill>
            <a:schemeClr val="tx2"/>
          </a:solidFill>
          <a:latin typeface="Eras Medium ITC" pitchFamily="34" charset="0"/>
          <a:cs typeface="Arial" charset="0"/>
        </a:defRPr>
      </a:lvl2pPr>
      <a:lvl3pPr algn="ctr" rtl="0" fontAlgn="base">
        <a:lnSpc>
          <a:spcPct val="95000"/>
        </a:lnSpc>
        <a:spcBef>
          <a:spcPct val="0"/>
        </a:spcBef>
        <a:spcAft>
          <a:spcPct val="0"/>
        </a:spcAft>
        <a:defRPr sz="6000">
          <a:solidFill>
            <a:schemeClr val="tx2"/>
          </a:solidFill>
          <a:latin typeface="Eras Medium ITC" pitchFamily="34" charset="0"/>
          <a:cs typeface="Arial" charset="0"/>
        </a:defRPr>
      </a:lvl3pPr>
      <a:lvl4pPr algn="ctr" rtl="0" fontAlgn="base">
        <a:lnSpc>
          <a:spcPct val="95000"/>
        </a:lnSpc>
        <a:spcBef>
          <a:spcPct val="0"/>
        </a:spcBef>
        <a:spcAft>
          <a:spcPct val="0"/>
        </a:spcAft>
        <a:defRPr sz="6000">
          <a:solidFill>
            <a:schemeClr val="tx2"/>
          </a:solidFill>
          <a:latin typeface="Eras Medium ITC" pitchFamily="34" charset="0"/>
          <a:cs typeface="Arial" charset="0"/>
        </a:defRPr>
      </a:lvl4pPr>
      <a:lvl5pPr algn="ctr" rtl="0" fontAlgn="base">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fontAlgn="base">
        <a:spcBef>
          <a:spcPct val="20000"/>
        </a:spcBef>
        <a:spcAft>
          <a:spcPct val="0"/>
        </a:spcAft>
        <a:buClr>
          <a:schemeClr val="tx1"/>
        </a:buClr>
        <a:buChar char="•"/>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Char char="–"/>
        <a:defRPr sz="2800">
          <a:solidFill>
            <a:schemeClr val="tx1"/>
          </a:solidFill>
          <a:latin typeface="+mj-lt"/>
          <a:cs typeface="+mn-cs"/>
        </a:defRPr>
      </a:lvl2pPr>
      <a:lvl3pPr marL="1143000" indent="-228600" algn="l" rtl="0" fontAlgn="base">
        <a:spcBef>
          <a:spcPct val="20000"/>
        </a:spcBef>
        <a:spcAft>
          <a:spcPct val="0"/>
        </a:spcAft>
        <a:buClr>
          <a:schemeClr val="tx1"/>
        </a:buClr>
        <a:buChar char="•"/>
        <a:defRPr sz="2400">
          <a:solidFill>
            <a:schemeClr val="tx1"/>
          </a:solidFill>
          <a:latin typeface="+mj-lt"/>
          <a:cs typeface="+mn-cs"/>
        </a:defRPr>
      </a:lvl3pPr>
      <a:lvl4pPr marL="1600200" indent="-228600" algn="l" rtl="0" fontAlgn="base">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5389C89A-B4A2-46AB-8862-D02AA186F91B}"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w="9525">
            <a:noFill/>
            <a:miter lim="800000"/>
            <a:headEnd/>
            <a:tailEnd/>
          </a:ln>
        </p:spPr>
      </p:pic>
    </p:spTree>
    <p:extLst>
      <p:ext uri="{BB962C8B-B14F-4D97-AF65-F5344CB8AC3E}">
        <p14:creationId xmlns:p14="http://schemas.microsoft.com/office/powerpoint/2010/main" val="4180345794"/>
      </p:ext>
    </p:extLst>
  </p:cSld>
  <p:clrMap bg1="lt1" tx1="dk1" bg2="lt2" tx2="dk2" accent1="accent1" accent2="accent2" accent3="accent3" accent4="accent4" accent5="accent5" accent6="accent6" hlink="hlink" folHlink="folHlink"/>
  <p:sldLayoutIdLst>
    <p:sldLayoutId id="2147490199" r:id="rId1"/>
    <p:sldLayoutId id="2147490200" r:id="rId2"/>
    <p:sldLayoutId id="2147490201" r:id="rId3"/>
    <p:sldLayoutId id="2147490202" r:id="rId4"/>
    <p:sldLayoutId id="2147490203" r:id="rId5"/>
    <p:sldLayoutId id="2147490204" r:id="rId6"/>
    <p:sldLayoutId id="2147490205" r:id="rId7"/>
    <p:sldLayoutId id="2147490206" r:id="rId8"/>
    <p:sldLayoutId id="2147490207" r:id="rId9"/>
    <p:sldLayoutId id="2147490208" r:id="rId10"/>
    <p:sldLayoutId id="2147490209" r:id="rId11"/>
    <p:sldLayoutId id="2147490210" r:id="rId12"/>
    <p:sldLayoutId id="2147490211"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dirty="0">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dirty="0">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5389C89A-B4A2-46AB-8862-D02AA186F91B}" type="slidenum">
              <a:rPr lang="en-US">
                <a:solidFill>
                  <a:srgbClr val="000000"/>
                </a:solidFill>
              </a:rPr>
              <a:pPr>
                <a:defRPr/>
              </a:pPr>
              <a:t>‹#›</a:t>
            </a:fld>
            <a:endParaRPr lang="en-US" dirty="0">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w="9525">
            <a:noFill/>
            <a:miter lim="800000"/>
            <a:headEnd/>
            <a:tailEnd/>
          </a:ln>
        </p:spPr>
      </p:pic>
    </p:spTree>
    <p:extLst>
      <p:ext uri="{BB962C8B-B14F-4D97-AF65-F5344CB8AC3E}">
        <p14:creationId xmlns:p14="http://schemas.microsoft.com/office/powerpoint/2010/main" val="2306135084"/>
      </p:ext>
    </p:extLst>
  </p:cSld>
  <p:clrMap bg1="lt1" tx1="dk1" bg2="lt2" tx2="dk2" accent1="accent1" accent2="accent2" accent3="accent3" accent4="accent4" accent5="accent5" accent6="accent6" hlink="hlink" folHlink="folHlink"/>
  <p:sldLayoutIdLst>
    <p:sldLayoutId id="2147490213" r:id="rId1"/>
    <p:sldLayoutId id="2147490214" r:id="rId2"/>
    <p:sldLayoutId id="2147490215" r:id="rId3"/>
    <p:sldLayoutId id="2147490216" r:id="rId4"/>
    <p:sldLayoutId id="2147490217" r:id="rId5"/>
    <p:sldLayoutId id="2147490218" r:id="rId6"/>
    <p:sldLayoutId id="2147490219" r:id="rId7"/>
    <p:sldLayoutId id="2147490220" r:id="rId8"/>
    <p:sldLayoutId id="2147490221" r:id="rId9"/>
    <p:sldLayoutId id="2147490222" r:id="rId10"/>
    <p:sldLayoutId id="2147490223" r:id="rId11"/>
    <p:sldLayoutId id="2147490224" r:id="rId12"/>
    <p:sldLayoutId id="2147490225"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14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614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23599C45-33A0-4F60-B281-016E8CF2231A}" type="slidenum">
              <a:rPr lang="en-US"/>
              <a:pPr>
                <a:defRPr/>
              </a:pPr>
              <a:t>‹#›</a:t>
            </a:fld>
            <a:endParaRPr lang="en-US"/>
          </a:p>
        </p:txBody>
      </p:sp>
      <p:pic>
        <p:nvPicPr>
          <p:cNvPr id="615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3" r:id="rId1"/>
    <p:sldLayoutId id="2147489579" r:id="rId2"/>
    <p:sldLayoutId id="2147489580" r:id="rId3"/>
    <p:sldLayoutId id="2147489581" r:id="rId4"/>
    <p:sldLayoutId id="2147489582" r:id="rId5"/>
    <p:sldLayoutId id="2147489583" r:id="rId6"/>
    <p:sldLayoutId id="2147489584" r:id="rId7"/>
    <p:sldLayoutId id="2147489585" r:id="rId8"/>
    <p:sldLayoutId id="2147489586" r:id="rId9"/>
    <p:sldLayoutId id="2147489587" r:id="rId10"/>
    <p:sldLayoutId id="2147489588" r:id="rId11"/>
    <p:sldLayoutId id="2147489589" r:id="rId12"/>
    <p:sldLayoutId id="2147489590"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i="0" dirty="0" smtClean="0">
                <a:solidFill>
                  <a:srgbClr val="EAE8E2"/>
                </a:solidFill>
                <a:latin typeface="Times New Roman" pitchFamily="18" charset="0"/>
                <a:cs typeface="Arial" charset="0"/>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i="0" dirty="0" smtClean="0">
                <a:solidFill>
                  <a:srgbClr val="EAE8E2"/>
                </a:solidFill>
                <a:latin typeface="Times New Roman" pitchFamily="18" charset="0"/>
                <a:cs typeface="Arial" charset="0"/>
              </a:endParaRPr>
            </a:p>
          </p:txBody>
        </p:sp>
        <p:pic>
          <p:nvPicPr>
            <p:cNvPr id="1034" name="Picture 5" descr="D:\FRONTPAGE THEMES\CONSTRUC\URBBANND.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685800" y="533400"/>
            <a:ext cx="7772400" cy="1143000"/>
          </a:xfrm>
          <a:prstGeom prst="rect">
            <a:avLst/>
          </a:prstGeom>
          <a:noFill/>
          <a:ln>
            <a:noFill/>
          </a:ln>
          <a:effectLst>
            <a:outerShdw dist="35921" dir="2700000" algn="ctr" rotWithShape="0">
              <a:schemeClr val="bg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8"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smtClean="0">
                <a:latin typeface="+mn-lt"/>
              </a:defRPr>
            </a:lvl1pPr>
          </a:lstStyle>
          <a:p>
            <a:pPr>
              <a:defRPr/>
            </a:pPr>
            <a:endParaRPr lang="en-US" i="0" dirty="0">
              <a:solidFill>
                <a:srgbClr val="EAE8E2"/>
              </a:solidFill>
              <a:cs typeface="Arial" charset="0"/>
            </a:endParaRPr>
          </a:p>
        </p:txBody>
      </p:sp>
      <p:sp>
        <p:nvSpPr>
          <p:cNvPr id="5129"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smtClean="0">
                <a:latin typeface="+mn-lt"/>
              </a:defRPr>
            </a:lvl1pPr>
          </a:lstStyle>
          <a:p>
            <a:pPr>
              <a:defRPr/>
            </a:pPr>
            <a:endParaRPr lang="en-US" i="0" dirty="0">
              <a:solidFill>
                <a:srgbClr val="EAE8E2"/>
              </a:solidFill>
              <a:cs typeface="Arial" charset="0"/>
            </a:endParaRPr>
          </a:p>
        </p:txBody>
      </p:sp>
      <p:sp>
        <p:nvSpPr>
          <p:cNvPr id="5130"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smtClean="0">
                <a:latin typeface="+mn-lt"/>
              </a:defRPr>
            </a:lvl1pPr>
          </a:lstStyle>
          <a:p>
            <a:pPr>
              <a:defRPr/>
            </a:pPr>
            <a:fld id="{874CE398-4DE1-40BF-8979-18399AD38C78}" type="slidenum">
              <a:rPr lang="en-US" i="0">
                <a:solidFill>
                  <a:srgbClr val="EAE8E2"/>
                </a:solidFill>
                <a:cs typeface="Arial" charset="0"/>
              </a:rPr>
              <a:pPr>
                <a:defRPr/>
              </a:pPr>
              <a:t>‹#›</a:t>
            </a:fld>
            <a:endParaRPr lang="en-US" i="0" dirty="0">
              <a:solidFill>
                <a:srgbClr val="EAE8E2"/>
              </a:solidFill>
              <a:cs typeface="Arial" charset="0"/>
            </a:endParaRPr>
          </a:p>
        </p:txBody>
      </p:sp>
    </p:spTree>
    <p:extLst>
      <p:ext uri="{BB962C8B-B14F-4D97-AF65-F5344CB8AC3E}">
        <p14:creationId xmlns:p14="http://schemas.microsoft.com/office/powerpoint/2010/main" val="3231310194"/>
      </p:ext>
    </p:extLst>
  </p:cSld>
  <p:clrMap bg1="dk2" tx1="lt1" bg2="dk1" tx2="lt2" accent1="accent1" accent2="accent2" accent3="accent3" accent4="accent4" accent5="accent5" accent6="accent6" hlink="hlink" folHlink="folHlink"/>
  <p:sldLayoutIdLst>
    <p:sldLayoutId id="2147490227" r:id="rId1"/>
    <p:sldLayoutId id="2147490228" r:id="rId2"/>
    <p:sldLayoutId id="2147490229" r:id="rId3"/>
    <p:sldLayoutId id="2147490230" r:id="rId4"/>
    <p:sldLayoutId id="2147490231" r:id="rId5"/>
    <p:sldLayoutId id="2147490232" r:id="rId6"/>
    <p:sldLayoutId id="2147490233" r:id="rId7"/>
    <p:sldLayoutId id="2147490234" r:id="rId8"/>
    <p:sldLayoutId id="2147490235" r:id="rId9"/>
    <p:sldLayoutId id="2147490236" r:id="rId10"/>
    <p:sldLayoutId id="2147490237"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Impact" pitchFamily="34" charset="0"/>
        </a:defRPr>
      </a:lvl2pPr>
      <a:lvl3pPr algn="l" rtl="0" eaLnBrk="0" fontAlgn="base" hangingPunct="0">
        <a:spcBef>
          <a:spcPct val="0"/>
        </a:spcBef>
        <a:spcAft>
          <a:spcPct val="0"/>
        </a:spcAft>
        <a:defRPr sz="4400">
          <a:solidFill>
            <a:schemeClr val="tx2"/>
          </a:solidFill>
          <a:latin typeface="Impact" pitchFamily="34" charset="0"/>
        </a:defRPr>
      </a:lvl3pPr>
      <a:lvl4pPr algn="l" rtl="0" eaLnBrk="0" fontAlgn="base" hangingPunct="0">
        <a:spcBef>
          <a:spcPct val="0"/>
        </a:spcBef>
        <a:spcAft>
          <a:spcPct val="0"/>
        </a:spcAft>
        <a:defRPr sz="4400">
          <a:solidFill>
            <a:schemeClr val="tx2"/>
          </a:solidFill>
          <a:latin typeface="Impact" pitchFamily="34" charset="0"/>
        </a:defRPr>
      </a:lvl4pPr>
      <a:lvl5pPr algn="l" rtl="0" eaLnBrk="0" fontAlgn="base" hangingPunct="0">
        <a:spcBef>
          <a:spcPct val="0"/>
        </a:spcBef>
        <a:spcAft>
          <a:spcPct val="0"/>
        </a:spcAft>
        <a:defRPr sz="4400">
          <a:solidFill>
            <a:schemeClr val="tx2"/>
          </a:solidFill>
          <a:latin typeface="Impact" pitchFamily="34" charset="0"/>
        </a:defRPr>
      </a:lvl5pPr>
      <a:lvl6pPr marL="457200" algn="l" rtl="0" fontAlgn="base">
        <a:spcBef>
          <a:spcPct val="0"/>
        </a:spcBef>
        <a:spcAft>
          <a:spcPct val="0"/>
        </a:spcAft>
        <a:defRPr sz="4400">
          <a:solidFill>
            <a:schemeClr val="tx2"/>
          </a:solidFill>
          <a:latin typeface="Impact" pitchFamily="34" charset="0"/>
        </a:defRPr>
      </a:lvl6pPr>
      <a:lvl7pPr marL="914400" algn="l" rtl="0" fontAlgn="base">
        <a:spcBef>
          <a:spcPct val="0"/>
        </a:spcBef>
        <a:spcAft>
          <a:spcPct val="0"/>
        </a:spcAft>
        <a:defRPr sz="4400">
          <a:solidFill>
            <a:schemeClr val="tx2"/>
          </a:solidFill>
          <a:latin typeface="Impact" pitchFamily="34" charset="0"/>
        </a:defRPr>
      </a:lvl7pPr>
      <a:lvl8pPr marL="1371600" algn="l" rtl="0" fontAlgn="base">
        <a:spcBef>
          <a:spcPct val="0"/>
        </a:spcBef>
        <a:spcAft>
          <a:spcPct val="0"/>
        </a:spcAft>
        <a:defRPr sz="4400">
          <a:solidFill>
            <a:schemeClr val="tx2"/>
          </a:solidFill>
          <a:latin typeface="Impact" pitchFamily="34" charset="0"/>
        </a:defRPr>
      </a:lvl8pPr>
      <a:lvl9pPr marL="1828800" algn="l" rtl="0" fontAlgn="base">
        <a:spcBef>
          <a:spcPct val="0"/>
        </a:spcBef>
        <a:spcAft>
          <a:spcPct val="0"/>
        </a:spcAft>
        <a:defRPr sz="4400">
          <a:solidFill>
            <a:schemeClr val="tx2"/>
          </a:solidFill>
          <a:latin typeface="Impact" pitchFamily="34" charset="0"/>
        </a:defRPr>
      </a:lvl9pPr>
    </p:titleStyle>
    <p:bodyStyle>
      <a:lvl1pPr marL="342900" indent="-342900" algn="l" rtl="0" eaLnBrk="0" fontAlgn="base" hangingPunct="0">
        <a:spcBef>
          <a:spcPct val="20000"/>
        </a:spcBef>
        <a:spcAft>
          <a:spcPct val="0"/>
        </a:spcAft>
        <a:buClr>
          <a:schemeClr val="accent1"/>
        </a:buClr>
        <a:buSzPct val="80000"/>
        <a:buFont typeface="Wingdings" pitchFamily="2" charset="2"/>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itchFamily="2" charset="2"/>
        <a:buChar char="w"/>
        <a:defRPr sz="2000">
          <a:solidFill>
            <a:schemeClr val="tx1"/>
          </a:solidFill>
          <a:latin typeface="+mn-lt"/>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defRPr>
      </a:lvl5pPr>
      <a:lvl6pPr marL="2514600" indent="-228600" algn="l" rtl="0" fontAlgn="base">
        <a:spcBef>
          <a:spcPct val="20000"/>
        </a:spcBef>
        <a:spcAft>
          <a:spcPct val="0"/>
        </a:spcAft>
        <a:buSzPct val="115000"/>
        <a:buBlip>
          <a:blip r:embed="rId14"/>
        </a:buBlip>
        <a:defRPr sz="2000">
          <a:solidFill>
            <a:schemeClr val="tx1"/>
          </a:solidFill>
          <a:latin typeface="+mn-lt"/>
        </a:defRPr>
      </a:lvl6pPr>
      <a:lvl7pPr marL="2971800" indent="-228600" algn="l" rtl="0" fontAlgn="base">
        <a:spcBef>
          <a:spcPct val="20000"/>
        </a:spcBef>
        <a:spcAft>
          <a:spcPct val="0"/>
        </a:spcAft>
        <a:buSzPct val="115000"/>
        <a:buBlip>
          <a:blip r:embed="rId14"/>
        </a:buBlip>
        <a:defRPr sz="2000">
          <a:solidFill>
            <a:schemeClr val="tx1"/>
          </a:solidFill>
          <a:latin typeface="+mn-lt"/>
        </a:defRPr>
      </a:lvl7pPr>
      <a:lvl8pPr marL="3429000" indent="-228600" algn="l" rtl="0" fontAlgn="base">
        <a:spcBef>
          <a:spcPct val="20000"/>
        </a:spcBef>
        <a:spcAft>
          <a:spcPct val="0"/>
        </a:spcAft>
        <a:buSzPct val="115000"/>
        <a:buBlip>
          <a:blip r:embed="rId14"/>
        </a:buBlip>
        <a:defRPr sz="2000">
          <a:solidFill>
            <a:schemeClr val="tx1"/>
          </a:solidFill>
          <a:latin typeface="+mn-lt"/>
        </a:defRPr>
      </a:lvl8pPr>
      <a:lvl9pPr marL="3886200" indent="-228600" algn="l" rtl="0" fontAlgn="base">
        <a:spcBef>
          <a:spcPct val="20000"/>
        </a:spcBef>
        <a:spcAft>
          <a:spcPct val="0"/>
        </a:spcAft>
        <a:buSzPct val="115000"/>
        <a:buBlip>
          <a:blip r:embed="rId14"/>
        </a:buBlip>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8"/>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974276"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defRPr>
            </a:lvl1pPr>
          </a:lstStyle>
          <a:p>
            <a:endParaRPr lang="en-US" dirty="0">
              <a:solidFill>
                <a:srgbClr val="000000"/>
              </a:solidFill>
              <a:cs typeface="Aria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defRPr>
            </a:lvl1pPr>
          </a:lstStyle>
          <a:p>
            <a:pPr algn="ctr"/>
            <a:endParaRPr lang="en-US" dirty="0">
              <a:solidFill>
                <a:srgbClr val="000000"/>
              </a:solidFill>
              <a:cs typeface="Aria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defRPr>
            </a:lvl1pPr>
          </a:lstStyle>
          <a:p>
            <a:fld id="{C758833A-8568-4126-8514-898A71AED53E}" type="slidenum">
              <a:rPr lang="en-US">
                <a:solidFill>
                  <a:srgbClr val="000000"/>
                </a:solidFill>
                <a:cs typeface="Arial"/>
              </a:rPr>
              <a:pPr/>
              <a:t>‹#›</a:t>
            </a:fld>
            <a:endParaRPr lang="en-US" dirty="0">
              <a:solidFill>
                <a:srgbClr val="000000"/>
              </a:solidFill>
              <a:cs typeface="Arial"/>
            </a:endParaRPr>
          </a:p>
        </p:txBody>
      </p:sp>
      <p:pic>
        <p:nvPicPr>
          <p:cNvPr id="1974280"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p:spPr>
      </p:pic>
    </p:spTree>
    <p:extLst>
      <p:ext uri="{BB962C8B-B14F-4D97-AF65-F5344CB8AC3E}">
        <p14:creationId xmlns:p14="http://schemas.microsoft.com/office/powerpoint/2010/main" val="1307521439"/>
      </p:ext>
    </p:extLst>
  </p:cSld>
  <p:clrMap bg1="lt1" tx1="dk1" bg2="lt2" tx2="dk2" accent1="accent1" accent2="accent2" accent3="accent3" accent4="accent4" accent5="accent5" accent6="accent6" hlink="hlink" folHlink="folHlink"/>
  <p:sldLayoutIdLst>
    <p:sldLayoutId id="2147490239" r:id="rId1"/>
    <p:sldLayoutId id="2147490240" r:id="rId2"/>
    <p:sldLayoutId id="2147490241" r:id="rId3"/>
    <p:sldLayoutId id="2147490242" r:id="rId4"/>
    <p:sldLayoutId id="2147490243" r:id="rId5"/>
    <p:sldLayoutId id="2147490244" r:id="rId6"/>
    <p:sldLayoutId id="2147490245" r:id="rId7"/>
    <p:sldLayoutId id="2147490246" r:id="rId8"/>
    <p:sldLayoutId id="2147490247" r:id="rId9"/>
    <p:sldLayoutId id="2147490248" r:id="rId10"/>
    <p:sldLayoutId id="2147490249" r:id="rId11"/>
    <p:sldLayoutId id="2147490250" r:id="rId12"/>
  </p:sldLayoutIdLst>
  <p:txStyles>
    <p:titleStyle>
      <a:lvl1pPr algn="ctr" rtl="0" fontAlgn="base">
        <a:lnSpc>
          <a:spcPct val="95000"/>
        </a:lnSpc>
        <a:spcBef>
          <a:spcPct val="0"/>
        </a:spcBef>
        <a:spcAft>
          <a:spcPct val="0"/>
        </a:spcAft>
        <a:defRPr sz="6000">
          <a:solidFill>
            <a:schemeClr val="tx2"/>
          </a:solidFill>
          <a:latin typeface="+mj-lt"/>
          <a:ea typeface="+mj-ea"/>
          <a:cs typeface="+mj-cs"/>
        </a:defRPr>
      </a:lvl1pPr>
      <a:lvl2pPr algn="ctr" rtl="0" fontAlgn="base">
        <a:lnSpc>
          <a:spcPct val="95000"/>
        </a:lnSpc>
        <a:spcBef>
          <a:spcPct val="0"/>
        </a:spcBef>
        <a:spcAft>
          <a:spcPct val="0"/>
        </a:spcAft>
        <a:defRPr sz="6000">
          <a:solidFill>
            <a:schemeClr val="tx2"/>
          </a:solidFill>
          <a:latin typeface="Eras Medium ITC" pitchFamily="34" charset="0"/>
          <a:cs typeface="Arial" charset="0"/>
        </a:defRPr>
      </a:lvl2pPr>
      <a:lvl3pPr algn="ctr" rtl="0" fontAlgn="base">
        <a:lnSpc>
          <a:spcPct val="95000"/>
        </a:lnSpc>
        <a:spcBef>
          <a:spcPct val="0"/>
        </a:spcBef>
        <a:spcAft>
          <a:spcPct val="0"/>
        </a:spcAft>
        <a:defRPr sz="6000">
          <a:solidFill>
            <a:schemeClr val="tx2"/>
          </a:solidFill>
          <a:latin typeface="Eras Medium ITC" pitchFamily="34" charset="0"/>
          <a:cs typeface="Arial" charset="0"/>
        </a:defRPr>
      </a:lvl3pPr>
      <a:lvl4pPr algn="ctr" rtl="0" fontAlgn="base">
        <a:lnSpc>
          <a:spcPct val="95000"/>
        </a:lnSpc>
        <a:spcBef>
          <a:spcPct val="0"/>
        </a:spcBef>
        <a:spcAft>
          <a:spcPct val="0"/>
        </a:spcAft>
        <a:defRPr sz="6000">
          <a:solidFill>
            <a:schemeClr val="tx2"/>
          </a:solidFill>
          <a:latin typeface="Eras Medium ITC" pitchFamily="34" charset="0"/>
          <a:cs typeface="Arial" charset="0"/>
        </a:defRPr>
      </a:lvl4pPr>
      <a:lvl5pPr algn="ctr" rtl="0" fontAlgn="base">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fontAlgn="base">
        <a:spcBef>
          <a:spcPct val="20000"/>
        </a:spcBef>
        <a:spcAft>
          <a:spcPct val="0"/>
        </a:spcAft>
        <a:buClr>
          <a:schemeClr val="tx1"/>
        </a:buClr>
        <a:buChar char="•"/>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Char char="–"/>
        <a:defRPr sz="2800">
          <a:solidFill>
            <a:schemeClr val="tx1"/>
          </a:solidFill>
          <a:latin typeface="+mj-lt"/>
          <a:cs typeface="+mn-cs"/>
        </a:defRPr>
      </a:lvl2pPr>
      <a:lvl3pPr marL="1143000" indent="-228600" algn="l" rtl="0" fontAlgn="base">
        <a:spcBef>
          <a:spcPct val="20000"/>
        </a:spcBef>
        <a:spcAft>
          <a:spcPct val="0"/>
        </a:spcAft>
        <a:buClr>
          <a:schemeClr val="tx1"/>
        </a:buClr>
        <a:buChar char="•"/>
        <a:defRPr sz="2400">
          <a:solidFill>
            <a:schemeClr val="tx1"/>
          </a:solidFill>
          <a:latin typeface="+mj-lt"/>
          <a:cs typeface="+mn-cs"/>
        </a:defRPr>
      </a:lvl3pPr>
      <a:lvl4pPr marL="1600200" indent="-228600" algn="l" rtl="0" fontAlgn="base">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dirty="0">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dirty="0">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5389C89A-B4A2-46AB-8862-D02AA186F91B}" type="slidenum">
              <a:rPr lang="en-US">
                <a:solidFill>
                  <a:srgbClr val="000000"/>
                </a:solidFill>
              </a:rPr>
              <a:pPr>
                <a:defRPr/>
              </a:pPr>
              <a:t>‹#›</a:t>
            </a:fld>
            <a:endParaRPr lang="en-US" dirty="0">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w="9525">
            <a:noFill/>
            <a:miter lim="800000"/>
            <a:headEnd/>
            <a:tailEnd/>
          </a:ln>
        </p:spPr>
      </p:pic>
    </p:spTree>
    <p:extLst>
      <p:ext uri="{BB962C8B-B14F-4D97-AF65-F5344CB8AC3E}">
        <p14:creationId xmlns:p14="http://schemas.microsoft.com/office/powerpoint/2010/main" val="924353178"/>
      </p:ext>
    </p:extLst>
  </p:cSld>
  <p:clrMap bg1="lt1" tx1="dk1" bg2="lt2" tx2="dk2" accent1="accent1" accent2="accent2" accent3="accent3" accent4="accent4" accent5="accent5" accent6="accent6" hlink="hlink" folHlink="folHlink"/>
  <p:sldLayoutIdLst>
    <p:sldLayoutId id="2147490252" r:id="rId1"/>
    <p:sldLayoutId id="2147490253" r:id="rId2"/>
    <p:sldLayoutId id="2147490254" r:id="rId3"/>
    <p:sldLayoutId id="2147490255" r:id="rId4"/>
    <p:sldLayoutId id="2147490256" r:id="rId5"/>
    <p:sldLayoutId id="2147490257" r:id="rId6"/>
    <p:sldLayoutId id="2147490258" r:id="rId7"/>
    <p:sldLayoutId id="2147490259" r:id="rId8"/>
    <p:sldLayoutId id="2147490260" r:id="rId9"/>
    <p:sldLayoutId id="2147490261" r:id="rId10"/>
    <p:sldLayoutId id="2147490262" r:id="rId11"/>
    <p:sldLayoutId id="2147490263" r:id="rId12"/>
    <p:sldLayoutId id="2147490264"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dirty="0">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dirty="0">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5389C89A-B4A2-46AB-8862-D02AA186F91B}" type="slidenum">
              <a:rPr lang="en-US">
                <a:solidFill>
                  <a:srgbClr val="000000"/>
                </a:solidFill>
              </a:rPr>
              <a:pPr>
                <a:defRPr/>
              </a:pPr>
              <a:t>‹#›</a:t>
            </a:fld>
            <a:endParaRPr lang="en-US" dirty="0">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w="9525">
            <a:noFill/>
            <a:miter lim="800000"/>
            <a:headEnd/>
            <a:tailEnd/>
          </a:ln>
        </p:spPr>
      </p:pic>
    </p:spTree>
    <p:extLst>
      <p:ext uri="{BB962C8B-B14F-4D97-AF65-F5344CB8AC3E}">
        <p14:creationId xmlns:p14="http://schemas.microsoft.com/office/powerpoint/2010/main" val="3661253761"/>
      </p:ext>
    </p:extLst>
  </p:cSld>
  <p:clrMap bg1="lt1" tx1="dk1" bg2="lt2" tx2="dk2" accent1="accent1" accent2="accent2" accent3="accent3" accent4="accent4" accent5="accent5" accent6="accent6" hlink="hlink" folHlink="folHlink"/>
  <p:sldLayoutIdLst>
    <p:sldLayoutId id="2147490266" r:id="rId1"/>
    <p:sldLayoutId id="2147490267" r:id="rId2"/>
    <p:sldLayoutId id="2147490268" r:id="rId3"/>
    <p:sldLayoutId id="2147490269" r:id="rId4"/>
    <p:sldLayoutId id="2147490270" r:id="rId5"/>
    <p:sldLayoutId id="2147490271" r:id="rId6"/>
    <p:sldLayoutId id="2147490272" r:id="rId7"/>
    <p:sldLayoutId id="2147490273" r:id="rId8"/>
    <p:sldLayoutId id="2147490274" r:id="rId9"/>
    <p:sldLayoutId id="2147490275" r:id="rId10"/>
    <p:sldLayoutId id="2147490276" r:id="rId11"/>
    <p:sldLayoutId id="2147490277" r:id="rId12"/>
    <p:sldLayoutId id="2147490278"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39491965"/>
      </p:ext>
    </p:extLst>
  </p:cSld>
  <p:clrMap bg1="lt1" tx1="dk1" bg2="lt2" tx2="dk2" accent1="accent1" accent2="accent2" accent3="accent3" accent4="accent4" accent5="accent5" accent6="accent6" hlink="hlink" folHlink="folHlink"/>
  <p:sldLayoutIdLst>
    <p:sldLayoutId id="2147490280" r:id="rId1"/>
    <p:sldLayoutId id="2147490281" r:id="rId2"/>
    <p:sldLayoutId id="2147490282" r:id="rId3"/>
    <p:sldLayoutId id="2147490283" r:id="rId4"/>
    <p:sldLayoutId id="2147490284" r:id="rId5"/>
    <p:sldLayoutId id="2147490285" r:id="rId6"/>
    <p:sldLayoutId id="2147490286" r:id="rId7"/>
    <p:sldLayoutId id="2147490287" r:id="rId8"/>
    <p:sldLayoutId id="2147490288" r:id="rId9"/>
    <p:sldLayoutId id="2147490289" r:id="rId10"/>
    <p:sldLayoutId id="2147490290" r:id="rId11"/>
    <p:sldLayoutId id="2147490291" r:id="rId12"/>
    <p:sldLayoutId id="2147490292"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2749328"/>
      </p:ext>
    </p:extLst>
  </p:cSld>
  <p:clrMap bg1="lt1" tx1="dk1" bg2="lt2" tx2="dk2" accent1="accent1" accent2="accent2" accent3="accent3" accent4="accent4" accent5="accent5" accent6="accent6" hlink="hlink" folHlink="folHlink"/>
  <p:sldLayoutIdLst>
    <p:sldLayoutId id="2147490294" r:id="rId1"/>
    <p:sldLayoutId id="2147490295" r:id="rId2"/>
    <p:sldLayoutId id="2147490296" r:id="rId3"/>
    <p:sldLayoutId id="2147490297" r:id="rId4"/>
    <p:sldLayoutId id="2147490298" r:id="rId5"/>
    <p:sldLayoutId id="2147490299" r:id="rId6"/>
    <p:sldLayoutId id="2147490300" r:id="rId7"/>
    <p:sldLayoutId id="2147490301" r:id="rId8"/>
    <p:sldLayoutId id="2147490302" r:id="rId9"/>
    <p:sldLayoutId id="2147490303" r:id="rId10"/>
    <p:sldLayoutId id="2147490304" r:id="rId11"/>
    <p:sldLayoutId id="2147490305" r:id="rId12"/>
    <p:sldLayoutId id="2147490306"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sz="1800" i="0">
                <a:solidFill>
                  <a:prstClr val="black"/>
                </a:solidFill>
                <a:latin typeface="Arial" charset="0"/>
                <a:cs typeface="Arial" charset="0"/>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pPr>
              <a:defRPr/>
            </a:pPr>
            <a:endParaRPr lang="en-US" i="0">
              <a:solidFill>
                <a:srgbClr val="073E87"/>
              </a:solidFill>
              <a:latin typeface="Arial" charset="0"/>
              <a:cs typeface="Arial" charset="0"/>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pPr>
              <a:defRPr/>
            </a:pPr>
            <a:endParaRPr lang="en-US" i="0">
              <a:solidFill>
                <a:srgbClr val="073E87"/>
              </a:solidFill>
              <a:latin typeface="Arial" charset="0"/>
              <a:cs typeface="Arial" charset="0"/>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pPr>
              <a:defRPr/>
            </a:pPr>
            <a:fld id="{716D891F-7E35-413F-9EE9-24252F534E16}" type="slidenum">
              <a:rPr lang="en-US" i="0" smtClean="0">
                <a:solidFill>
                  <a:srgbClr val="073E87"/>
                </a:solidFill>
                <a:latin typeface="Arial" charset="0"/>
                <a:cs typeface="Arial" charset="0"/>
              </a:rPr>
              <a:pPr>
                <a:defRPr/>
              </a:pPr>
              <a:t>‹#›</a:t>
            </a:fld>
            <a:endParaRPr lang="en-US" i="0">
              <a:solidFill>
                <a:srgbClr val="073E87"/>
              </a:solidFill>
              <a:latin typeface="Arial" charset="0"/>
              <a:cs typeface="Arial" charset="0"/>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36053518"/>
      </p:ext>
    </p:extLst>
  </p:cSld>
  <p:clrMap bg1="lt1" tx1="dk1" bg2="lt2" tx2="dk2" accent1="accent1" accent2="accent2" accent3="accent3" accent4="accent4" accent5="accent5" accent6="accent6" hlink="hlink" folHlink="folHlink"/>
  <p:sldLayoutIdLst>
    <p:sldLayoutId id="2147490308" r:id="rId1"/>
    <p:sldLayoutId id="2147490309" r:id="rId2"/>
    <p:sldLayoutId id="2147490310" r:id="rId3"/>
    <p:sldLayoutId id="2147490311" r:id="rId4"/>
    <p:sldLayoutId id="2147490312" r:id="rId5"/>
    <p:sldLayoutId id="2147490313" r:id="rId6"/>
    <p:sldLayoutId id="2147490314" r:id="rId7"/>
    <p:sldLayoutId id="2147490315" r:id="rId8"/>
    <p:sldLayoutId id="2147490316" r:id="rId9"/>
    <p:sldLayoutId id="2147490317" r:id="rId10"/>
    <p:sldLayoutId id="2147490318"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pPr fontAlgn="auto">
              <a:spcBef>
                <a:spcPts val="0"/>
              </a:spcBef>
              <a:spcAft>
                <a:spcPts val="0"/>
              </a:spcAft>
            </a:pPr>
            <a:fld id="{BBCCB58D-A0DB-4B40-BBAC-E8DB937D633B}" type="datetimeFigureOut">
              <a:rPr lang="en-US" i="0" smtClean="0">
                <a:solidFill>
                  <a:srgbClr val="073E87"/>
                </a:solidFill>
                <a:latin typeface="Candara"/>
              </a:rPr>
              <a:pPr fontAlgn="auto">
                <a:spcBef>
                  <a:spcPts val="0"/>
                </a:spcBef>
                <a:spcAft>
                  <a:spcPts val="0"/>
                </a:spcAft>
              </a:pPr>
              <a:t>2/11/2012</a:t>
            </a:fld>
            <a:endParaRPr lang="en-US" i="0">
              <a:solidFill>
                <a:srgbClr val="073E87"/>
              </a:solidFill>
              <a:latin typeface="Candara"/>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pPr fontAlgn="auto">
              <a:spcBef>
                <a:spcPts val="0"/>
              </a:spcBef>
              <a:spcAft>
                <a:spcPts val="0"/>
              </a:spcAft>
            </a:pPr>
            <a:endParaRPr lang="en-US" i="0">
              <a:solidFill>
                <a:srgbClr val="073E87"/>
              </a:solidFill>
              <a:latin typeface="Candara"/>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pPr fontAlgn="auto">
              <a:spcBef>
                <a:spcPts val="0"/>
              </a:spcBef>
              <a:spcAft>
                <a:spcPts val="0"/>
              </a:spcAft>
            </a:pPr>
            <a:fld id="{4B842FBA-541D-46B8-9778-9801F34CF00F}" type="slidenum">
              <a:rPr lang="en-US" i="0" smtClean="0">
                <a:solidFill>
                  <a:srgbClr val="073E87"/>
                </a:solidFill>
                <a:latin typeface="Candara"/>
              </a:rPr>
              <a:pPr fontAlgn="auto">
                <a:spcBef>
                  <a:spcPts val="0"/>
                </a:spcBef>
                <a:spcAft>
                  <a:spcPts val="0"/>
                </a:spcAft>
              </a:pPr>
              <a:t>‹#›</a:t>
            </a:fld>
            <a:endParaRPr lang="en-US" i="0">
              <a:solidFill>
                <a:srgbClr val="073E87"/>
              </a:solidFill>
              <a:latin typeface="Candara"/>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8792900"/>
      </p:ext>
    </p:extLst>
  </p:cSld>
  <p:clrMap bg1="lt1" tx1="dk1" bg2="lt2" tx2="dk2" accent1="accent1" accent2="accent2" accent3="accent3" accent4="accent4" accent5="accent5" accent6="accent6" hlink="hlink" folHlink="folHlink"/>
  <p:sldLayoutIdLst>
    <p:sldLayoutId id="2147490320" r:id="rId1"/>
    <p:sldLayoutId id="2147490321" r:id="rId2"/>
    <p:sldLayoutId id="2147490322" r:id="rId3"/>
    <p:sldLayoutId id="2147490323" r:id="rId4"/>
    <p:sldLayoutId id="2147490324" r:id="rId5"/>
    <p:sldLayoutId id="2147490325" r:id="rId6"/>
    <p:sldLayoutId id="2147490326" r:id="rId7"/>
    <p:sldLayoutId id="2147490327" r:id="rId8"/>
    <p:sldLayoutId id="2147490328" r:id="rId9"/>
    <p:sldLayoutId id="2147490329" r:id="rId10"/>
    <p:sldLayoutId id="2147490330"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pPr fontAlgn="auto">
              <a:spcBef>
                <a:spcPts val="0"/>
              </a:spcBef>
              <a:spcAft>
                <a:spcPts val="0"/>
              </a:spcAft>
            </a:pPr>
            <a:fld id="{BBCCB58D-A0DB-4B40-BBAC-E8DB937D633B}" type="datetimeFigureOut">
              <a:rPr lang="en-US" i="0" smtClean="0">
                <a:solidFill>
                  <a:srgbClr val="073E87"/>
                </a:solidFill>
                <a:latin typeface="Candara"/>
              </a:rPr>
              <a:pPr fontAlgn="auto">
                <a:spcBef>
                  <a:spcPts val="0"/>
                </a:spcBef>
                <a:spcAft>
                  <a:spcPts val="0"/>
                </a:spcAft>
              </a:pPr>
              <a:t>2/11/2012</a:t>
            </a:fld>
            <a:endParaRPr lang="en-US" i="0">
              <a:solidFill>
                <a:srgbClr val="073E87"/>
              </a:solidFill>
              <a:latin typeface="Candara"/>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pPr fontAlgn="auto">
              <a:spcBef>
                <a:spcPts val="0"/>
              </a:spcBef>
              <a:spcAft>
                <a:spcPts val="0"/>
              </a:spcAft>
            </a:pPr>
            <a:endParaRPr lang="en-US" i="0">
              <a:solidFill>
                <a:srgbClr val="073E87"/>
              </a:solidFill>
              <a:latin typeface="Candara"/>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pPr fontAlgn="auto">
              <a:spcBef>
                <a:spcPts val="0"/>
              </a:spcBef>
              <a:spcAft>
                <a:spcPts val="0"/>
              </a:spcAft>
            </a:pPr>
            <a:fld id="{4B842FBA-541D-46B8-9778-9801F34CF00F}" type="slidenum">
              <a:rPr lang="en-US" i="0" smtClean="0">
                <a:solidFill>
                  <a:srgbClr val="073E87"/>
                </a:solidFill>
                <a:latin typeface="Candara"/>
              </a:rPr>
              <a:pPr fontAlgn="auto">
                <a:spcBef>
                  <a:spcPts val="0"/>
                </a:spcBef>
                <a:spcAft>
                  <a:spcPts val="0"/>
                </a:spcAft>
              </a:pPr>
              <a:t>‹#›</a:t>
            </a:fld>
            <a:endParaRPr lang="en-US" i="0">
              <a:solidFill>
                <a:srgbClr val="073E87"/>
              </a:solidFill>
              <a:latin typeface="Candara"/>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8792900"/>
      </p:ext>
    </p:extLst>
  </p:cSld>
  <p:clrMap bg1="lt1" tx1="dk1" bg2="lt2" tx2="dk2" accent1="accent1" accent2="accent2" accent3="accent3" accent4="accent4" accent5="accent5" accent6="accent6" hlink="hlink" folHlink="folHlink"/>
  <p:sldLayoutIdLst>
    <p:sldLayoutId id="2147490332" r:id="rId1"/>
    <p:sldLayoutId id="2147490333" r:id="rId2"/>
    <p:sldLayoutId id="2147490334" r:id="rId3"/>
    <p:sldLayoutId id="2147490335" r:id="rId4"/>
    <p:sldLayoutId id="2147490336" r:id="rId5"/>
    <p:sldLayoutId id="2147490337" r:id="rId6"/>
    <p:sldLayoutId id="2147490338" r:id="rId7"/>
    <p:sldLayoutId id="2147490339" r:id="rId8"/>
    <p:sldLayoutId id="2147490340" r:id="rId9"/>
    <p:sldLayoutId id="2147490341" r:id="rId10"/>
    <p:sldLayoutId id="2147490342"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i="0">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i="0">
                <a:solidFill>
                  <a:prstClr val="black"/>
                </a:solidFill>
                <a:latin typeface="Candara"/>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pPr fontAlgn="auto">
              <a:spcBef>
                <a:spcPts val="0"/>
              </a:spcBef>
              <a:spcAft>
                <a:spcPts val="0"/>
              </a:spcAft>
            </a:pPr>
            <a:fld id="{BBCCB58D-A0DB-4B40-BBAC-E8DB937D633B}" type="datetimeFigureOut">
              <a:rPr lang="en-US" i="0" smtClean="0">
                <a:solidFill>
                  <a:srgbClr val="073E87"/>
                </a:solidFill>
                <a:latin typeface="Candara"/>
              </a:rPr>
              <a:pPr fontAlgn="auto">
                <a:spcBef>
                  <a:spcPts val="0"/>
                </a:spcBef>
                <a:spcAft>
                  <a:spcPts val="0"/>
                </a:spcAft>
              </a:pPr>
              <a:t>2/11/2012</a:t>
            </a:fld>
            <a:endParaRPr lang="en-US" i="0">
              <a:solidFill>
                <a:srgbClr val="073E87"/>
              </a:solidFill>
              <a:latin typeface="Candara"/>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pPr fontAlgn="auto">
              <a:spcBef>
                <a:spcPts val="0"/>
              </a:spcBef>
              <a:spcAft>
                <a:spcPts val="0"/>
              </a:spcAft>
            </a:pPr>
            <a:endParaRPr lang="en-US" i="0">
              <a:solidFill>
                <a:srgbClr val="073E87"/>
              </a:solidFill>
              <a:latin typeface="Candara"/>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pPr fontAlgn="auto">
              <a:spcBef>
                <a:spcPts val="0"/>
              </a:spcBef>
              <a:spcAft>
                <a:spcPts val="0"/>
              </a:spcAft>
            </a:pPr>
            <a:fld id="{4B842FBA-541D-46B8-9778-9801F34CF00F}" type="slidenum">
              <a:rPr lang="en-US" i="0" smtClean="0">
                <a:solidFill>
                  <a:srgbClr val="073E87"/>
                </a:solidFill>
                <a:latin typeface="Candara"/>
              </a:rPr>
              <a:pPr fontAlgn="auto">
                <a:spcBef>
                  <a:spcPts val="0"/>
                </a:spcBef>
                <a:spcAft>
                  <a:spcPts val="0"/>
                </a:spcAft>
              </a:pPr>
              <a:t>‹#›</a:t>
            </a:fld>
            <a:endParaRPr lang="en-US" i="0">
              <a:solidFill>
                <a:srgbClr val="073E87"/>
              </a:solidFill>
              <a:latin typeface="Candara"/>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8792900"/>
      </p:ext>
    </p:extLst>
  </p:cSld>
  <p:clrMap bg1="lt1" tx1="dk1" bg2="lt2" tx2="dk2" accent1="accent1" accent2="accent2" accent3="accent3" accent4="accent4" accent5="accent5" accent6="accent6" hlink="hlink" folHlink="folHlink"/>
  <p:sldLayoutIdLst>
    <p:sldLayoutId id="2147490344" r:id="rId1"/>
    <p:sldLayoutId id="2147490345" r:id="rId2"/>
    <p:sldLayoutId id="2147490346" r:id="rId3"/>
    <p:sldLayoutId id="2147490347" r:id="rId4"/>
    <p:sldLayoutId id="2147490348" r:id="rId5"/>
    <p:sldLayoutId id="2147490349" r:id="rId6"/>
    <p:sldLayoutId id="2147490350" r:id="rId7"/>
    <p:sldLayoutId id="2147490351" r:id="rId8"/>
    <p:sldLayoutId id="2147490352" r:id="rId9"/>
    <p:sldLayoutId id="2147490353" r:id="rId10"/>
    <p:sldLayoutId id="2147490354"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170"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7172"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cs typeface="Arial" charset="0"/>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cs typeface="Arial" charset="0"/>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cs typeface="Arial" charset="0"/>
              </a:defRPr>
            </a:lvl1pPr>
          </a:lstStyle>
          <a:p>
            <a:pPr>
              <a:defRPr/>
            </a:pPr>
            <a:fld id="{825E1910-FEA1-4056-8635-4623F5BC4E25}" type="slidenum">
              <a:rPr lang="en-US"/>
              <a:pPr>
                <a:defRPr/>
              </a:pPr>
              <a:t>‹#›</a:t>
            </a:fld>
            <a:endParaRPr lang="en-US"/>
          </a:p>
        </p:txBody>
      </p:sp>
      <p:pic>
        <p:nvPicPr>
          <p:cNvPr id="7176"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4" r:id="rId1"/>
    <p:sldLayoutId id="2147489591" r:id="rId2"/>
    <p:sldLayoutId id="2147489592" r:id="rId3"/>
    <p:sldLayoutId id="2147489593" r:id="rId4"/>
    <p:sldLayoutId id="2147489594" r:id="rId5"/>
    <p:sldLayoutId id="2147489595" r:id="rId6"/>
    <p:sldLayoutId id="2147489596" r:id="rId7"/>
    <p:sldLayoutId id="2147489597" r:id="rId8"/>
    <p:sldLayoutId id="2147489598" r:id="rId9"/>
    <p:sldLayoutId id="2147489599" r:id="rId10"/>
    <p:sldLayoutId id="2147489600" r:id="rId11"/>
    <p:sldLayoutId id="2147489601" r:id="rId12"/>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194"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5"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8196"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B60D7D59-9DC0-434A-A6BF-3F06B5B44E70}" type="slidenum">
              <a:rPr lang="en-US"/>
              <a:pPr>
                <a:defRPr/>
              </a:pPr>
              <a:t>‹#›</a:t>
            </a:fld>
            <a:endParaRPr lang="en-US"/>
          </a:p>
        </p:txBody>
      </p:sp>
      <p:pic>
        <p:nvPicPr>
          <p:cNvPr id="8200"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5" r:id="rId1"/>
    <p:sldLayoutId id="2147489602" r:id="rId2"/>
    <p:sldLayoutId id="2147489603" r:id="rId3"/>
    <p:sldLayoutId id="2147489604" r:id="rId4"/>
    <p:sldLayoutId id="2147489605" r:id="rId5"/>
    <p:sldLayoutId id="2147489606" r:id="rId6"/>
    <p:sldLayoutId id="2147489607" r:id="rId7"/>
    <p:sldLayoutId id="2147489608" r:id="rId8"/>
    <p:sldLayoutId id="2147489609" r:id="rId9"/>
    <p:sldLayoutId id="2147489610" r:id="rId10"/>
    <p:sldLayoutId id="2147489611" r:id="rId11"/>
    <p:sldLayoutId id="2147489612" r:id="rId12"/>
    <p:sldLayoutId id="2147489613"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9218"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9220"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22B3DD5D-4FF6-4196-9243-C7BC35007A08}" type="slidenum">
              <a:rPr lang="en-US"/>
              <a:pPr>
                <a:defRPr/>
              </a:pPr>
              <a:t>‹#›</a:t>
            </a:fld>
            <a:endParaRPr lang="en-US"/>
          </a:p>
        </p:txBody>
      </p:sp>
      <p:pic>
        <p:nvPicPr>
          <p:cNvPr id="9224"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6" r:id="rId1"/>
    <p:sldLayoutId id="2147489614" r:id="rId2"/>
    <p:sldLayoutId id="2147489615" r:id="rId3"/>
    <p:sldLayoutId id="2147489616" r:id="rId4"/>
    <p:sldLayoutId id="2147489617" r:id="rId5"/>
    <p:sldLayoutId id="2147489618" r:id="rId6"/>
    <p:sldLayoutId id="2147489619" r:id="rId7"/>
    <p:sldLayoutId id="2147489620" r:id="rId8"/>
    <p:sldLayoutId id="2147489621" r:id="rId9"/>
    <p:sldLayoutId id="2147489622" r:id="rId10"/>
    <p:sldLayoutId id="2147489623" r:id="rId11"/>
    <p:sldLayoutId id="2147489624" r:id="rId12"/>
    <p:sldLayoutId id="2147489625"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42"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3"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smtClean="0"/>
              <a:t>Click to edit Master title style</a:t>
            </a:r>
          </a:p>
        </p:txBody>
      </p:sp>
      <p:sp>
        <p:nvSpPr>
          <p:cNvPr id="10244"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solidFill>
                  <a:srgbClr val="000000"/>
                </a:solidFill>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solidFill>
                  <a:srgbClr val="000000"/>
                </a:solidFill>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solidFill>
                  <a:srgbClr val="000000"/>
                </a:solidFill>
                <a:latin typeface="Arial Narrow" pitchFamily="34" charset="0"/>
                <a:cs typeface="+mn-cs"/>
              </a:defRPr>
            </a:lvl1pPr>
          </a:lstStyle>
          <a:p>
            <a:pPr>
              <a:defRPr/>
            </a:pPr>
            <a:fld id="{B5062DDB-547E-4C1A-BB94-A685FD60A3D0}" type="slidenum">
              <a:rPr lang="en-US"/>
              <a:pPr>
                <a:defRPr/>
              </a:pPr>
              <a:t>‹#›</a:t>
            </a:fld>
            <a:endParaRPr lang="en-US"/>
          </a:p>
        </p:txBody>
      </p:sp>
      <p:pic>
        <p:nvPicPr>
          <p:cNvPr id="10248"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9967" r:id="rId1"/>
    <p:sldLayoutId id="2147489626" r:id="rId2"/>
    <p:sldLayoutId id="2147489627" r:id="rId3"/>
    <p:sldLayoutId id="2147489628" r:id="rId4"/>
    <p:sldLayoutId id="2147489629" r:id="rId5"/>
    <p:sldLayoutId id="2147489630" r:id="rId6"/>
    <p:sldLayoutId id="2147489631" r:id="rId7"/>
    <p:sldLayoutId id="2147489632" r:id="rId8"/>
    <p:sldLayoutId id="2147489633" r:id="rId9"/>
    <p:sldLayoutId id="2147489634" r:id="rId10"/>
    <p:sldLayoutId id="2147489635" r:id="rId11"/>
    <p:sldLayoutId id="2147489636" r:id="rId12"/>
    <p:sldLayoutId id="2147489637" r:id="rId13"/>
  </p:sldLayoutIdLst>
  <p:timing>
    <p:tnLst>
      <p:par>
        <p:cTn id="1" dur="indefinite" restart="never" nodeType="tmRoot"/>
      </p:par>
    </p:tnLst>
  </p:timing>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476.xml"/><Relationship Id="rId4" Type="http://schemas.openxmlformats.org/officeDocument/2006/relationships/image" Target="../media/image12.emf"/></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0.xml"/><Relationship Id="rId1" Type="http://schemas.openxmlformats.org/officeDocument/2006/relationships/slideLayout" Target="../slideLayouts/slideLayout564.xml"/><Relationship Id="rId5" Type="http://schemas.openxmlformats.org/officeDocument/2006/relationships/image" Target="../media/image136.jpeg"/><Relationship Id="rId4" Type="http://schemas.openxmlformats.org/officeDocument/2006/relationships/image" Target="../media/image49.png"/></Relationships>
</file>

<file path=ppt/slides/_rels/slide10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1.xml"/><Relationship Id="rId1" Type="http://schemas.openxmlformats.org/officeDocument/2006/relationships/slideLayout" Target="../slideLayouts/slideLayout564.xml"/><Relationship Id="rId5" Type="http://schemas.openxmlformats.org/officeDocument/2006/relationships/image" Target="../media/image136.jpeg"/><Relationship Id="rId4" Type="http://schemas.openxmlformats.org/officeDocument/2006/relationships/image" Target="../media/image49.png"/></Relationships>
</file>

<file path=ppt/slides/_rels/slide10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2.xml"/><Relationship Id="rId1" Type="http://schemas.openxmlformats.org/officeDocument/2006/relationships/slideLayout" Target="../slideLayouts/slideLayout564.xml"/><Relationship Id="rId4" Type="http://schemas.openxmlformats.org/officeDocument/2006/relationships/image" Target="../media/image142.emf"/></Relationships>
</file>

<file path=ppt/slides/_rels/slide10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3.xml"/><Relationship Id="rId1" Type="http://schemas.openxmlformats.org/officeDocument/2006/relationships/slideLayout" Target="../slideLayouts/slideLayout565.xml"/><Relationship Id="rId6" Type="http://schemas.openxmlformats.org/officeDocument/2006/relationships/image" Target="../media/image143.png"/><Relationship Id="rId5" Type="http://schemas.openxmlformats.org/officeDocument/2006/relationships/image" Target="../media/image49.png"/><Relationship Id="rId4" Type="http://schemas.openxmlformats.org/officeDocument/2006/relationships/image" Target="../media/image50.png"/></Relationships>
</file>

<file path=ppt/slides/_rels/slide10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4.xml"/><Relationship Id="rId1" Type="http://schemas.openxmlformats.org/officeDocument/2006/relationships/slideLayout" Target="../slideLayouts/slideLayout564.xml"/><Relationship Id="rId4" Type="http://schemas.openxmlformats.org/officeDocument/2006/relationships/image" Target="../media/image136.jpeg"/></Relationships>
</file>

<file path=ppt/slides/_rels/slide10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5.xml"/><Relationship Id="rId1" Type="http://schemas.openxmlformats.org/officeDocument/2006/relationships/slideLayout" Target="../slideLayouts/slideLayout560.xml"/><Relationship Id="rId4" Type="http://schemas.openxmlformats.org/officeDocument/2006/relationships/image" Target="../media/image136.jpeg"/></Relationships>
</file>

<file path=ppt/slides/_rels/slide10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6.xml"/><Relationship Id="rId1" Type="http://schemas.openxmlformats.org/officeDocument/2006/relationships/slideLayout" Target="../slideLayouts/slideLayout560.xml"/><Relationship Id="rId4" Type="http://schemas.openxmlformats.org/officeDocument/2006/relationships/image" Target="../media/image136.jpe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64.xml"/></Relationships>
</file>

<file path=ppt/slides/_rels/slide10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8.xml"/><Relationship Id="rId1" Type="http://schemas.openxmlformats.org/officeDocument/2006/relationships/slideLayout" Target="../slideLayouts/slideLayout564.xml"/><Relationship Id="rId4" Type="http://schemas.openxmlformats.org/officeDocument/2006/relationships/image" Target="../media/image142.emf"/></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565.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10.xml"/><Relationship Id="rId1" Type="http://schemas.openxmlformats.org/officeDocument/2006/relationships/slideLayout" Target="../slideLayouts/slideLayout639.xml"/><Relationship Id="rId5" Type="http://schemas.openxmlformats.org/officeDocument/2006/relationships/image" Target="../media/image50.png"/><Relationship Id="rId4" Type="http://schemas.openxmlformats.org/officeDocument/2006/relationships/image" Target="../media/image49.png"/></Relationships>
</file>

<file path=ppt/slides/_rels/slide111.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1.xml"/><Relationship Id="rId1" Type="http://schemas.openxmlformats.org/officeDocument/2006/relationships/slideLayout" Target="../slideLayouts/slideLayout590.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12.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3.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3.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4.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4.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5.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5.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6.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6.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7.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7.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8.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8.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19.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19.xml"/><Relationship Id="rId1" Type="http://schemas.openxmlformats.org/officeDocument/2006/relationships/slideLayout" Target="../slideLayouts/slideLayout602.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20.xml"/><Relationship Id="rId1" Type="http://schemas.openxmlformats.org/officeDocument/2006/relationships/slideLayout" Target="../slideLayouts/slideLayout565.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21.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21.xml"/><Relationship Id="rId1" Type="http://schemas.openxmlformats.org/officeDocument/2006/relationships/slideLayout" Target="../slideLayouts/slideLayout565.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22.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22.xml"/><Relationship Id="rId1" Type="http://schemas.openxmlformats.org/officeDocument/2006/relationships/slideLayout" Target="../slideLayouts/slideLayout565.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23.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23.xml"/><Relationship Id="rId1" Type="http://schemas.openxmlformats.org/officeDocument/2006/relationships/slideLayout" Target="../slideLayouts/slideLayout565.xml"/><Relationship Id="rId6" Type="http://schemas.openxmlformats.org/officeDocument/2006/relationships/image" Target="../media/image50.png"/><Relationship Id="rId5" Type="http://schemas.openxmlformats.org/officeDocument/2006/relationships/image" Target="../media/image136.jpeg"/><Relationship Id="rId4" Type="http://schemas.openxmlformats.org/officeDocument/2006/relationships/image" Target="../media/image63.png"/></Relationships>
</file>

<file path=ppt/slides/_rels/slide12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46.png"/><Relationship Id="rId5" Type="http://schemas.microsoft.com/office/2007/relationships/hdphoto" Target="../media/hdphoto5.wdp"/><Relationship Id="rId4" Type="http://schemas.openxmlformats.org/officeDocument/2006/relationships/image" Target="../media/image145.jpeg"/></Relationships>
</file>

<file path=ppt/slides/_rels/slide125.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136.jpeg"/><Relationship Id="rId2" Type="http://schemas.openxmlformats.org/officeDocument/2006/relationships/notesSlide" Target="../notesSlides/notesSlide125.xml"/><Relationship Id="rId1" Type="http://schemas.openxmlformats.org/officeDocument/2006/relationships/slideLayout" Target="../slideLayouts/slideLayout651.xml"/><Relationship Id="rId6" Type="http://schemas.openxmlformats.org/officeDocument/2006/relationships/image" Target="../media/image49.png"/><Relationship Id="rId5" Type="http://schemas.openxmlformats.org/officeDocument/2006/relationships/image" Target="../media/image50.png"/><Relationship Id="rId4" Type="http://schemas.openxmlformats.org/officeDocument/2006/relationships/image" Target="../media/image63.png"/></Relationships>
</file>

<file path=ppt/slides/_rels/slide126.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136.jpe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50.png"/><Relationship Id="rId4" Type="http://schemas.openxmlformats.org/officeDocument/2006/relationships/image" Target="../media/image63.png"/></Relationships>
</file>

<file path=ppt/slides/_rels/slide12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image" Target="../media/image131.png"/><Relationship Id="rId5" Type="http://schemas.openxmlformats.org/officeDocument/2006/relationships/image" Target="../media/image148.jpeg"/><Relationship Id="rId4" Type="http://schemas.openxmlformats.org/officeDocument/2006/relationships/image" Target="../media/image147.png"/></Relationships>
</file>

<file path=ppt/slides/_rels/slide128.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131.png"/><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9.png"/><Relationship Id="rId4" Type="http://schemas.openxmlformats.org/officeDocument/2006/relationships/image" Target="../media/image147.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6.xml"/><Relationship Id="rId4" Type="http://schemas.openxmlformats.org/officeDocument/2006/relationships/image" Target="../media/image27.jpeg"/></Relationships>
</file>

<file path=ppt/slides/_rels/slide13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1.xml"/><Relationship Id="rId1" Type="http://schemas.openxmlformats.org/officeDocument/2006/relationships/slideLayout" Target="../slideLayouts/slideLayout720.xml"/><Relationship Id="rId4" Type="http://schemas.openxmlformats.org/officeDocument/2006/relationships/image" Target="../media/image12.emf"/></Relationships>
</file>

<file path=ppt/slides/_rels/slide132.xml.rels><?xml version="1.0" encoding="UTF-8" standalone="yes"?>
<Relationships xmlns="http://schemas.openxmlformats.org/package/2006/relationships"><Relationship Id="rId8" Type="http://schemas.openxmlformats.org/officeDocument/2006/relationships/image" Target="../media/image157.emf"/><Relationship Id="rId3" Type="http://schemas.openxmlformats.org/officeDocument/2006/relationships/image" Target="../media/image152.png"/><Relationship Id="rId7" Type="http://schemas.openxmlformats.org/officeDocument/2006/relationships/image" Target="../media/image156.emf"/><Relationship Id="rId2" Type="http://schemas.openxmlformats.org/officeDocument/2006/relationships/notesSlide" Target="../notesSlides/notesSlide132.xml"/><Relationship Id="rId1" Type="http://schemas.openxmlformats.org/officeDocument/2006/relationships/slideLayout" Target="../slideLayouts/slideLayout1.xml"/><Relationship Id="rId6" Type="http://schemas.openxmlformats.org/officeDocument/2006/relationships/image" Target="../media/image155.emf"/><Relationship Id="rId5" Type="http://schemas.openxmlformats.org/officeDocument/2006/relationships/image" Target="../media/image154.emf"/><Relationship Id="rId4" Type="http://schemas.openxmlformats.org/officeDocument/2006/relationships/image" Target="../media/image153.jpeg"/></Relationships>
</file>

<file path=ppt/slides/_rels/slide13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3.xml"/><Relationship Id="rId1" Type="http://schemas.openxmlformats.org/officeDocument/2006/relationships/slideLayout" Target="../slideLayouts/slideLayout1.xml"/><Relationship Id="rId5" Type="http://schemas.openxmlformats.org/officeDocument/2006/relationships/image" Target="../media/image154.emf"/><Relationship Id="rId4" Type="http://schemas.openxmlformats.org/officeDocument/2006/relationships/image" Target="../media/image158.jpe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138.xml"/><Relationship Id="rId1" Type="http://schemas.openxmlformats.org/officeDocument/2006/relationships/slideLayout" Target="../slideLayouts/slideLayout2.xml"/><Relationship Id="rId6" Type="http://schemas.openxmlformats.org/officeDocument/2006/relationships/image" Target="../media/image51.png"/><Relationship Id="rId5" Type="http://schemas.openxmlformats.org/officeDocument/2006/relationships/image" Target="../media/image47.png"/><Relationship Id="rId4" Type="http://schemas.openxmlformats.org/officeDocument/2006/relationships/image" Target="../media/image63.png"/></Relationships>
</file>

<file path=ppt/slides/_rels/slide139.xml.rels><?xml version="1.0" encoding="UTF-8" standalone="yes"?>
<Relationships xmlns="http://schemas.openxmlformats.org/package/2006/relationships"><Relationship Id="rId8" Type="http://schemas.openxmlformats.org/officeDocument/2006/relationships/image" Target="../media/image149.png"/><Relationship Id="rId3" Type="http://schemas.openxmlformats.org/officeDocument/2006/relationships/image" Target="../media/image48.png"/><Relationship Id="rId7" Type="http://schemas.openxmlformats.org/officeDocument/2006/relationships/image" Target="../media/image62.wmf"/><Relationship Id="rId2" Type="http://schemas.openxmlformats.org/officeDocument/2006/relationships/notesSlide" Target="../notesSlides/notesSlide139.xml"/><Relationship Id="rId1" Type="http://schemas.openxmlformats.org/officeDocument/2006/relationships/slideLayout" Target="../slideLayouts/slideLayout7.xml"/><Relationship Id="rId6" Type="http://schemas.openxmlformats.org/officeDocument/2006/relationships/image" Target="../media/image143.png"/><Relationship Id="rId5" Type="http://schemas.openxmlformats.org/officeDocument/2006/relationships/image" Target="../media/image49.png"/><Relationship Id="rId4" Type="http://schemas.openxmlformats.org/officeDocument/2006/relationships/image" Target="../media/image50.png"/></Relationships>
</file>

<file path=ppt/slides/_rels/slide1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xml"/><Relationship Id="rId1" Type="http://schemas.openxmlformats.org/officeDocument/2006/relationships/slideLayout" Target="../slideLayouts/slideLayout6.xml"/><Relationship Id="rId4" Type="http://schemas.openxmlformats.org/officeDocument/2006/relationships/image" Target="../media/image28.jpeg"/></Relationships>
</file>

<file path=ppt/slides/_rels/slide1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49.png"/><Relationship Id="rId2" Type="http://schemas.openxmlformats.org/officeDocument/2006/relationships/notesSlide" Target="../notesSlides/notesSlide147.xml"/><Relationship Id="rId1" Type="http://schemas.openxmlformats.org/officeDocument/2006/relationships/slideLayout" Target="../slideLayouts/slideLayout7.xml"/><Relationship Id="rId6" Type="http://schemas.openxmlformats.org/officeDocument/2006/relationships/image" Target="../media/image136.jpeg"/><Relationship Id="rId5" Type="http://schemas.openxmlformats.org/officeDocument/2006/relationships/image" Target="../media/image50.png"/><Relationship Id="rId4" Type="http://schemas.openxmlformats.org/officeDocument/2006/relationships/image" Target="../media/image63.png"/></Relationships>
</file>

<file path=ppt/slides/_rels/slide148.xml.rels><?xml version="1.0" encoding="UTF-8" standalone="yes"?>
<Relationships xmlns="http://schemas.openxmlformats.org/package/2006/relationships"><Relationship Id="rId8" Type="http://schemas.openxmlformats.org/officeDocument/2006/relationships/image" Target="../media/image159.jpeg"/><Relationship Id="rId3" Type="http://schemas.openxmlformats.org/officeDocument/2006/relationships/image" Target="../media/image144.png"/><Relationship Id="rId7" Type="http://schemas.openxmlformats.org/officeDocument/2006/relationships/image" Target="../media/image136.jpeg"/><Relationship Id="rId2" Type="http://schemas.openxmlformats.org/officeDocument/2006/relationships/notesSlide" Target="../notesSlides/notesSlide148.xml"/><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50.png"/><Relationship Id="rId4" Type="http://schemas.openxmlformats.org/officeDocument/2006/relationships/image" Target="../media/image63.png"/><Relationship Id="rId9" Type="http://schemas.openxmlformats.org/officeDocument/2006/relationships/image" Target="../media/image160.jpeg"/></Relationships>
</file>

<file path=ppt/slides/_rels/slide149.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136.jpeg"/><Relationship Id="rId2" Type="http://schemas.openxmlformats.org/officeDocument/2006/relationships/notesSlide" Target="../notesSlides/notesSlide149.xml"/><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50.png"/><Relationship Id="rId4" Type="http://schemas.openxmlformats.org/officeDocument/2006/relationships/image" Target="../media/image63.png"/></Relationships>
</file>

<file path=ppt/slides/_rels/slide1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5.xml"/><Relationship Id="rId1" Type="http://schemas.openxmlformats.org/officeDocument/2006/relationships/slideLayout" Target="../slideLayouts/slideLayout6.xml"/><Relationship Id="rId4" Type="http://schemas.openxmlformats.org/officeDocument/2006/relationships/image" Target="../media/image30.jpeg"/></Relationships>
</file>

<file path=ppt/slides/_rels/slide15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53.xml"/><Relationship Id="rId1" Type="http://schemas.openxmlformats.org/officeDocument/2006/relationships/slideLayout" Target="../slideLayouts/slideLayout1.xml"/><Relationship Id="rId5" Type="http://schemas.openxmlformats.org/officeDocument/2006/relationships/image" Target="../media/image155.emf"/><Relationship Id="rId4" Type="http://schemas.openxmlformats.org/officeDocument/2006/relationships/image" Target="../media/image158.jpe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59.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61.xml"/><Relationship Id="rId1" Type="http://schemas.openxmlformats.org/officeDocument/2006/relationships/slideLayout" Target="../slideLayouts/slideLayout13.xml"/><Relationship Id="rId4" Type="http://schemas.openxmlformats.org/officeDocument/2006/relationships/image" Target="../media/image163.emf"/></Relationships>
</file>

<file path=ppt/slides/_rels/slide16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62.xml"/><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3.xml"/><Relationship Id="rId1" Type="http://schemas.openxmlformats.org/officeDocument/2006/relationships/slideLayout" Target="../slideLayouts/slideLayout1.xml"/><Relationship Id="rId5" Type="http://schemas.openxmlformats.org/officeDocument/2006/relationships/image" Target="../media/image156.emf"/><Relationship Id="rId4" Type="http://schemas.openxmlformats.org/officeDocument/2006/relationships/image" Target="../media/image158.jpeg"/></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5.xml"/><Relationship Id="rId1" Type="http://schemas.openxmlformats.org/officeDocument/2006/relationships/slideLayout" Target="../slideLayouts/slideLayout1.xml"/><Relationship Id="rId5" Type="http://schemas.openxmlformats.org/officeDocument/2006/relationships/image" Target="../media/image157.emf"/><Relationship Id="rId4" Type="http://schemas.openxmlformats.org/officeDocument/2006/relationships/image" Target="../media/image158.jpeg"/></Relationships>
</file>

<file path=ppt/slides/_rels/slide16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6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69.xml"/><Relationship Id="rId1" Type="http://schemas.openxmlformats.org/officeDocument/2006/relationships/slideLayout" Target="../slideLayouts/slideLayout6.xml"/><Relationship Id="rId4" Type="http://schemas.openxmlformats.org/officeDocument/2006/relationships/image" Target="../media/image165.wmf"/></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70.xml"/><Relationship Id="rId1" Type="http://schemas.openxmlformats.org/officeDocument/2006/relationships/slideLayout" Target="../slideLayouts/slideLayout12.xml"/><Relationship Id="rId4" Type="http://schemas.openxmlformats.org/officeDocument/2006/relationships/image" Target="../media/image166.jpeg"/></Relationships>
</file>

<file path=ppt/slides/_rels/slide17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71.xml"/><Relationship Id="rId1" Type="http://schemas.openxmlformats.org/officeDocument/2006/relationships/slideLayout" Target="../slideLayouts/slideLayout12.xml"/><Relationship Id="rId6" Type="http://schemas.openxmlformats.org/officeDocument/2006/relationships/image" Target="../media/image168.jpeg"/><Relationship Id="rId5" Type="http://schemas.openxmlformats.org/officeDocument/2006/relationships/image" Target="../media/image62.wmf"/><Relationship Id="rId4" Type="http://schemas.openxmlformats.org/officeDocument/2006/relationships/image" Target="../media/image167.jpeg"/></Relationships>
</file>

<file path=ppt/slides/_rels/slide17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72.xml"/><Relationship Id="rId1" Type="http://schemas.openxmlformats.org/officeDocument/2006/relationships/slideLayout" Target="../slideLayouts/slideLayout261.xml"/><Relationship Id="rId4" Type="http://schemas.openxmlformats.org/officeDocument/2006/relationships/image" Target="../media/image138.png"/></Relationships>
</file>

<file path=ppt/slides/_rels/slide17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4.xml"/><Relationship Id="rId1" Type="http://schemas.openxmlformats.org/officeDocument/2006/relationships/slideLayout" Target="../slideLayouts/slideLayout2.xml"/><Relationship Id="rId5" Type="http://schemas.openxmlformats.org/officeDocument/2006/relationships/image" Target="../media/image172.png"/><Relationship Id="rId4" Type="http://schemas.openxmlformats.org/officeDocument/2006/relationships/image" Target="../media/image171.png"/></Relationships>
</file>

<file path=ppt/slides/_rels/slide175.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5.xml"/><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6.xml"/><Relationship Id="rId1" Type="http://schemas.openxmlformats.org/officeDocument/2006/relationships/slideLayout" Target="../slideLayouts/slideLayout6.xml"/><Relationship Id="rId5" Type="http://schemas.microsoft.com/office/2007/relationships/hdphoto" Target="../media/hdphoto6.wdp"/><Relationship Id="rId4" Type="http://schemas.openxmlformats.org/officeDocument/2006/relationships/image" Target="../media/image173.png"/></Relationships>
</file>

<file path=ppt/slides/_rels/slide177.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67.jpeg"/><Relationship Id="rId7" Type="http://schemas.openxmlformats.org/officeDocument/2006/relationships/image" Target="../media/image70.png"/><Relationship Id="rId2" Type="http://schemas.openxmlformats.org/officeDocument/2006/relationships/notesSlide" Target="../notesSlides/notesSlide177.xml"/><Relationship Id="rId1" Type="http://schemas.openxmlformats.org/officeDocument/2006/relationships/slideLayout" Target="../slideLayouts/slideLayout7.xml"/><Relationship Id="rId6" Type="http://schemas.openxmlformats.org/officeDocument/2006/relationships/image" Target="../media/image174.png"/><Relationship Id="rId5" Type="http://schemas.openxmlformats.org/officeDocument/2006/relationships/image" Target="../media/image69.jpeg"/><Relationship Id="rId4" Type="http://schemas.openxmlformats.org/officeDocument/2006/relationships/image" Target="../media/image68.png"/></Relationships>
</file>

<file path=ppt/slides/_rels/slide17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78.xml"/><Relationship Id="rId1" Type="http://schemas.openxmlformats.org/officeDocument/2006/relationships/slideLayout" Target="../slideLayouts/slideLayout7.xml"/><Relationship Id="rId4" Type="http://schemas.openxmlformats.org/officeDocument/2006/relationships/image" Target="../media/image174.png"/></Relationships>
</file>

<file path=ppt/slides/_rels/slide17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9.xml"/><Relationship Id="rId1" Type="http://schemas.openxmlformats.org/officeDocument/2006/relationships/slideLayout" Target="../slideLayouts/slideLayout731.xml"/><Relationship Id="rId4" Type="http://schemas.openxmlformats.org/officeDocument/2006/relationships/image" Target="../media/image12.emf"/></Relationships>
</file>

<file path=ppt/slides/_rels/slide1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8.xml"/><Relationship Id="rId1" Type="http://schemas.openxmlformats.org/officeDocument/2006/relationships/slideLayout" Target="../slideLayouts/slideLayout6.xml"/><Relationship Id="rId4" Type="http://schemas.openxmlformats.org/officeDocument/2006/relationships/image" Target="../media/image32.png"/></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05.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61.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677.xml"/></Relationships>
</file>

<file path=ppt/slides/_rels/slide18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83.xml"/><Relationship Id="rId1" Type="http://schemas.openxmlformats.org/officeDocument/2006/relationships/slideLayout" Target="../slideLayouts/slideLayout598.xml"/><Relationship Id="rId4" Type="http://schemas.openxmlformats.org/officeDocument/2006/relationships/image" Target="../media/image175.jpeg"/></Relationships>
</file>

<file path=ppt/slides/_rels/slide184.xml.rels><?xml version="1.0" encoding="UTF-8" standalone="yes"?>
<Relationships xmlns="http://schemas.openxmlformats.org/package/2006/relationships"><Relationship Id="rId3" Type="http://schemas.openxmlformats.org/officeDocument/2006/relationships/image" Target="../media/image67.jpeg"/><Relationship Id="rId7" Type="http://schemas.microsoft.com/office/2007/relationships/hdphoto" Target="../media/hdphoto2.wdp"/><Relationship Id="rId2" Type="http://schemas.openxmlformats.org/officeDocument/2006/relationships/notesSlide" Target="../notesSlides/notesSlide184.xml"/><Relationship Id="rId1" Type="http://schemas.openxmlformats.org/officeDocument/2006/relationships/slideLayout" Target="../slideLayouts/slideLayout677.xml"/><Relationship Id="rId6" Type="http://schemas.openxmlformats.org/officeDocument/2006/relationships/image" Target="../media/image70.png"/><Relationship Id="rId5" Type="http://schemas.openxmlformats.org/officeDocument/2006/relationships/image" Target="../media/image69.jpeg"/><Relationship Id="rId4" Type="http://schemas.openxmlformats.org/officeDocument/2006/relationships/image" Target="../media/image68.png"/></Relationships>
</file>

<file path=ppt/slides/_rels/slide185.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png"/><Relationship Id="rId7" Type="http://schemas.openxmlformats.org/officeDocument/2006/relationships/image" Target="../media/image75.gif"/><Relationship Id="rId12" Type="http://schemas.openxmlformats.org/officeDocument/2006/relationships/image" Target="../media/image80.jpeg"/><Relationship Id="rId2" Type="http://schemas.openxmlformats.org/officeDocument/2006/relationships/notesSlide" Target="../notesSlides/notesSlide185.xml"/><Relationship Id="rId1" Type="http://schemas.openxmlformats.org/officeDocument/2006/relationships/slideLayout" Target="../slideLayouts/slideLayout602.xml"/><Relationship Id="rId6" Type="http://schemas.openxmlformats.org/officeDocument/2006/relationships/image" Target="../media/image74.jpeg"/><Relationship Id="rId11" Type="http://schemas.openxmlformats.org/officeDocument/2006/relationships/image" Target="../media/image79.jpeg"/><Relationship Id="rId5" Type="http://schemas.openxmlformats.org/officeDocument/2006/relationships/image" Target="../media/image73.gif"/><Relationship Id="rId10" Type="http://schemas.openxmlformats.org/officeDocument/2006/relationships/image" Target="../media/image78.jpeg"/><Relationship Id="rId4" Type="http://schemas.openxmlformats.org/officeDocument/2006/relationships/image" Target="../media/image72.jpeg"/><Relationship Id="rId9" Type="http://schemas.openxmlformats.org/officeDocument/2006/relationships/image" Target="../media/image77.jpeg"/></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628.xml"/></Relationships>
</file>

<file path=ppt/slides/_rels/slide187.xml.rels><?xml version="1.0" encoding="UTF-8" standalone="yes"?>
<Relationships xmlns="http://schemas.openxmlformats.org/package/2006/relationships"><Relationship Id="rId3" Type="http://schemas.openxmlformats.org/officeDocument/2006/relationships/image" Target="../media/image81.wmf"/><Relationship Id="rId2" Type="http://schemas.openxmlformats.org/officeDocument/2006/relationships/notesSlide" Target="../notesSlides/notesSlide187.xml"/><Relationship Id="rId1" Type="http://schemas.openxmlformats.org/officeDocument/2006/relationships/slideLayout" Target="../slideLayouts/slideLayout628.xml"/><Relationship Id="rId6" Type="http://schemas.openxmlformats.org/officeDocument/2006/relationships/image" Target="../media/image84.png"/><Relationship Id="rId5" Type="http://schemas.openxmlformats.org/officeDocument/2006/relationships/image" Target="../media/image83.wmf"/><Relationship Id="rId4" Type="http://schemas.openxmlformats.org/officeDocument/2006/relationships/image" Target="../media/image82.wmf"/></Relationships>
</file>

<file path=ppt/slides/_rels/slide188.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image" Target="../media/image48.png"/><Relationship Id="rId7" Type="http://schemas.microsoft.com/office/2007/relationships/hdphoto" Target="../media/hdphoto3.wdp"/><Relationship Id="rId2" Type="http://schemas.openxmlformats.org/officeDocument/2006/relationships/notesSlide" Target="../notesSlides/notesSlide188.xml"/><Relationship Id="rId1" Type="http://schemas.openxmlformats.org/officeDocument/2006/relationships/slideLayout" Target="../slideLayouts/slideLayout682.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image" Target="../media/image86.jpeg"/><Relationship Id="rId9" Type="http://schemas.microsoft.com/office/2007/relationships/hdphoto" Target="../media/hdphoto1.wdp"/></Relationships>
</file>

<file path=ppt/slides/_rels/slide18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89.xml"/><Relationship Id="rId1" Type="http://schemas.openxmlformats.org/officeDocument/2006/relationships/slideLayout" Target="../slideLayouts/slideLayout682.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9.xml"/><Relationship Id="rId1" Type="http://schemas.openxmlformats.org/officeDocument/2006/relationships/slideLayout" Target="../slideLayouts/slideLayout6.xml"/><Relationship Id="rId5" Type="http://schemas.openxmlformats.org/officeDocument/2006/relationships/image" Target="../media/image34.jpeg"/><Relationship Id="rId4" Type="http://schemas.openxmlformats.org/officeDocument/2006/relationships/image" Target="../media/image33.jpeg"/></Relationships>
</file>

<file path=ppt/slides/_rels/slide19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90.xml"/><Relationship Id="rId1" Type="http://schemas.openxmlformats.org/officeDocument/2006/relationships/slideLayout" Target="../slideLayouts/slideLayout682.xml"/><Relationship Id="rId5" Type="http://schemas.microsoft.com/office/2007/relationships/hdphoto" Target="../media/hdphoto6.wdp"/><Relationship Id="rId4" Type="http://schemas.openxmlformats.org/officeDocument/2006/relationships/image" Target="../media/image173.png"/></Relationships>
</file>

<file path=ppt/slides/_rels/slide19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91.xml"/><Relationship Id="rId1" Type="http://schemas.openxmlformats.org/officeDocument/2006/relationships/slideLayout" Target="../slideLayouts/slideLayout682.xml"/><Relationship Id="rId5" Type="http://schemas.microsoft.com/office/2007/relationships/hdphoto" Target="../media/hdphoto6.wdp"/><Relationship Id="rId4" Type="http://schemas.openxmlformats.org/officeDocument/2006/relationships/image" Target="../media/image173.png"/></Relationships>
</file>

<file path=ppt/slides/_rels/slide192.xml.rels><?xml version="1.0" encoding="UTF-8" standalone="yes"?>
<Relationships xmlns="http://schemas.openxmlformats.org/package/2006/relationships"><Relationship Id="rId8" Type="http://schemas.openxmlformats.org/officeDocument/2006/relationships/image" Target="../media/image178.jpeg"/><Relationship Id="rId3" Type="http://schemas.openxmlformats.org/officeDocument/2006/relationships/image" Target="../media/image48.png"/><Relationship Id="rId7" Type="http://schemas.openxmlformats.org/officeDocument/2006/relationships/image" Target="../media/image177.jpeg"/><Relationship Id="rId2" Type="http://schemas.openxmlformats.org/officeDocument/2006/relationships/notesSlide" Target="../notesSlides/notesSlide192.xml"/><Relationship Id="rId1" Type="http://schemas.openxmlformats.org/officeDocument/2006/relationships/slideLayout" Target="../slideLayouts/slideLayout682.xml"/><Relationship Id="rId6" Type="http://schemas.microsoft.com/office/2007/relationships/hdphoto" Target="../media/hdphoto7.wdp"/><Relationship Id="rId5" Type="http://schemas.openxmlformats.org/officeDocument/2006/relationships/image" Target="../media/image176.jpeg"/><Relationship Id="rId4" Type="http://schemas.openxmlformats.org/officeDocument/2006/relationships/image" Target="../media/image149.png"/><Relationship Id="rId9" Type="http://schemas.openxmlformats.org/officeDocument/2006/relationships/image" Target="../media/image179.jpeg"/></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677.xml"/></Relationships>
</file>

<file path=ppt/slides/_rels/slide19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46.png"/><Relationship Id="rId1" Type="http://schemas.openxmlformats.org/officeDocument/2006/relationships/slideLayout" Target="../slideLayouts/slideLayout3.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689.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03.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0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90.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89.xml"/></Relationships>
</file>

<file path=ppt/slides/_rels/slide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9.png"/></Relationships>
</file>

<file path=ppt/slides/_rels/slide2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35.png"/></Relationships>
</file>

<file path=ppt/slides/_rels/slide200.xml.rels><?xml version="1.0" encoding="UTF-8" standalone="yes"?>
<Relationships xmlns="http://schemas.openxmlformats.org/package/2006/relationships"><Relationship Id="rId3" Type="http://schemas.openxmlformats.org/officeDocument/2006/relationships/slideLayout" Target="../slideLayouts/slideLayout69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80.png"/><Relationship Id="rId4" Type="http://schemas.openxmlformats.org/officeDocument/2006/relationships/notesSlide" Target="../notesSlides/notesSlide199.xml"/></Relationships>
</file>

<file path=ppt/slides/_rels/slide2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hyperlink" Target="http://www.istockphoto.com/stock-illustration-14257049-number-one.php" TargetMode="External"/><Relationship Id="rId2" Type="http://schemas.openxmlformats.org/officeDocument/2006/relationships/notesSlide" Target="../notesSlides/notesSlide22.xml"/><Relationship Id="rId1" Type="http://schemas.openxmlformats.org/officeDocument/2006/relationships/slideLayout" Target="../slideLayouts/slideLayout6.xml"/><Relationship Id="rId4" Type="http://schemas.openxmlformats.org/officeDocument/2006/relationships/image" Target="../media/image37.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xml"/><Relationship Id="rId1" Type="http://schemas.openxmlformats.org/officeDocument/2006/relationships/slideLayout" Target="../slideLayouts/slideLayout6.xml"/><Relationship Id="rId5" Type="http://schemas.openxmlformats.org/officeDocument/2006/relationships/image" Target="../media/image41.png"/><Relationship Id="rId4" Type="http://schemas.openxmlformats.org/officeDocument/2006/relationships/image" Target="../media/image40.png"/></Relationships>
</file>

<file path=ppt/slides/_rels/slide26.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2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1.xml"/><Relationship Id="rId1" Type="http://schemas.openxmlformats.org/officeDocument/2006/relationships/slideLayout" Target="../slideLayouts/slideLayout4.xml"/><Relationship Id="rId4" Type="http://schemas.openxmlformats.org/officeDocument/2006/relationships/image" Target="../media/image47.png"/></Relationships>
</file>

<file path=ppt/slides/_rels/slide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2.xml"/><Relationship Id="rId1" Type="http://schemas.openxmlformats.org/officeDocument/2006/relationships/slideLayout" Target="../slideLayouts/slideLayout12.xml"/><Relationship Id="rId5" Type="http://schemas.openxmlformats.org/officeDocument/2006/relationships/image" Target="../media/image49.png"/><Relationship Id="rId4" Type="http://schemas.openxmlformats.org/officeDocument/2006/relationships/image" Target="../media/image47.png"/></Relationships>
</file>

<file path=ppt/slides/_rels/slide3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7.png"/></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4.xml"/><Relationship Id="rId1" Type="http://schemas.openxmlformats.org/officeDocument/2006/relationships/slideLayout" Target="../slideLayouts/slideLayout12.xml"/><Relationship Id="rId5" Type="http://schemas.openxmlformats.org/officeDocument/2006/relationships/image" Target="../media/image50.png"/><Relationship Id="rId4" Type="http://schemas.openxmlformats.org/officeDocument/2006/relationships/image" Target="../media/image47.png"/></Relationships>
</file>

<file path=ppt/slides/_rels/slide35.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4.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3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1.xml"/><Relationship Id="rId1" Type="http://schemas.openxmlformats.org/officeDocument/2006/relationships/slideLayout" Target="../slideLayouts/slideLayout6.xml"/><Relationship Id="rId5" Type="http://schemas.openxmlformats.org/officeDocument/2006/relationships/image" Target="../media/image54.png"/><Relationship Id="rId4" Type="http://schemas.openxmlformats.org/officeDocument/2006/relationships/image" Target="../media/image57.png"/></Relationships>
</file>

<file path=ppt/slides/_rels/slide4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2.xml"/><Relationship Id="rId1" Type="http://schemas.openxmlformats.org/officeDocument/2006/relationships/slideLayout" Target="../slideLayouts/slideLayout6.xml"/><Relationship Id="rId4" Type="http://schemas.openxmlformats.org/officeDocument/2006/relationships/image" Target="../media/image57.png"/></Relationships>
</file>

<file path=ppt/slides/_rels/slide4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4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4.xml"/><Relationship Id="rId1" Type="http://schemas.openxmlformats.org/officeDocument/2006/relationships/slideLayout" Target="../slideLayouts/slideLayout6.xml"/><Relationship Id="rId4" Type="http://schemas.openxmlformats.org/officeDocument/2006/relationships/image" Target="../media/image50.png"/></Relationships>
</file>

<file path=ppt/slides/_rels/slide4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48.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1.xml"/><Relationship Id="rId1" Type="http://schemas.openxmlformats.org/officeDocument/2006/relationships/slideLayout" Target="../slideLayouts/slideLayout12.xml"/><Relationship Id="rId6" Type="http://schemas.openxmlformats.org/officeDocument/2006/relationships/image" Target="../media/image50.png"/><Relationship Id="rId5" Type="http://schemas.openxmlformats.org/officeDocument/2006/relationships/image" Target="../media/image47.png"/><Relationship Id="rId4" Type="http://schemas.openxmlformats.org/officeDocument/2006/relationships/image" Target="../media/image49.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62.wmf"/><Relationship Id="rId3" Type="http://schemas.openxmlformats.org/officeDocument/2006/relationships/image" Target="../media/image48.png"/><Relationship Id="rId7" Type="http://schemas.openxmlformats.org/officeDocument/2006/relationships/image" Target="../media/image65.pn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51.png"/><Relationship Id="rId10" Type="http://schemas.microsoft.com/office/2007/relationships/hdphoto" Target="../media/hdphoto1.wdp"/><Relationship Id="rId4" Type="http://schemas.openxmlformats.org/officeDocument/2006/relationships/image" Target="../media/image47.png"/><Relationship Id="rId9" Type="http://schemas.openxmlformats.org/officeDocument/2006/relationships/image" Target="../media/image66.jpeg"/></Relationships>
</file>

<file path=ppt/slides/_rels/slide5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5.xml"/><Relationship Id="rId1" Type="http://schemas.openxmlformats.org/officeDocument/2006/relationships/slideLayout" Target="../slideLayouts/slideLayout1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7.png"/></Relationships>
</file>

<file path=ppt/slides/_rels/slide5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6.xml"/><Relationship Id="rId1" Type="http://schemas.openxmlformats.org/officeDocument/2006/relationships/slideLayout" Target="../slideLayouts/slideLayout12.xml"/><Relationship Id="rId5" Type="http://schemas.openxmlformats.org/officeDocument/2006/relationships/image" Target="../media/image49.png"/><Relationship Id="rId4" Type="http://schemas.openxmlformats.org/officeDocument/2006/relationships/image" Target="../media/image47.png"/></Relationships>
</file>

<file path=ppt/slides/_rels/slide5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7.xml"/><Relationship Id="rId1" Type="http://schemas.openxmlformats.org/officeDocument/2006/relationships/slideLayout" Target="../slideLayouts/slideLayout6.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62.wmf"/></Relationships>
</file>

<file path=ppt/slides/_rels/slide58.xml.rels><?xml version="1.0" encoding="UTF-8" standalone="yes"?>
<Relationships xmlns="http://schemas.openxmlformats.org/package/2006/relationships"><Relationship Id="rId3" Type="http://schemas.openxmlformats.org/officeDocument/2006/relationships/image" Target="../media/image67.jpeg"/><Relationship Id="rId7" Type="http://schemas.microsoft.com/office/2007/relationships/hdphoto" Target="../media/hdphoto2.wdp"/><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69.jpeg"/><Relationship Id="rId4" Type="http://schemas.openxmlformats.org/officeDocument/2006/relationships/image" Target="../media/image68.png"/></Relationships>
</file>

<file path=ppt/slides/_rels/slide59.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png"/><Relationship Id="rId7" Type="http://schemas.openxmlformats.org/officeDocument/2006/relationships/image" Target="../media/image75.gif"/><Relationship Id="rId12" Type="http://schemas.openxmlformats.org/officeDocument/2006/relationships/image" Target="../media/image80.jpeg"/><Relationship Id="rId2" Type="http://schemas.openxmlformats.org/officeDocument/2006/relationships/notesSlide" Target="../notesSlides/notesSlide59.xml"/><Relationship Id="rId1" Type="http://schemas.openxmlformats.org/officeDocument/2006/relationships/slideLayout" Target="../slideLayouts/slideLayout615.xml"/><Relationship Id="rId6" Type="http://schemas.openxmlformats.org/officeDocument/2006/relationships/image" Target="../media/image74.jpeg"/><Relationship Id="rId11" Type="http://schemas.openxmlformats.org/officeDocument/2006/relationships/image" Target="../media/image79.jpeg"/><Relationship Id="rId5" Type="http://schemas.openxmlformats.org/officeDocument/2006/relationships/image" Target="../media/image73.gif"/><Relationship Id="rId10" Type="http://schemas.openxmlformats.org/officeDocument/2006/relationships/image" Target="../media/image78.jpeg"/><Relationship Id="rId4" Type="http://schemas.openxmlformats.org/officeDocument/2006/relationships/image" Target="../media/image72.jpeg"/><Relationship Id="rId9" Type="http://schemas.openxmlformats.org/officeDocument/2006/relationships/image" Target="../media/image77.jpeg"/></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22.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28.xml"/></Relationships>
</file>

<file path=ppt/slides/_rels/slide61.xml.rels><?xml version="1.0" encoding="UTF-8" standalone="yes"?>
<Relationships xmlns="http://schemas.openxmlformats.org/package/2006/relationships"><Relationship Id="rId3" Type="http://schemas.openxmlformats.org/officeDocument/2006/relationships/image" Target="../media/image81.wmf"/><Relationship Id="rId2" Type="http://schemas.openxmlformats.org/officeDocument/2006/relationships/notesSlide" Target="../notesSlides/notesSlide61.xml"/><Relationship Id="rId1" Type="http://schemas.openxmlformats.org/officeDocument/2006/relationships/slideLayout" Target="../slideLayouts/slideLayout628.xml"/><Relationship Id="rId6" Type="http://schemas.openxmlformats.org/officeDocument/2006/relationships/image" Target="../media/image84.png"/><Relationship Id="rId5" Type="http://schemas.openxmlformats.org/officeDocument/2006/relationships/image" Target="../media/image83.wmf"/><Relationship Id="rId4" Type="http://schemas.openxmlformats.org/officeDocument/2006/relationships/image" Target="../media/image82.wmf"/></Relationships>
</file>

<file path=ppt/slides/_rels/slide6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2.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image" Target="../media/image48.png"/><Relationship Id="rId7" Type="http://schemas.microsoft.com/office/2007/relationships/hdphoto" Target="../media/hdphoto3.wdp"/><Relationship Id="rId2" Type="http://schemas.openxmlformats.org/officeDocument/2006/relationships/notesSlide" Target="../notesSlides/notesSlide63.xml"/><Relationship Id="rId1" Type="http://schemas.openxmlformats.org/officeDocument/2006/relationships/slideLayout" Target="../slideLayouts/slideLayout12.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image" Target="../media/image86.jpeg"/><Relationship Id="rId9" Type="http://schemas.microsoft.com/office/2007/relationships/hdphoto" Target="../media/hdphoto1.wdp"/></Relationships>
</file>

<file path=ppt/slides/_rels/slide6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65.xml"/><Relationship Id="rId1" Type="http://schemas.openxmlformats.org/officeDocument/2006/relationships/slideLayout" Target="../slideLayouts/slideLayout6.xml"/><Relationship Id="rId4" Type="http://schemas.openxmlformats.org/officeDocument/2006/relationships/image" Target="../media/image89.jpeg"/></Relationships>
</file>

<file path=ppt/slides/_rels/slide66.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66.xml"/><Relationship Id="rId1" Type="http://schemas.openxmlformats.org/officeDocument/2006/relationships/slideLayout" Target="../slideLayouts/slideLayout6.xml"/><Relationship Id="rId4" Type="http://schemas.openxmlformats.org/officeDocument/2006/relationships/image" Target="../media/image90.jpeg"/></Relationships>
</file>

<file path=ppt/slides/_rels/slide6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7.xml"/><Relationship Id="rId1" Type="http://schemas.openxmlformats.org/officeDocument/2006/relationships/slideLayout" Target="../slideLayouts/slideLayout6.xml"/><Relationship Id="rId4" Type="http://schemas.openxmlformats.org/officeDocument/2006/relationships/image" Target="../media/image62.wmf"/></Relationships>
</file>

<file path=ppt/slides/_rels/slide68.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68.xml"/><Relationship Id="rId1" Type="http://schemas.openxmlformats.org/officeDocument/2006/relationships/slideLayout" Target="../slideLayouts/slideLayout6.xml"/><Relationship Id="rId4" Type="http://schemas.openxmlformats.org/officeDocument/2006/relationships/image" Target="../media/image92.jpe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2.xml"/><Relationship Id="rId1" Type="http://schemas.openxmlformats.org/officeDocument/2006/relationships/slideLayout" Target="../slideLayouts/slideLayout6.xml"/><Relationship Id="rId5" Type="http://schemas.openxmlformats.org/officeDocument/2006/relationships/image" Target="../media/image95.png"/><Relationship Id="rId4" Type="http://schemas.openxmlformats.org/officeDocument/2006/relationships/image" Target="../media/image94.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8" Type="http://schemas.openxmlformats.org/officeDocument/2006/relationships/image" Target="../media/image101.wmf"/><Relationship Id="rId3" Type="http://schemas.openxmlformats.org/officeDocument/2006/relationships/image" Target="../media/image96.jpeg"/><Relationship Id="rId7" Type="http://schemas.openxmlformats.org/officeDocument/2006/relationships/image" Target="../media/image100.wmf"/><Relationship Id="rId2" Type="http://schemas.openxmlformats.org/officeDocument/2006/relationships/notesSlide" Target="../notesSlides/notesSlide75.xml"/><Relationship Id="rId1" Type="http://schemas.openxmlformats.org/officeDocument/2006/relationships/slideLayout" Target="../slideLayouts/slideLayout6.xml"/><Relationship Id="rId6" Type="http://schemas.openxmlformats.org/officeDocument/2006/relationships/image" Target="../media/image99.wmf"/><Relationship Id="rId5" Type="http://schemas.openxmlformats.org/officeDocument/2006/relationships/image" Target="../media/image98.wmf"/><Relationship Id="rId10" Type="http://schemas.openxmlformats.org/officeDocument/2006/relationships/image" Target="../media/image62.wmf"/><Relationship Id="rId4" Type="http://schemas.openxmlformats.org/officeDocument/2006/relationships/image" Target="../media/image97.png"/><Relationship Id="rId9" Type="http://schemas.openxmlformats.org/officeDocument/2006/relationships/image" Target="../media/image102.wmf"/></Relationships>
</file>

<file path=ppt/slides/_rels/slide76.xml.rels><?xml version="1.0" encoding="UTF-8" standalone="yes"?>
<Relationships xmlns="http://schemas.openxmlformats.org/package/2006/relationships"><Relationship Id="rId3" Type="http://schemas.openxmlformats.org/officeDocument/2006/relationships/image" Target="../media/image103.jpg"/><Relationship Id="rId2" Type="http://schemas.openxmlformats.org/officeDocument/2006/relationships/notesSlide" Target="../notesSlides/notesSlide76.xml"/><Relationship Id="rId1" Type="http://schemas.openxmlformats.org/officeDocument/2006/relationships/slideLayout" Target="../slideLayouts/slideLayout517.xml"/><Relationship Id="rId4" Type="http://schemas.openxmlformats.org/officeDocument/2006/relationships/image" Target="../media/image62.wmf"/></Relationships>
</file>

<file path=ppt/slides/_rels/slide77.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77.xml"/><Relationship Id="rId1" Type="http://schemas.openxmlformats.org/officeDocument/2006/relationships/slideLayout" Target="../slideLayouts/slideLayout517.xml"/><Relationship Id="rId4" Type="http://schemas.openxmlformats.org/officeDocument/2006/relationships/image" Target="../media/image49.png"/></Relationships>
</file>

<file path=ppt/slides/_rels/slide78.xml.rels><?xml version="1.0" encoding="UTF-8" standalone="yes"?>
<Relationships xmlns="http://schemas.openxmlformats.org/package/2006/relationships"><Relationship Id="rId3" Type="http://schemas.openxmlformats.org/officeDocument/2006/relationships/image" Target="../media/image104.wmf"/><Relationship Id="rId2" Type="http://schemas.openxmlformats.org/officeDocument/2006/relationships/notesSlide" Target="../notesSlides/notesSlide78.xml"/><Relationship Id="rId1" Type="http://schemas.openxmlformats.org/officeDocument/2006/relationships/slideLayout" Target="../slideLayouts/slideLayout526.xml"/></Relationships>
</file>

<file path=ppt/slides/_rels/slide79.xml.rels><?xml version="1.0" encoding="UTF-8" standalone="yes"?>
<Relationships xmlns="http://schemas.openxmlformats.org/package/2006/relationships"><Relationship Id="rId3" Type="http://schemas.openxmlformats.org/officeDocument/2006/relationships/image" Target="../media/image105.wmf"/><Relationship Id="rId2" Type="http://schemas.openxmlformats.org/officeDocument/2006/relationships/notesSlide" Target="../notesSlides/notesSlide79.xml"/><Relationship Id="rId1" Type="http://schemas.openxmlformats.org/officeDocument/2006/relationships/slideLayout" Target="../slideLayouts/slideLayout526.xml"/><Relationship Id="rId5" Type="http://schemas.openxmlformats.org/officeDocument/2006/relationships/image" Target="../media/image107.wmf"/><Relationship Id="rId4" Type="http://schemas.openxmlformats.org/officeDocument/2006/relationships/image" Target="../media/image106.wmf"/></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image" Target="../media/image104.wmf"/><Relationship Id="rId7" Type="http://schemas.openxmlformats.org/officeDocument/2006/relationships/image" Target="../media/image110.png"/><Relationship Id="rId2" Type="http://schemas.openxmlformats.org/officeDocument/2006/relationships/notesSlide" Target="../notesSlides/notesSlide80.xml"/><Relationship Id="rId1" Type="http://schemas.openxmlformats.org/officeDocument/2006/relationships/slideLayout" Target="../slideLayouts/slideLayout530.xml"/><Relationship Id="rId6" Type="http://schemas.openxmlformats.org/officeDocument/2006/relationships/image" Target="../media/image109.png"/><Relationship Id="rId5" Type="http://schemas.openxmlformats.org/officeDocument/2006/relationships/image" Target="../media/image108.jpeg"/><Relationship Id="rId4" Type="http://schemas.openxmlformats.org/officeDocument/2006/relationships/hyperlink" Target="http://www.marco-polo.no/Bilder/buddah-5-web-stor.jpg" TargetMode="External"/></Relationships>
</file>

<file path=ppt/slides/_rels/slide8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1.xml"/><Relationship Id="rId1" Type="http://schemas.openxmlformats.org/officeDocument/2006/relationships/slideLayout" Target="../slideLayouts/slideLayout530.xml"/></Relationships>
</file>

<file path=ppt/slides/_rels/slide82.xml.rels><?xml version="1.0" encoding="UTF-8" standalone="yes"?>
<Relationships xmlns="http://schemas.openxmlformats.org/package/2006/relationships"><Relationship Id="rId3" Type="http://schemas.openxmlformats.org/officeDocument/2006/relationships/image" Target="../media/image112.wmf"/><Relationship Id="rId2" Type="http://schemas.openxmlformats.org/officeDocument/2006/relationships/notesSlide" Target="../notesSlides/notesSlide82.xml"/><Relationship Id="rId1" Type="http://schemas.openxmlformats.org/officeDocument/2006/relationships/slideLayout" Target="../slideLayouts/slideLayout525.xml"/><Relationship Id="rId6" Type="http://schemas.openxmlformats.org/officeDocument/2006/relationships/image" Target="../media/image115.wmf"/><Relationship Id="rId5" Type="http://schemas.openxmlformats.org/officeDocument/2006/relationships/image" Target="../media/image114.wmf"/><Relationship Id="rId4" Type="http://schemas.openxmlformats.org/officeDocument/2006/relationships/image" Target="../media/image113.wmf"/></Relationships>
</file>

<file path=ppt/slides/_rels/slide83.xml.rels><?xml version="1.0" encoding="UTF-8" standalone="yes"?>
<Relationships xmlns="http://schemas.openxmlformats.org/package/2006/relationships"><Relationship Id="rId8" Type="http://schemas.openxmlformats.org/officeDocument/2006/relationships/image" Target="../media/image121.jpeg"/><Relationship Id="rId3" Type="http://schemas.openxmlformats.org/officeDocument/2006/relationships/image" Target="../media/image116.jpeg"/><Relationship Id="rId7" Type="http://schemas.openxmlformats.org/officeDocument/2006/relationships/image" Target="../media/image120.jpeg"/><Relationship Id="rId2" Type="http://schemas.openxmlformats.org/officeDocument/2006/relationships/notesSlide" Target="../notesSlides/notesSlide83.xml"/><Relationship Id="rId1" Type="http://schemas.openxmlformats.org/officeDocument/2006/relationships/slideLayout" Target="../slideLayouts/slideLayout531.xml"/><Relationship Id="rId6" Type="http://schemas.openxmlformats.org/officeDocument/2006/relationships/image" Target="../media/image119.jpeg"/><Relationship Id="rId11" Type="http://schemas.openxmlformats.org/officeDocument/2006/relationships/image" Target="../media/image123.wmf"/><Relationship Id="rId5" Type="http://schemas.openxmlformats.org/officeDocument/2006/relationships/image" Target="../media/image118.jpeg"/><Relationship Id="rId10" Type="http://schemas.openxmlformats.org/officeDocument/2006/relationships/image" Target="../media/image62.wmf"/><Relationship Id="rId4" Type="http://schemas.openxmlformats.org/officeDocument/2006/relationships/image" Target="../media/image117.jpeg"/><Relationship Id="rId9" Type="http://schemas.openxmlformats.org/officeDocument/2006/relationships/image" Target="../media/image122.jpeg"/></Relationships>
</file>

<file path=ppt/slides/_rels/slide8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4.xml"/><Relationship Id="rId1" Type="http://schemas.openxmlformats.org/officeDocument/2006/relationships/slideLayout" Target="../slideLayouts/slideLayout542.xml"/></Relationships>
</file>

<file path=ppt/slides/_rels/slide8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5.xml"/><Relationship Id="rId1" Type="http://schemas.openxmlformats.org/officeDocument/2006/relationships/slideLayout" Target="../slideLayouts/slideLayout55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1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13.xml"/></Relationships>
</file>

<file path=ppt/slides/_rels/slide8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8.xml"/><Relationship Id="rId1" Type="http://schemas.openxmlformats.org/officeDocument/2006/relationships/slideLayout" Target="../slideLayouts/slideLayout709.xml"/><Relationship Id="rId4" Type="http://schemas.openxmlformats.org/officeDocument/2006/relationships/image" Target="../media/image12.emf"/></Relationships>
</file>

<file path=ppt/slides/_rels/slide8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9.xml"/><Relationship Id="rId1" Type="http://schemas.openxmlformats.org/officeDocument/2006/relationships/slideLayout" Target="../slideLayouts/slideLayout564.xml"/><Relationship Id="rId4" Type="http://schemas.openxmlformats.org/officeDocument/2006/relationships/image" Target="../media/image126.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0.xml"/><Relationship Id="rId1" Type="http://schemas.openxmlformats.org/officeDocument/2006/relationships/slideLayout" Target="../slideLayouts/slideLayout564.xml"/><Relationship Id="rId4" Type="http://schemas.openxmlformats.org/officeDocument/2006/relationships/image" Target="../media/image128.jpeg"/></Relationships>
</file>

<file path=ppt/slides/_rels/slide9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1.xml"/><Relationship Id="rId1" Type="http://schemas.openxmlformats.org/officeDocument/2006/relationships/slideLayout" Target="../slideLayouts/slideLayout564.xml"/><Relationship Id="rId4" Type="http://schemas.microsoft.com/office/2007/relationships/hdphoto" Target="../media/hdphoto4.wdp"/></Relationships>
</file>

<file path=ppt/slides/_rels/slide92.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2.xml"/><Relationship Id="rId1" Type="http://schemas.openxmlformats.org/officeDocument/2006/relationships/slideLayout" Target="../slideLayouts/slideLayout564.xml"/><Relationship Id="rId4" Type="http://schemas.openxmlformats.org/officeDocument/2006/relationships/image" Target="../media/image131.png"/></Relationships>
</file>

<file path=ppt/slides/_rels/slide9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3.xml"/><Relationship Id="rId1" Type="http://schemas.openxmlformats.org/officeDocument/2006/relationships/slideLayout" Target="../slideLayouts/slideLayout564.xml"/><Relationship Id="rId4" Type="http://schemas.openxmlformats.org/officeDocument/2006/relationships/image" Target="../media/image131.png"/></Relationships>
</file>

<file path=ppt/slides/_rels/slide94.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94.xml"/><Relationship Id="rId1" Type="http://schemas.openxmlformats.org/officeDocument/2006/relationships/slideLayout" Target="../slideLayouts/slideLayout564.xml"/><Relationship Id="rId5" Type="http://schemas.openxmlformats.org/officeDocument/2006/relationships/image" Target="../media/image134.jpeg"/><Relationship Id="rId4" Type="http://schemas.openxmlformats.org/officeDocument/2006/relationships/image" Target="../media/image133.png"/></Relationships>
</file>

<file path=ppt/slides/_rels/slide9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5.xml"/><Relationship Id="rId1" Type="http://schemas.openxmlformats.org/officeDocument/2006/relationships/slideLayout" Target="../slideLayouts/slideLayout560.xml"/><Relationship Id="rId6" Type="http://schemas.openxmlformats.org/officeDocument/2006/relationships/image" Target="../media/image136.jpeg"/><Relationship Id="rId5" Type="http://schemas.openxmlformats.org/officeDocument/2006/relationships/image" Target="../media/image49.png"/><Relationship Id="rId4" Type="http://schemas.openxmlformats.org/officeDocument/2006/relationships/image" Target="../media/image135.png"/></Relationships>
</file>

<file path=ppt/slides/_rels/slide9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96.xml"/><Relationship Id="rId1" Type="http://schemas.openxmlformats.org/officeDocument/2006/relationships/slideLayout" Target="../slideLayouts/slideLayout560.xml"/><Relationship Id="rId4" Type="http://schemas.openxmlformats.org/officeDocument/2006/relationships/image" Target="../media/image138.png"/></Relationships>
</file>

<file path=ppt/slides/_rels/slide9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7.xml"/><Relationship Id="rId1" Type="http://schemas.openxmlformats.org/officeDocument/2006/relationships/slideLayout" Target="../slideLayouts/slideLayout570.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6.jpeg"/></Relationships>
</file>

<file path=ppt/slides/_rels/slide9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8.xml"/><Relationship Id="rId1" Type="http://schemas.openxmlformats.org/officeDocument/2006/relationships/slideLayout" Target="../slideLayouts/slideLayout560.xml"/><Relationship Id="rId6" Type="http://schemas.openxmlformats.org/officeDocument/2006/relationships/image" Target="../media/image141.jpeg"/><Relationship Id="rId5" Type="http://schemas.openxmlformats.org/officeDocument/2006/relationships/image" Target="../media/image136.jpeg"/><Relationship Id="rId4" Type="http://schemas.openxmlformats.org/officeDocument/2006/relationships/image" Target="../media/image49.png"/></Relationships>
</file>

<file path=ppt/slides/_rels/slide9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9.xml"/><Relationship Id="rId1" Type="http://schemas.openxmlformats.org/officeDocument/2006/relationships/slideLayout" Target="../slideLayouts/slideLayout564.xml"/><Relationship Id="rId5" Type="http://schemas.openxmlformats.org/officeDocument/2006/relationships/image" Target="../media/image136.jpeg"/><Relationship Id="rId4"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idx="1"/>
          </p:nvPr>
        </p:nvSpPr>
        <p:spPr/>
        <p:txBody>
          <a:bodyPr/>
          <a:lstStyle/>
          <a:p>
            <a:pPr>
              <a:buFontTx/>
              <a:buNone/>
            </a:pPr>
            <a:r>
              <a:rPr lang="en-US" smtClean="0"/>
              <a:t> </a:t>
            </a:r>
          </a:p>
        </p:txBody>
      </p:sp>
      <p:pic>
        <p:nvPicPr>
          <p:cNvPr id="88067" name="Picture 3" descr="Big Picture Background2gif.gif"/>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25" y="0"/>
            <a:ext cx="9191625" cy="603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6030"/>
          <a:stretch/>
        </p:blipFill>
        <p:spPr bwMode="auto">
          <a:xfrm>
            <a:off x="-643949" y="-508401"/>
            <a:ext cx="8324851" cy="277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847850" y="6167438"/>
            <a:ext cx="7170738" cy="577850"/>
          </a:xfrm>
          <a:prstGeom prst="rect">
            <a:avLst/>
          </a:prstGeom>
          <a:noFill/>
          <a:ln w="9525" algn="ctr">
            <a:noFill/>
            <a:miter lim="800000"/>
            <a:headEnd/>
            <a:tailEnd/>
          </a:ln>
          <a:effectLst/>
        </p:spPr>
        <p:txBody>
          <a:bodyPr>
            <a:spAutoFit/>
          </a:bodyPr>
          <a:lstStyle/>
          <a:p>
            <a:pPr algn="r" fontAlgn="auto">
              <a:lnSpc>
                <a:spcPct val="75000"/>
              </a:lnSpc>
              <a:spcBef>
                <a:spcPts val="0"/>
              </a:spcBef>
              <a:spcAft>
                <a:spcPts val="0"/>
              </a:spcAft>
              <a:defRPr/>
            </a:pPr>
            <a:r>
              <a:rPr lang="en-US" sz="2400" b="1" i="0" dirty="0" smtClean="0">
                <a:solidFill>
                  <a:srgbClr val="760000"/>
                </a:solidFill>
                <a:effectLst>
                  <a:outerShdw blurRad="38100" dist="38100" dir="2700000" algn="tl">
                    <a:srgbClr val="C0C0C0"/>
                  </a:outerShdw>
                </a:effectLst>
                <a:latin typeface="Arial Black" pitchFamily="34" charset="0"/>
                <a:cs typeface="Arial" charset="0"/>
              </a:rPr>
              <a:t>Bellaire </a:t>
            </a:r>
            <a:r>
              <a:rPr lang="en-US" sz="2400" b="1" i="0" dirty="0" smtClean="0">
                <a:solidFill>
                  <a:srgbClr val="760000"/>
                </a:solidFill>
                <a:effectLst>
                  <a:outerShdw blurRad="38100" dist="38100" dir="2700000" algn="tl">
                    <a:srgbClr val="C0C0C0"/>
                  </a:outerShdw>
                </a:effectLst>
                <a:latin typeface="Arial Black" pitchFamily="34" charset="0"/>
                <a:cs typeface="Arial" charset="0"/>
              </a:rPr>
              <a:t>Church </a:t>
            </a:r>
            <a:r>
              <a:rPr lang="en-US" sz="2400" b="1" i="0" dirty="0" smtClean="0">
                <a:solidFill>
                  <a:srgbClr val="760000"/>
                </a:solidFill>
                <a:effectLst>
                  <a:outerShdw blurRad="38100" dist="38100" dir="2700000" algn="tl">
                    <a:srgbClr val="C0C0C0"/>
                  </a:outerShdw>
                </a:effectLst>
                <a:latin typeface="Arial Black" pitchFamily="34" charset="0"/>
                <a:cs typeface="Arial" charset="0"/>
              </a:rPr>
              <a:t>of Christ</a:t>
            </a:r>
            <a:endParaRPr lang="en-US" sz="2400" b="1" i="0" dirty="0">
              <a:solidFill>
                <a:srgbClr val="760000"/>
              </a:solidFill>
              <a:effectLst>
                <a:outerShdw blurRad="38100" dist="38100" dir="2700000" algn="tl">
                  <a:srgbClr val="C0C0C0"/>
                </a:outerShdw>
              </a:effectLst>
              <a:latin typeface="Arial Black" pitchFamily="34" charset="0"/>
              <a:cs typeface="Arial" charset="0"/>
            </a:endParaRPr>
          </a:p>
          <a:p>
            <a:pPr algn="r" fontAlgn="auto">
              <a:lnSpc>
                <a:spcPct val="75000"/>
              </a:lnSpc>
              <a:spcBef>
                <a:spcPts val="0"/>
              </a:spcBef>
              <a:spcAft>
                <a:spcPts val="0"/>
              </a:spcAft>
              <a:defRPr/>
            </a:pPr>
            <a:r>
              <a:rPr lang="en-US" sz="1800" i="0" dirty="0" smtClean="0">
                <a:solidFill>
                  <a:srgbClr val="000000"/>
                </a:solidFill>
                <a:latin typeface="Eras Demi ITC" pitchFamily="34" charset="0"/>
                <a:cs typeface="Arial" charset="0"/>
              </a:rPr>
              <a:t>February 18, 2012</a:t>
            </a:r>
            <a:endParaRPr lang="en-US" sz="1800" i="0" dirty="0">
              <a:solidFill>
                <a:srgbClr val="000000"/>
              </a:solidFill>
              <a:latin typeface="Eras Demi ITC" pitchFamily="34" charset="0"/>
              <a:cs typeface="Arial" charset="0"/>
            </a:endParaRPr>
          </a:p>
        </p:txBody>
      </p:sp>
    </p:spTree>
    <p:extLst>
      <p:ext uri="{BB962C8B-B14F-4D97-AF65-F5344CB8AC3E}">
        <p14:creationId xmlns:p14="http://schemas.microsoft.com/office/powerpoint/2010/main" val="90174689"/>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3"/>
          <p:cNvSpPr>
            <a:spLocks noGrp="1" noChangeArrowheads="1"/>
          </p:cNvSpPr>
          <p:nvPr>
            <p:ph type="title"/>
          </p:nvPr>
        </p:nvSpPr>
        <p:spPr/>
        <p:txBody>
          <a:bodyPr/>
          <a:lstStyle/>
          <a:p>
            <a:pPr eaLnBrk="1" hangingPunct="1"/>
            <a:r>
              <a:rPr lang="en-US" sz="4800" smtClean="0"/>
              <a:t>A Serious Warning…</a:t>
            </a:r>
            <a:r>
              <a:rPr lang="en-US" sz="4800" smtClean="0">
                <a:solidFill>
                  <a:srgbClr val="E0014A"/>
                </a:solidFill>
              </a:rPr>
              <a:t>To Christians</a:t>
            </a:r>
          </a:p>
        </p:txBody>
      </p:sp>
      <p:sp>
        <p:nvSpPr>
          <p:cNvPr id="2446340" name="Rectangle 4"/>
          <p:cNvSpPr>
            <a:spLocks noGrp="1" noChangeArrowheads="1"/>
          </p:cNvSpPr>
          <p:nvPr>
            <p:ph type="body" idx="4294967295"/>
          </p:nvPr>
        </p:nvSpPr>
        <p:spPr>
          <a:xfrm>
            <a:off x="219075" y="1250950"/>
            <a:ext cx="8696325" cy="4525963"/>
          </a:xfrm>
          <a:solidFill>
            <a:srgbClr val="0033CC">
              <a:alpha val="70000"/>
            </a:srgbClr>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“I am amazed that you are so quickly deserting Him who called you by the grace of Christ, for a</a:t>
            </a:r>
            <a:r>
              <a:rPr lang="en-US" dirty="0">
                <a:solidFill>
                  <a:schemeClr val="bg1"/>
                </a:solidFill>
                <a:effectLst>
                  <a:outerShdw blurRad="38100" dist="38100" dir="2700000" algn="tl">
                    <a:srgbClr val="000000">
                      <a:alpha val="43137"/>
                    </a:srgbClr>
                  </a:outerShdw>
                </a:effectLst>
                <a:latin typeface="Eras Medium ITC" pitchFamily="34" charset="0"/>
              </a:rPr>
              <a:t> </a:t>
            </a:r>
            <a:r>
              <a:rPr lang="en-US" dirty="0">
                <a:solidFill>
                  <a:srgbClr val="FFFF00"/>
                </a:solidFill>
                <a:effectLst>
                  <a:outerShdw blurRad="38100" dist="38100" dir="2700000" algn="tl">
                    <a:srgbClr val="000000">
                      <a:alpha val="43137"/>
                    </a:srgbClr>
                  </a:outerShdw>
                </a:effectLst>
                <a:latin typeface="Eras Bold ITC" pitchFamily="34" charset="0"/>
              </a:rPr>
              <a:t>different gospel</a:t>
            </a:r>
            <a:r>
              <a:rPr lang="en-US" i="1" dirty="0">
                <a:solidFill>
                  <a:srgbClr val="FFFF00"/>
                </a:solidFill>
                <a:effectLst>
                  <a:outerShdw blurRad="38100" dist="38100" dir="2700000" algn="tl">
                    <a:srgbClr val="000000">
                      <a:alpha val="43137"/>
                    </a:srgbClr>
                  </a:outerShdw>
                </a:effectLst>
                <a:latin typeface="Eras Bold ITC" pitchFamily="34" charset="0"/>
              </a:rPr>
              <a:t>;</a:t>
            </a:r>
            <a:r>
              <a:rPr lang="en-US" i="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a:t>
            </a:r>
            <a:r>
              <a:rPr lang="en-US" i="1" u="sng" dirty="0">
                <a:solidFill>
                  <a:schemeClr val="bg1"/>
                </a:solidFill>
                <a:effectLst>
                  <a:outerShdw blurRad="38100" dist="38100" dir="2700000" algn="tl">
                    <a:srgbClr val="000000">
                      <a:alpha val="43137"/>
                    </a:srgbClr>
                  </a:outerShdw>
                </a:effectLst>
                <a:latin typeface="Eras Medium ITC" pitchFamily="34" charset="0"/>
              </a:rPr>
              <a:t>want to </a:t>
            </a:r>
            <a:r>
              <a:rPr lang="en-US" i="1" dirty="0">
                <a:solidFill>
                  <a:schemeClr val="bg1"/>
                </a:solidFill>
                <a:effectLst>
                  <a:outerShdw blurRad="38100" dist="38100" dir="2700000" algn="tl">
                    <a:srgbClr val="000000">
                      <a:alpha val="43137"/>
                    </a:srgbClr>
                  </a:outerShdw>
                </a:effectLst>
                <a:latin typeface="Eras Medium ITC" pitchFamily="34" charset="0"/>
              </a:rPr>
              <a:t>distort </a:t>
            </a:r>
            <a:r>
              <a:rPr lang="en-US" dirty="0">
                <a:solidFill>
                  <a:srgbClr val="FFFF00"/>
                </a:solidFill>
                <a:effectLst>
                  <a:outerShdw blurRad="38100" dist="38100" dir="2700000" algn="tl">
                    <a:srgbClr val="000000">
                      <a:alpha val="43137"/>
                    </a:srgbClr>
                  </a:outerShdw>
                </a:effectLst>
                <a:latin typeface="Eras Bold ITC" pitchFamily="34" charset="0"/>
              </a:rPr>
              <a:t>the gospel</a:t>
            </a:r>
            <a:r>
              <a:rPr lang="en-US" i="1" dirty="0">
                <a:solidFill>
                  <a:srgbClr val="FFFF00"/>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of Christ.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But even if </a:t>
            </a:r>
            <a:r>
              <a:rPr lang="en-US" dirty="0">
                <a:solidFill>
                  <a:srgbClr val="FFFF00"/>
                </a:solidFill>
                <a:effectLst>
                  <a:outerShdw blurRad="38100" dist="38100" dir="2700000" algn="tl">
                    <a:srgbClr val="000000">
                      <a:alpha val="43137"/>
                    </a:srgbClr>
                  </a:outerShdw>
                </a:effectLst>
                <a:latin typeface="Eras Bold ITC" pitchFamily="34" charset="0"/>
              </a:rPr>
              <a:t>we or an angel</a:t>
            </a:r>
            <a:r>
              <a:rPr lang="en-US" dirty="0">
                <a:solidFill>
                  <a:schemeClr val="bg1"/>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from heaven should preach </a:t>
            </a:r>
            <a:r>
              <a:rPr lang="en-US" i="1" u="sng" dirty="0">
                <a:solidFill>
                  <a:schemeClr val="bg1"/>
                </a:solidFill>
                <a:effectLst>
                  <a:outerShdw blurRad="38100" dist="38100" dir="2700000" algn="tl">
                    <a:srgbClr val="000000">
                      <a:alpha val="43137"/>
                    </a:srgbClr>
                  </a:outerShdw>
                </a:effectLst>
                <a:latin typeface="Eras Medium ITC" pitchFamily="34" charset="0"/>
              </a:rPr>
              <a:t>a gospel other than </a:t>
            </a:r>
          </a:p>
          <a:p>
            <a:pPr marL="60325" indent="-4763" eaLnBrk="1" hangingPunct="1">
              <a:lnSpc>
                <a:spcPct val="90000"/>
              </a:lnSpc>
              <a:spcBef>
                <a:spcPct val="0"/>
              </a:spcBef>
              <a:buFontTx/>
              <a:buNone/>
              <a:tabLst>
                <a:tab pos="6400800" algn="l"/>
              </a:tabLst>
              <a:defRPr/>
            </a:pPr>
            <a:r>
              <a:rPr lang="en-US" i="1" u="sng" dirty="0">
                <a:solidFill>
                  <a:schemeClr val="bg1"/>
                </a:solidFill>
                <a:effectLst>
                  <a:outerShdw blurRad="38100" dist="38100" dir="2700000" algn="tl">
                    <a:srgbClr val="000000">
                      <a:alpha val="43137"/>
                    </a:srgbClr>
                  </a:outerShdw>
                </a:effectLst>
                <a:latin typeface="Eras Medium ITC" pitchFamily="34" charset="0"/>
              </a:rPr>
              <a:t>the one we preached to you</a:t>
            </a:r>
            <a:r>
              <a:rPr lang="en-US" i="1" dirty="0">
                <a:solidFill>
                  <a:schemeClr val="bg1"/>
                </a:solidFill>
                <a:effectLst>
                  <a:outerShdw blurRad="38100" dist="38100" dir="2700000" algn="tl">
                    <a:srgbClr val="000000">
                      <a:alpha val="43137"/>
                    </a:srgbClr>
                  </a:outerShdw>
                </a:effectLst>
                <a:latin typeface="Eras Medium ITC" pitchFamily="34" charset="0"/>
              </a:rPr>
              <a: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dirty="0">
                <a:solidFill>
                  <a:srgbClr val="FFFF00"/>
                </a:solidFill>
                <a:effectLst>
                  <a:outerShdw blurRad="38100" dist="38100" dir="2700000" algn="tl">
                    <a:srgbClr val="000000">
                      <a:alpha val="43137"/>
                    </a:srgbClr>
                  </a:outerShdw>
                </a:effectLst>
                <a:latin typeface="Eras Bold ITC" pitchFamily="34" charset="0"/>
              </a:rPr>
              <a:t>condemned</a:t>
            </a:r>
            <a:r>
              <a:rPr lang="en-US" i="1" dirty="0">
                <a:solidFill>
                  <a:schemeClr val="bg1"/>
                </a:solidFill>
                <a:effectLst>
                  <a:outerShdw blurRad="38100" dist="38100" dir="2700000" algn="tl">
                    <a:srgbClr val="000000">
                      <a:alpha val="43137"/>
                    </a:srgbClr>
                  </a:outerShdw>
                </a:effectLst>
                <a:latin typeface="Eras Medium ITC" pitchFamily="34" charset="0"/>
              </a:rPr>
              <a:t>!”</a:t>
            </a:r>
          </a:p>
          <a:p>
            <a:pPr marL="60325" indent="-4763" eaLnBrk="1" hangingPunct="1">
              <a:lnSpc>
                <a:spcPct val="90000"/>
              </a:lnSpc>
              <a:buFontTx/>
              <a:buNone/>
              <a:tabLst>
                <a:tab pos="6400800" algn="l"/>
              </a:tabLst>
              <a:defRPr/>
            </a:pPr>
            <a:endParaRPr lang="en-US" sz="2400" dirty="0">
              <a:solidFill>
                <a:srgbClr val="6E634A"/>
              </a:solidFill>
              <a:effectLst>
                <a:outerShdw blurRad="38100" dist="38100" dir="2700000" algn="tl">
                  <a:srgbClr val="000000">
                    <a:alpha val="43137"/>
                  </a:srgbClr>
                </a:outerShdw>
              </a:effectLst>
              <a:latin typeface="Eras Medium ITC" pitchFamily="34" charset="0"/>
            </a:endParaRPr>
          </a:p>
        </p:txBody>
      </p:sp>
      <p:grpSp>
        <p:nvGrpSpPr>
          <p:cNvPr id="2" name="Group 5"/>
          <p:cNvGrpSpPr>
            <a:grpSpLocks/>
          </p:cNvGrpSpPr>
          <p:nvPr/>
        </p:nvGrpSpPr>
        <p:grpSpPr bwMode="auto">
          <a:xfrm>
            <a:off x="6682984" y="4360461"/>
            <a:ext cx="2260600" cy="240030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defRPr/>
              </a:pPr>
              <a:endParaRPr lang="en-US">
                <a:cs typeface="Arial" charset="0"/>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a:defRPr/>
              </a:pPr>
              <a:endParaRPr lang="en-US">
                <a:cs typeface="Arial" charset="0"/>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a:defRPr/>
              </a:pPr>
              <a:endParaRPr lang="en-US">
                <a:cs typeface="Arial" charset="0"/>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a:defRPr/>
                </a:pPr>
                <a:endParaRPr lang="en-US">
                  <a:cs typeface="Arial" charset="0"/>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95239" name="Rectangle 17"/>
          <p:cNvSpPr>
            <a:spLocks noChangeArrowheads="1"/>
          </p:cNvSpPr>
          <p:nvPr/>
        </p:nvSpPr>
        <p:spPr bwMode="auto">
          <a:xfrm>
            <a:off x="236538" y="5781675"/>
            <a:ext cx="699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r>
              <a:rPr lang="en-US" sz="2400" b="1" i="0">
                <a:solidFill>
                  <a:srgbClr val="6E634A"/>
                </a:solidFill>
              </a:rPr>
              <a:t>Galatians 1:6-12 </a:t>
            </a:r>
            <a:r>
              <a:rPr lang="en-US" sz="1800" b="1" i="0">
                <a:solidFill>
                  <a:srgbClr val="6E634A"/>
                </a:solidFill>
              </a:rPr>
              <a:t>(see also Acts 20:28)</a:t>
            </a:r>
          </a:p>
        </p:txBody>
      </p:sp>
      <p:sp>
        <p:nvSpPr>
          <p:cNvPr id="4" name="Oval 3"/>
          <p:cNvSpPr/>
          <p:nvPr/>
        </p:nvSpPr>
        <p:spPr bwMode="auto">
          <a:xfrm>
            <a:off x="2211572" y="3763926"/>
            <a:ext cx="956930" cy="829339"/>
          </a:xfrm>
          <a:prstGeom prst="ellipse">
            <a:avLst/>
          </a:prstGeom>
          <a:noFill/>
          <a:ln w="76200" cap="flat" cmpd="sng" algn="ctr">
            <a:solidFill>
              <a:srgbClr val="F9FBBB"/>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5" name="Rounded Rectangle 4"/>
          <p:cNvSpPr/>
          <p:nvPr/>
        </p:nvSpPr>
        <p:spPr bwMode="auto">
          <a:xfrm>
            <a:off x="701749" y="2785730"/>
            <a:ext cx="4167963" cy="808075"/>
          </a:xfrm>
          <a:prstGeom prst="roundRect">
            <a:avLst/>
          </a:prstGeom>
          <a:solidFill>
            <a:srgbClr val="A5002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4000" b="1" i="0" u="none" strike="noStrike" cap="none" normalizeH="0" baseline="0" dirty="0" smtClean="0">
                <a:ln>
                  <a:noFill/>
                </a:ln>
                <a:solidFill>
                  <a:schemeClr val="bg1"/>
                </a:solidFill>
                <a:effectLst/>
                <a:latin typeface="Arial Black" pitchFamily="34" charset="0"/>
              </a:rPr>
              <a:t>APOSTLES</a:t>
            </a:r>
            <a:endParaRPr kumimoji="0" lang="en-US" sz="3200" b="1" i="0" u="none" strike="noStrike" cap="none" normalizeH="0" baseline="0" dirty="0" smtClean="0">
              <a:ln>
                <a:noFill/>
              </a:ln>
              <a:solidFill>
                <a:schemeClr val="bg1"/>
              </a:solidFill>
              <a:effectLst/>
              <a:latin typeface="Arial Black" pitchFamily="34" charset="0"/>
            </a:endParaRPr>
          </a:p>
        </p:txBody>
      </p:sp>
    </p:spTree>
    <p:extLst>
      <p:ext uri="{BB962C8B-B14F-4D97-AF65-F5344CB8AC3E}">
        <p14:creationId xmlns:p14="http://schemas.microsoft.com/office/powerpoint/2010/main" val="3530260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8125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17410" name="Rectangle 2"/>
          <p:cNvSpPr>
            <a:spLocks noChangeArrowheads="1"/>
          </p:cNvSpPr>
          <p:nvPr/>
        </p:nvSpPr>
        <p:spPr bwMode="auto">
          <a:xfrm>
            <a:off x="5122863" y="3371850"/>
            <a:ext cx="3775075" cy="1639888"/>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charset="0"/>
            </a:endParaRPr>
          </a:p>
        </p:txBody>
      </p:sp>
      <p:sp>
        <p:nvSpPr>
          <p:cNvPr id="3217411" name="Rectangle 3"/>
          <p:cNvSpPr>
            <a:spLocks noChangeArrowheads="1"/>
          </p:cNvSpPr>
          <p:nvPr/>
        </p:nvSpPr>
        <p:spPr bwMode="auto">
          <a:xfrm>
            <a:off x="5118100" y="2247900"/>
            <a:ext cx="3787775" cy="1125538"/>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charset="0"/>
            </a:endParaRPr>
          </a:p>
        </p:txBody>
      </p:sp>
      <p:sp>
        <p:nvSpPr>
          <p:cNvPr id="3217412" name="Text Box 4"/>
          <p:cNvSpPr txBox="1">
            <a:spLocks noChangeArrowheads="1"/>
          </p:cNvSpPr>
          <p:nvPr/>
        </p:nvSpPr>
        <p:spPr bwMode="auto">
          <a:xfrm>
            <a:off x="5068888" y="1779588"/>
            <a:ext cx="3822700" cy="3081337"/>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defRPr/>
            </a:pPr>
            <a:r>
              <a:rPr lang="en-US" sz="2800" b="1" i="0" dirty="0">
                <a:solidFill>
                  <a:srgbClr val="997934"/>
                </a:solidFill>
                <a:cs typeface="Arial" charset="0"/>
              </a:rPr>
              <a:t>Romans 6:6</a:t>
            </a:r>
          </a:p>
          <a:p>
            <a:pPr algn="ctr">
              <a:defRPr/>
            </a:pPr>
            <a:r>
              <a:rPr lang="en-US" sz="2800" b="1" dirty="0">
                <a:solidFill>
                  <a:srgbClr val="FFFFFF"/>
                </a:solidFill>
                <a:cs typeface="Arial" charset="0"/>
              </a:rPr>
              <a:t>Our old self was </a:t>
            </a:r>
            <a:r>
              <a:rPr lang="en-US" sz="2800" u="sng" dirty="0">
                <a:solidFill>
                  <a:srgbClr val="FFFF00"/>
                </a:solidFill>
                <a:latin typeface="Eras Bold ITC" pitchFamily="34" charset="0"/>
                <a:cs typeface="Arial" charset="0"/>
              </a:rPr>
              <a:t>crucified with Him</a:t>
            </a:r>
            <a:r>
              <a:rPr lang="en-US" sz="2800" dirty="0">
                <a:solidFill>
                  <a:srgbClr val="FFFFFF"/>
                </a:solidFill>
                <a:cs typeface="Arial" charset="0"/>
              </a:rPr>
              <a:t>,</a:t>
            </a:r>
          </a:p>
          <a:p>
            <a:pPr algn="ctr">
              <a:defRPr/>
            </a:pPr>
            <a:endParaRPr lang="en-US" sz="2800" dirty="0">
              <a:solidFill>
                <a:srgbClr val="FFFFFF"/>
              </a:solidFill>
              <a:cs typeface="Arial" charset="0"/>
            </a:endParaRPr>
          </a:p>
          <a:p>
            <a:pPr algn="ctr">
              <a:defRPr/>
            </a:pPr>
            <a:r>
              <a:rPr lang="en-US" sz="2800" b="1" dirty="0">
                <a:solidFill>
                  <a:srgbClr val="FFFFFF"/>
                </a:solidFill>
                <a:cs typeface="Arial" charset="0"/>
              </a:rPr>
              <a:t>That our </a:t>
            </a:r>
            <a:r>
              <a:rPr lang="en-US" sz="2800" b="1" u="sng" dirty="0">
                <a:solidFill>
                  <a:srgbClr val="FFFFFF"/>
                </a:solidFill>
                <a:cs typeface="Arial" charset="0"/>
              </a:rPr>
              <a:t>body of sin</a:t>
            </a:r>
            <a:r>
              <a:rPr lang="en-US" sz="2800" b="1" dirty="0">
                <a:solidFill>
                  <a:srgbClr val="FFFFFF"/>
                </a:solidFill>
                <a:cs typeface="Arial" charset="0"/>
              </a:rPr>
              <a:t> might </a:t>
            </a:r>
            <a:r>
              <a:rPr lang="en-US" sz="2800" b="1" u="sng" dirty="0">
                <a:solidFill>
                  <a:srgbClr val="FFFF00"/>
                </a:solidFill>
                <a:cs typeface="Arial" charset="0"/>
              </a:rPr>
              <a:t>be </a:t>
            </a:r>
            <a:r>
              <a:rPr lang="en-US" sz="2800" u="sng" dirty="0">
                <a:solidFill>
                  <a:srgbClr val="FFFF00"/>
                </a:solidFill>
                <a:latin typeface="Eras Bold ITC" pitchFamily="34" charset="0"/>
                <a:cs typeface="Arial" charset="0"/>
              </a:rPr>
              <a:t>done away with</a:t>
            </a:r>
            <a:r>
              <a:rPr lang="en-US" sz="2800" u="sng" dirty="0">
                <a:solidFill>
                  <a:srgbClr val="FFFF00"/>
                </a:solidFill>
                <a:cs typeface="Arial" charset="0"/>
              </a:rPr>
              <a:t>.</a:t>
            </a:r>
            <a:r>
              <a:rPr lang="en-US" sz="2800" u="sng" dirty="0">
                <a:solidFill>
                  <a:srgbClr val="FFFFFF"/>
                </a:solidFill>
                <a:cs typeface="Arial" charset="0"/>
              </a:rPr>
              <a:t> </a:t>
            </a:r>
          </a:p>
        </p:txBody>
      </p:sp>
      <p:sp>
        <p:nvSpPr>
          <p:cNvPr id="112645" name="Rectangle 5"/>
          <p:cNvSpPr>
            <a:spLocks noGrp="1" noChangeArrowheads="1"/>
          </p:cNvSpPr>
          <p:nvPr>
            <p:ph type="title"/>
          </p:nvPr>
        </p:nvSpPr>
        <p:spPr/>
        <p:txBody>
          <a:bodyPr/>
          <a:lstStyle/>
          <a:p>
            <a:pPr eaLnBrk="1" hangingPunct="1">
              <a:defRPr/>
            </a:pPr>
            <a:r>
              <a:rPr lang="en-US" sz="4800" b="1" dirty="0" smtClean="0">
                <a:effectLst>
                  <a:outerShdw blurRad="38100" dist="38100" dir="2700000" algn="tl">
                    <a:srgbClr val="000000">
                      <a:alpha val="43137"/>
                    </a:srgbClr>
                  </a:outerShdw>
                </a:effectLst>
              </a:rPr>
              <a:t>Christ’s Sacrifice – </a:t>
            </a:r>
            <a:r>
              <a:rPr lang="en-US" sz="4800" b="1" dirty="0" smtClean="0">
                <a:solidFill>
                  <a:srgbClr val="E0014A"/>
                </a:solidFill>
                <a:effectLst>
                  <a:outerShdw blurRad="38100" dist="38100" dir="2700000" algn="tl">
                    <a:srgbClr val="000000">
                      <a:alpha val="43137"/>
                    </a:srgbClr>
                  </a:outerShdw>
                </a:effectLst>
              </a:rPr>
              <a:t>Removes Sin</a:t>
            </a:r>
          </a:p>
        </p:txBody>
      </p:sp>
      <p:sp>
        <p:nvSpPr>
          <p:cNvPr id="181261" name="Text Box 6"/>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sp>
        <p:nvSpPr>
          <p:cNvPr id="23" name="Circular Arrow 22"/>
          <p:cNvSpPr/>
          <p:nvPr/>
        </p:nvSpPr>
        <p:spPr bwMode="auto">
          <a:xfrm flipH="1">
            <a:off x="278243" y="885927"/>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181265" name="Oval 28"/>
          <p:cNvSpPr>
            <a:spLocks noChangeArrowheads="1"/>
          </p:cNvSpPr>
          <p:nvPr/>
        </p:nvSpPr>
        <p:spPr bwMode="auto">
          <a:xfrm rot="-5400000">
            <a:off x="-247650" y="2136775"/>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181266" name="Oval 29"/>
          <p:cNvSpPr>
            <a:spLocks noChangeArrowheads="1"/>
          </p:cNvSpPr>
          <p:nvPr/>
        </p:nvSpPr>
        <p:spPr bwMode="auto">
          <a:xfrm>
            <a:off x="3043238" y="236537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sp>
        <p:nvSpPr>
          <p:cNvPr id="181267" name="WordArt 34"/>
          <p:cNvSpPr>
            <a:spLocks noChangeArrowheads="1" noChangeShapeType="1" noTextEdit="1"/>
          </p:cNvSpPr>
          <p:nvPr/>
        </p:nvSpPr>
        <p:spPr bwMode="auto">
          <a:xfrm>
            <a:off x="436563" y="3057525"/>
            <a:ext cx="4162425" cy="28892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13669"/>
              </a:avLst>
            </a:prstTxWarp>
          </a:bodyPr>
          <a:lstStyle/>
          <a:p>
            <a:pPr algn="ctr"/>
            <a:r>
              <a:rPr lang="en-US" kern="10" spc="640">
                <a:solidFill>
                  <a:srgbClr val="333399"/>
                </a:solidFill>
                <a:latin typeface="Arial Black"/>
              </a:rPr>
              <a:t>REPRESENTATIVE DEATH</a:t>
            </a:r>
          </a:p>
        </p:txBody>
      </p:sp>
      <p:pic>
        <p:nvPicPr>
          <p:cNvPr id="181268" name="Picture 3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38525" y="2849563"/>
            <a:ext cx="103663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6"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blip>
          <a:srcRect/>
          <a:stretch>
            <a:fillRect/>
          </a:stretch>
        </p:blipFill>
        <p:spPr bwMode="auto">
          <a:xfrm>
            <a:off x="312738" y="3001963"/>
            <a:ext cx="1525587" cy="998537"/>
          </a:xfrm>
          <a:prstGeom prst="rect">
            <a:avLst/>
          </a:prstGeom>
          <a:noFill/>
          <a:ln w="127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9" name="AutoShape 23"/>
          <p:cNvSpPr>
            <a:spLocks noChangeArrowheads="1"/>
          </p:cNvSpPr>
          <p:nvPr/>
        </p:nvSpPr>
        <p:spPr bwMode="auto">
          <a:xfrm>
            <a:off x="1865647" y="2841625"/>
            <a:ext cx="1927225" cy="12938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1400" i="0" dirty="0">
                <a:solidFill>
                  <a:srgbClr val="FFFFFF"/>
                </a:solidFill>
                <a:effectLst>
                  <a:outerShdw blurRad="38100" dist="38100" dir="2700000" algn="tl">
                    <a:srgbClr val="000000"/>
                  </a:outerShdw>
                </a:effectLst>
                <a:latin typeface="Arial Black" pitchFamily="34" charset="0"/>
              </a:rPr>
              <a:t>JUDICIAL</a:t>
            </a:r>
          </a:p>
          <a:p>
            <a:pPr algn="ctr">
              <a:defRPr/>
            </a:pPr>
            <a:r>
              <a:rPr lang="en-US" sz="1400" i="0" dirty="0">
                <a:solidFill>
                  <a:srgbClr val="FFFFFF"/>
                </a:solidFill>
                <a:effectLst>
                  <a:outerShdw blurRad="38100" dist="38100" dir="2700000" algn="tl">
                    <a:srgbClr val="000000"/>
                  </a:outerShdw>
                </a:effectLst>
                <a:latin typeface="Arial Black" pitchFamily="34" charset="0"/>
              </a:rPr>
              <a:t>DEATH</a:t>
            </a:r>
            <a:endParaRPr lang="en-US" sz="1600" i="0" dirty="0">
              <a:solidFill>
                <a:srgbClr val="FFFFFF"/>
              </a:solidFill>
              <a:latin typeface="Arial Black" pitchFamily="34" charset="0"/>
            </a:endParaRPr>
          </a:p>
        </p:txBody>
      </p:sp>
      <p:sp>
        <p:nvSpPr>
          <p:cNvPr id="30" name="Circular Arrow 29"/>
          <p:cNvSpPr/>
          <p:nvPr/>
        </p:nvSpPr>
        <p:spPr bwMode="auto">
          <a:xfrm flipV="1">
            <a:off x="224549" y="2626641"/>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31" name="Text Box 33"/>
          <p:cNvSpPr txBox="1">
            <a:spLocks noChangeArrowheads="1"/>
          </p:cNvSpPr>
          <p:nvPr/>
        </p:nvSpPr>
        <p:spPr bwMode="auto">
          <a:xfrm>
            <a:off x="2019969" y="1476334"/>
            <a:ext cx="1171575" cy="514698"/>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32" name="Rectangle 31"/>
          <p:cNvSpPr>
            <a:spLocks noChangeArrowheads="1"/>
          </p:cNvSpPr>
          <p:nvPr/>
        </p:nvSpPr>
        <p:spPr bwMode="auto">
          <a:xfrm>
            <a:off x="1699869" y="4866972"/>
            <a:ext cx="1544994" cy="591322"/>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20" name="Text Box 3"/>
          <p:cNvSpPr txBox="1">
            <a:spLocks noChangeArrowheads="1"/>
          </p:cNvSpPr>
          <p:nvPr/>
        </p:nvSpPr>
        <p:spPr bwMode="auto">
          <a:xfrm>
            <a:off x="336551" y="5072063"/>
            <a:ext cx="8564562" cy="1384995"/>
          </a:xfrm>
          <a:prstGeom prst="rect">
            <a:avLst/>
          </a:prstGeom>
          <a:solidFill>
            <a:srgbClr val="C0000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defRPr/>
            </a:pPr>
            <a:r>
              <a:rPr lang="en-US" sz="2800" b="1" dirty="0">
                <a:solidFill>
                  <a:srgbClr val="FFFFFF"/>
                </a:solidFill>
                <a:cs typeface="Arial" charset="0"/>
              </a:rPr>
              <a:t>By this will </a:t>
            </a:r>
            <a:r>
              <a:rPr lang="en-US" sz="2800" b="1" u="sng" dirty="0">
                <a:solidFill>
                  <a:srgbClr val="FFFF00"/>
                </a:solidFill>
                <a:effectLst>
                  <a:outerShdw blurRad="38100" dist="38100" dir="2700000" algn="tl">
                    <a:srgbClr val="000000">
                      <a:alpha val="43137"/>
                    </a:srgbClr>
                  </a:outerShdw>
                </a:effectLst>
                <a:cs typeface="Arial" charset="0"/>
              </a:rPr>
              <a:t>we have been sanctified </a:t>
            </a:r>
            <a:r>
              <a:rPr lang="en-US" sz="2800" b="1" dirty="0">
                <a:solidFill>
                  <a:srgbClr val="FFFFFF"/>
                </a:solidFill>
                <a:cs typeface="Arial" charset="0"/>
              </a:rPr>
              <a:t>through the offering of the body of Jesus Christ once for all. </a:t>
            </a:r>
          </a:p>
          <a:p>
            <a:pPr algn="r">
              <a:defRPr/>
            </a:pPr>
            <a:r>
              <a:rPr lang="en-US" sz="2800" b="1" dirty="0">
                <a:solidFill>
                  <a:srgbClr val="FFFFFF"/>
                </a:solidFill>
                <a:cs typeface="Arial" charset="0"/>
              </a:rPr>
              <a:t>Heb 10:10</a:t>
            </a:r>
            <a:endParaRPr lang="en-US" sz="2800" u="sng" dirty="0">
              <a:solidFill>
                <a:srgbClr val="FFFF00"/>
              </a:solidFill>
              <a:latin typeface="Eras Bold ITC" pitchFamily="34" charset="0"/>
              <a:cs typeface="Arial" charset="0"/>
            </a:endParaRPr>
          </a:p>
        </p:txBody>
      </p:sp>
    </p:spTree>
    <p:extLst>
      <p:ext uri="{BB962C8B-B14F-4D97-AF65-F5344CB8AC3E}">
        <p14:creationId xmlns:p14="http://schemas.microsoft.com/office/powerpoint/2010/main" val="229857472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3217411"/>
                                        </p:tgtEl>
                                        <p:attrNameLst>
                                          <p:attrName>style.visibility</p:attrName>
                                        </p:attrNameLst>
                                      </p:cBhvr>
                                      <p:to>
                                        <p:strVal val="visible"/>
                                      </p:to>
                                    </p:set>
                                    <p:animEffect transition="in" filter="wipe(up)">
                                      <p:cBhvr>
                                        <p:cTn id="7" dur="2000"/>
                                        <p:tgtEl>
                                          <p:spTgt spid="3217411"/>
                                        </p:tgtEl>
                                      </p:cBhvr>
                                    </p:animEffect>
                                  </p:childTnLst>
                                </p:cTn>
                              </p:par>
                              <p:par>
                                <p:cTn id="8" presetID="22" presetClass="entr" presetSubtype="1" fill="hold" nodeType="withEffect">
                                  <p:stCondLst>
                                    <p:cond delay="0"/>
                                  </p:stCondLst>
                                  <p:childTnLst>
                                    <p:set>
                                      <p:cBhvr>
                                        <p:cTn id="9" dur="1" fill="hold">
                                          <p:stCondLst>
                                            <p:cond delay="0"/>
                                          </p:stCondLst>
                                        </p:cTn>
                                        <p:tgtEl>
                                          <p:spTgt spid="3217410"/>
                                        </p:tgtEl>
                                        <p:attrNameLst>
                                          <p:attrName>style.visibility</p:attrName>
                                        </p:attrNameLst>
                                      </p:cBhvr>
                                      <p:to>
                                        <p:strVal val="visible"/>
                                      </p:to>
                                    </p:set>
                                    <p:animEffect transition="in" filter="wipe(up)">
                                      <p:cBhvr>
                                        <p:cTn id="10" dur="2000"/>
                                        <p:tgtEl>
                                          <p:spTgt spid="32174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8227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26988" y="-23813"/>
            <a:ext cx="9144001"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Rectangle 2"/>
          <p:cNvSpPr>
            <a:spLocks noGrp="1" noChangeArrowheads="1"/>
          </p:cNvSpPr>
          <p:nvPr>
            <p:ph type="title"/>
          </p:nvPr>
        </p:nvSpPr>
        <p:spPr/>
        <p:txBody>
          <a:bodyPr/>
          <a:lstStyle/>
          <a:p>
            <a:pPr eaLnBrk="1" hangingPunct="1">
              <a:defRPr/>
            </a:pPr>
            <a:r>
              <a:rPr lang="en-US" sz="5400" b="1" dirty="0" smtClean="0">
                <a:effectLst>
                  <a:outerShdw blurRad="38100" dist="38100" dir="2700000" algn="tl">
                    <a:srgbClr val="000000">
                      <a:alpha val="43137"/>
                    </a:srgbClr>
                  </a:outerShdw>
                </a:effectLst>
              </a:rPr>
              <a:t>Propitiation – </a:t>
            </a:r>
            <a:r>
              <a:rPr lang="en-US" sz="5400" b="1" dirty="0" smtClean="0">
                <a:solidFill>
                  <a:srgbClr val="E0014A"/>
                </a:solidFill>
                <a:effectLst>
                  <a:outerShdw blurRad="38100" dist="38100" dir="2700000" algn="tl">
                    <a:srgbClr val="000000">
                      <a:alpha val="43137"/>
                    </a:srgbClr>
                  </a:outerShdw>
                </a:effectLst>
              </a:rPr>
              <a:t>By Faith</a:t>
            </a:r>
          </a:p>
        </p:txBody>
      </p:sp>
      <p:sp>
        <p:nvSpPr>
          <p:cNvPr id="3219459" name="Text Box 3"/>
          <p:cNvSpPr txBox="1">
            <a:spLocks noChangeArrowheads="1"/>
          </p:cNvSpPr>
          <p:nvPr/>
        </p:nvSpPr>
        <p:spPr bwMode="auto">
          <a:xfrm>
            <a:off x="4951413" y="1550988"/>
            <a:ext cx="3924300" cy="4371975"/>
          </a:xfrm>
          <a:prstGeom prst="rect">
            <a:avLst/>
          </a:prstGeom>
          <a:solidFill>
            <a:srgbClr val="0000FF">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defRPr/>
            </a:pPr>
            <a:r>
              <a:rPr lang="en-US" sz="2800" b="1" dirty="0">
                <a:solidFill>
                  <a:srgbClr val="FFFF66"/>
                </a:solidFill>
                <a:cs typeface="Arial" charset="0"/>
              </a:rPr>
              <a:t> </a:t>
            </a:r>
            <a:r>
              <a:rPr lang="en-US" sz="2800" b="1" dirty="0">
                <a:solidFill>
                  <a:srgbClr val="FFFFFF"/>
                </a:solidFill>
                <a:cs typeface="Arial" charset="0"/>
              </a:rPr>
              <a:t>for all have sinned, and fall short of the glory of God; being justified freely by his grace through the redemption that is in Christ Jesus: whom God set forth to be a</a:t>
            </a:r>
            <a:r>
              <a:rPr lang="en-US" sz="2800" dirty="0">
                <a:solidFill>
                  <a:srgbClr val="FFFFFF"/>
                </a:solidFill>
                <a:cs typeface="Arial" charset="0"/>
              </a:rPr>
              <a:t> </a:t>
            </a:r>
            <a:r>
              <a:rPr lang="en-US" sz="2800" dirty="0">
                <a:solidFill>
                  <a:srgbClr val="FFFFFF"/>
                </a:solidFill>
                <a:latin typeface="Eras Bold ITC" pitchFamily="34" charset="0"/>
                <a:cs typeface="Arial" charset="0"/>
              </a:rPr>
              <a:t>propitiation</a:t>
            </a:r>
            <a:r>
              <a:rPr lang="en-US" sz="2800" dirty="0">
                <a:solidFill>
                  <a:srgbClr val="FFFFFF"/>
                </a:solidFill>
                <a:cs typeface="Arial" charset="0"/>
              </a:rPr>
              <a:t>,</a:t>
            </a:r>
            <a:r>
              <a:rPr lang="en-US" sz="2800" dirty="0">
                <a:solidFill>
                  <a:srgbClr val="FFFF66"/>
                </a:solidFill>
                <a:cs typeface="Arial" charset="0"/>
              </a:rPr>
              <a:t> </a:t>
            </a:r>
            <a:r>
              <a:rPr lang="en-US" sz="2800" b="1" u="sng" dirty="0">
                <a:solidFill>
                  <a:srgbClr val="FFFFFF"/>
                </a:solidFill>
                <a:cs typeface="Arial" charset="0"/>
              </a:rPr>
              <a:t>through</a:t>
            </a:r>
            <a:r>
              <a:rPr lang="en-US" sz="2800" u="sng" dirty="0">
                <a:solidFill>
                  <a:srgbClr val="FFFFFF"/>
                </a:solidFill>
                <a:cs typeface="Arial" charset="0"/>
              </a:rPr>
              <a:t> </a:t>
            </a:r>
            <a:r>
              <a:rPr lang="en-US" sz="2800" u="sng" dirty="0">
                <a:solidFill>
                  <a:srgbClr val="FFFF00"/>
                </a:solidFill>
                <a:latin typeface="Eras Bold ITC" pitchFamily="34" charset="0"/>
                <a:cs typeface="Arial" charset="0"/>
              </a:rPr>
              <a:t>faith, in his blood...</a:t>
            </a:r>
          </a:p>
        </p:txBody>
      </p:sp>
      <p:sp>
        <p:nvSpPr>
          <p:cNvPr id="113668" name="Rectangle 4"/>
          <p:cNvSpPr>
            <a:spLocks noChangeArrowheads="1"/>
          </p:cNvSpPr>
          <p:nvPr/>
        </p:nvSpPr>
        <p:spPr bwMode="auto">
          <a:xfrm>
            <a:off x="4845050" y="1075055"/>
            <a:ext cx="2719388"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Romans 3:23-25</a:t>
            </a:r>
          </a:p>
        </p:txBody>
      </p:sp>
      <p:sp>
        <p:nvSpPr>
          <p:cNvPr id="182282" name="Text Box 5"/>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sp>
        <p:nvSpPr>
          <p:cNvPr id="18" name="Circular Arrow 17"/>
          <p:cNvSpPr/>
          <p:nvPr/>
        </p:nvSpPr>
        <p:spPr bwMode="auto">
          <a:xfrm flipH="1">
            <a:off x="278243" y="885927"/>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182286" name="Oval 28"/>
          <p:cNvSpPr>
            <a:spLocks noChangeArrowheads="1"/>
          </p:cNvSpPr>
          <p:nvPr/>
        </p:nvSpPr>
        <p:spPr bwMode="auto">
          <a:xfrm rot="-5400000">
            <a:off x="-247650" y="2136775"/>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182287" name="Oval 29"/>
          <p:cNvSpPr>
            <a:spLocks noChangeArrowheads="1"/>
          </p:cNvSpPr>
          <p:nvPr/>
        </p:nvSpPr>
        <p:spPr bwMode="auto">
          <a:xfrm>
            <a:off x="3043238" y="236537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sp>
        <p:nvSpPr>
          <p:cNvPr id="182288" name="WordArt 34"/>
          <p:cNvSpPr>
            <a:spLocks noChangeArrowheads="1" noChangeShapeType="1" noTextEdit="1"/>
          </p:cNvSpPr>
          <p:nvPr/>
        </p:nvSpPr>
        <p:spPr bwMode="auto">
          <a:xfrm>
            <a:off x="436563" y="3057525"/>
            <a:ext cx="4162425" cy="28892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13669"/>
              </a:avLst>
            </a:prstTxWarp>
          </a:bodyPr>
          <a:lstStyle/>
          <a:p>
            <a:pPr algn="ctr"/>
            <a:r>
              <a:rPr lang="en-US" kern="10" spc="640">
                <a:solidFill>
                  <a:srgbClr val="333399"/>
                </a:solidFill>
                <a:latin typeface="Arial Black"/>
              </a:rPr>
              <a:t>REPRESENTATIVE DEATH</a:t>
            </a:r>
          </a:p>
        </p:txBody>
      </p:sp>
      <p:pic>
        <p:nvPicPr>
          <p:cNvPr id="182289" name="Picture 3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38525" y="2849563"/>
            <a:ext cx="103663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6"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blip>
          <a:srcRect/>
          <a:stretch>
            <a:fillRect/>
          </a:stretch>
        </p:blipFill>
        <p:spPr bwMode="auto">
          <a:xfrm>
            <a:off x="312738" y="3001963"/>
            <a:ext cx="1525587" cy="998537"/>
          </a:xfrm>
          <a:prstGeom prst="rect">
            <a:avLst/>
          </a:prstGeom>
          <a:noFill/>
          <a:ln w="127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7" name="AutoShape 23"/>
          <p:cNvSpPr>
            <a:spLocks noChangeArrowheads="1"/>
          </p:cNvSpPr>
          <p:nvPr/>
        </p:nvSpPr>
        <p:spPr bwMode="auto">
          <a:xfrm>
            <a:off x="1865647" y="2841625"/>
            <a:ext cx="1927225" cy="12938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1400" i="0" dirty="0">
                <a:solidFill>
                  <a:srgbClr val="FFFFFF"/>
                </a:solidFill>
                <a:effectLst>
                  <a:outerShdw blurRad="38100" dist="38100" dir="2700000" algn="tl">
                    <a:srgbClr val="000000"/>
                  </a:outerShdw>
                </a:effectLst>
                <a:latin typeface="Arial Black" pitchFamily="34" charset="0"/>
              </a:rPr>
              <a:t>JUDICIAL</a:t>
            </a:r>
          </a:p>
          <a:p>
            <a:pPr algn="ctr">
              <a:defRPr/>
            </a:pPr>
            <a:r>
              <a:rPr lang="en-US" sz="1400" i="0" dirty="0">
                <a:solidFill>
                  <a:srgbClr val="FFFFFF"/>
                </a:solidFill>
                <a:effectLst>
                  <a:outerShdw blurRad="38100" dist="38100" dir="2700000" algn="tl">
                    <a:srgbClr val="000000"/>
                  </a:outerShdw>
                </a:effectLst>
                <a:latin typeface="Arial Black" pitchFamily="34" charset="0"/>
              </a:rPr>
              <a:t>DEATH</a:t>
            </a:r>
            <a:endParaRPr lang="en-US" sz="1600" i="0" dirty="0">
              <a:solidFill>
                <a:srgbClr val="FFFFFF"/>
              </a:solidFill>
              <a:latin typeface="Arial Black" pitchFamily="34" charset="0"/>
            </a:endParaRPr>
          </a:p>
        </p:txBody>
      </p:sp>
      <p:sp>
        <p:nvSpPr>
          <p:cNvPr id="28" name="Circular Arrow 27"/>
          <p:cNvSpPr/>
          <p:nvPr/>
        </p:nvSpPr>
        <p:spPr bwMode="auto">
          <a:xfrm flipV="1">
            <a:off x="224549" y="2626641"/>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9" name="Text Box 33"/>
          <p:cNvSpPr txBox="1">
            <a:spLocks noChangeArrowheads="1"/>
          </p:cNvSpPr>
          <p:nvPr/>
        </p:nvSpPr>
        <p:spPr bwMode="auto">
          <a:xfrm>
            <a:off x="2019969" y="1476334"/>
            <a:ext cx="1171575" cy="514698"/>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30" name="Rectangle 31"/>
          <p:cNvSpPr>
            <a:spLocks noChangeArrowheads="1"/>
          </p:cNvSpPr>
          <p:nvPr/>
        </p:nvSpPr>
        <p:spPr bwMode="auto">
          <a:xfrm>
            <a:off x="1699869" y="4866972"/>
            <a:ext cx="1544994" cy="591322"/>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Tree>
    <p:extLst>
      <p:ext uri="{BB962C8B-B14F-4D97-AF65-F5344CB8AC3E}">
        <p14:creationId xmlns:p14="http://schemas.microsoft.com/office/powerpoint/2010/main" val="36364159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219459"/>
                                        </p:tgtEl>
                                        <p:attrNameLst>
                                          <p:attrName>style.visibility</p:attrName>
                                        </p:attrNameLst>
                                      </p:cBhvr>
                                      <p:to>
                                        <p:strVal val="visible"/>
                                      </p:to>
                                    </p:set>
                                    <p:animEffect transition="in" filter="fade">
                                      <p:cBhvr>
                                        <p:cTn id="7" dur="2000"/>
                                        <p:tgtEl>
                                          <p:spTgt spid="321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8329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26988" y="-23813"/>
            <a:ext cx="9144001"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2205" name="Text Box 13"/>
          <p:cNvSpPr txBox="1">
            <a:spLocks noChangeArrowheads="1"/>
          </p:cNvSpPr>
          <p:nvPr/>
        </p:nvSpPr>
        <p:spPr bwMode="auto">
          <a:xfrm>
            <a:off x="153988" y="2692400"/>
            <a:ext cx="1747837" cy="3140075"/>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anchor="ctr">
            <a:spAutoFit/>
            <a:flatTx/>
          </a:bodyPr>
          <a:lstStyle/>
          <a:p>
            <a:pPr algn="ctr">
              <a:defRPr/>
            </a:pPr>
            <a:r>
              <a:rPr lang="en-US" sz="1800" b="1" i="0" u="sng" dirty="0">
                <a:solidFill>
                  <a:srgbClr val="FFFFFF"/>
                </a:solidFill>
                <a:latin typeface="Eras Medium ITC"/>
              </a:rPr>
              <a:t>1 Peter 1:18-19</a:t>
            </a:r>
            <a:r>
              <a:rPr lang="en-US" sz="2000" b="1" i="0" dirty="0">
                <a:solidFill>
                  <a:srgbClr val="FFFFFF"/>
                </a:solidFill>
                <a:effectLst>
                  <a:outerShdw blurRad="38100" dist="38100" dir="2700000" algn="tl">
                    <a:srgbClr val="000000"/>
                  </a:outerShdw>
                </a:effectLst>
                <a:latin typeface="Eras Medium ITC"/>
              </a:rPr>
              <a:t> </a:t>
            </a:r>
          </a:p>
          <a:p>
            <a:pPr algn="ctr">
              <a:defRPr/>
            </a:pPr>
            <a:r>
              <a:rPr lang="en-US" sz="2000" b="1" i="0" dirty="0">
                <a:solidFill>
                  <a:srgbClr val="FFFFFF"/>
                </a:solidFill>
                <a:effectLst>
                  <a:outerShdw blurRad="38100" dist="38100" dir="2700000" algn="tl">
                    <a:srgbClr val="000000"/>
                  </a:outerShdw>
                </a:effectLst>
                <a:latin typeface="Eras Medium ITC"/>
              </a:rPr>
              <a:t>you were redeemed with </a:t>
            </a:r>
            <a:r>
              <a:rPr lang="en-US" sz="2000" b="1" i="0" dirty="0">
                <a:solidFill>
                  <a:srgbClr val="FFFF66"/>
                </a:solidFill>
                <a:effectLst>
                  <a:outerShdw blurRad="38100" dist="38100" dir="2700000" algn="tl">
                    <a:srgbClr val="000000"/>
                  </a:outerShdw>
                </a:effectLst>
                <a:latin typeface="Eras Medium ITC"/>
              </a:rPr>
              <a:t>precious blood, as of a lamb unblemished and spotless, the blood of Christ.</a:t>
            </a:r>
          </a:p>
        </p:txBody>
      </p:sp>
      <p:sp>
        <p:nvSpPr>
          <p:cNvPr id="2312206" name="Text Box 14"/>
          <p:cNvSpPr txBox="1">
            <a:spLocks noChangeArrowheads="1"/>
          </p:cNvSpPr>
          <p:nvPr/>
        </p:nvSpPr>
        <p:spPr bwMode="auto">
          <a:xfrm>
            <a:off x="231775" y="1223963"/>
            <a:ext cx="8597900" cy="701675"/>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anchor="ctr">
            <a:spAutoFit/>
            <a:flatTx/>
          </a:bodyPr>
          <a:lstStyle/>
          <a:p>
            <a:pPr algn="ctr">
              <a:spcBef>
                <a:spcPct val="50000"/>
              </a:spcBef>
              <a:defRPr/>
            </a:pPr>
            <a:r>
              <a:rPr lang="en-US" sz="2000" b="1" i="0" dirty="0">
                <a:solidFill>
                  <a:srgbClr val="FFFFFF"/>
                </a:solidFill>
                <a:effectLst>
                  <a:outerShdw blurRad="38100" dist="38100" dir="2700000" algn="tl">
                    <a:srgbClr val="000000"/>
                  </a:outerShdw>
                </a:effectLst>
                <a:latin typeface="Eras Medium ITC" pitchFamily="34" charset="0"/>
              </a:rPr>
              <a:t>1 Peter 2:24 </a:t>
            </a:r>
          </a:p>
          <a:p>
            <a:pPr algn="ctr">
              <a:defRPr/>
            </a:pPr>
            <a:r>
              <a:rPr lang="en-US" sz="2000" b="1" i="0" dirty="0">
                <a:solidFill>
                  <a:srgbClr val="FFFF66"/>
                </a:solidFill>
                <a:effectLst>
                  <a:outerShdw blurRad="38100" dist="38100" dir="2700000" algn="tl">
                    <a:srgbClr val="000000"/>
                  </a:outerShdw>
                </a:effectLst>
                <a:latin typeface="Eras Medium ITC" pitchFamily="34" charset="0"/>
              </a:rPr>
              <a:t>He Himself bore our sins in His body on the cross, that we might die to sin.</a:t>
            </a:r>
          </a:p>
        </p:txBody>
      </p:sp>
      <p:sp>
        <p:nvSpPr>
          <p:cNvPr id="2312207" name="Text Box 15"/>
          <p:cNvSpPr txBox="1">
            <a:spLocks noChangeArrowheads="1"/>
          </p:cNvSpPr>
          <p:nvPr/>
        </p:nvSpPr>
        <p:spPr bwMode="auto">
          <a:xfrm>
            <a:off x="7037388" y="2757488"/>
            <a:ext cx="1733550" cy="2835275"/>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2000" b="1" i="0" u="sng" dirty="0">
                <a:solidFill>
                  <a:srgbClr val="FFFFFF"/>
                </a:solidFill>
                <a:effectLst>
                  <a:outerShdw blurRad="38100" dist="38100" dir="2700000" algn="tl">
                    <a:srgbClr val="000000"/>
                  </a:outerShdw>
                </a:effectLst>
                <a:latin typeface="Eras Medium ITC"/>
              </a:rPr>
              <a:t>Romans 6:6</a:t>
            </a:r>
          </a:p>
          <a:p>
            <a:pPr algn="ctr">
              <a:defRPr/>
            </a:pPr>
            <a:r>
              <a:rPr lang="en-US" sz="2000" b="1" i="0" dirty="0">
                <a:solidFill>
                  <a:srgbClr val="FFFF66"/>
                </a:solidFill>
                <a:effectLst>
                  <a:outerShdw blurRad="38100" dist="38100" dir="2700000" algn="tl">
                    <a:srgbClr val="000000"/>
                  </a:outerShdw>
                </a:effectLst>
                <a:latin typeface="Eras Medium ITC"/>
              </a:rPr>
              <a:t>Our old self was crucified with Him,</a:t>
            </a:r>
          </a:p>
          <a:p>
            <a:pPr algn="ctr">
              <a:defRPr/>
            </a:pPr>
            <a:r>
              <a:rPr lang="en-US" sz="2000" b="1" i="0" dirty="0">
                <a:solidFill>
                  <a:srgbClr val="FFFF66"/>
                </a:solidFill>
                <a:effectLst>
                  <a:outerShdw blurRad="38100" dist="38100" dir="2700000" algn="tl">
                    <a:srgbClr val="000000"/>
                  </a:outerShdw>
                </a:effectLst>
                <a:latin typeface="Eras Medium ITC"/>
              </a:rPr>
              <a:t>That our body of sin might be done away with. </a:t>
            </a:r>
          </a:p>
        </p:txBody>
      </p:sp>
      <p:sp>
        <p:nvSpPr>
          <p:cNvPr id="114699" name="Rectangle 30"/>
          <p:cNvSpPr>
            <a:spLocks noGrp="1" noChangeArrowheads="1"/>
          </p:cNvSpPr>
          <p:nvPr>
            <p:ph type="title"/>
          </p:nvPr>
        </p:nvSpPr>
        <p:spPr/>
        <p:txBody>
          <a:bodyPr/>
          <a:lstStyle/>
          <a:p>
            <a:pPr eaLnBrk="1" hangingPunct="1">
              <a:defRPr/>
            </a:pPr>
            <a:r>
              <a:rPr lang="en-US" sz="5400" b="1" dirty="0" smtClean="0">
                <a:effectLst>
                  <a:outerShdw blurRad="38100" dist="38100" dir="2700000" algn="tl">
                    <a:srgbClr val="000000">
                      <a:alpha val="43137"/>
                    </a:srgbClr>
                  </a:outerShdw>
                </a:effectLst>
              </a:rPr>
              <a:t>Christ’s Sacrifice – </a:t>
            </a:r>
            <a:r>
              <a:rPr lang="en-US" sz="5400" b="1" dirty="0" smtClean="0">
                <a:solidFill>
                  <a:srgbClr val="E0014A"/>
                </a:solidFill>
                <a:effectLst>
                  <a:outerShdw blurRad="38100" dist="38100" dir="2700000" algn="tl">
                    <a:srgbClr val="000000">
                      <a:alpha val="43137"/>
                    </a:srgbClr>
                  </a:outerShdw>
                </a:effectLst>
              </a:rPr>
              <a:t>Who Died?</a:t>
            </a:r>
          </a:p>
        </p:txBody>
      </p:sp>
      <p:sp>
        <p:nvSpPr>
          <p:cNvPr id="183309" name="Text Box 31"/>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pic>
        <p:nvPicPr>
          <p:cNvPr id="1833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20875" y="1981200"/>
            <a:ext cx="5140325" cy="440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p Arrow Callout 8"/>
          <p:cNvSpPr/>
          <p:nvPr/>
        </p:nvSpPr>
        <p:spPr bwMode="auto">
          <a:xfrm>
            <a:off x="2186837" y="4862336"/>
            <a:ext cx="1707502" cy="1828800"/>
          </a:xfrm>
          <a:prstGeom prst="upArrowCallout">
            <a:avLst>
              <a:gd name="adj1" fmla="val 25000"/>
              <a:gd name="adj2" fmla="val 25000"/>
              <a:gd name="adj3" fmla="val 25000"/>
              <a:gd name="adj4" fmla="val 66297"/>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algn="ctr">
              <a:defRPr/>
            </a:pPr>
            <a:r>
              <a:rPr lang="en-US" sz="1600" b="1" i="0" u="sng" dirty="0">
                <a:solidFill>
                  <a:srgbClr val="FFFF00"/>
                </a:solidFill>
                <a:effectLst>
                  <a:outerShdw blurRad="38100" dist="38100" dir="2700000" algn="tl">
                    <a:srgbClr val="000000">
                      <a:alpha val="43137"/>
                    </a:srgbClr>
                  </a:outerShdw>
                </a:effectLst>
                <a:latin typeface="Arial" pitchFamily="34" charset="0"/>
              </a:rPr>
              <a:t>Jesus Died</a:t>
            </a:r>
          </a:p>
          <a:p>
            <a:pPr algn="ctr">
              <a:defRPr/>
            </a:pPr>
            <a:r>
              <a:rPr lang="en-US" sz="1400" i="0" dirty="0">
                <a:solidFill>
                  <a:srgbClr val="FFFFFF"/>
                </a:solidFill>
                <a:effectLst>
                  <a:outerShdw blurRad="38100" dist="38100" dir="2700000" algn="tl">
                    <a:srgbClr val="000000">
                      <a:alpha val="43137"/>
                    </a:srgbClr>
                  </a:outerShdw>
                </a:effectLst>
                <a:latin typeface="Arial" pitchFamily="34" charset="0"/>
              </a:rPr>
              <a:t>literally on the cross to pay the judicial price for our sin. </a:t>
            </a:r>
          </a:p>
        </p:txBody>
      </p:sp>
      <p:sp>
        <p:nvSpPr>
          <p:cNvPr id="10" name="Up Arrow Callout 9"/>
          <p:cNvSpPr/>
          <p:nvPr/>
        </p:nvSpPr>
        <p:spPr bwMode="auto">
          <a:xfrm>
            <a:off x="5048051" y="4837454"/>
            <a:ext cx="1729273" cy="1900336"/>
          </a:xfrm>
          <a:prstGeom prst="upArrowCallout">
            <a:avLst>
              <a:gd name="adj1" fmla="val 25000"/>
              <a:gd name="adj2" fmla="val 25000"/>
              <a:gd name="adj3" fmla="val 25000"/>
              <a:gd name="adj4" fmla="val 62749"/>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algn="ctr">
              <a:defRPr/>
            </a:pPr>
            <a:r>
              <a:rPr lang="en-US" sz="1600" b="1" i="0" u="sng" dirty="0">
                <a:solidFill>
                  <a:srgbClr val="FFFF00"/>
                </a:solidFill>
                <a:effectLst>
                  <a:outerShdw blurRad="38100" dist="38100" dir="2700000" algn="tl">
                    <a:srgbClr val="000000">
                      <a:alpha val="43137"/>
                    </a:srgbClr>
                  </a:outerShdw>
                </a:effectLst>
                <a:latin typeface="Arial" pitchFamily="34" charset="0"/>
              </a:rPr>
              <a:t>The Sinner Died</a:t>
            </a:r>
          </a:p>
          <a:p>
            <a:pPr algn="ctr">
              <a:defRPr/>
            </a:pPr>
            <a:r>
              <a:rPr lang="en-US" sz="1400" i="0" dirty="0">
                <a:solidFill>
                  <a:srgbClr val="FFFFFF"/>
                </a:solidFill>
                <a:effectLst>
                  <a:outerShdw blurRad="38100" dist="38100" dir="2700000" algn="tl">
                    <a:srgbClr val="000000">
                      <a:alpha val="43137"/>
                    </a:srgbClr>
                  </a:outerShdw>
                </a:effectLst>
                <a:latin typeface="Arial" pitchFamily="34" charset="0"/>
              </a:rPr>
              <a:t>representatively through Jesus, thus paying our judicial price for sin. </a:t>
            </a:r>
          </a:p>
        </p:txBody>
      </p:sp>
    </p:spTree>
    <p:extLst>
      <p:ext uri="{BB962C8B-B14F-4D97-AF65-F5344CB8AC3E}">
        <p14:creationId xmlns:p14="http://schemas.microsoft.com/office/powerpoint/2010/main" val="164570760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Rectangle 116"/>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smtClean="0">
              <a:ln>
                <a:noFill/>
              </a:ln>
              <a:solidFill>
                <a:schemeClr val="tx1"/>
              </a:solidFill>
              <a:effectLst/>
              <a:latin typeface="Eras Medium ITC" pitchFamily="34" charset="0"/>
            </a:endParaRPr>
          </a:p>
        </p:txBody>
      </p:sp>
      <p:pic>
        <p:nvPicPr>
          <p:cNvPr id="11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flipH="1">
            <a:off x="-14173" y="-61119"/>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21"/>
          <p:cNvSpPr/>
          <p:nvPr/>
        </p:nvSpPr>
        <p:spPr bwMode="auto">
          <a:xfrm>
            <a:off x="0" y="3428999"/>
            <a:ext cx="9144000" cy="3592513"/>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dirty="0">
              <a:cs typeface="Arial" charset="0"/>
            </a:endParaRPr>
          </a:p>
        </p:txBody>
      </p:sp>
      <p:grpSp>
        <p:nvGrpSpPr>
          <p:cNvPr id="2" name="Group 1"/>
          <p:cNvGrpSpPr/>
          <p:nvPr/>
        </p:nvGrpSpPr>
        <p:grpSpPr>
          <a:xfrm>
            <a:off x="549051" y="4795048"/>
            <a:ext cx="2738877" cy="2595520"/>
            <a:chOff x="-1068388" y="-561975"/>
            <a:chExt cx="2895601" cy="2895600"/>
          </a:xfrm>
        </p:grpSpPr>
        <p:sp>
          <p:nvSpPr>
            <p:cNvPr id="65"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dirty="0"/>
            </a:p>
          </p:txBody>
        </p:sp>
        <p:pic>
          <p:nvPicPr>
            <p:cNvPr id="66" name="Picture 5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2892" y="179388"/>
              <a:ext cx="542925" cy="1573212"/>
            </a:xfrm>
            <a:prstGeom prst="rect">
              <a:avLst/>
            </a:prstGeom>
            <a:noFill/>
            <a:ln w="9525" algn="ctr">
              <a:noFill/>
              <a:miter lim="800000"/>
              <a:headEnd/>
              <a:tailEnd/>
            </a:ln>
          </p:spPr>
        </p:pic>
      </p:grpSp>
      <p:pic>
        <p:nvPicPr>
          <p:cNvPr id="68" name="Picture 13"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31714" y="387407"/>
            <a:ext cx="1014293" cy="1400263"/>
          </a:xfrm>
          <a:prstGeom prst="rect">
            <a:avLst/>
          </a:prstGeom>
          <a:noFill/>
          <a:ln w="9525">
            <a:noFill/>
            <a:miter lim="800000"/>
            <a:headEnd/>
            <a:tailEnd/>
          </a:ln>
        </p:spPr>
      </p:pic>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6200000">
            <a:off x="1831052" y="3415383"/>
            <a:ext cx="1575594" cy="161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175" name="Text Box 10"/>
          <p:cNvSpPr txBox="1">
            <a:spLocks noChangeArrowheads="1"/>
          </p:cNvSpPr>
          <p:nvPr/>
        </p:nvSpPr>
        <p:spPr bwMode="auto">
          <a:xfrm>
            <a:off x="1333817" y="4656397"/>
            <a:ext cx="1363113" cy="707886"/>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sz="2000" b="1" i="0" dirty="0" smtClean="0">
                <a:solidFill>
                  <a:schemeClr val="tx1"/>
                </a:solidFill>
              </a:rPr>
              <a:t>Dead </a:t>
            </a:r>
            <a:r>
              <a:rPr lang="en-US" sz="2000" b="1" i="0" dirty="0" smtClean="0">
                <a:solidFill>
                  <a:srgbClr val="0000FF"/>
                </a:solidFill>
              </a:rPr>
              <a:t>IN </a:t>
            </a:r>
          </a:p>
          <a:p>
            <a:pPr algn="ctr"/>
            <a:r>
              <a:rPr lang="en-US" sz="2000" b="1" i="0" dirty="0" smtClean="0">
                <a:solidFill>
                  <a:schemeClr val="tx1"/>
                </a:solidFill>
              </a:rPr>
              <a:t>Sin</a:t>
            </a:r>
            <a:endParaRPr lang="en-US" sz="2000" b="1" i="0" dirty="0">
              <a:solidFill>
                <a:schemeClr val="tx1"/>
              </a:solidFill>
              <a:latin typeface="+mj-lt"/>
            </a:endParaRPr>
          </a:p>
        </p:txBody>
      </p:sp>
      <p:sp>
        <p:nvSpPr>
          <p:cNvPr id="21" name="Text Box 10"/>
          <p:cNvSpPr txBox="1">
            <a:spLocks noChangeArrowheads="1"/>
          </p:cNvSpPr>
          <p:nvPr/>
        </p:nvSpPr>
        <p:spPr bwMode="auto">
          <a:xfrm>
            <a:off x="6649233" y="1875494"/>
            <a:ext cx="1363113" cy="707886"/>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sz="2000" b="1" i="0" dirty="0" smtClean="0">
                <a:solidFill>
                  <a:schemeClr val="tx1"/>
                </a:solidFill>
              </a:rPr>
              <a:t>Dead </a:t>
            </a:r>
            <a:r>
              <a:rPr lang="en-US" sz="2000" b="1" i="0" dirty="0" smtClean="0">
                <a:solidFill>
                  <a:srgbClr val="0000FF"/>
                </a:solidFill>
              </a:rPr>
              <a:t>TO</a:t>
            </a:r>
          </a:p>
          <a:p>
            <a:pPr algn="ctr"/>
            <a:r>
              <a:rPr lang="en-US" sz="2000" b="1" i="0" dirty="0" smtClean="0">
                <a:solidFill>
                  <a:schemeClr val="tx1"/>
                </a:solidFill>
              </a:rPr>
              <a:t>Sin</a:t>
            </a:r>
            <a:endParaRPr lang="en-US" sz="2000" b="1" i="0" dirty="0">
              <a:solidFill>
                <a:schemeClr val="tx1"/>
              </a:solidFill>
              <a:latin typeface="+mj-lt"/>
            </a:endParaRPr>
          </a:p>
        </p:txBody>
      </p:sp>
      <p:pic>
        <p:nvPicPr>
          <p:cNvPr id="116"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V="1">
            <a:off x="6070413" y="2467050"/>
            <a:ext cx="1575594" cy="161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ounded Rectangle 4"/>
          <p:cNvSpPr/>
          <p:nvPr/>
        </p:nvSpPr>
        <p:spPr bwMode="auto">
          <a:xfrm>
            <a:off x="3505616" y="2654300"/>
            <a:ext cx="2653697" cy="1856471"/>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dirty="0" smtClean="0">
                <a:ln>
                  <a:noFill/>
                </a:ln>
                <a:solidFill>
                  <a:srgbClr val="FFFF00"/>
                </a:solidFill>
                <a:effectLst/>
                <a:latin typeface="Eras Bold ITC" pitchFamily="34" charset="0"/>
              </a:rPr>
              <a:t>Die</a:t>
            </a:r>
            <a:r>
              <a:rPr kumimoji="0" lang="en-US" sz="3200" b="0" i="0" u="none" strike="noStrike" cap="none" normalizeH="0" dirty="0" smtClean="0">
                <a:ln>
                  <a:noFill/>
                </a:ln>
                <a:solidFill>
                  <a:srgbClr val="FFFF00"/>
                </a:solidFill>
                <a:effectLst/>
                <a:latin typeface="Eras Bold ITC" pitchFamily="34" charset="0"/>
              </a:rPr>
              <a:t> </a:t>
            </a:r>
            <a:r>
              <a:rPr kumimoji="0" lang="en-US" sz="3200" b="0" i="0" u="none" strike="noStrike" cap="none" normalizeH="0" dirty="0" smtClean="0">
                <a:ln>
                  <a:noFill/>
                </a:ln>
                <a:solidFill>
                  <a:schemeClr val="bg1"/>
                </a:solidFill>
                <a:effectLst/>
                <a:latin typeface="Eras Bold ITC" pitchFamily="34" charset="0"/>
              </a:rPr>
              <a:t>WITH</a:t>
            </a:r>
            <a:r>
              <a:rPr kumimoji="0" lang="en-US" sz="3200" b="0" i="0" u="none" strike="noStrike" cap="none" normalizeH="0" dirty="0" smtClean="0">
                <a:ln>
                  <a:noFill/>
                </a:ln>
                <a:solidFill>
                  <a:srgbClr val="FFFF00"/>
                </a:solidFill>
                <a:effectLst/>
                <a:latin typeface="Eras Bold ITC" pitchFamily="34" charset="0"/>
              </a:rPr>
              <a:t> Christ</a:t>
            </a:r>
          </a:p>
          <a:p>
            <a:pPr marL="0" marR="0" indent="0" algn="ctr" defTabSz="914400" rtl="0" eaLnBrk="1" fontAlgn="base" latinLnBrk="0" hangingPunct="1">
              <a:lnSpc>
                <a:spcPct val="100000"/>
              </a:lnSpc>
              <a:spcBef>
                <a:spcPct val="0"/>
              </a:spcBef>
              <a:spcAft>
                <a:spcPct val="0"/>
              </a:spcAft>
              <a:buClrTx/>
              <a:buSzTx/>
              <a:buFontTx/>
              <a:buNone/>
              <a:tabLst/>
            </a:pPr>
            <a:r>
              <a:rPr lang="en-US" sz="2000" i="0" baseline="0" dirty="0" smtClean="0">
                <a:solidFill>
                  <a:srgbClr val="FFFF00"/>
                </a:solidFill>
                <a:latin typeface="Eras Bold ITC" pitchFamily="34" charset="0"/>
              </a:rPr>
              <a:t>(Judicial </a:t>
            </a:r>
            <a:r>
              <a:rPr lang="en-US" sz="2000" i="0" dirty="0">
                <a:solidFill>
                  <a:srgbClr val="FFFF00"/>
                </a:solidFill>
                <a:latin typeface="Eras Bold ITC" pitchFamily="34" charset="0"/>
              </a:rPr>
              <a:t>Death)</a:t>
            </a:r>
          </a:p>
        </p:txBody>
      </p:sp>
      <p:sp>
        <p:nvSpPr>
          <p:cNvPr id="23" name="Rectangle 4"/>
          <p:cNvSpPr txBox="1">
            <a:spLocks noChangeArrowheads="1"/>
          </p:cNvSpPr>
          <p:nvPr/>
        </p:nvSpPr>
        <p:spPr bwMode="auto">
          <a:xfrm>
            <a:off x="2696929" y="4844359"/>
            <a:ext cx="6163736" cy="128734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463550" indent="-457200" eaLnBrk="1" hangingPunct="1">
              <a:lnSpc>
                <a:spcPct val="90000"/>
              </a:lnSpc>
              <a:spcBef>
                <a:spcPct val="0"/>
              </a:spcBef>
              <a:buClr>
                <a:schemeClr val="bg1"/>
              </a:buClr>
            </a:pPr>
            <a:r>
              <a:rPr lang="en-US" sz="2800" b="1" i="0" dirty="0" smtClean="0">
                <a:solidFill>
                  <a:schemeClr val="bg1"/>
                </a:solidFill>
                <a:effectLst>
                  <a:outerShdw blurRad="38100" dist="38100" dir="2700000" algn="tl">
                    <a:srgbClr val="000000">
                      <a:alpha val="43137"/>
                    </a:srgbClr>
                  </a:outerShdw>
                </a:effectLst>
                <a:latin typeface="Eras Medium ITC" pitchFamily="34" charset="0"/>
              </a:rPr>
              <a:t>separated from God</a:t>
            </a:r>
          </a:p>
          <a:p>
            <a:pPr marL="463550" indent="-457200" eaLnBrk="1" hangingPunct="1">
              <a:lnSpc>
                <a:spcPct val="90000"/>
              </a:lnSpc>
              <a:spcBef>
                <a:spcPct val="0"/>
              </a:spcBef>
              <a:buClr>
                <a:schemeClr val="bg1"/>
              </a:buClr>
            </a:pPr>
            <a:r>
              <a:rPr lang="en-US" sz="2800" b="1" i="0" dirty="0" smtClean="0">
                <a:solidFill>
                  <a:schemeClr val="bg1"/>
                </a:solidFill>
                <a:effectLst>
                  <a:outerShdw blurRad="38100" dist="38100" dir="2700000" algn="tl">
                    <a:srgbClr val="000000">
                      <a:alpha val="43137"/>
                    </a:srgbClr>
                  </a:outerShdw>
                </a:effectLst>
                <a:latin typeface="Eras Medium ITC" pitchFamily="34" charset="0"/>
              </a:rPr>
              <a:t>living in sin</a:t>
            </a:r>
          </a:p>
          <a:p>
            <a:pPr marL="463550" indent="-457200" eaLnBrk="1" hangingPunct="1">
              <a:lnSpc>
                <a:spcPct val="90000"/>
              </a:lnSpc>
              <a:spcBef>
                <a:spcPct val="0"/>
              </a:spcBef>
              <a:buClr>
                <a:schemeClr val="bg1"/>
              </a:buClr>
            </a:pPr>
            <a:r>
              <a:rPr lang="en-US" sz="2800" b="1" i="0" dirty="0" smtClean="0">
                <a:solidFill>
                  <a:schemeClr val="bg1"/>
                </a:solidFill>
                <a:effectLst>
                  <a:outerShdw blurRad="38100" dist="38100" dir="2700000" algn="tl">
                    <a:srgbClr val="000000">
                      <a:alpha val="43137"/>
                    </a:srgbClr>
                  </a:outerShdw>
                </a:effectLst>
                <a:latin typeface="Eras Medium ITC" pitchFamily="34" charset="0"/>
              </a:rPr>
              <a:t>“all </a:t>
            </a:r>
            <a:r>
              <a:rPr lang="en-US" sz="2800" b="1" i="0" dirty="0">
                <a:solidFill>
                  <a:schemeClr val="bg1"/>
                </a:solidFill>
                <a:effectLst>
                  <a:outerShdw blurRad="38100" dist="38100" dir="2700000" algn="tl">
                    <a:srgbClr val="000000">
                      <a:alpha val="43137"/>
                    </a:srgbClr>
                  </a:outerShdw>
                </a:effectLst>
                <a:latin typeface="Eras Medium ITC" pitchFamily="34" charset="0"/>
              </a:rPr>
              <a:t>have sinned and fall short of the glory of </a:t>
            </a:r>
            <a:r>
              <a:rPr lang="en-US" sz="2800" b="1" i="0" dirty="0" smtClean="0">
                <a:solidFill>
                  <a:schemeClr val="bg1"/>
                </a:solidFill>
                <a:effectLst>
                  <a:outerShdw blurRad="38100" dist="38100" dir="2700000" algn="tl">
                    <a:srgbClr val="000000">
                      <a:alpha val="43137"/>
                    </a:srgbClr>
                  </a:outerShdw>
                </a:effectLst>
                <a:latin typeface="Eras Medium ITC" pitchFamily="34" charset="0"/>
              </a:rPr>
              <a:t>God” (Rom 3:23)</a:t>
            </a:r>
          </a:p>
        </p:txBody>
      </p:sp>
      <p:sp>
        <p:nvSpPr>
          <p:cNvPr id="24" name="Rectangle 4"/>
          <p:cNvSpPr txBox="1">
            <a:spLocks noChangeArrowheads="1"/>
          </p:cNvSpPr>
          <p:nvPr/>
        </p:nvSpPr>
        <p:spPr bwMode="auto">
          <a:xfrm>
            <a:off x="2671544" y="869146"/>
            <a:ext cx="4321839" cy="17291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463550" indent="-457200" eaLnBrk="1" hangingPunct="1">
              <a:lnSpc>
                <a:spcPct val="90000"/>
              </a:lnSpc>
              <a:spcBef>
                <a:spcPct val="0"/>
              </a:spcBef>
              <a:buClr>
                <a:schemeClr val="bg1"/>
              </a:buClr>
            </a:pPr>
            <a:r>
              <a:rPr lang="en-US" sz="2800" b="1" i="0" dirty="0" smtClean="0">
                <a:solidFill>
                  <a:srgbClr val="0000FF"/>
                </a:solidFill>
                <a:latin typeface="Eras Medium ITC" pitchFamily="34" charset="0"/>
              </a:rPr>
              <a:t>in Christ</a:t>
            </a:r>
          </a:p>
          <a:p>
            <a:pPr marL="463550" indent="-457200" eaLnBrk="1" hangingPunct="1">
              <a:lnSpc>
                <a:spcPct val="90000"/>
              </a:lnSpc>
              <a:spcBef>
                <a:spcPct val="0"/>
              </a:spcBef>
              <a:buClr>
                <a:schemeClr val="bg1"/>
              </a:buClr>
            </a:pPr>
            <a:r>
              <a:rPr lang="en-US" sz="2800" b="1" i="0" dirty="0" smtClean="0">
                <a:solidFill>
                  <a:srgbClr val="0000FF"/>
                </a:solidFill>
                <a:latin typeface="Eras Medium ITC" pitchFamily="34" charset="0"/>
              </a:rPr>
              <a:t>“acquitted” from sin</a:t>
            </a:r>
          </a:p>
          <a:p>
            <a:pPr marL="463550" indent="-457200" eaLnBrk="1" hangingPunct="1">
              <a:lnSpc>
                <a:spcPct val="90000"/>
              </a:lnSpc>
              <a:spcBef>
                <a:spcPct val="0"/>
              </a:spcBef>
              <a:buClr>
                <a:schemeClr val="bg1"/>
              </a:buClr>
            </a:pPr>
            <a:r>
              <a:rPr lang="en-US" sz="2800" b="1" i="0" dirty="0">
                <a:solidFill>
                  <a:srgbClr val="0000FF"/>
                </a:solidFill>
                <a:latin typeface="Eras Medium ITC" pitchFamily="34" charset="0"/>
              </a:rPr>
              <a:t>m</a:t>
            </a:r>
            <a:r>
              <a:rPr lang="en-US" sz="2800" b="1" i="0" dirty="0" smtClean="0">
                <a:solidFill>
                  <a:srgbClr val="0000FF"/>
                </a:solidFill>
                <a:latin typeface="Eras Medium ITC" pitchFamily="34" charset="0"/>
              </a:rPr>
              <a:t>ade holy</a:t>
            </a:r>
          </a:p>
          <a:p>
            <a:pPr marL="463550" indent="-457200" eaLnBrk="1" hangingPunct="1">
              <a:lnSpc>
                <a:spcPct val="90000"/>
              </a:lnSpc>
              <a:spcBef>
                <a:spcPct val="0"/>
              </a:spcBef>
              <a:buClr>
                <a:schemeClr val="bg1"/>
              </a:buClr>
            </a:pPr>
            <a:r>
              <a:rPr lang="en-US" sz="2800" b="1" i="0" dirty="0" smtClean="0">
                <a:solidFill>
                  <a:srgbClr val="0000FF"/>
                </a:solidFill>
                <a:latin typeface="Eras Medium ITC" pitchFamily="34" charset="0"/>
              </a:rPr>
              <a:t>holy living</a:t>
            </a:r>
          </a:p>
        </p:txBody>
      </p:sp>
      <p:sp>
        <p:nvSpPr>
          <p:cNvPr id="3" name="TextBox 2"/>
          <p:cNvSpPr txBox="1"/>
          <p:nvPr/>
        </p:nvSpPr>
        <p:spPr>
          <a:xfrm>
            <a:off x="245578" y="64241"/>
            <a:ext cx="5398900" cy="646331"/>
          </a:xfrm>
          <a:prstGeom prst="rect">
            <a:avLst/>
          </a:prstGeom>
          <a:noFill/>
        </p:spPr>
        <p:txBody>
          <a:bodyPr wrap="square" rtlCol="0">
            <a:spAutoFit/>
          </a:bodyPr>
          <a:lstStyle/>
          <a:p>
            <a:r>
              <a:rPr lang="en-US" sz="3600" b="1" i="0" dirty="0" smtClean="0"/>
              <a:t>Spiritual States</a:t>
            </a:r>
            <a:endParaRPr lang="en-US" sz="3600" b="1" i="0" dirty="0"/>
          </a:p>
        </p:txBody>
      </p:sp>
    </p:spTree>
    <p:extLst>
      <p:ext uri="{BB962C8B-B14F-4D97-AF65-F5344CB8AC3E}">
        <p14:creationId xmlns:p14="http://schemas.microsoft.com/office/powerpoint/2010/main" val="140170245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xEl>
                                              <p:pRg st="1" end="1"/>
                                            </p:txEl>
                                          </p:spTgt>
                                        </p:tgtEl>
                                        <p:attrNameLst>
                                          <p:attrName>style.visibility</p:attrName>
                                        </p:attrNameLst>
                                      </p:cBhvr>
                                      <p:to>
                                        <p:strVal val="visible"/>
                                      </p:to>
                                    </p:set>
                                    <p:anim calcmode="lin" valueType="num">
                                      <p:cBhvr additive="base">
                                        <p:cTn id="13" dur="500" fill="hold"/>
                                        <p:tgtEl>
                                          <p:spTgt spid="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
                                            <p:txEl>
                                              <p:pRg st="2" end="2"/>
                                            </p:txEl>
                                          </p:spTgt>
                                        </p:tgtEl>
                                        <p:attrNameLst>
                                          <p:attrName>style.visibility</p:attrName>
                                        </p:attrNameLst>
                                      </p:cBhvr>
                                      <p:to>
                                        <p:strVal val="visible"/>
                                      </p:to>
                                    </p:set>
                                    <p:anim calcmode="lin" valueType="num">
                                      <p:cBhvr additive="base">
                                        <p:cTn id="19" dur="500" fill="hold"/>
                                        <p:tgtEl>
                                          <p:spTgt spid="2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027"/>
                                        </p:tgtEl>
                                        <p:attrNameLst>
                                          <p:attrName>style.visibility</p:attrName>
                                        </p:attrNameLst>
                                      </p:cBhvr>
                                      <p:to>
                                        <p:strVal val="visible"/>
                                      </p:to>
                                    </p:set>
                                    <p:animEffect transition="in" filter="wipe(down)">
                                      <p:cBhvr>
                                        <p:cTn id="25" dur="1000"/>
                                        <p:tgtEl>
                                          <p:spTgt spid="1027"/>
                                        </p:tgtEl>
                                      </p:cBhvr>
                                    </p:animEffect>
                                  </p:childTnLst>
                                </p:cTn>
                              </p:par>
                            </p:childTnLst>
                          </p:cTn>
                        </p:par>
                        <p:par>
                          <p:cTn id="26" fill="hold">
                            <p:stCondLst>
                              <p:cond delay="1000"/>
                            </p:stCondLst>
                            <p:childTnLst>
                              <p:par>
                                <p:cTn id="27" presetID="1" presetClass="entr" presetSubtype="0"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116"/>
                                        </p:tgtEl>
                                        <p:attrNameLst>
                                          <p:attrName>style.visibility</p:attrName>
                                        </p:attrNameLst>
                                      </p:cBhvr>
                                      <p:to>
                                        <p:strVal val="visible"/>
                                      </p:to>
                                    </p:set>
                                    <p:animEffect transition="in" filter="wipe(down)">
                                      <p:cBhvr>
                                        <p:cTn id="33" dur="1000"/>
                                        <p:tgtEl>
                                          <p:spTgt spid="116"/>
                                        </p:tgtEl>
                                      </p:cBhvr>
                                    </p:animEffect>
                                  </p:child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0" presetClass="entr" presetSubtype="0" fill="hold"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1" fill="hold" grpId="0" nodeType="clickEffect">
                                  <p:stCondLst>
                                    <p:cond delay="0"/>
                                  </p:stCondLst>
                                  <p:childTnLst>
                                    <p:set>
                                      <p:cBhvr>
                                        <p:cTn id="43" dur="1" fill="hold">
                                          <p:stCondLst>
                                            <p:cond delay="0"/>
                                          </p:stCondLst>
                                        </p:cTn>
                                        <p:tgtEl>
                                          <p:spTgt spid="24">
                                            <p:txEl>
                                              <p:pRg st="0" end="0"/>
                                            </p:txEl>
                                          </p:spTgt>
                                        </p:tgtEl>
                                        <p:attrNameLst>
                                          <p:attrName>style.visibility</p:attrName>
                                        </p:attrNameLst>
                                      </p:cBhvr>
                                      <p:to>
                                        <p:strVal val="visible"/>
                                      </p:to>
                                    </p:set>
                                    <p:anim calcmode="lin" valueType="num">
                                      <p:cBhvr additive="base">
                                        <p:cTn id="44"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4">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1" fill="hold" grpId="0" nodeType="clickEffect">
                                  <p:stCondLst>
                                    <p:cond delay="0"/>
                                  </p:stCondLst>
                                  <p:childTnLst>
                                    <p:set>
                                      <p:cBhvr>
                                        <p:cTn id="49" dur="1" fill="hold">
                                          <p:stCondLst>
                                            <p:cond delay="0"/>
                                          </p:stCondLst>
                                        </p:cTn>
                                        <p:tgtEl>
                                          <p:spTgt spid="24">
                                            <p:txEl>
                                              <p:pRg st="1" end="1"/>
                                            </p:txEl>
                                          </p:spTgt>
                                        </p:tgtEl>
                                        <p:attrNameLst>
                                          <p:attrName>style.visibility</p:attrName>
                                        </p:attrNameLst>
                                      </p:cBhvr>
                                      <p:to>
                                        <p:strVal val="visible"/>
                                      </p:to>
                                    </p:set>
                                    <p:anim calcmode="lin" valueType="num">
                                      <p:cBhvr additive="base">
                                        <p:cTn id="50"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1" fill="hold" grpId="0" nodeType="clickEffect">
                                  <p:stCondLst>
                                    <p:cond delay="0"/>
                                  </p:stCondLst>
                                  <p:childTnLst>
                                    <p:set>
                                      <p:cBhvr>
                                        <p:cTn id="55" dur="1" fill="hold">
                                          <p:stCondLst>
                                            <p:cond delay="0"/>
                                          </p:stCondLst>
                                        </p:cTn>
                                        <p:tgtEl>
                                          <p:spTgt spid="24">
                                            <p:txEl>
                                              <p:pRg st="2" end="2"/>
                                            </p:txEl>
                                          </p:spTgt>
                                        </p:tgtEl>
                                        <p:attrNameLst>
                                          <p:attrName>style.visibility</p:attrName>
                                        </p:attrNameLst>
                                      </p:cBhvr>
                                      <p:to>
                                        <p:strVal val="visible"/>
                                      </p:to>
                                    </p:set>
                                    <p:anim calcmode="lin" valueType="num">
                                      <p:cBhvr additive="base">
                                        <p:cTn id="56"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4">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24">
                                            <p:txEl>
                                              <p:pRg st="3" end="3"/>
                                            </p:txEl>
                                          </p:spTgt>
                                        </p:tgtEl>
                                        <p:attrNameLst>
                                          <p:attrName>style.visibility</p:attrName>
                                        </p:attrNameLst>
                                      </p:cBhvr>
                                      <p:to>
                                        <p:strVal val="visible"/>
                                      </p:to>
                                    </p:set>
                                    <p:anim calcmode="lin" valueType="num">
                                      <p:cBhvr additive="base">
                                        <p:cTn id="62" dur="500" fill="hold"/>
                                        <p:tgtEl>
                                          <p:spTgt spid="24">
                                            <p:txEl>
                                              <p:pRg st="3" end="3"/>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24">
                                            <p:txEl>
                                              <p:pRg st="3" end="3"/>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 grpId="0" animBg="1"/>
      <p:bldP spid="23" grpId="0" build="p"/>
      <p:bldP spid="24"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26988" y="-23813"/>
            <a:ext cx="9144001"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3" name="Rectangle 2"/>
          <p:cNvSpPr>
            <a:spLocks noGrp="1" noChangeArrowheads="1"/>
          </p:cNvSpPr>
          <p:nvPr>
            <p:ph type="title"/>
          </p:nvPr>
        </p:nvSpPr>
        <p:spPr/>
        <p:txBody>
          <a:bodyPr/>
          <a:lstStyle/>
          <a:p>
            <a:pPr eaLnBrk="1" hangingPunct="1"/>
            <a:r>
              <a:rPr lang="en-US" smtClean="0"/>
              <a:t>The Death of the Believer</a:t>
            </a:r>
          </a:p>
        </p:txBody>
      </p:sp>
      <p:sp>
        <p:nvSpPr>
          <p:cNvPr id="3083267" name="Rectangle 3"/>
          <p:cNvSpPr>
            <a:spLocks noGrp="1" noChangeArrowheads="1"/>
          </p:cNvSpPr>
          <p:nvPr>
            <p:ph type="body" idx="4294967295"/>
          </p:nvPr>
        </p:nvSpPr>
        <p:spPr>
          <a:xfrm>
            <a:off x="655638" y="1149350"/>
            <a:ext cx="7573962" cy="1808163"/>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marL="63500" indent="-1588" algn="ctr">
              <a:spcBef>
                <a:spcPct val="0"/>
              </a:spcBef>
              <a:buClr>
                <a:schemeClr val="bg1"/>
              </a:buClr>
              <a:buFontTx/>
              <a:buNone/>
              <a:defRPr/>
            </a:pPr>
            <a:r>
              <a:rPr lang="en-US" sz="3600" i="1">
                <a:solidFill>
                  <a:schemeClr val="bg1"/>
                </a:solidFill>
                <a:latin typeface="Eras Medium ITC" pitchFamily="34" charset="0"/>
              </a:rPr>
              <a:t>“It is a trustworthy statement: </a:t>
            </a:r>
          </a:p>
          <a:p>
            <a:pPr marL="63500" indent="-1588" algn="ctr">
              <a:spcBef>
                <a:spcPct val="0"/>
              </a:spcBef>
              <a:buClr>
                <a:schemeClr val="bg1"/>
              </a:buClr>
              <a:buFontTx/>
              <a:buNone/>
              <a:defRPr/>
            </a:pPr>
            <a:r>
              <a:rPr lang="en-US" sz="3600" i="1">
                <a:solidFill>
                  <a:schemeClr val="bg1"/>
                </a:solidFill>
                <a:latin typeface="Eras Medium ITC" pitchFamily="34" charset="0"/>
              </a:rPr>
              <a:t>For</a:t>
            </a:r>
            <a:r>
              <a:rPr lang="en-US" sz="3600" i="1">
                <a:solidFill>
                  <a:srgbClr val="FFFF00"/>
                </a:solidFill>
                <a:latin typeface="Eras Medium ITC" pitchFamily="34" charset="0"/>
              </a:rPr>
              <a:t> </a:t>
            </a:r>
            <a:r>
              <a:rPr lang="en-US" sz="3600" b="1" i="1">
                <a:solidFill>
                  <a:srgbClr val="FFFF00"/>
                </a:solidFill>
                <a:latin typeface="Eras Medium ITC" pitchFamily="34" charset="0"/>
              </a:rPr>
              <a:t>if we died with Him,</a:t>
            </a:r>
          </a:p>
          <a:p>
            <a:pPr marL="63500" indent="-1588" algn="ctr">
              <a:spcBef>
                <a:spcPct val="0"/>
              </a:spcBef>
              <a:buClr>
                <a:schemeClr val="bg1"/>
              </a:buClr>
              <a:buFontTx/>
              <a:buNone/>
              <a:defRPr/>
            </a:pPr>
            <a:r>
              <a:rPr lang="en-US" sz="3600" i="1">
                <a:solidFill>
                  <a:schemeClr val="bg1"/>
                </a:solidFill>
                <a:latin typeface="Eras Medium ITC" pitchFamily="34" charset="0"/>
              </a:rPr>
              <a:t>we will also live with Him;”</a:t>
            </a:r>
            <a:endParaRPr lang="en-US" sz="3600" b="1">
              <a:solidFill>
                <a:srgbClr val="997934"/>
              </a:solidFill>
              <a:latin typeface="Eras Medium ITC" pitchFamily="34" charset="0"/>
            </a:endParaRPr>
          </a:p>
        </p:txBody>
      </p:sp>
      <p:sp>
        <p:nvSpPr>
          <p:cNvPr id="3083268" name="Oval 4"/>
          <p:cNvSpPr>
            <a:spLocks noChangeArrowheads="1"/>
          </p:cNvSpPr>
          <p:nvPr/>
        </p:nvSpPr>
        <p:spPr bwMode="auto">
          <a:xfrm>
            <a:off x="4865688" y="1601788"/>
            <a:ext cx="1154112" cy="881062"/>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a:defRPr/>
            </a:pPr>
            <a:endParaRPr lang="en-US" sz="1800" i="0">
              <a:solidFill>
                <a:srgbClr val="008000"/>
              </a:solidFill>
              <a:effectLst>
                <a:outerShdw blurRad="38100" dist="38100" dir="2700000" algn="tl">
                  <a:srgbClr val="C0C0C0"/>
                </a:outerShdw>
              </a:effectLst>
              <a:latin typeface="Arial" charset="0"/>
              <a:cs typeface="Arial"/>
            </a:endParaRPr>
          </a:p>
        </p:txBody>
      </p:sp>
      <p:sp>
        <p:nvSpPr>
          <p:cNvPr id="3083269" name="Oval 5"/>
          <p:cNvSpPr>
            <a:spLocks noChangeArrowheads="1"/>
          </p:cNvSpPr>
          <p:nvPr/>
        </p:nvSpPr>
        <p:spPr bwMode="auto">
          <a:xfrm>
            <a:off x="-2517775" y="3187700"/>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3600" i="0">
                <a:solidFill>
                  <a:srgbClr val="FFFFFF"/>
                </a:solidFill>
                <a:effectLst>
                  <a:outerShdw blurRad="38100" dist="38100" dir="2700000" algn="tl">
                    <a:srgbClr val="000000"/>
                  </a:outerShdw>
                </a:effectLst>
                <a:latin typeface="Eras Bold ITC" pitchFamily="34" charset="0"/>
                <a:cs typeface="Arial"/>
              </a:rPr>
              <a:t>“died with Him”</a:t>
            </a:r>
          </a:p>
        </p:txBody>
      </p:sp>
      <p:grpSp>
        <p:nvGrpSpPr>
          <p:cNvPr id="2" name="Group 6"/>
          <p:cNvGrpSpPr>
            <a:grpSpLocks/>
          </p:cNvGrpSpPr>
          <p:nvPr/>
        </p:nvGrpSpPr>
        <p:grpSpPr bwMode="auto">
          <a:xfrm>
            <a:off x="6342063" y="4298950"/>
            <a:ext cx="985837" cy="1520825"/>
            <a:chOff x="816" y="1440"/>
            <a:chExt cx="1772" cy="2732"/>
          </a:xfrm>
        </p:grpSpPr>
        <p:grpSp>
          <p:nvGrpSpPr>
            <p:cNvPr id="184333" name="Group 7"/>
            <p:cNvGrpSpPr>
              <a:grpSpLocks/>
            </p:cNvGrpSpPr>
            <p:nvPr/>
          </p:nvGrpSpPr>
          <p:grpSpPr bwMode="auto">
            <a:xfrm>
              <a:off x="816" y="1440"/>
              <a:ext cx="1772" cy="2732"/>
              <a:chOff x="3216" y="720"/>
              <a:chExt cx="1772" cy="2732"/>
            </a:xfrm>
          </p:grpSpPr>
          <p:sp>
            <p:nvSpPr>
              <p:cNvPr id="184368" name="Freeform 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69" name="Freeform 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0" name="Freeform 1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1" name="Freeform 1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2" name="Freeform 1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3" name="Freeform 1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4" name="Freeform 1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75" name="Freeform 1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nvGrpSpPr>
            <p:cNvPr id="184334" name="Group 16"/>
            <p:cNvGrpSpPr>
              <a:grpSpLocks/>
            </p:cNvGrpSpPr>
            <p:nvPr/>
          </p:nvGrpSpPr>
          <p:grpSpPr bwMode="auto">
            <a:xfrm>
              <a:off x="960" y="1680"/>
              <a:ext cx="1392" cy="1776"/>
              <a:chOff x="912" y="672"/>
              <a:chExt cx="3128" cy="3475"/>
            </a:xfrm>
          </p:grpSpPr>
          <p:grpSp>
            <p:nvGrpSpPr>
              <p:cNvPr id="184335" name="Group 17"/>
              <p:cNvGrpSpPr>
                <a:grpSpLocks/>
              </p:cNvGrpSpPr>
              <p:nvPr/>
            </p:nvGrpSpPr>
            <p:grpSpPr bwMode="auto">
              <a:xfrm>
                <a:off x="2214" y="1042"/>
                <a:ext cx="626" cy="1186"/>
                <a:chOff x="2218" y="1066"/>
                <a:chExt cx="626" cy="1186"/>
              </a:xfrm>
            </p:grpSpPr>
            <p:sp>
              <p:nvSpPr>
                <p:cNvPr id="184362" name="Freeform 1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4363" name="Freeform 1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solidFill>
                      <a:srgbClr val="000000"/>
                    </a:solidFill>
                  </a:endParaRPr>
                </a:p>
              </p:txBody>
            </p:sp>
            <p:grpSp>
              <p:nvGrpSpPr>
                <p:cNvPr id="184364" name="Group 20"/>
                <p:cNvGrpSpPr>
                  <a:grpSpLocks/>
                </p:cNvGrpSpPr>
                <p:nvPr/>
              </p:nvGrpSpPr>
              <p:grpSpPr bwMode="auto">
                <a:xfrm>
                  <a:off x="2364" y="1066"/>
                  <a:ext cx="240" cy="251"/>
                  <a:chOff x="2364" y="1066"/>
                  <a:chExt cx="240" cy="251"/>
                </a:xfrm>
              </p:grpSpPr>
              <p:sp>
                <p:nvSpPr>
                  <p:cNvPr id="184365" name="Freeform 2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4366" name="Freeform 2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4367" name="Freeform 2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grpSp>
          <p:grpSp>
            <p:nvGrpSpPr>
              <p:cNvPr id="184336" name="Group 24"/>
              <p:cNvGrpSpPr>
                <a:grpSpLocks/>
              </p:cNvGrpSpPr>
              <p:nvPr/>
            </p:nvGrpSpPr>
            <p:grpSpPr bwMode="auto">
              <a:xfrm>
                <a:off x="2256" y="672"/>
                <a:ext cx="436" cy="647"/>
                <a:chOff x="4512" y="480"/>
                <a:chExt cx="436" cy="647"/>
              </a:xfrm>
            </p:grpSpPr>
            <p:sp>
              <p:nvSpPr>
                <p:cNvPr id="184356" name="Freeform 2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solidFill>
                      <a:srgbClr val="000000"/>
                    </a:solidFill>
                  </a:endParaRPr>
                </a:p>
              </p:txBody>
            </p:sp>
            <p:grpSp>
              <p:nvGrpSpPr>
                <p:cNvPr id="184357" name="Group 26"/>
                <p:cNvGrpSpPr>
                  <a:grpSpLocks/>
                </p:cNvGrpSpPr>
                <p:nvPr/>
              </p:nvGrpSpPr>
              <p:grpSpPr bwMode="auto">
                <a:xfrm>
                  <a:off x="4512" y="561"/>
                  <a:ext cx="67" cy="288"/>
                  <a:chOff x="2265" y="619"/>
                  <a:chExt cx="67" cy="288"/>
                </a:xfrm>
              </p:grpSpPr>
              <p:sp>
                <p:nvSpPr>
                  <p:cNvPr id="184360" name="Freeform 2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sp>
                <p:nvSpPr>
                  <p:cNvPr id="184361" name="Freeform 2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grpSp>
            <p:sp>
              <p:nvSpPr>
                <p:cNvPr id="184358" name="Freeform 2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4359" name="Freeform 3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grpSp>
          <p:sp>
            <p:nvSpPr>
              <p:cNvPr id="184337" name="Freeform 3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sp>
            <p:nvSpPr>
              <p:cNvPr id="184338" name="Freeform 3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solidFill>
                    <a:srgbClr val="000000"/>
                  </a:solidFill>
                </a:endParaRPr>
              </a:p>
            </p:txBody>
          </p:sp>
          <p:grpSp>
            <p:nvGrpSpPr>
              <p:cNvPr id="184339" name="Group 33"/>
              <p:cNvGrpSpPr>
                <a:grpSpLocks/>
              </p:cNvGrpSpPr>
              <p:nvPr/>
            </p:nvGrpSpPr>
            <p:grpSpPr bwMode="auto">
              <a:xfrm>
                <a:off x="2544" y="1056"/>
                <a:ext cx="1496" cy="1549"/>
                <a:chOff x="3696" y="1008"/>
                <a:chExt cx="1496" cy="1549"/>
              </a:xfrm>
            </p:grpSpPr>
            <p:sp>
              <p:nvSpPr>
                <p:cNvPr id="184349" name="Freeform 3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4350" name="Freeform 3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4351" name="Group 36"/>
                <p:cNvGrpSpPr>
                  <a:grpSpLocks/>
                </p:cNvGrpSpPr>
                <p:nvPr/>
              </p:nvGrpSpPr>
              <p:grpSpPr bwMode="auto">
                <a:xfrm rot="5400000" flipV="1">
                  <a:off x="4912" y="1040"/>
                  <a:ext cx="263" cy="296"/>
                  <a:chOff x="2795" y="2300"/>
                  <a:chExt cx="263" cy="296"/>
                </a:xfrm>
              </p:grpSpPr>
              <p:sp>
                <p:nvSpPr>
                  <p:cNvPr id="184354" name="Freeform 3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4355" name="Freeform 3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4352" name="Freeform 3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4353" name="Freeform 4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grpSp>
            <p:nvGrpSpPr>
              <p:cNvPr id="184340" name="Group 41"/>
              <p:cNvGrpSpPr>
                <a:grpSpLocks/>
              </p:cNvGrpSpPr>
              <p:nvPr/>
            </p:nvGrpSpPr>
            <p:grpSpPr bwMode="auto">
              <a:xfrm flipH="1">
                <a:off x="912" y="1104"/>
                <a:ext cx="1496" cy="1549"/>
                <a:chOff x="3696" y="1008"/>
                <a:chExt cx="1496" cy="1549"/>
              </a:xfrm>
            </p:grpSpPr>
            <p:sp>
              <p:nvSpPr>
                <p:cNvPr id="184342"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4343"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4344" name="Group 44"/>
                <p:cNvGrpSpPr>
                  <a:grpSpLocks/>
                </p:cNvGrpSpPr>
                <p:nvPr/>
              </p:nvGrpSpPr>
              <p:grpSpPr bwMode="auto">
                <a:xfrm rot="5400000" flipV="1">
                  <a:off x="4912" y="1040"/>
                  <a:ext cx="263" cy="296"/>
                  <a:chOff x="2795" y="2300"/>
                  <a:chExt cx="263" cy="296"/>
                </a:xfrm>
              </p:grpSpPr>
              <p:sp>
                <p:nvSpPr>
                  <p:cNvPr id="184347"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4348"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4345"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4346"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sp>
            <p:nvSpPr>
              <p:cNvPr id="184341" name="Freeform 4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grpSp>
      </p:grpSp>
      <p:sp>
        <p:nvSpPr>
          <p:cNvPr id="184330" name="Rectangle 50"/>
          <p:cNvSpPr>
            <a:spLocks noChangeArrowheads="1"/>
          </p:cNvSpPr>
          <p:nvPr/>
        </p:nvSpPr>
        <p:spPr bwMode="auto">
          <a:xfrm>
            <a:off x="660400" y="3017838"/>
            <a:ext cx="29051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b="1" i="0">
                <a:solidFill>
                  <a:srgbClr val="997934"/>
                </a:solidFill>
              </a:rPr>
              <a:t>2 Timothy 2:11</a:t>
            </a:r>
          </a:p>
        </p:txBody>
      </p:sp>
      <p:sp>
        <p:nvSpPr>
          <p:cNvPr id="3083315" name="Text Box 51"/>
          <p:cNvSpPr txBox="1">
            <a:spLocks noChangeArrowheads="1"/>
          </p:cNvSpPr>
          <p:nvPr/>
        </p:nvSpPr>
        <p:spPr bwMode="auto">
          <a:xfrm>
            <a:off x="327025" y="6337300"/>
            <a:ext cx="8213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2400" i="0">
                <a:solidFill>
                  <a:srgbClr val="333399"/>
                </a:solidFill>
                <a:latin typeface="Eras Bold ITC" pitchFamily="34" charset="0"/>
              </a:rPr>
              <a:t>Christ’s death represents the death of the believer!</a:t>
            </a:r>
          </a:p>
        </p:txBody>
      </p:sp>
      <p:pic>
        <p:nvPicPr>
          <p:cNvPr id="3083316" name="Picture 52" descr="christ on cross"/>
          <p:cNvPicPr>
            <a:picLocks noChangeAspect="1" noChangeArrowheads="1"/>
          </p:cNvPicPr>
          <p:nvPr/>
        </p:nvPicPr>
        <p:blipFill>
          <a:blip r:embed="rId4"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900113" y="4441825"/>
            <a:ext cx="1525587" cy="99853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9330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83268"/>
                                        </p:tgtEl>
                                        <p:attrNameLst>
                                          <p:attrName>style.visibility</p:attrName>
                                        </p:attrNameLst>
                                      </p:cBhvr>
                                      <p:to>
                                        <p:strVal val="visible"/>
                                      </p:to>
                                    </p:set>
                                    <p:animEffect transition="in" filter="fade">
                                      <p:cBhvr>
                                        <p:cTn id="7" dur="1000"/>
                                        <p:tgtEl>
                                          <p:spTgt spid="30832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3083269"/>
                                        </p:tgtEl>
                                        <p:attrNameLst>
                                          <p:attrName>style.visibility</p:attrName>
                                        </p:attrNameLst>
                                      </p:cBhvr>
                                      <p:to>
                                        <p:strVal val="visible"/>
                                      </p:to>
                                    </p:set>
                                    <p:animEffect transition="in" filter="wedge">
                                      <p:cBhvr>
                                        <p:cTn id="12" dur="2000"/>
                                        <p:tgtEl>
                                          <p:spTgt spid="3083269"/>
                                        </p:tgtEl>
                                      </p:cBhvr>
                                    </p:animEffect>
                                  </p:childTnLst>
                                </p:cTn>
                              </p:par>
                              <p:par>
                                <p:cTn id="13" presetID="10"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000"/>
                                        <p:tgtEl>
                                          <p:spTgt spid="2"/>
                                        </p:tgtEl>
                                      </p:cBhvr>
                                    </p:animEffect>
                                  </p:childTnLst>
                                </p:cTn>
                              </p:par>
                              <p:par>
                                <p:cTn id="16" presetID="10" presetClass="entr" presetSubtype="0" fill="hold" nodeType="withEffect">
                                  <p:stCondLst>
                                    <p:cond delay="0"/>
                                  </p:stCondLst>
                                  <p:childTnLst>
                                    <p:set>
                                      <p:cBhvr>
                                        <p:cTn id="17" dur="1" fill="hold">
                                          <p:stCondLst>
                                            <p:cond delay="0"/>
                                          </p:stCondLst>
                                        </p:cTn>
                                        <p:tgtEl>
                                          <p:spTgt spid="3083316"/>
                                        </p:tgtEl>
                                        <p:attrNameLst>
                                          <p:attrName>style.visibility</p:attrName>
                                        </p:attrNameLst>
                                      </p:cBhvr>
                                      <p:to>
                                        <p:strVal val="visible"/>
                                      </p:to>
                                    </p:set>
                                    <p:animEffect transition="in" filter="fade">
                                      <p:cBhvr>
                                        <p:cTn id="18" dur="2000"/>
                                        <p:tgtEl>
                                          <p:spTgt spid="3083316"/>
                                        </p:tgtEl>
                                      </p:cBhvr>
                                    </p:animEffect>
                                  </p:childTnLst>
                                </p:cTn>
                              </p:par>
                            </p:childTnLst>
                          </p:cTn>
                        </p:par>
                        <p:par>
                          <p:cTn id="19" fill="hold" nodeType="afterGroup">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3083315"/>
                                        </p:tgtEl>
                                        <p:attrNameLst>
                                          <p:attrName>style.visibility</p:attrName>
                                        </p:attrNameLst>
                                      </p:cBhvr>
                                      <p:to>
                                        <p:strVal val="visible"/>
                                      </p:to>
                                    </p:set>
                                    <p:anim calcmode="lin" valueType="num">
                                      <p:cBhvr additive="base">
                                        <p:cTn id="22" dur="2000" fill="hold"/>
                                        <p:tgtEl>
                                          <p:spTgt spid="3083315"/>
                                        </p:tgtEl>
                                        <p:attrNameLst>
                                          <p:attrName>ppt_x</p:attrName>
                                        </p:attrNameLst>
                                      </p:cBhvr>
                                      <p:tavLst>
                                        <p:tav tm="0">
                                          <p:val>
                                            <p:strVal val="#ppt_x"/>
                                          </p:val>
                                        </p:tav>
                                        <p:tav tm="100000">
                                          <p:val>
                                            <p:strVal val="#ppt_x"/>
                                          </p:val>
                                        </p:tav>
                                      </p:tavLst>
                                    </p:anim>
                                    <p:anim calcmode="lin" valueType="num">
                                      <p:cBhvr additive="base">
                                        <p:cTn id="23" dur="2000" fill="hold"/>
                                        <p:tgtEl>
                                          <p:spTgt spid="30833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268" grpId="0" animBg="1"/>
      <p:bldP spid="3083269" grpId="0" animBg="1"/>
      <p:bldP spid="308331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26988" y="-23813"/>
            <a:ext cx="9144001"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5314" name="Rectangle 2"/>
          <p:cNvSpPr>
            <a:spLocks noGrp="1" noChangeArrowheads="1"/>
          </p:cNvSpPr>
          <p:nvPr>
            <p:ph type="body" idx="1"/>
          </p:nvPr>
        </p:nvSpPr>
        <p:spPr>
          <a:xfrm>
            <a:off x="381000" y="1205948"/>
            <a:ext cx="8229600" cy="1881809"/>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algn="ctr" eaLnBrk="1" hangingPunct="1">
              <a:lnSpc>
                <a:spcPct val="90000"/>
              </a:lnSpc>
              <a:buFontTx/>
              <a:buNone/>
              <a:defRPr/>
            </a:pPr>
            <a:r>
              <a:rPr lang="en-US" sz="3600" i="1" dirty="0">
                <a:solidFill>
                  <a:schemeClr val="bg1"/>
                </a:solidFill>
                <a:latin typeface="Eras Medium ITC" pitchFamily="34" charset="0"/>
              </a:rPr>
              <a:t>“I have been </a:t>
            </a:r>
            <a:r>
              <a:rPr lang="en-US" sz="3600" b="1" i="1" dirty="0">
                <a:solidFill>
                  <a:srgbClr val="FFFF00"/>
                </a:solidFill>
                <a:latin typeface="Eras Medium ITC" pitchFamily="34" charset="0"/>
              </a:rPr>
              <a:t>crucified with Christ </a:t>
            </a:r>
            <a:r>
              <a:rPr lang="en-US" sz="3600" i="1" dirty="0">
                <a:solidFill>
                  <a:schemeClr val="bg1"/>
                </a:solidFill>
                <a:latin typeface="Eras Medium ITC" pitchFamily="34" charset="0"/>
              </a:rPr>
              <a:t>and it is no longer I who live, </a:t>
            </a:r>
          </a:p>
          <a:p>
            <a:pPr algn="ctr" eaLnBrk="1" hangingPunct="1">
              <a:lnSpc>
                <a:spcPct val="90000"/>
              </a:lnSpc>
              <a:buFontTx/>
              <a:buNone/>
              <a:defRPr/>
            </a:pPr>
            <a:r>
              <a:rPr lang="en-US" sz="3600" i="1" dirty="0">
                <a:solidFill>
                  <a:schemeClr val="bg1"/>
                </a:solidFill>
                <a:latin typeface="Eras Medium ITC" pitchFamily="34" charset="0"/>
              </a:rPr>
              <a:t>but Christ lives in me”</a:t>
            </a:r>
          </a:p>
          <a:p>
            <a:pPr algn="r" eaLnBrk="1" hangingPunct="1">
              <a:lnSpc>
                <a:spcPct val="90000"/>
              </a:lnSpc>
              <a:buFontTx/>
              <a:buNone/>
              <a:defRPr/>
            </a:pPr>
            <a:endParaRPr lang="en-US" sz="3600" b="1" dirty="0">
              <a:solidFill>
                <a:srgbClr val="997934"/>
              </a:solidFill>
              <a:latin typeface="Eras Medium ITC" pitchFamily="34" charset="0"/>
            </a:endParaRPr>
          </a:p>
        </p:txBody>
      </p:sp>
      <p:sp>
        <p:nvSpPr>
          <p:cNvPr id="3085315" name="Oval 3"/>
          <p:cNvSpPr>
            <a:spLocks noChangeArrowheads="1"/>
          </p:cNvSpPr>
          <p:nvPr/>
        </p:nvSpPr>
        <p:spPr bwMode="auto">
          <a:xfrm>
            <a:off x="4972050" y="1092200"/>
            <a:ext cx="1109663" cy="760413"/>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a:defRPr/>
            </a:pPr>
            <a:endParaRPr lang="en-US" sz="1800" i="0">
              <a:solidFill>
                <a:srgbClr val="008000"/>
              </a:solidFill>
              <a:effectLst>
                <a:outerShdw blurRad="38100" dist="38100" dir="2700000" algn="tl">
                  <a:srgbClr val="C0C0C0"/>
                </a:outerShdw>
              </a:effectLst>
              <a:latin typeface="Arial" charset="0"/>
              <a:cs typeface="Arial"/>
            </a:endParaRPr>
          </a:p>
        </p:txBody>
      </p:sp>
      <p:sp>
        <p:nvSpPr>
          <p:cNvPr id="3085316" name="Oval 4"/>
          <p:cNvSpPr>
            <a:spLocks noChangeArrowheads="1"/>
          </p:cNvSpPr>
          <p:nvPr/>
        </p:nvSpPr>
        <p:spPr bwMode="auto">
          <a:xfrm>
            <a:off x="-2517775" y="3187700"/>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3600" b="1" i="0">
                <a:solidFill>
                  <a:srgbClr val="FFFFFF"/>
                </a:solidFill>
                <a:effectLst>
                  <a:outerShdw blurRad="38100" dist="38100" dir="2700000" algn="tl">
                    <a:srgbClr val="000000"/>
                  </a:outerShdw>
                </a:effectLst>
                <a:latin typeface="Eras Bold ITC" pitchFamily="34" charset="0"/>
                <a:cs typeface="Arial"/>
              </a:rPr>
              <a:t>“crucified </a:t>
            </a:r>
          </a:p>
          <a:p>
            <a:pPr algn="ctr">
              <a:defRPr/>
            </a:pPr>
            <a:r>
              <a:rPr lang="en-US" sz="3600" b="1" i="0">
                <a:solidFill>
                  <a:srgbClr val="FFFFFF"/>
                </a:solidFill>
                <a:effectLst>
                  <a:outerShdw blurRad="38100" dist="38100" dir="2700000" algn="tl">
                    <a:srgbClr val="000000"/>
                  </a:outerShdw>
                </a:effectLst>
                <a:latin typeface="Eras Bold ITC" pitchFamily="34" charset="0"/>
                <a:cs typeface="Arial"/>
              </a:rPr>
              <a:t>with Christ”</a:t>
            </a:r>
          </a:p>
        </p:txBody>
      </p:sp>
      <p:grpSp>
        <p:nvGrpSpPr>
          <p:cNvPr id="2" name="Group 5"/>
          <p:cNvGrpSpPr>
            <a:grpSpLocks/>
          </p:cNvGrpSpPr>
          <p:nvPr/>
        </p:nvGrpSpPr>
        <p:grpSpPr bwMode="auto">
          <a:xfrm>
            <a:off x="6210300" y="4298950"/>
            <a:ext cx="985838" cy="1520825"/>
            <a:chOff x="816" y="1440"/>
            <a:chExt cx="1772" cy="2732"/>
          </a:xfrm>
        </p:grpSpPr>
        <p:grpSp>
          <p:nvGrpSpPr>
            <p:cNvPr id="185357" name="Group 6"/>
            <p:cNvGrpSpPr>
              <a:grpSpLocks/>
            </p:cNvGrpSpPr>
            <p:nvPr/>
          </p:nvGrpSpPr>
          <p:grpSpPr bwMode="auto">
            <a:xfrm>
              <a:off x="816" y="1440"/>
              <a:ext cx="1772" cy="2732"/>
              <a:chOff x="3216" y="720"/>
              <a:chExt cx="1772" cy="2732"/>
            </a:xfrm>
          </p:grpSpPr>
          <p:sp>
            <p:nvSpPr>
              <p:cNvPr id="185392" name="Freeform 7"/>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3" name="Freeform 8"/>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4" name="Freeform 9"/>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5" name="Freeform 10"/>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6" name="Freeform 11"/>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7" name="Freeform 12"/>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8" name="Freeform 13"/>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9" name="Freeform 14"/>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nvGrpSpPr>
            <p:cNvPr id="185358" name="Group 15"/>
            <p:cNvGrpSpPr>
              <a:grpSpLocks/>
            </p:cNvGrpSpPr>
            <p:nvPr/>
          </p:nvGrpSpPr>
          <p:grpSpPr bwMode="auto">
            <a:xfrm>
              <a:off x="960" y="1680"/>
              <a:ext cx="1392" cy="1776"/>
              <a:chOff x="912" y="672"/>
              <a:chExt cx="3128" cy="3475"/>
            </a:xfrm>
          </p:grpSpPr>
          <p:grpSp>
            <p:nvGrpSpPr>
              <p:cNvPr id="185359" name="Group 16"/>
              <p:cNvGrpSpPr>
                <a:grpSpLocks/>
              </p:cNvGrpSpPr>
              <p:nvPr/>
            </p:nvGrpSpPr>
            <p:grpSpPr bwMode="auto">
              <a:xfrm>
                <a:off x="2214" y="1042"/>
                <a:ext cx="626" cy="1186"/>
                <a:chOff x="2218" y="1066"/>
                <a:chExt cx="626" cy="1186"/>
              </a:xfrm>
            </p:grpSpPr>
            <p:sp>
              <p:nvSpPr>
                <p:cNvPr id="185386" name="Freeform 17"/>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5387" name="Freeform 18"/>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solidFill>
                      <a:srgbClr val="000000"/>
                    </a:solidFill>
                  </a:endParaRPr>
                </a:p>
              </p:txBody>
            </p:sp>
            <p:grpSp>
              <p:nvGrpSpPr>
                <p:cNvPr id="185388" name="Group 19"/>
                <p:cNvGrpSpPr>
                  <a:grpSpLocks/>
                </p:cNvGrpSpPr>
                <p:nvPr/>
              </p:nvGrpSpPr>
              <p:grpSpPr bwMode="auto">
                <a:xfrm>
                  <a:off x="2364" y="1066"/>
                  <a:ext cx="240" cy="251"/>
                  <a:chOff x="2364" y="1066"/>
                  <a:chExt cx="240" cy="251"/>
                </a:xfrm>
              </p:grpSpPr>
              <p:sp>
                <p:nvSpPr>
                  <p:cNvPr id="185389" name="Freeform 20"/>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5390" name="Freeform 21"/>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5391" name="Freeform 22"/>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grpSp>
          <p:grpSp>
            <p:nvGrpSpPr>
              <p:cNvPr id="185360" name="Group 23"/>
              <p:cNvGrpSpPr>
                <a:grpSpLocks/>
              </p:cNvGrpSpPr>
              <p:nvPr/>
            </p:nvGrpSpPr>
            <p:grpSpPr bwMode="auto">
              <a:xfrm>
                <a:off x="2256" y="672"/>
                <a:ext cx="436" cy="647"/>
                <a:chOff x="4512" y="480"/>
                <a:chExt cx="436" cy="647"/>
              </a:xfrm>
            </p:grpSpPr>
            <p:sp>
              <p:nvSpPr>
                <p:cNvPr id="185380" name="Freeform 24"/>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solidFill>
                      <a:srgbClr val="000000"/>
                    </a:solidFill>
                  </a:endParaRPr>
                </a:p>
              </p:txBody>
            </p:sp>
            <p:grpSp>
              <p:nvGrpSpPr>
                <p:cNvPr id="185381" name="Group 25"/>
                <p:cNvGrpSpPr>
                  <a:grpSpLocks/>
                </p:cNvGrpSpPr>
                <p:nvPr/>
              </p:nvGrpSpPr>
              <p:grpSpPr bwMode="auto">
                <a:xfrm>
                  <a:off x="4512" y="561"/>
                  <a:ext cx="67" cy="288"/>
                  <a:chOff x="2265" y="619"/>
                  <a:chExt cx="67" cy="288"/>
                </a:xfrm>
              </p:grpSpPr>
              <p:sp>
                <p:nvSpPr>
                  <p:cNvPr id="185384" name="Freeform 26"/>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sp>
                <p:nvSpPr>
                  <p:cNvPr id="185385" name="Freeform 27"/>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grpSp>
            <p:sp>
              <p:nvSpPr>
                <p:cNvPr id="185382" name="Freeform 28"/>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5383" name="Freeform 29"/>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grpSp>
          <p:sp>
            <p:nvSpPr>
              <p:cNvPr id="185361" name="Freeform 30"/>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sp>
            <p:nvSpPr>
              <p:cNvPr id="185362" name="Freeform 31"/>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solidFill>
                    <a:srgbClr val="000000"/>
                  </a:solidFill>
                </a:endParaRPr>
              </a:p>
            </p:txBody>
          </p:sp>
          <p:grpSp>
            <p:nvGrpSpPr>
              <p:cNvPr id="185363" name="Group 32"/>
              <p:cNvGrpSpPr>
                <a:grpSpLocks/>
              </p:cNvGrpSpPr>
              <p:nvPr/>
            </p:nvGrpSpPr>
            <p:grpSpPr bwMode="auto">
              <a:xfrm>
                <a:off x="2544" y="1056"/>
                <a:ext cx="1496" cy="1549"/>
                <a:chOff x="3696" y="1008"/>
                <a:chExt cx="1496" cy="1549"/>
              </a:xfrm>
            </p:grpSpPr>
            <p:sp>
              <p:nvSpPr>
                <p:cNvPr id="185373" name="Freeform 33"/>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5374" name="Freeform 34"/>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5375" name="Group 35"/>
                <p:cNvGrpSpPr>
                  <a:grpSpLocks/>
                </p:cNvGrpSpPr>
                <p:nvPr/>
              </p:nvGrpSpPr>
              <p:grpSpPr bwMode="auto">
                <a:xfrm rot="5400000" flipV="1">
                  <a:off x="4912" y="1040"/>
                  <a:ext cx="263" cy="296"/>
                  <a:chOff x="2795" y="2300"/>
                  <a:chExt cx="263" cy="296"/>
                </a:xfrm>
              </p:grpSpPr>
              <p:sp>
                <p:nvSpPr>
                  <p:cNvPr id="185378" name="Freeform 36"/>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5379" name="Freeform 37"/>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5376" name="Freeform 38"/>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5377" name="Freeform 39"/>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grpSp>
            <p:nvGrpSpPr>
              <p:cNvPr id="185364" name="Group 40"/>
              <p:cNvGrpSpPr>
                <a:grpSpLocks/>
              </p:cNvGrpSpPr>
              <p:nvPr/>
            </p:nvGrpSpPr>
            <p:grpSpPr bwMode="auto">
              <a:xfrm flipH="1">
                <a:off x="912" y="1104"/>
                <a:ext cx="1496" cy="1549"/>
                <a:chOff x="3696" y="1008"/>
                <a:chExt cx="1496" cy="1549"/>
              </a:xfrm>
            </p:grpSpPr>
            <p:sp>
              <p:nvSpPr>
                <p:cNvPr id="185366" name="Freeform 41"/>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5367" name="Freeform 42"/>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5368" name="Group 43"/>
                <p:cNvGrpSpPr>
                  <a:grpSpLocks/>
                </p:cNvGrpSpPr>
                <p:nvPr/>
              </p:nvGrpSpPr>
              <p:grpSpPr bwMode="auto">
                <a:xfrm rot="5400000" flipV="1">
                  <a:off x="4912" y="1040"/>
                  <a:ext cx="263" cy="296"/>
                  <a:chOff x="2795" y="2300"/>
                  <a:chExt cx="263" cy="296"/>
                </a:xfrm>
              </p:grpSpPr>
              <p:sp>
                <p:nvSpPr>
                  <p:cNvPr id="185371" name="Freeform 44"/>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5372" name="Freeform 45"/>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5369" name="Freeform 46"/>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5370" name="Freeform 47"/>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sp>
            <p:nvSpPr>
              <p:cNvPr id="185365" name="Freeform 48"/>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grpSp>
      </p:grpSp>
      <p:sp>
        <p:nvSpPr>
          <p:cNvPr id="185353" name="Rectangle 49"/>
          <p:cNvSpPr>
            <a:spLocks noGrp="1" noChangeArrowheads="1"/>
          </p:cNvSpPr>
          <p:nvPr>
            <p:ph type="title"/>
          </p:nvPr>
        </p:nvSpPr>
        <p:spPr>
          <a:xfrm>
            <a:off x="0" y="0"/>
            <a:ext cx="9144000" cy="1143000"/>
          </a:xfrm>
        </p:spPr>
        <p:txBody>
          <a:bodyPr/>
          <a:lstStyle/>
          <a:p>
            <a:pPr eaLnBrk="1" hangingPunct="1"/>
            <a:r>
              <a:rPr lang="en-US" smtClean="0"/>
              <a:t>The Death of the Believer</a:t>
            </a:r>
          </a:p>
        </p:txBody>
      </p:sp>
      <p:sp>
        <p:nvSpPr>
          <p:cNvPr id="185354" name="Rectangle 50"/>
          <p:cNvSpPr>
            <a:spLocks noChangeArrowheads="1"/>
          </p:cNvSpPr>
          <p:nvPr/>
        </p:nvSpPr>
        <p:spPr bwMode="auto">
          <a:xfrm>
            <a:off x="361950" y="3125788"/>
            <a:ext cx="27717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b="1" i="0">
                <a:solidFill>
                  <a:srgbClr val="997934"/>
                </a:solidFill>
              </a:rPr>
              <a:t>Galatians 2:20</a:t>
            </a:r>
          </a:p>
        </p:txBody>
      </p:sp>
      <p:sp>
        <p:nvSpPr>
          <p:cNvPr id="185355" name="Text Box 51"/>
          <p:cNvSpPr txBox="1">
            <a:spLocks noChangeArrowheads="1"/>
          </p:cNvSpPr>
          <p:nvPr/>
        </p:nvSpPr>
        <p:spPr bwMode="auto">
          <a:xfrm>
            <a:off x="327025" y="6337300"/>
            <a:ext cx="8213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2400" i="0">
                <a:solidFill>
                  <a:srgbClr val="333399"/>
                </a:solidFill>
                <a:latin typeface="Eras Bold ITC" pitchFamily="34" charset="0"/>
              </a:rPr>
              <a:t>Christ’s death represents the death of the believer!</a:t>
            </a:r>
          </a:p>
        </p:txBody>
      </p:sp>
      <p:pic>
        <p:nvPicPr>
          <p:cNvPr id="3085364" name="Picture 52" descr="christ on cross"/>
          <p:cNvPicPr>
            <a:picLocks noChangeAspect="1" noChangeArrowheads="1"/>
          </p:cNvPicPr>
          <p:nvPr/>
        </p:nvPicPr>
        <p:blipFill>
          <a:blip r:embed="rId4"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290638" y="4500563"/>
            <a:ext cx="1525587" cy="9985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7230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85315"/>
                                        </p:tgtEl>
                                        <p:attrNameLst>
                                          <p:attrName>style.visibility</p:attrName>
                                        </p:attrNameLst>
                                      </p:cBhvr>
                                      <p:to>
                                        <p:strVal val="visible"/>
                                      </p:to>
                                    </p:set>
                                    <p:animEffect transition="in" filter="fade">
                                      <p:cBhvr>
                                        <p:cTn id="7" dur="1000"/>
                                        <p:tgtEl>
                                          <p:spTgt spid="30853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3085316"/>
                                        </p:tgtEl>
                                        <p:attrNameLst>
                                          <p:attrName>style.visibility</p:attrName>
                                        </p:attrNameLst>
                                      </p:cBhvr>
                                      <p:to>
                                        <p:strVal val="visible"/>
                                      </p:to>
                                    </p:set>
                                    <p:animEffect transition="in" filter="wedge">
                                      <p:cBhvr>
                                        <p:cTn id="12" dur="2000"/>
                                        <p:tgtEl>
                                          <p:spTgt spid="3085316"/>
                                        </p:tgtEl>
                                      </p:cBhvr>
                                    </p:animEffect>
                                  </p:childTnLst>
                                </p:cTn>
                              </p:par>
                              <p:par>
                                <p:cTn id="13" presetID="10"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000"/>
                                        <p:tgtEl>
                                          <p:spTgt spid="2"/>
                                        </p:tgtEl>
                                      </p:cBhvr>
                                    </p:animEffect>
                                  </p:childTnLst>
                                </p:cTn>
                              </p:par>
                              <p:par>
                                <p:cTn id="16" presetID="10" presetClass="entr" presetSubtype="0" fill="hold" nodeType="withEffect">
                                  <p:stCondLst>
                                    <p:cond delay="0"/>
                                  </p:stCondLst>
                                  <p:childTnLst>
                                    <p:set>
                                      <p:cBhvr>
                                        <p:cTn id="17" dur="1" fill="hold">
                                          <p:stCondLst>
                                            <p:cond delay="0"/>
                                          </p:stCondLst>
                                        </p:cTn>
                                        <p:tgtEl>
                                          <p:spTgt spid="3085364"/>
                                        </p:tgtEl>
                                        <p:attrNameLst>
                                          <p:attrName>style.visibility</p:attrName>
                                        </p:attrNameLst>
                                      </p:cBhvr>
                                      <p:to>
                                        <p:strVal val="visible"/>
                                      </p:to>
                                    </p:set>
                                    <p:animEffect transition="in" filter="fade">
                                      <p:cBhvr>
                                        <p:cTn id="18" dur="2000"/>
                                        <p:tgtEl>
                                          <p:spTgt spid="308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5315" grpId="0" animBg="1"/>
      <p:bldP spid="3085316"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7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26988" y="-23813"/>
            <a:ext cx="9144001"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7362" name="Rectangle 2"/>
          <p:cNvSpPr>
            <a:spLocks noGrp="1" noChangeArrowheads="1"/>
          </p:cNvSpPr>
          <p:nvPr>
            <p:ph type="body" idx="1"/>
          </p:nvPr>
        </p:nvSpPr>
        <p:spPr>
          <a:xfrm>
            <a:off x="625475" y="1277938"/>
            <a:ext cx="7437438" cy="1730375"/>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algn="ctr" eaLnBrk="1" hangingPunct="1">
              <a:buFontTx/>
              <a:buNone/>
              <a:defRPr/>
            </a:pPr>
            <a:r>
              <a:rPr lang="en-US" sz="3600" i="1">
                <a:solidFill>
                  <a:schemeClr val="bg1"/>
                </a:solidFill>
                <a:latin typeface="Eras Medium ITC" pitchFamily="34" charset="0"/>
              </a:rPr>
              <a:t>“For the love of Christ controls us, having concluded this, that one died for all,</a:t>
            </a:r>
            <a:r>
              <a:rPr lang="en-US" sz="3600" i="1">
                <a:solidFill>
                  <a:srgbClr val="FFFF00"/>
                </a:solidFill>
                <a:latin typeface="Eras Medium ITC" pitchFamily="34" charset="0"/>
              </a:rPr>
              <a:t> </a:t>
            </a:r>
            <a:r>
              <a:rPr lang="en-US" sz="3600" b="1" i="1">
                <a:solidFill>
                  <a:srgbClr val="FFFF00"/>
                </a:solidFill>
                <a:latin typeface="Eras Medium ITC" pitchFamily="34" charset="0"/>
              </a:rPr>
              <a:t>therefore all died”</a:t>
            </a:r>
            <a:endParaRPr lang="en-US" sz="3600" b="1">
              <a:solidFill>
                <a:srgbClr val="997934"/>
              </a:solidFill>
              <a:latin typeface="Eras Medium ITC" pitchFamily="34" charset="0"/>
            </a:endParaRPr>
          </a:p>
        </p:txBody>
      </p:sp>
      <p:sp>
        <p:nvSpPr>
          <p:cNvPr id="3087363" name="Oval 3"/>
          <p:cNvSpPr>
            <a:spLocks noChangeArrowheads="1"/>
          </p:cNvSpPr>
          <p:nvPr/>
        </p:nvSpPr>
        <p:spPr bwMode="auto">
          <a:xfrm>
            <a:off x="5794375" y="2378075"/>
            <a:ext cx="766763" cy="666750"/>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a:defRPr/>
            </a:pPr>
            <a:endParaRPr lang="en-US" sz="1800" i="0">
              <a:solidFill>
                <a:srgbClr val="008000"/>
              </a:solidFill>
              <a:effectLst>
                <a:outerShdw blurRad="38100" dist="38100" dir="2700000" algn="tl">
                  <a:srgbClr val="C0C0C0"/>
                </a:outerShdw>
              </a:effectLst>
              <a:latin typeface="Arial" charset="0"/>
              <a:cs typeface="Arial"/>
            </a:endParaRPr>
          </a:p>
        </p:txBody>
      </p:sp>
      <p:sp>
        <p:nvSpPr>
          <p:cNvPr id="3087364" name="Oval 4"/>
          <p:cNvSpPr>
            <a:spLocks noChangeArrowheads="1"/>
          </p:cNvSpPr>
          <p:nvPr/>
        </p:nvSpPr>
        <p:spPr bwMode="auto">
          <a:xfrm>
            <a:off x="-2517775" y="3187700"/>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3600" b="1" i="0" dirty="0">
                <a:solidFill>
                  <a:srgbClr val="FFFFFF"/>
                </a:solidFill>
                <a:effectLst>
                  <a:outerShdw blurRad="38100" dist="38100" dir="2700000" algn="tl">
                    <a:srgbClr val="000000"/>
                  </a:outerShdw>
                </a:effectLst>
                <a:latin typeface="Eras Bold ITC" pitchFamily="34" charset="0"/>
                <a:cs typeface="Arial"/>
              </a:rPr>
              <a:t>“all died”</a:t>
            </a:r>
          </a:p>
        </p:txBody>
      </p:sp>
      <p:grpSp>
        <p:nvGrpSpPr>
          <p:cNvPr id="2" name="Group 5"/>
          <p:cNvGrpSpPr>
            <a:grpSpLocks/>
          </p:cNvGrpSpPr>
          <p:nvPr/>
        </p:nvGrpSpPr>
        <p:grpSpPr bwMode="auto">
          <a:xfrm>
            <a:off x="5799138" y="4271963"/>
            <a:ext cx="985837" cy="1520825"/>
            <a:chOff x="816" y="1440"/>
            <a:chExt cx="1772" cy="2732"/>
          </a:xfrm>
        </p:grpSpPr>
        <p:grpSp>
          <p:nvGrpSpPr>
            <p:cNvPr id="186381" name="Group 6"/>
            <p:cNvGrpSpPr>
              <a:grpSpLocks/>
            </p:cNvGrpSpPr>
            <p:nvPr/>
          </p:nvGrpSpPr>
          <p:grpSpPr bwMode="auto">
            <a:xfrm>
              <a:off x="816" y="1440"/>
              <a:ext cx="1772" cy="2732"/>
              <a:chOff x="3216" y="720"/>
              <a:chExt cx="1772" cy="2732"/>
            </a:xfrm>
          </p:grpSpPr>
          <p:sp>
            <p:nvSpPr>
              <p:cNvPr id="186416" name="Freeform 7"/>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17" name="Freeform 8"/>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18" name="Freeform 9"/>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19" name="Freeform 10"/>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20" name="Freeform 11"/>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21" name="Freeform 12"/>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22" name="Freeform 13"/>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23" name="Freeform 14"/>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nvGrpSpPr>
            <p:cNvPr id="186382" name="Group 15"/>
            <p:cNvGrpSpPr>
              <a:grpSpLocks/>
            </p:cNvGrpSpPr>
            <p:nvPr/>
          </p:nvGrpSpPr>
          <p:grpSpPr bwMode="auto">
            <a:xfrm>
              <a:off x="960" y="1680"/>
              <a:ext cx="1392" cy="1776"/>
              <a:chOff x="912" y="672"/>
              <a:chExt cx="3128" cy="3475"/>
            </a:xfrm>
          </p:grpSpPr>
          <p:grpSp>
            <p:nvGrpSpPr>
              <p:cNvPr id="186383" name="Group 16"/>
              <p:cNvGrpSpPr>
                <a:grpSpLocks/>
              </p:cNvGrpSpPr>
              <p:nvPr/>
            </p:nvGrpSpPr>
            <p:grpSpPr bwMode="auto">
              <a:xfrm>
                <a:off x="2214" y="1042"/>
                <a:ext cx="626" cy="1186"/>
                <a:chOff x="2218" y="1066"/>
                <a:chExt cx="626" cy="1186"/>
              </a:xfrm>
            </p:grpSpPr>
            <p:sp>
              <p:nvSpPr>
                <p:cNvPr id="186410" name="Freeform 17"/>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6411" name="Freeform 18"/>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solidFill>
                      <a:srgbClr val="000000"/>
                    </a:solidFill>
                  </a:endParaRPr>
                </a:p>
              </p:txBody>
            </p:sp>
            <p:grpSp>
              <p:nvGrpSpPr>
                <p:cNvPr id="186412" name="Group 19"/>
                <p:cNvGrpSpPr>
                  <a:grpSpLocks/>
                </p:cNvGrpSpPr>
                <p:nvPr/>
              </p:nvGrpSpPr>
              <p:grpSpPr bwMode="auto">
                <a:xfrm>
                  <a:off x="2364" y="1066"/>
                  <a:ext cx="240" cy="251"/>
                  <a:chOff x="2364" y="1066"/>
                  <a:chExt cx="240" cy="251"/>
                </a:xfrm>
              </p:grpSpPr>
              <p:sp>
                <p:nvSpPr>
                  <p:cNvPr id="186413" name="Freeform 20"/>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86414" name="Freeform 21"/>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186415" name="Freeform 22"/>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grpSp>
          <p:grpSp>
            <p:nvGrpSpPr>
              <p:cNvPr id="186384" name="Group 23"/>
              <p:cNvGrpSpPr>
                <a:grpSpLocks/>
              </p:cNvGrpSpPr>
              <p:nvPr/>
            </p:nvGrpSpPr>
            <p:grpSpPr bwMode="auto">
              <a:xfrm>
                <a:off x="2256" y="672"/>
                <a:ext cx="436" cy="647"/>
                <a:chOff x="4512" y="480"/>
                <a:chExt cx="436" cy="647"/>
              </a:xfrm>
            </p:grpSpPr>
            <p:sp>
              <p:nvSpPr>
                <p:cNvPr id="186404" name="Freeform 24"/>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solidFill>
                      <a:srgbClr val="000000"/>
                    </a:solidFill>
                  </a:endParaRPr>
                </a:p>
              </p:txBody>
            </p:sp>
            <p:grpSp>
              <p:nvGrpSpPr>
                <p:cNvPr id="186405" name="Group 25"/>
                <p:cNvGrpSpPr>
                  <a:grpSpLocks/>
                </p:cNvGrpSpPr>
                <p:nvPr/>
              </p:nvGrpSpPr>
              <p:grpSpPr bwMode="auto">
                <a:xfrm>
                  <a:off x="4512" y="561"/>
                  <a:ext cx="67" cy="288"/>
                  <a:chOff x="2265" y="619"/>
                  <a:chExt cx="67" cy="288"/>
                </a:xfrm>
              </p:grpSpPr>
              <p:sp>
                <p:nvSpPr>
                  <p:cNvPr id="186408" name="Freeform 26"/>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sp>
                <p:nvSpPr>
                  <p:cNvPr id="186409" name="Freeform 27"/>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grpSp>
            <p:sp>
              <p:nvSpPr>
                <p:cNvPr id="186406" name="Freeform 28"/>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6407" name="Freeform 29"/>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grpSp>
          <p:sp>
            <p:nvSpPr>
              <p:cNvPr id="186385" name="Freeform 30"/>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sp>
            <p:nvSpPr>
              <p:cNvPr id="186386" name="Freeform 31"/>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solidFill>
                    <a:srgbClr val="000000"/>
                  </a:solidFill>
                </a:endParaRPr>
              </a:p>
            </p:txBody>
          </p:sp>
          <p:grpSp>
            <p:nvGrpSpPr>
              <p:cNvPr id="186387" name="Group 32"/>
              <p:cNvGrpSpPr>
                <a:grpSpLocks/>
              </p:cNvGrpSpPr>
              <p:nvPr/>
            </p:nvGrpSpPr>
            <p:grpSpPr bwMode="auto">
              <a:xfrm>
                <a:off x="2544" y="1056"/>
                <a:ext cx="1496" cy="1549"/>
                <a:chOff x="3696" y="1008"/>
                <a:chExt cx="1496" cy="1549"/>
              </a:xfrm>
            </p:grpSpPr>
            <p:sp>
              <p:nvSpPr>
                <p:cNvPr id="186397" name="Freeform 33"/>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6398" name="Freeform 34"/>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6399" name="Group 35"/>
                <p:cNvGrpSpPr>
                  <a:grpSpLocks/>
                </p:cNvGrpSpPr>
                <p:nvPr/>
              </p:nvGrpSpPr>
              <p:grpSpPr bwMode="auto">
                <a:xfrm rot="5400000" flipV="1">
                  <a:off x="4912" y="1040"/>
                  <a:ext cx="263" cy="296"/>
                  <a:chOff x="2795" y="2300"/>
                  <a:chExt cx="263" cy="296"/>
                </a:xfrm>
              </p:grpSpPr>
              <p:sp>
                <p:nvSpPr>
                  <p:cNvPr id="186402" name="Freeform 36"/>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6403" name="Freeform 37"/>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6400" name="Freeform 38"/>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6401" name="Freeform 39"/>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grpSp>
            <p:nvGrpSpPr>
              <p:cNvPr id="186388" name="Group 40"/>
              <p:cNvGrpSpPr>
                <a:grpSpLocks/>
              </p:cNvGrpSpPr>
              <p:nvPr/>
            </p:nvGrpSpPr>
            <p:grpSpPr bwMode="auto">
              <a:xfrm flipH="1">
                <a:off x="912" y="1104"/>
                <a:ext cx="1496" cy="1549"/>
                <a:chOff x="3696" y="1008"/>
                <a:chExt cx="1496" cy="1549"/>
              </a:xfrm>
            </p:grpSpPr>
            <p:sp>
              <p:nvSpPr>
                <p:cNvPr id="186390" name="Freeform 41"/>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6391" name="Freeform 42"/>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186392" name="Group 43"/>
                <p:cNvGrpSpPr>
                  <a:grpSpLocks/>
                </p:cNvGrpSpPr>
                <p:nvPr/>
              </p:nvGrpSpPr>
              <p:grpSpPr bwMode="auto">
                <a:xfrm rot="5400000" flipV="1">
                  <a:off x="4912" y="1040"/>
                  <a:ext cx="263" cy="296"/>
                  <a:chOff x="2795" y="2300"/>
                  <a:chExt cx="263" cy="296"/>
                </a:xfrm>
              </p:grpSpPr>
              <p:sp>
                <p:nvSpPr>
                  <p:cNvPr id="186395" name="Freeform 44"/>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186396" name="Freeform 45"/>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186393" name="Freeform 46"/>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186394" name="Freeform 47"/>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sp>
            <p:nvSpPr>
              <p:cNvPr id="186389" name="Freeform 48"/>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grpSp>
      </p:grpSp>
      <p:sp>
        <p:nvSpPr>
          <p:cNvPr id="186377" name="Rectangle 49"/>
          <p:cNvSpPr>
            <a:spLocks noGrp="1" noChangeArrowheads="1"/>
          </p:cNvSpPr>
          <p:nvPr>
            <p:ph type="title"/>
          </p:nvPr>
        </p:nvSpPr>
        <p:spPr/>
        <p:txBody>
          <a:bodyPr/>
          <a:lstStyle/>
          <a:p>
            <a:pPr eaLnBrk="1" hangingPunct="1"/>
            <a:r>
              <a:rPr lang="en-US" smtClean="0"/>
              <a:t>The Death of the Believer</a:t>
            </a:r>
          </a:p>
        </p:txBody>
      </p:sp>
      <p:sp>
        <p:nvSpPr>
          <p:cNvPr id="186378" name="Rectangle 50"/>
          <p:cNvSpPr>
            <a:spLocks noChangeArrowheads="1"/>
          </p:cNvSpPr>
          <p:nvPr/>
        </p:nvSpPr>
        <p:spPr bwMode="auto">
          <a:xfrm>
            <a:off x="566738" y="3041650"/>
            <a:ext cx="3063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800" b="1" i="0">
                <a:solidFill>
                  <a:srgbClr val="997934"/>
                </a:solidFill>
              </a:rPr>
              <a:t>2 Corinthians 5:14</a:t>
            </a:r>
          </a:p>
        </p:txBody>
      </p:sp>
      <p:sp>
        <p:nvSpPr>
          <p:cNvPr id="186379" name="Text Box 51"/>
          <p:cNvSpPr txBox="1">
            <a:spLocks noChangeArrowheads="1"/>
          </p:cNvSpPr>
          <p:nvPr/>
        </p:nvSpPr>
        <p:spPr bwMode="auto">
          <a:xfrm>
            <a:off x="327025" y="6337300"/>
            <a:ext cx="8213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2400" i="0">
                <a:solidFill>
                  <a:srgbClr val="333399"/>
                </a:solidFill>
                <a:latin typeface="Eras Bold ITC" pitchFamily="34" charset="0"/>
              </a:rPr>
              <a:t>Christ’s death represents the death of the believer!</a:t>
            </a:r>
          </a:p>
        </p:txBody>
      </p:sp>
      <p:pic>
        <p:nvPicPr>
          <p:cNvPr id="3087412" name="Picture 52" descr="christ on cross"/>
          <p:cNvPicPr>
            <a:picLocks noChangeAspect="1" noChangeArrowheads="1"/>
          </p:cNvPicPr>
          <p:nvPr/>
        </p:nvPicPr>
        <p:blipFill>
          <a:blip r:embed="rId4"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830388" y="4541838"/>
            <a:ext cx="1525587" cy="9985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32491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87363"/>
                                        </p:tgtEl>
                                        <p:attrNameLst>
                                          <p:attrName>style.visibility</p:attrName>
                                        </p:attrNameLst>
                                      </p:cBhvr>
                                      <p:to>
                                        <p:strVal val="visible"/>
                                      </p:to>
                                    </p:set>
                                    <p:animEffect transition="in" filter="fade">
                                      <p:cBhvr>
                                        <p:cTn id="7" dur="1000"/>
                                        <p:tgtEl>
                                          <p:spTgt spid="30873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3087364"/>
                                        </p:tgtEl>
                                        <p:attrNameLst>
                                          <p:attrName>style.visibility</p:attrName>
                                        </p:attrNameLst>
                                      </p:cBhvr>
                                      <p:to>
                                        <p:strVal val="visible"/>
                                      </p:to>
                                    </p:set>
                                    <p:animEffect transition="in" filter="wedge">
                                      <p:cBhvr>
                                        <p:cTn id="12" dur="2000"/>
                                        <p:tgtEl>
                                          <p:spTgt spid="3087364"/>
                                        </p:tgtEl>
                                      </p:cBhvr>
                                    </p:animEffect>
                                  </p:childTnLst>
                                </p:cTn>
                              </p:par>
                              <p:par>
                                <p:cTn id="13" presetID="10"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2000"/>
                                        <p:tgtEl>
                                          <p:spTgt spid="2"/>
                                        </p:tgtEl>
                                      </p:cBhvr>
                                    </p:animEffect>
                                  </p:childTnLst>
                                </p:cTn>
                              </p:par>
                              <p:par>
                                <p:cTn id="16" presetID="10" presetClass="entr" presetSubtype="0" fill="hold" nodeType="withEffect">
                                  <p:stCondLst>
                                    <p:cond delay="0"/>
                                  </p:stCondLst>
                                  <p:childTnLst>
                                    <p:set>
                                      <p:cBhvr>
                                        <p:cTn id="17" dur="1" fill="hold">
                                          <p:stCondLst>
                                            <p:cond delay="0"/>
                                          </p:stCondLst>
                                        </p:cTn>
                                        <p:tgtEl>
                                          <p:spTgt spid="3087412"/>
                                        </p:tgtEl>
                                        <p:attrNameLst>
                                          <p:attrName>style.visibility</p:attrName>
                                        </p:attrNameLst>
                                      </p:cBhvr>
                                      <p:to>
                                        <p:strVal val="visible"/>
                                      </p:to>
                                    </p:set>
                                    <p:animEffect transition="in" filter="fade">
                                      <p:cBhvr>
                                        <p:cTn id="18" dur="2000"/>
                                        <p:tgtEl>
                                          <p:spTgt spid="308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7363" grpId="0" animBg="1"/>
      <p:bldP spid="308736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0388" name="Rectangle 4"/>
          <p:cNvSpPr>
            <a:spLocks noGrp="1" noChangeArrowheads="1"/>
          </p:cNvSpPr>
          <p:nvPr>
            <p:ph type="body" idx="4294967295"/>
          </p:nvPr>
        </p:nvSpPr>
        <p:spPr>
          <a:xfrm>
            <a:off x="171450" y="5140325"/>
            <a:ext cx="8704263" cy="1484313"/>
          </a:xfrm>
        </p:spPr>
        <p:txBody>
          <a:bodyPr/>
          <a:lstStyle/>
          <a:p>
            <a:pPr marL="6350" indent="7938" algn="ctr" eaLnBrk="1" hangingPunct="1">
              <a:lnSpc>
                <a:spcPct val="90000"/>
              </a:lnSpc>
              <a:spcBef>
                <a:spcPct val="0"/>
              </a:spcBef>
              <a:buFontTx/>
              <a:buNone/>
            </a:pPr>
            <a:r>
              <a:rPr lang="en-US" sz="2800" b="1" dirty="0" smtClean="0"/>
              <a:t>This is according to God’s plan of redemption for </a:t>
            </a:r>
            <a:r>
              <a:rPr lang="en-US" b="1" i="1" dirty="0" smtClean="0">
                <a:solidFill>
                  <a:srgbClr val="E0014A"/>
                </a:solidFill>
                <a:latin typeface="Eras Medium ITC" pitchFamily="34" charset="0"/>
              </a:rPr>
              <a:t>“without the shedding of blood</a:t>
            </a:r>
          </a:p>
          <a:p>
            <a:pPr marL="6350" indent="7938" algn="ctr" eaLnBrk="1" hangingPunct="1">
              <a:lnSpc>
                <a:spcPct val="90000"/>
              </a:lnSpc>
              <a:spcBef>
                <a:spcPct val="0"/>
              </a:spcBef>
              <a:buFontTx/>
              <a:buNone/>
            </a:pPr>
            <a:r>
              <a:rPr lang="en-US" b="1" i="1" dirty="0" smtClean="0">
                <a:solidFill>
                  <a:srgbClr val="E0014A"/>
                </a:solidFill>
                <a:latin typeface="Eras Medium ITC" pitchFamily="34" charset="0"/>
              </a:rPr>
              <a:t>t</a:t>
            </a:r>
            <a:r>
              <a:rPr lang="en-US" b="1" i="1" u="sng" dirty="0" smtClean="0">
                <a:solidFill>
                  <a:srgbClr val="E0014A"/>
                </a:solidFill>
                <a:latin typeface="Eras Medium ITC" pitchFamily="34" charset="0"/>
              </a:rPr>
              <a:t>here is no forgiveness of sins</a:t>
            </a:r>
            <a:r>
              <a:rPr lang="en-US" b="1" i="1" dirty="0" smtClean="0">
                <a:solidFill>
                  <a:srgbClr val="E0014A"/>
                </a:solidFill>
                <a:latin typeface="Eras Medium ITC" pitchFamily="34" charset="0"/>
              </a:rPr>
              <a:t>.”</a:t>
            </a:r>
          </a:p>
        </p:txBody>
      </p:sp>
      <p:sp>
        <p:nvSpPr>
          <p:cNvPr id="2320390" name="AutoShape 6"/>
          <p:cNvSpPr>
            <a:spLocks noChangeArrowheads="1"/>
          </p:cNvSpPr>
          <p:nvPr/>
        </p:nvSpPr>
        <p:spPr bwMode="auto">
          <a:xfrm>
            <a:off x="371475" y="2867025"/>
            <a:ext cx="8504238" cy="2105025"/>
          </a:xfrm>
          <a:prstGeom prst="roundRect">
            <a:avLst>
              <a:gd name="adj" fmla="val 16667"/>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179388" indent="-179388">
              <a:lnSpc>
                <a:spcPct val="90000"/>
              </a:lnSpc>
              <a:spcBef>
                <a:spcPct val="20000"/>
              </a:spcBef>
              <a:defRPr/>
            </a:pPr>
            <a:r>
              <a:rPr lang="en-US" sz="3000" b="1" i="0" dirty="0">
                <a:solidFill>
                  <a:srgbClr val="FFFF66"/>
                </a:solidFill>
                <a:effectLst>
                  <a:outerShdw blurRad="38100" dist="38100" dir="2700000" algn="tl">
                    <a:srgbClr val="000000">
                      <a:alpha val="43137"/>
                    </a:srgbClr>
                  </a:outerShdw>
                </a:effectLst>
              </a:rPr>
              <a:t>We have died </a:t>
            </a:r>
            <a:r>
              <a:rPr lang="en-US" sz="3000" b="1" dirty="0">
                <a:solidFill>
                  <a:srgbClr val="FFFFFF"/>
                </a:solidFill>
                <a:effectLst>
                  <a:outerShdw blurRad="38100" dist="38100" dir="2700000" algn="tl">
                    <a:srgbClr val="000000">
                      <a:alpha val="43137"/>
                    </a:srgbClr>
                  </a:outerShdw>
                </a:effectLst>
              </a:rPr>
              <a:t>with</a:t>
            </a:r>
            <a:r>
              <a:rPr lang="en-US" sz="3000" b="1" i="0" dirty="0">
                <a:solidFill>
                  <a:srgbClr val="FFFF66"/>
                </a:solidFill>
                <a:effectLst>
                  <a:outerShdw blurRad="38100" dist="38100" dir="2700000" algn="tl">
                    <a:srgbClr val="000000">
                      <a:alpha val="43137"/>
                    </a:srgbClr>
                  </a:outerShdw>
                </a:effectLst>
              </a:rPr>
              <a:t> Christ</a:t>
            </a:r>
          </a:p>
          <a:p>
            <a:pPr marL="179388" indent="-179388">
              <a:lnSpc>
                <a:spcPct val="90000"/>
              </a:lnSpc>
              <a:spcBef>
                <a:spcPct val="20000"/>
              </a:spcBef>
              <a:defRPr/>
            </a:pPr>
            <a:r>
              <a:rPr lang="en-US" sz="3000" b="1" i="0" dirty="0">
                <a:solidFill>
                  <a:srgbClr val="FFFF66"/>
                </a:solidFill>
                <a:effectLst>
                  <a:outerShdw blurRad="38100" dist="38100" dir="2700000" algn="tl">
                    <a:srgbClr val="000000">
                      <a:alpha val="43137"/>
                    </a:srgbClr>
                  </a:outerShdw>
                </a:effectLst>
              </a:rPr>
              <a:t>We have been united </a:t>
            </a:r>
            <a:r>
              <a:rPr lang="en-US" sz="3000" b="1" dirty="0">
                <a:solidFill>
                  <a:srgbClr val="FFFFFF"/>
                </a:solidFill>
                <a:effectLst>
                  <a:outerShdw blurRad="38100" dist="38100" dir="2700000" algn="tl">
                    <a:srgbClr val="000000">
                      <a:alpha val="43137"/>
                    </a:srgbClr>
                  </a:outerShdw>
                </a:effectLst>
              </a:rPr>
              <a:t>with</a:t>
            </a:r>
            <a:r>
              <a:rPr lang="en-US" sz="3000" b="1" i="0" dirty="0">
                <a:solidFill>
                  <a:srgbClr val="FFFF66"/>
                </a:solidFill>
                <a:effectLst>
                  <a:outerShdw blurRad="38100" dist="38100" dir="2700000" algn="tl">
                    <a:srgbClr val="000000">
                      <a:alpha val="43137"/>
                    </a:srgbClr>
                  </a:outerShdw>
                </a:effectLst>
              </a:rPr>
              <a:t> Christ in His death</a:t>
            </a:r>
          </a:p>
          <a:p>
            <a:pPr marL="179388" indent="-179388">
              <a:lnSpc>
                <a:spcPct val="90000"/>
              </a:lnSpc>
              <a:spcBef>
                <a:spcPct val="20000"/>
              </a:spcBef>
              <a:defRPr/>
            </a:pPr>
            <a:r>
              <a:rPr lang="en-US" sz="3000" b="1" i="0" dirty="0">
                <a:solidFill>
                  <a:srgbClr val="FFFF66"/>
                </a:solidFill>
                <a:effectLst>
                  <a:outerShdw blurRad="38100" dist="38100" dir="2700000" algn="tl">
                    <a:srgbClr val="000000">
                      <a:alpha val="43137"/>
                    </a:srgbClr>
                  </a:outerShdw>
                </a:effectLst>
              </a:rPr>
              <a:t>We have been crucified </a:t>
            </a:r>
            <a:r>
              <a:rPr lang="en-US" sz="3000" b="1" dirty="0">
                <a:solidFill>
                  <a:srgbClr val="FFFFFF"/>
                </a:solidFill>
                <a:effectLst>
                  <a:outerShdw blurRad="38100" dist="38100" dir="2700000" algn="tl">
                    <a:srgbClr val="000000">
                      <a:alpha val="43137"/>
                    </a:srgbClr>
                  </a:outerShdw>
                </a:effectLst>
              </a:rPr>
              <a:t>with</a:t>
            </a:r>
            <a:r>
              <a:rPr lang="en-US" sz="3000" b="1" i="0" dirty="0">
                <a:solidFill>
                  <a:srgbClr val="FFFF66"/>
                </a:solidFill>
                <a:effectLst>
                  <a:outerShdw blurRad="38100" dist="38100" dir="2700000" algn="tl">
                    <a:srgbClr val="000000">
                      <a:alpha val="43137"/>
                    </a:srgbClr>
                  </a:outerShdw>
                </a:effectLst>
              </a:rPr>
              <a:t> Christ</a:t>
            </a:r>
          </a:p>
          <a:p>
            <a:pPr marL="179388" indent="-179388">
              <a:lnSpc>
                <a:spcPct val="90000"/>
              </a:lnSpc>
              <a:spcBef>
                <a:spcPct val="20000"/>
              </a:spcBef>
              <a:defRPr/>
            </a:pPr>
            <a:r>
              <a:rPr lang="en-US" sz="3000" b="1" i="0" dirty="0">
                <a:solidFill>
                  <a:srgbClr val="FFFF66"/>
                </a:solidFill>
                <a:effectLst>
                  <a:outerShdw blurRad="38100" dist="38100" dir="2700000" algn="tl">
                    <a:srgbClr val="000000">
                      <a:alpha val="43137"/>
                    </a:srgbClr>
                  </a:outerShdw>
                </a:effectLst>
              </a:rPr>
              <a:t>We have died </a:t>
            </a:r>
            <a:r>
              <a:rPr lang="en-US" sz="3000" b="1" dirty="0">
                <a:solidFill>
                  <a:srgbClr val="FFFFFF"/>
                </a:solidFill>
                <a:effectLst>
                  <a:outerShdw blurRad="38100" dist="38100" dir="2700000" algn="tl">
                    <a:srgbClr val="000000">
                      <a:alpha val="43137"/>
                    </a:srgbClr>
                  </a:outerShdw>
                </a:effectLst>
              </a:rPr>
              <a:t>to</a:t>
            </a:r>
            <a:r>
              <a:rPr lang="en-US" sz="3000" b="1" i="0" dirty="0">
                <a:solidFill>
                  <a:srgbClr val="FFFFFF"/>
                </a:solidFill>
                <a:effectLst>
                  <a:outerShdw blurRad="38100" dist="38100" dir="2700000" algn="tl">
                    <a:srgbClr val="000000">
                      <a:alpha val="43137"/>
                    </a:srgbClr>
                  </a:outerShdw>
                </a:effectLst>
              </a:rPr>
              <a:t> </a:t>
            </a:r>
            <a:r>
              <a:rPr lang="en-US" sz="3000" b="1" i="0" dirty="0">
                <a:solidFill>
                  <a:srgbClr val="FFFF66"/>
                </a:solidFill>
                <a:effectLst>
                  <a:outerShdw blurRad="38100" dist="38100" dir="2700000" algn="tl">
                    <a:srgbClr val="000000">
                      <a:alpha val="43137"/>
                    </a:srgbClr>
                  </a:outerShdw>
                </a:effectLst>
              </a:rPr>
              <a:t>sin</a:t>
            </a:r>
            <a:endParaRPr lang="en-US" sz="3000" b="1" i="0" dirty="0">
              <a:solidFill>
                <a:srgbClr val="FFFFFF"/>
              </a:solidFill>
              <a:effectLst>
                <a:outerShdw blurRad="38100" dist="38100" dir="2700000" algn="tl">
                  <a:srgbClr val="000000">
                    <a:alpha val="43137"/>
                  </a:srgbClr>
                </a:outerShdw>
              </a:effectLst>
            </a:endParaRPr>
          </a:p>
        </p:txBody>
      </p:sp>
      <p:sp>
        <p:nvSpPr>
          <p:cNvPr id="118790" name="Rectangle 7"/>
          <p:cNvSpPr>
            <a:spLocks noGrp="1" noChangeArrowheads="1"/>
          </p:cNvSpPr>
          <p:nvPr>
            <p:ph type="title"/>
          </p:nvPr>
        </p:nvSpPr>
        <p:spPr>
          <a:xfrm>
            <a:off x="0" y="354013"/>
            <a:ext cx="9144000" cy="1143000"/>
          </a:xfrm>
        </p:spPr>
        <p:txBody>
          <a:bodyPr/>
          <a:lstStyle/>
          <a:p>
            <a:pPr eaLnBrk="1" hangingPunct="1">
              <a:defRPr/>
            </a:pPr>
            <a:r>
              <a:rPr lang="en-US" sz="4400" dirty="0" smtClean="0"/>
              <a:t>Our sins </a:t>
            </a:r>
            <a:r>
              <a:rPr lang="en-US" sz="4400" dirty="0" smtClean="0">
                <a:solidFill>
                  <a:srgbClr val="E0014A"/>
                </a:solidFill>
                <a:effectLst>
                  <a:outerShdw blurRad="38100" dist="38100" dir="2700000" algn="tl">
                    <a:srgbClr val="000000">
                      <a:alpha val="43137"/>
                    </a:srgbClr>
                  </a:outerShdw>
                </a:effectLst>
                <a:latin typeface="Eras Bold ITC" pitchFamily="34" charset="0"/>
              </a:rPr>
              <a:t>can not</a:t>
            </a:r>
            <a:r>
              <a:rPr lang="en-US" sz="4400" dirty="0" smtClean="0">
                <a:effectLst>
                  <a:outerShdw blurRad="38100" dist="38100" dir="2700000" algn="tl">
                    <a:srgbClr val="000000">
                      <a:alpha val="43137"/>
                    </a:srgbClr>
                  </a:outerShdw>
                </a:effectLst>
              </a:rPr>
              <a:t> </a:t>
            </a:r>
            <a:r>
              <a:rPr lang="en-US" sz="4400" dirty="0" smtClean="0"/>
              <a:t/>
            </a:r>
            <a:br>
              <a:rPr lang="en-US" sz="4400" dirty="0" smtClean="0"/>
            </a:br>
            <a:r>
              <a:rPr lang="en-US" sz="4400" dirty="0" smtClean="0"/>
              <a:t>and </a:t>
            </a:r>
            <a:r>
              <a:rPr lang="en-US" sz="4400" dirty="0" smtClean="0">
                <a:solidFill>
                  <a:srgbClr val="E0014A"/>
                </a:solidFill>
                <a:effectLst>
                  <a:outerShdw blurRad="38100" dist="38100" dir="2700000" algn="tl">
                    <a:srgbClr val="000000">
                      <a:alpha val="43137"/>
                    </a:srgbClr>
                  </a:outerShdw>
                </a:effectLst>
                <a:latin typeface="Eras Bold ITC" pitchFamily="34" charset="0"/>
              </a:rPr>
              <a:t>will not</a:t>
            </a:r>
            <a:r>
              <a:rPr lang="en-US" sz="4400" dirty="0" smtClean="0">
                <a:effectLst>
                  <a:outerShdw blurRad="38100" dist="38100" dir="2700000" algn="tl">
                    <a:srgbClr val="000000">
                      <a:alpha val="43137"/>
                    </a:srgbClr>
                  </a:outerShdw>
                </a:effectLst>
              </a:rPr>
              <a:t> </a:t>
            </a:r>
            <a:r>
              <a:rPr lang="en-US" sz="4400" dirty="0" smtClean="0"/>
              <a:t>be forgiven </a:t>
            </a:r>
          </a:p>
        </p:txBody>
      </p:sp>
      <p:sp>
        <p:nvSpPr>
          <p:cNvPr id="2320387" name="AutoShape 3"/>
          <p:cNvSpPr>
            <a:spLocks noChangeArrowheads="1"/>
          </p:cNvSpPr>
          <p:nvPr/>
        </p:nvSpPr>
        <p:spPr bwMode="auto">
          <a:xfrm rot="5400000">
            <a:off x="3918744" y="935831"/>
            <a:ext cx="1279525" cy="2690813"/>
          </a:xfrm>
          <a:custGeom>
            <a:avLst/>
            <a:gdLst>
              <a:gd name="G0" fmla="+- 12086 0 0"/>
              <a:gd name="G1" fmla="+- 4128 0 0"/>
              <a:gd name="G2" fmla="+- 21600 0 4128"/>
              <a:gd name="G3" fmla="+- 10800 0 4128"/>
              <a:gd name="G4" fmla="+- 21600 0 12086"/>
              <a:gd name="G5" fmla="*/ G4 G3 10800"/>
              <a:gd name="G6" fmla="+- 21600 0 G5"/>
              <a:gd name="T0" fmla="*/ 12086 w 21600"/>
              <a:gd name="T1" fmla="*/ 0 h 21600"/>
              <a:gd name="T2" fmla="*/ 0 w 21600"/>
              <a:gd name="T3" fmla="*/ 10800 h 21600"/>
              <a:gd name="T4" fmla="*/ 1208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2086" y="0"/>
                </a:moveTo>
                <a:lnTo>
                  <a:pt x="12086" y="4128"/>
                </a:lnTo>
                <a:lnTo>
                  <a:pt x="3375" y="4128"/>
                </a:lnTo>
                <a:lnTo>
                  <a:pt x="3375" y="17472"/>
                </a:lnTo>
                <a:lnTo>
                  <a:pt x="12086" y="17472"/>
                </a:lnTo>
                <a:lnTo>
                  <a:pt x="12086" y="21600"/>
                </a:lnTo>
                <a:lnTo>
                  <a:pt x="21600" y="10800"/>
                </a:lnTo>
                <a:close/>
              </a:path>
              <a:path w="21600" h="21600">
                <a:moveTo>
                  <a:pt x="1350" y="4128"/>
                </a:moveTo>
                <a:lnTo>
                  <a:pt x="1350" y="17472"/>
                </a:lnTo>
                <a:lnTo>
                  <a:pt x="2700" y="17472"/>
                </a:lnTo>
                <a:lnTo>
                  <a:pt x="2700" y="4128"/>
                </a:lnTo>
                <a:close/>
              </a:path>
              <a:path w="21600" h="21600">
                <a:moveTo>
                  <a:pt x="0" y="4128"/>
                </a:moveTo>
                <a:lnTo>
                  <a:pt x="0" y="17472"/>
                </a:lnTo>
                <a:lnTo>
                  <a:pt x="675" y="17472"/>
                </a:lnTo>
                <a:lnTo>
                  <a:pt x="675" y="4128"/>
                </a:lnTo>
                <a:close/>
              </a:path>
            </a:pathLst>
          </a:custGeom>
          <a:ln>
            <a:headEnd/>
            <a:tailEnd/>
          </a:ln>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endParaRPr lang="en-US">
              <a:solidFill>
                <a:srgbClr val="FFFFFF"/>
              </a:solidFill>
            </a:endParaRPr>
          </a:p>
        </p:txBody>
      </p:sp>
      <p:sp>
        <p:nvSpPr>
          <p:cNvPr id="2320389" name="Rectangle 5"/>
          <p:cNvSpPr>
            <a:spLocks noChangeArrowheads="1"/>
          </p:cNvSpPr>
          <p:nvPr/>
        </p:nvSpPr>
        <p:spPr bwMode="auto">
          <a:xfrm>
            <a:off x="3736975" y="1798638"/>
            <a:ext cx="1595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pPr algn="ctr"/>
            <a:r>
              <a:rPr lang="en-US" sz="2400" i="0">
                <a:solidFill>
                  <a:srgbClr val="FFFFFF"/>
                </a:solidFill>
                <a:latin typeface="Eras Bold ITC" pitchFamily="34" charset="0"/>
              </a:rPr>
              <a:t>UNLESS:</a:t>
            </a:r>
          </a:p>
        </p:txBody>
      </p:sp>
    </p:spTree>
    <p:extLst>
      <p:ext uri="{BB962C8B-B14F-4D97-AF65-F5344CB8AC3E}">
        <p14:creationId xmlns:p14="http://schemas.microsoft.com/office/powerpoint/2010/main" val="33007822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2320387"/>
                                        </p:tgtEl>
                                        <p:attrNameLst>
                                          <p:attrName>style.visibility</p:attrName>
                                        </p:attrNameLst>
                                      </p:cBhvr>
                                      <p:to>
                                        <p:strVal val="visible"/>
                                      </p:to>
                                    </p:set>
                                    <p:animEffect transition="in" filter="wipe(up)">
                                      <p:cBhvr>
                                        <p:cTn id="7" dur="1000"/>
                                        <p:tgtEl>
                                          <p:spTgt spid="232038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20389"/>
                                        </p:tgtEl>
                                        <p:attrNameLst>
                                          <p:attrName>style.visibility</p:attrName>
                                        </p:attrNameLst>
                                      </p:cBhvr>
                                      <p:to>
                                        <p:strVal val="visible"/>
                                      </p:to>
                                    </p:set>
                                    <p:animEffect transition="in" filter="fade">
                                      <p:cBhvr>
                                        <p:cTn id="10" dur="2000"/>
                                        <p:tgtEl>
                                          <p:spTgt spid="232038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320388">
                                            <p:txEl>
                                              <p:pRg st="0" end="0"/>
                                            </p:txEl>
                                          </p:spTgt>
                                        </p:tgtEl>
                                        <p:attrNameLst>
                                          <p:attrName>style.visibility</p:attrName>
                                        </p:attrNameLst>
                                      </p:cBhvr>
                                      <p:to>
                                        <p:strVal val="visible"/>
                                      </p:to>
                                    </p:set>
                                    <p:anim calcmode="lin" valueType="num">
                                      <p:cBhvr additive="base">
                                        <p:cTn id="15" dur="500" fill="hold"/>
                                        <p:tgtEl>
                                          <p:spTgt spid="232038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320388">
                                            <p:txEl>
                                              <p:pRg st="0" end="0"/>
                                            </p:txEl>
                                          </p:spTgt>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2320388">
                                            <p:txEl>
                                              <p:pRg st="1" end="1"/>
                                            </p:txEl>
                                          </p:spTgt>
                                        </p:tgtEl>
                                        <p:attrNameLst>
                                          <p:attrName>style.visibility</p:attrName>
                                        </p:attrNameLst>
                                      </p:cBhvr>
                                      <p:to>
                                        <p:strVal val="visible"/>
                                      </p:to>
                                    </p:set>
                                    <p:anim calcmode="lin" valueType="num">
                                      <p:cBhvr additive="base">
                                        <p:cTn id="20" dur="500" fill="hold"/>
                                        <p:tgtEl>
                                          <p:spTgt spid="2320388">
                                            <p:txEl>
                                              <p:pRg st="1" end="1"/>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232038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0388" grpId="0" build="p"/>
      <p:bldP spid="2320389" grpId="0"/>
    </p:bldLst>
  </p:timing>
</p:sld>
</file>

<file path=ppt/slides/slide1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3"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r="40466"/>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2445" name="Rectangle 13"/>
          <p:cNvSpPr>
            <a:spLocks noChangeArrowheads="1"/>
          </p:cNvSpPr>
          <p:nvPr/>
        </p:nvSpPr>
        <p:spPr bwMode="auto">
          <a:xfrm>
            <a:off x="6837363" y="3405188"/>
            <a:ext cx="1804987" cy="609600"/>
          </a:xfrm>
          <a:prstGeom prst="rect">
            <a:avLst/>
          </a:prstGeom>
          <a:solidFill>
            <a:srgbClr val="0000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322446" name="Rectangle 14"/>
          <p:cNvSpPr>
            <a:spLocks noChangeArrowheads="1"/>
          </p:cNvSpPr>
          <p:nvPr/>
        </p:nvSpPr>
        <p:spPr bwMode="auto">
          <a:xfrm>
            <a:off x="482600" y="3117850"/>
            <a:ext cx="1362075" cy="401638"/>
          </a:xfrm>
          <a:prstGeom prst="rect">
            <a:avLst/>
          </a:prstGeom>
          <a:solidFill>
            <a:srgbClr val="0000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322447" name="Rectangle 15"/>
          <p:cNvSpPr>
            <a:spLocks noChangeArrowheads="1"/>
          </p:cNvSpPr>
          <p:nvPr/>
        </p:nvSpPr>
        <p:spPr bwMode="auto">
          <a:xfrm>
            <a:off x="6516688" y="1514475"/>
            <a:ext cx="2379662" cy="401638"/>
          </a:xfrm>
          <a:prstGeom prst="rect">
            <a:avLst/>
          </a:prstGeom>
          <a:solidFill>
            <a:srgbClr val="0000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2322448" name="Text Box 16"/>
          <p:cNvSpPr txBox="1">
            <a:spLocks noChangeArrowheads="1"/>
          </p:cNvSpPr>
          <p:nvPr/>
        </p:nvSpPr>
        <p:spPr bwMode="auto">
          <a:xfrm>
            <a:off x="204788" y="2503488"/>
            <a:ext cx="1981200" cy="3140075"/>
          </a:xfrm>
          <a:prstGeom prst="rect">
            <a:avLst/>
          </a:prstGeom>
          <a:noFill/>
          <a:ln w="9525" algn="ctr">
            <a:noFill/>
            <a:miter lim="800000"/>
            <a:headEnd/>
            <a:tailEnd/>
          </a:ln>
          <a:effectLst/>
        </p:spPr>
        <p:txBody>
          <a:bodyPr anchor="ctr">
            <a:spAutoFit/>
            <a:flatTx/>
          </a:bodyPr>
          <a:lstStyle/>
          <a:p>
            <a:pPr algn="ctr">
              <a:defRPr/>
            </a:pPr>
            <a:r>
              <a:rPr lang="en-US" sz="2000" b="1" i="0">
                <a:solidFill>
                  <a:srgbClr val="998966"/>
                </a:solidFill>
                <a:cs typeface="Arial"/>
              </a:rPr>
              <a:t>1 Peter 1:18-19</a:t>
            </a:r>
            <a:r>
              <a:rPr lang="en-US" sz="2000" b="1" i="0">
                <a:solidFill>
                  <a:srgbClr val="FFFFFF"/>
                </a:solidFill>
                <a:effectLst>
                  <a:outerShdw blurRad="38100" dist="38100" dir="2700000" algn="tl">
                    <a:srgbClr val="C0C0C0"/>
                  </a:outerShdw>
                </a:effectLst>
                <a:cs typeface="Arial"/>
              </a:rPr>
              <a:t> </a:t>
            </a:r>
          </a:p>
          <a:p>
            <a:pPr algn="ctr">
              <a:defRPr/>
            </a:pPr>
            <a:r>
              <a:rPr lang="en-US" sz="2000" b="1" i="0">
                <a:solidFill>
                  <a:srgbClr val="000066"/>
                </a:solidFill>
                <a:cs typeface="Arial"/>
              </a:rPr>
              <a:t>you were</a:t>
            </a:r>
            <a:r>
              <a:rPr lang="en-US" sz="2000" b="1" i="0">
                <a:solidFill>
                  <a:srgbClr val="FFFF00"/>
                </a:solidFill>
                <a:cs typeface="Arial"/>
              </a:rPr>
              <a:t> redeemed    </a:t>
            </a:r>
            <a:r>
              <a:rPr lang="en-US" sz="2000" b="1" i="0">
                <a:solidFill>
                  <a:srgbClr val="000066"/>
                </a:solidFill>
                <a:cs typeface="Arial"/>
              </a:rPr>
              <a:t>with precious blood, as of a lamb unblemished and spotless, the blood of Christ.</a:t>
            </a:r>
          </a:p>
        </p:txBody>
      </p:sp>
      <p:sp>
        <p:nvSpPr>
          <p:cNvPr id="2322449" name="Text Box 17"/>
          <p:cNvSpPr txBox="1">
            <a:spLocks noChangeArrowheads="1"/>
          </p:cNvSpPr>
          <p:nvPr/>
        </p:nvSpPr>
        <p:spPr bwMode="auto">
          <a:xfrm>
            <a:off x="0" y="1206500"/>
            <a:ext cx="9144000" cy="701675"/>
          </a:xfrm>
          <a:prstGeom prst="rect">
            <a:avLst/>
          </a:prstGeom>
          <a:noFill/>
          <a:ln w="9525" algn="ctr">
            <a:noFill/>
            <a:miter lim="800000"/>
            <a:headEnd/>
            <a:tailEnd/>
          </a:ln>
          <a:effectLst/>
        </p:spPr>
        <p:txBody>
          <a:bodyPr anchor="ctr">
            <a:spAutoFit/>
            <a:flatTx/>
          </a:bodyPr>
          <a:lstStyle/>
          <a:p>
            <a:pPr algn="ctr">
              <a:spcBef>
                <a:spcPct val="50000"/>
              </a:spcBef>
              <a:defRPr/>
            </a:pPr>
            <a:r>
              <a:rPr lang="en-US" sz="2000" b="1" i="0">
                <a:solidFill>
                  <a:srgbClr val="998966"/>
                </a:solidFill>
                <a:cs typeface="Arial"/>
              </a:rPr>
              <a:t>1 Peter 2:24</a:t>
            </a:r>
            <a:r>
              <a:rPr lang="en-US" sz="2000" b="1" i="0">
                <a:solidFill>
                  <a:srgbClr val="FFFFFF"/>
                </a:solidFill>
                <a:effectLst>
                  <a:outerShdw blurRad="38100" dist="38100" dir="2700000" algn="tl">
                    <a:srgbClr val="C0C0C0"/>
                  </a:outerShdw>
                </a:effectLst>
                <a:cs typeface="Arial"/>
              </a:rPr>
              <a:t> </a:t>
            </a:r>
          </a:p>
          <a:p>
            <a:pPr algn="ctr">
              <a:defRPr/>
            </a:pPr>
            <a:r>
              <a:rPr lang="en-US" sz="2000" b="1" i="0">
                <a:solidFill>
                  <a:srgbClr val="000066"/>
                </a:solidFill>
                <a:cs typeface="Arial"/>
              </a:rPr>
              <a:t>He Himself bore our sins in His body on the cross, that</a:t>
            </a:r>
            <a:r>
              <a:rPr lang="en-US" sz="2000" b="1" i="0">
                <a:solidFill>
                  <a:srgbClr val="FFFF66"/>
                </a:solidFill>
                <a:effectLst>
                  <a:outerShdw blurRad="38100" dist="38100" dir="2700000" algn="tl">
                    <a:srgbClr val="C0C0C0"/>
                  </a:outerShdw>
                </a:effectLst>
                <a:cs typeface="Arial"/>
              </a:rPr>
              <a:t>    </a:t>
            </a:r>
            <a:r>
              <a:rPr lang="en-US" sz="2000" b="1" i="0">
                <a:solidFill>
                  <a:srgbClr val="FFFF00"/>
                </a:solidFill>
                <a:cs typeface="Arial"/>
              </a:rPr>
              <a:t>we might die to sin.</a:t>
            </a:r>
          </a:p>
        </p:txBody>
      </p:sp>
      <p:sp>
        <p:nvSpPr>
          <p:cNvPr id="2322450" name="Text Box 18"/>
          <p:cNvSpPr txBox="1">
            <a:spLocks noChangeArrowheads="1"/>
          </p:cNvSpPr>
          <p:nvPr/>
        </p:nvSpPr>
        <p:spPr bwMode="auto">
          <a:xfrm>
            <a:off x="6661150" y="2735263"/>
            <a:ext cx="2132013" cy="2225675"/>
          </a:xfrm>
          <a:prstGeom prst="rect">
            <a:avLst/>
          </a:prstGeom>
          <a:noFill/>
          <a:ln w="9525" algn="ctr">
            <a:noFill/>
            <a:miter lim="800000"/>
            <a:headEnd/>
            <a:tailEnd/>
          </a:ln>
          <a:effectLst/>
        </p:spPr>
        <p:txBody>
          <a:bodyPr>
            <a:spAutoFit/>
            <a:flatTx/>
          </a:bodyPr>
          <a:lstStyle/>
          <a:p>
            <a:pPr algn="ctr">
              <a:defRPr/>
            </a:pPr>
            <a:r>
              <a:rPr lang="en-US" sz="2000" b="1" i="0">
                <a:solidFill>
                  <a:srgbClr val="998966"/>
                </a:solidFill>
                <a:cs typeface="Arial"/>
              </a:rPr>
              <a:t>Romans 6:6</a:t>
            </a:r>
          </a:p>
          <a:p>
            <a:pPr algn="ctr">
              <a:defRPr/>
            </a:pPr>
            <a:r>
              <a:rPr lang="en-US" sz="2000" b="1" i="0">
                <a:solidFill>
                  <a:srgbClr val="333399"/>
                </a:solidFill>
                <a:cs typeface="Arial"/>
              </a:rPr>
              <a:t>Our old self was</a:t>
            </a:r>
            <a:r>
              <a:rPr lang="en-US" sz="2000" b="1" i="0">
                <a:solidFill>
                  <a:srgbClr val="FFFFFF"/>
                </a:solidFill>
                <a:cs typeface="Arial"/>
              </a:rPr>
              <a:t> </a:t>
            </a:r>
            <a:r>
              <a:rPr lang="en-US" sz="2000" b="1" i="0">
                <a:solidFill>
                  <a:srgbClr val="FFFF00"/>
                </a:solidFill>
                <a:cs typeface="Arial"/>
              </a:rPr>
              <a:t>crucified with Him,</a:t>
            </a:r>
          </a:p>
          <a:p>
            <a:pPr algn="ctr">
              <a:defRPr/>
            </a:pPr>
            <a:r>
              <a:rPr lang="en-US" sz="2000" b="1" i="0">
                <a:solidFill>
                  <a:srgbClr val="333399"/>
                </a:solidFill>
                <a:cs typeface="Arial"/>
              </a:rPr>
              <a:t>That our body of sin might be done away with.</a:t>
            </a:r>
            <a:r>
              <a:rPr lang="en-US" sz="2000" b="1" i="0">
                <a:solidFill>
                  <a:srgbClr val="FFFF66"/>
                </a:solidFill>
                <a:effectLst>
                  <a:outerShdw blurRad="38100" dist="38100" dir="2700000" algn="tl">
                    <a:srgbClr val="C0C0C0"/>
                  </a:outerShdw>
                </a:effectLst>
                <a:cs typeface="Arial"/>
              </a:rPr>
              <a:t> </a:t>
            </a:r>
          </a:p>
        </p:txBody>
      </p:sp>
      <p:sp>
        <p:nvSpPr>
          <p:cNvPr id="188428" name="Rectangle 33"/>
          <p:cNvSpPr>
            <a:spLocks noGrp="1" noChangeArrowheads="1"/>
          </p:cNvSpPr>
          <p:nvPr>
            <p:ph type="title"/>
          </p:nvPr>
        </p:nvSpPr>
        <p:spPr/>
        <p:txBody>
          <a:bodyPr/>
          <a:lstStyle/>
          <a:p>
            <a:pPr eaLnBrk="1" hangingPunct="1"/>
            <a:r>
              <a:rPr lang="en-US" smtClean="0"/>
              <a:t>How do I respond?</a:t>
            </a:r>
          </a:p>
        </p:txBody>
      </p:sp>
      <p:sp>
        <p:nvSpPr>
          <p:cNvPr id="188429" name="Text Box 35"/>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pic>
        <p:nvPicPr>
          <p:cNvPr id="2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20875" y="1981200"/>
            <a:ext cx="5140325" cy="440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621165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22447"/>
                                        </p:tgtEl>
                                        <p:attrNameLst>
                                          <p:attrName>style.visibility</p:attrName>
                                        </p:attrNameLst>
                                      </p:cBhvr>
                                      <p:to>
                                        <p:strVal val="visible"/>
                                      </p:to>
                                    </p:set>
                                    <p:animEffect transition="in" filter="fade">
                                      <p:cBhvr>
                                        <p:cTn id="7" dur="2000"/>
                                        <p:tgtEl>
                                          <p:spTgt spid="2322447"/>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2322446"/>
                                        </p:tgtEl>
                                        <p:attrNameLst>
                                          <p:attrName>style.visibility</p:attrName>
                                        </p:attrNameLst>
                                      </p:cBhvr>
                                      <p:to>
                                        <p:strVal val="visible"/>
                                      </p:to>
                                    </p:set>
                                    <p:animEffect transition="in" filter="fade">
                                      <p:cBhvr>
                                        <p:cTn id="11" dur="2000"/>
                                        <p:tgtEl>
                                          <p:spTgt spid="2322446"/>
                                        </p:tgtEl>
                                      </p:cBhvr>
                                    </p:animEffect>
                                  </p:childTnLst>
                                </p:cTn>
                              </p:par>
                            </p:childTnLst>
                          </p:cTn>
                        </p:par>
                        <p:par>
                          <p:cTn id="12" fill="hold" nodeType="afterGroup">
                            <p:stCondLst>
                              <p:cond delay="4000"/>
                            </p:stCondLst>
                            <p:childTnLst>
                              <p:par>
                                <p:cTn id="13" presetID="10" presetClass="entr" presetSubtype="0" fill="hold" grpId="0" nodeType="afterEffect">
                                  <p:stCondLst>
                                    <p:cond delay="0"/>
                                  </p:stCondLst>
                                  <p:childTnLst>
                                    <p:set>
                                      <p:cBhvr>
                                        <p:cTn id="14" dur="1" fill="hold">
                                          <p:stCondLst>
                                            <p:cond delay="0"/>
                                          </p:stCondLst>
                                        </p:cTn>
                                        <p:tgtEl>
                                          <p:spTgt spid="2322445"/>
                                        </p:tgtEl>
                                        <p:attrNameLst>
                                          <p:attrName>style.visibility</p:attrName>
                                        </p:attrNameLst>
                                      </p:cBhvr>
                                      <p:to>
                                        <p:strVal val="visible"/>
                                      </p:to>
                                    </p:set>
                                    <p:animEffect transition="in" filter="fade">
                                      <p:cBhvr>
                                        <p:cTn id="15" dur="2000"/>
                                        <p:tgtEl>
                                          <p:spTgt spid="2322445"/>
                                        </p:tgtEl>
                                      </p:cBhvr>
                                    </p:animEffect>
                                  </p:childTnLst>
                                </p:cTn>
                              </p:par>
                              <p:par>
                                <p:cTn id="16" presetID="10" presetClass="entr" presetSubtype="0"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2445" grpId="0" animBg="1"/>
      <p:bldP spid="2322446" grpId="0" animBg="1"/>
      <p:bldP spid="232244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6530" name="Rectangle 2"/>
          <p:cNvSpPr>
            <a:spLocks noChangeArrowheads="1"/>
          </p:cNvSpPr>
          <p:nvPr/>
        </p:nvSpPr>
        <p:spPr bwMode="auto">
          <a:xfrm>
            <a:off x="6145213" y="3913188"/>
            <a:ext cx="2476500"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1" name="Rectangle 3"/>
          <p:cNvSpPr>
            <a:spLocks noChangeArrowheads="1"/>
          </p:cNvSpPr>
          <p:nvPr/>
        </p:nvSpPr>
        <p:spPr bwMode="auto">
          <a:xfrm>
            <a:off x="4884738" y="4481513"/>
            <a:ext cx="3743325"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2" name="Rectangle 4"/>
          <p:cNvSpPr>
            <a:spLocks noChangeArrowheads="1"/>
          </p:cNvSpPr>
          <p:nvPr/>
        </p:nvSpPr>
        <p:spPr bwMode="auto">
          <a:xfrm>
            <a:off x="1004888" y="5572125"/>
            <a:ext cx="4581525" cy="558800"/>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3" name="Rectangle 5"/>
          <p:cNvSpPr>
            <a:spLocks noChangeArrowheads="1"/>
          </p:cNvSpPr>
          <p:nvPr/>
        </p:nvSpPr>
        <p:spPr bwMode="auto">
          <a:xfrm>
            <a:off x="3502025" y="6146800"/>
            <a:ext cx="5089525"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6" name="Text Box 8"/>
          <p:cNvSpPr txBox="1">
            <a:spLocks noChangeArrowheads="1"/>
          </p:cNvSpPr>
          <p:nvPr/>
        </p:nvSpPr>
        <p:spPr bwMode="auto">
          <a:xfrm>
            <a:off x="187325" y="3316288"/>
            <a:ext cx="8470900" cy="3387725"/>
          </a:xfrm>
          <a:prstGeom prst="rect">
            <a:avLst/>
          </a:prstGeom>
          <a:noFill/>
          <a:ln w="9525">
            <a:noFill/>
            <a:miter lim="800000"/>
            <a:headEnd/>
            <a:tailEnd/>
          </a:ln>
          <a:effectLst/>
        </p:spPr>
        <p:txBody>
          <a:bodyPr>
            <a:spAutoFit/>
          </a:bodyPr>
          <a:lstStyle/>
          <a:p>
            <a:pPr eaLnBrk="0" hangingPunct="0">
              <a:defRPr/>
            </a:pPr>
            <a:r>
              <a:rPr lang="en-US" sz="3600" i="0" dirty="0">
                <a:solidFill>
                  <a:srgbClr val="E0014A"/>
                </a:solidFill>
                <a:effectLst>
                  <a:outerShdw blurRad="38100" dist="38100" dir="2700000" algn="tl">
                    <a:srgbClr val="000000">
                      <a:alpha val="43137"/>
                    </a:srgbClr>
                  </a:outerShdw>
                </a:effectLst>
                <a:latin typeface="Eras Bold ITC" pitchFamily="34" charset="0"/>
                <a:cs typeface="Arial"/>
              </a:rPr>
              <a:t>At what point in my faith . . . </a:t>
            </a:r>
          </a:p>
          <a:p>
            <a:pPr algn="r" eaLnBrk="0" hangingPunct="0">
              <a:defRPr/>
            </a:pPr>
            <a:r>
              <a:rPr lang="en-US" sz="3600" b="1" i="0" dirty="0">
                <a:solidFill>
                  <a:srgbClr val="333399"/>
                </a:solidFill>
                <a:latin typeface="Eras Bold ITC" pitchFamily="34" charset="0"/>
                <a:cs typeface="Arial"/>
              </a:rPr>
              <a:t>do I </a:t>
            </a:r>
            <a:r>
              <a:rPr lang="en-US" sz="3600" b="1" dirty="0">
                <a:solidFill>
                  <a:srgbClr val="FFFFFF"/>
                </a:solidFill>
                <a:latin typeface="Eras Bold ITC" pitchFamily="34" charset="0"/>
                <a:cs typeface="Arial"/>
              </a:rPr>
              <a:t>die to sin</a:t>
            </a:r>
            <a:r>
              <a:rPr lang="en-US" sz="3600" b="1" i="0" dirty="0">
                <a:solidFill>
                  <a:srgbClr val="FFFFFF"/>
                </a:solidFill>
                <a:latin typeface="Eras Bold ITC" pitchFamily="34" charset="0"/>
                <a:cs typeface="Arial"/>
              </a:rPr>
              <a:t>?</a:t>
            </a:r>
          </a:p>
          <a:p>
            <a:pPr algn="r" eaLnBrk="0" hangingPunct="0">
              <a:defRPr/>
            </a:pPr>
            <a:r>
              <a:rPr lang="en-US" sz="3600" b="1" i="0" dirty="0">
                <a:solidFill>
                  <a:srgbClr val="333399"/>
                </a:solidFill>
                <a:latin typeface="Eras Bold ITC" pitchFamily="34" charset="0"/>
                <a:cs typeface="Arial"/>
              </a:rPr>
              <a:t>do I</a:t>
            </a:r>
            <a:r>
              <a:rPr lang="en-US" sz="3600" b="1" i="0" dirty="0">
                <a:solidFill>
                  <a:srgbClr val="FFFF66"/>
                </a:solidFill>
                <a:latin typeface="Eras Bold ITC" pitchFamily="34" charset="0"/>
                <a:cs typeface="Arial"/>
              </a:rPr>
              <a:t> </a:t>
            </a:r>
            <a:r>
              <a:rPr lang="en-US" sz="3600" b="1" dirty="0">
                <a:solidFill>
                  <a:srgbClr val="FFFFFF"/>
                </a:solidFill>
                <a:latin typeface="Eras Bold ITC" pitchFamily="34" charset="0"/>
                <a:cs typeface="Arial"/>
              </a:rPr>
              <a:t>die </a:t>
            </a:r>
            <a:r>
              <a:rPr lang="en-US" sz="3600" b="1" u="sng" dirty="0">
                <a:solidFill>
                  <a:srgbClr val="FFFFFF"/>
                </a:solidFill>
                <a:latin typeface="Eras Bold ITC" pitchFamily="34" charset="0"/>
                <a:cs typeface="Arial"/>
              </a:rPr>
              <a:t>with</a:t>
            </a:r>
            <a:r>
              <a:rPr lang="en-US" sz="3600" b="1" dirty="0">
                <a:solidFill>
                  <a:srgbClr val="FFFFFF"/>
                </a:solidFill>
                <a:latin typeface="Eras Bold ITC" pitchFamily="34" charset="0"/>
                <a:cs typeface="Arial"/>
              </a:rPr>
              <a:t> Christ</a:t>
            </a:r>
            <a:r>
              <a:rPr lang="en-US" sz="3600" b="1" i="0" dirty="0">
                <a:solidFill>
                  <a:srgbClr val="FFFFFF"/>
                </a:solidFill>
                <a:latin typeface="Eras Bold ITC" pitchFamily="34" charset="0"/>
                <a:cs typeface="Arial"/>
              </a:rPr>
              <a:t>?</a:t>
            </a:r>
            <a:r>
              <a:rPr lang="en-US" sz="3600" i="0" dirty="0">
                <a:solidFill>
                  <a:srgbClr val="FFFFFF"/>
                </a:solidFill>
                <a:effectLst>
                  <a:outerShdw blurRad="38100" dist="38100" dir="2700000" algn="tl">
                    <a:srgbClr val="C0C0C0"/>
                  </a:outerShdw>
                </a:effectLst>
                <a:latin typeface="Eras Bold ITC" pitchFamily="34" charset="0"/>
                <a:cs typeface="Arial"/>
              </a:rPr>
              <a:t> </a:t>
            </a:r>
          </a:p>
          <a:p>
            <a:pPr eaLnBrk="0" hangingPunct="0">
              <a:defRPr/>
            </a:pPr>
            <a:r>
              <a:rPr lang="en-US" sz="3600" i="0" dirty="0">
                <a:solidFill>
                  <a:srgbClr val="E0014A"/>
                </a:solidFill>
                <a:effectLst>
                  <a:outerShdw blurRad="38100" dist="38100" dir="2700000" algn="tl">
                    <a:srgbClr val="C0C0C0"/>
                  </a:outerShdw>
                </a:effectLst>
                <a:latin typeface="Eras Bold ITC" pitchFamily="34" charset="0"/>
                <a:cs typeface="Arial"/>
              </a:rPr>
              <a:t>When does God view me as . . .</a:t>
            </a:r>
          </a:p>
          <a:p>
            <a:pPr algn="r" eaLnBrk="0" hangingPunct="0">
              <a:defRPr/>
            </a:pPr>
            <a:r>
              <a:rPr lang="en-US" sz="3600" b="1" dirty="0">
                <a:solidFill>
                  <a:srgbClr val="FFFFFF"/>
                </a:solidFill>
                <a:latin typeface="Eras Bold ITC" pitchFamily="34" charset="0"/>
                <a:cs typeface="Arial"/>
              </a:rPr>
              <a:t>uniting with Christ</a:t>
            </a:r>
            <a:r>
              <a:rPr lang="en-US" sz="3600" b="1" i="0" dirty="0">
                <a:solidFill>
                  <a:srgbClr val="FFFF66"/>
                </a:solidFill>
                <a:latin typeface="Eras Bold ITC" pitchFamily="34" charset="0"/>
                <a:cs typeface="Arial"/>
              </a:rPr>
              <a:t> </a:t>
            </a:r>
            <a:r>
              <a:rPr lang="en-US" sz="3600" b="1" i="0" dirty="0">
                <a:solidFill>
                  <a:srgbClr val="333399"/>
                </a:solidFill>
                <a:latin typeface="Eras Bold ITC" pitchFamily="34" charset="0"/>
                <a:cs typeface="Arial"/>
              </a:rPr>
              <a:t>in </a:t>
            </a:r>
            <a:r>
              <a:rPr lang="en-US" sz="3600" b="1" u="sng" dirty="0">
                <a:solidFill>
                  <a:srgbClr val="333399"/>
                </a:solidFill>
                <a:latin typeface="Eras Bold ITC" pitchFamily="34" charset="0"/>
                <a:cs typeface="Arial"/>
              </a:rPr>
              <a:t>his</a:t>
            </a:r>
            <a:r>
              <a:rPr lang="en-US" sz="3600" b="1" i="0" dirty="0">
                <a:solidFill>
                  <a:srgbClr val="333399"/>
                </a:solidFill>
                <a:latin typeface="Eras Bold ITC" pitchFamily="34" charset="0"/>
                <a:cs typeface="Arial"/>
              </a:rPr>
              <a:t> death? </a:t>
            </a:r>
          </a:p>
          <a:p>
            <a:pPr algn="r" eaLnBrk="0" hangingPunct="0">
              <a:defRPr/>
            </a:pPr>
            <a:r>
              <a:rPr lang="en-US" sz="3600" b="1" dirty="0">
                <a:solidFill>
                  <a:srgbClr val="FFFFFF"/>
                </a:solidFill>
                <a:latin typeface="Eras Bold ITC" pitchFamily="34" charset="0"/>
                <a:cs typeface="Arial"/>
              </a:rPr>
              <a:t>crucified </a:t>
            </a:r>
            <a:r>
              <a:rPr lang="en-US" sz="3600" b="1" u="sng" dirty="0">
                <a:solidFill>
                  <a:srgbClr val="FFFFFF"/>
                </a:solidFill>
                <a:latin typeface="Eras Bold ITC" pitchFamily="34" charset="0"/>
                <a:cs typeface="Arial"/>
              </a:rPr>
              <a:t>with</a:t>
            </a:r>
            <a:r>
              <a:rPr lang="en-US" sz="3600" b="1" dirty="0">
                <a:solidFill>
                  <a:srgbClr val="FFFFFF"/>
                </a:solidFill>
                <a:latin typeface="Eras Bold ITC" pitchFamily="34" charset="0"/>
                <a:cs typeface="Arial"/>
              </a:rPr>
              <a:t> Christ</a:t>
            </a:r>
            <a:r>
              <a:rPr lang="en-US" sz="3600" b="1" i="0" dirty="0">
                <a:solidFill>
                  <a:srgbClr val="FFFFFF"/>
                </a:solidFill>
                <a:latin typeface="Eras Bold ITC" pitchFamily="34" charset="0"/>
                <a:cs typeface="Arial"/>
              </a:rPr>
              <a:t>?</a:t>
            </a:r>
            <a:r>
              <a:rPr lang="en-US" sz="3600" i="0" dirty="0">
                <a:solidFill>
                  <a:srgbClr val="FFFFFF"/>
                </a:solidFill>
                <a:effectLst>
                  <a:outerShdw blurRad="38100" dist="38100" dir="2700000" algn="tl">
                    <a:srgbClr val="C0C0C0"/>
                  </a:outerShdw>
                </a:effectLst>
                <a:latin typeface="Eras Bold ITC" pitchFamily="34" charset="0"/>
                <a:cs typeface="Arial"/>
              </a:rPr>
              <a:t> </a:t>
            </a:r>
          </a:p>
        </p:txBody>
      </p:sp>
      <p:sp>
        <p:nvSpPr>
          <p:cNvPr id="9" name="Text Box 7"/>
          <p:cNvSpPr txBox="1">
            <a:spLocks noChangeArrowheads="1"/>
          </p:cNvSpPr>
          <p:nvPr/>
        </p:nvSpPr>
        <p:spPr bwMode="auto">
          <a:xfrm>
            <a:off x="255104" y="689112"/>
            <a:ext cx="8077200" cy="2492990"/>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eaLnBrk="0" hangingPunct="0">
              <a:defRPr/>
            </a:pPr>
            <a:r>
              <a:rPr lang="en-US" sz="15600" b="1" i="0" dirty="0">
                <a:solidFill>
                  <a:srgbClr val="000066"/>
                </a:solidFill>
                <a:effectLst>
                  <a:outerShdw blurRad="38100" dist="38100" dir="2700000" algn="tl">
                    <a:srgbClr val="C0C0C0"/>
                  </a:outerShdw>
                </a:effectLst>
                <a:latin typeface="Eras Bold ITC" pitchFamily="34" charset="0"/>
                <a:cs typeface="Arial"/>
              </a:rPr>
              <a:t>When?</a:t>
            </a:r>
            <a:endParaRPr lang="en-US" sz="5400" i="0" dirty="0">
              <a:solidFill>
                <a:srgbClr val="000066"/>
              </a:solidFill>
              <a:effectLst>
                <a:outerShdw blurRad="38100" dist="38100" dir="2700000" algn="tl">
                  <a:srgbClr val="C0C0C0"/>
                </a:outerShdw>
              </a:effectLst>
              <a:latin typeface="Eras Bold ITC" pitchFamily="34" charset="0"/>
              <a:cs typeface="Arial"/>
            </a:endParaRPr>
          </a:p>
        </p:txBody>
      </p:sp>
      <p:sp>
        <p:nvSpPr>
          <p:cNvPr id="10" name="Text Box 8"/>
          <p:cNvSpPr txBox="1">
            <a:spLocks noChangeArrowheads="1"/>
          </p:cNvSpPr>
          <p:nvPr/>
        </p:nvSpPr>
        <p:spPr bwMode="auto">
          <a:xfrm>
            <a:off x="7539038" y="2114550"/>
            <a:ext cx="1371600" cy="1076325"/>
          </a:xfrm>
          <a:prstGeom prst="rect">
            <a:avLst/>
          </a:prstGeom>
          <a:solidFill>
            <a:srgbClr val="0000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i="0" dirty="0">
                <a:solidFill>
                  <a:srgbClr val="FFFFFF"/>
                </a:solidFill>
                <a:effectLst>
                  <a:outerShdw blurRad="38100" dist="38100" dir="2700000" algn="tl">
                    <a:srgbClr val="000000">
                      <a:alpha val="43137"/>
                    </a:srgbClr>
                  </a:outerShdw>
                </a:effectLst>
                <a:latin typeface="Eras Bold ITC" pitchFamily="34" charset="0"/>
                <a:cs typeface="Arial"/>
              </a:rPr>
              <a:t>Or How?</a:t>
            </a:r>
          </a:p>
        </p:txBody>
      </p:sp>
      <p:sp>
        <p:nvSpPr>
          <p:cNvPr id="189459" name="Rectangle 10"/>
          <p:cNvSpPr>
            <a:spLocks noChangeArrowheads="1"/>
          </p:cNvSpPr>
          <p:nvPr/>
        </p:nvSpPr>
        <p:spPr bwMode="auto">
          <a:xfrm>
            <a:off x="523875" y="271463"/>
            <a:ext cx="79184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0" hangingPunct="0">
              <a:spcBef>
                <a:spcPct val="50000"/>
              </a:spcBef>
            </a:pPr>
            <a:r>
              <a:rPr lang="en-US" b="1" i="0">
                <a:solidFill>
                  <a:srgbClr val="000000"/>
                </a:solidFill>
              </a:rPr>
              <a:t>The fundamental question of the gospel is:</a:t>
            </a:r>
          </a:p>
        </p:txBody>
      </p:sp>
    </p:spTree>
    <p:extLst>
      <p:ext uri="{BB962C8B-B14F-4D97-AF65-F5344CB8AC3E}">
        <p14:creationId xmlns:p14="http://schemas.microsoft.com/office/powerpoint/2010/main" val="2220481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26536">
                                            <p:txEl>
                                              <p:pRg st="0" end="0"/>
                                            </p:txEl>
                                          </p:spTgt>
                                        </p:tgtEl>
                                        <p:attrNameLst>
                                          <p:attrName>style.visibility</p:attrName>
                                        </p:attrNameLst>
                                      </p:cBhvr>
                                      <p:to>
                                        <p:strVal val="visible"/>
                                      </p:to>
                                    </p:set>
                                    <p:animEffect transition="in" filter="dissolve">
                                      <p:cBhvr>
                                        <p:cTn id="7" dur="500"/>
                                        <p:tgtEl>
                                          <p:spTgt spid="232653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26536">
                                            <p:txEl>
                                              <p:pRg st="1" end="1"/>
                                            </p:txEl>
                                          </p:spTgt>
                                        </p:tgtEl>
                                        <p:attrNameLst>
                                          <p:attrName>style.visibility</p:attrName>
                                        </p:attrNameLst>
                                      </p:cBhvr>
                                      <p:to>
                                        <p:strVal val="visible"/>
                                      </p:to>
                                    </p:set>
                                    <p:animEffect transition="in" filter="dissolve">
                                      <p:cBhvr>
                                        <p:cTn id="11" dur="500"/>
                                        <p:tgtEl>
                                          <p:spTgt spid="2326536">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2326530"/>
                                        </p:tgtEl>
                                        <p:attrNameLst>
                                          <p:attrName>style.visibility</p:attrName>
                                        </p:attrNameLst>
                                      </p:cBhvr>
                                      <p:to>
                                        <p:strVal val="visible"/>
                                      </p:to>
                                    </p:set>
                                    <p:animEffect transition="in" filter="fade">
                                      <p:cBhvr>
                                        <p:cTn id="14" dur="2000"/>
                                        <p:tgtEl>
                                          <p:spTgt spid="2326530"/>
                                        </p:tgtEl>
                                      </p:cBhvr>
                                    </p:animEffect>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2326536">
                                            <p:txEl>
                                              <p:pRg st="2" end="2"/>
                                            </p:txEl>
                                          </p:spTgt>
                                        </p:tgtEl>
                                        <p:attrNameLst>
                                          <p:attrName>style.visibility</p:attrName>
                                        </p:attrNameLst>
                                      </p:cBhvr>
                                      <p:to>
                                        <p:strVal val="visible"/>
                                      </p:to>
                                    </p:set>
                                    <p:animEffect transition="in" filter="dissolve">
                                      <p:cBhvr>
                                        <p:cTn id="18" dur="500"/>
                                        <p:tgtEl>
                                          <p:spTgt spid="2326536">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326531"/>
                                        </p:tgtEl>
                                        <p:attrNameLst>
                                          <p:attrName>style.visibility</p:attrName>
                                        </p:attrNameLst>
                                      </p:cBhvr>
                                      <p:to>
                                        <p:strVal val="visible"/>
                                      </p:to>
                                    </p:set>
                                    <p:animEffect transition="in" filter="fade">
                                      <p:cBhvr>
                                        <p:cTn id="21" dur="2000"/>
                                        <p:tgtEl>
                                          <p:spTgt spid="232653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326536">
                                            <p:txEl>
                                              <p:pRg st="3" end="3"/>
                                            </p:txEl>
                                          </p:spTgt>
                                        </p:tgtEl>
                                        <p:attrNameLst>
                                          <p:attrName>style.visibility</p:attrName>
                                        </p:attrNameLst>
                                      </p:cBhvr>
                                      <p:to>
                                        <p:strVal val="visible"/>
                                      </p:to>
                                    </p:set>
                                    <p:animEffect transition="in" filter="dissolve">
                                      <p:cBhvr>
                                        <p:cTn id="26" dur="500"/>
                                        <p:tgtEl>
                                          <p:spTgt spid="2326536">
                                            <p:txEl>
                                              <p:pRg st="3" end="3"/>
                                            </p:txEl>
                                          </p:spTgt>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2326536">
                                            <p:txEl>
                                              <p:pRg st="4" end="4"/>
                                            </p:txEl>
                                          </p:spTgt>
                                        </p:tgtEl>
                                        <p:attrNameLst>
                                          <p:attrName>style.visibility</p:attrName>
                                        </p:attrNameLst>
                                      </p:cBhvr>
                                      <p:to>
                                        <p:strVal val="visible"/>
                                      </p:to>
                                    </p:set>
                                    <p:animEffect transition="in" filter="dissolve">
                                      <p:cBhvr>
                                        <p:cTn id="30" dur="500"/>
                                        <p:tgtEl>
                                          <p:spTgt spid="2326536">
                                            <p:txEl>
                                              <p:pRg st="4" end="4"/>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326532"/>
                                        </p:tgtEl>
                                        <p:attrNameLst>
                                          <p:attrName>style.visibility</p:attrName>
                                        </p:attrNameLst>
                                      </p:cBhvr>
                                      <p:to>
                                        <p:strVal val="visible"/>
                                      </p:to>
                                    </p:set>
                                    <p:animEffect transition="in" filter="fade">
                                      <p:cBhvr>
                                        <p:cTn id="33" dur="2000"/>
                                        <p:tgtEl>
                                          <p:spTgt spid="2326532"/>
                                        </p:tgtEl>
                                      </p:cBhvr>
                                    </p:animEffect>
                                  </p:childTnLst>
                                </p:cTn>
                              </p:par>
                            </p:childTnLst>
                          </p:cTn>
                        </p:par>
                        <p:par>
                          <p:cTn id="34" fill="hold" nodeType="afterGroup">
                            <p:stCondLst>
                              <p:cond delay="2500"/>
                            </p:stCondLst>
                            <p:childTnLst>
                              <p:par>
                                <p:cTn id="35" presetID="9" presetClass="entr" presetSubtype="0" fill="hold" grpId="0" nodeType="afterEffect">
                                  <p:stCondLst>
                                    <p:cond delay="0"/>
                                  </p:stCondLst>
                                  <p:childTnLst>
                                    <p:set>
                                      <p:cBhvr>
                                        <p:cTn id="36" dur="1" fill="hold">
                                          <p:stCondLst>
                                            <p:cond delay="0"/>
                                          </p:stCondLst>
                                        </p:cTn>
                                        <p:tgtEl>
                                          <p:spTgt spid="2326536">
                                            <p:txEl>
                                              <p:pRg st="5" end="5"/>
                                            </p:txEl>
                                          </p:spTgt>
                                        </p:tgtEl>
                                        <p:attrNameLst>
                                          <p:attrName>style.visibility</p:attrName>
                                        </p:attrNameLst>
                                      </p:cBhvr>
                                      <p:to>
                                        <p:strVal val="visible"/>
                                      </p:to>
                                    </p:set>
                                    <p:animEffect transition="in" filter="dissolve">
                                      <p:cBhvr>
                                        <p:cTn id="37" dur="500"/>
                                        <p:tgtEl>
                                          <p:spTgt spid="2326536">
                                            <p:txEl>
                                              <p:pRg st="5" end="5"/>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2326533"/>
                                        </p:tgtEl>
                                        <p:attrNameLst>
                                          <p:attrName>style.visibility</p:attrName>
                                        </p:attrNameLst>
                                      </p:cBhvr>
                                      <p:to>
                                        <p:strVal val="visible"/>
                                      </p:to>
                                    </p:set>
                                    <p:animEffect transition="in" filter="fade">
                                      <p:cBhvr>
                                        <p:cTn id="40" dur="2000"/>
                                        <p:tgtEl>
                                          <p:spTgt spid="23265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6536"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3"/>
          <p:cNvSpPr>
            <a:spLocks noGrp="1" noChangeArrowheads="1"/>
          </p:cNvSpPr>
          <p:nvPr>
            <p:ph type="title"/>
          </p:nvPr>
        </p:nvSpPr>
        <p:spPr/>
        <p:txBody>
          <a:bodyPr/>
          <a:lstStyle/>
          <a:p>
            <a:pPr eaLnBrk="1" hangingPunct="1"/>
            <a:r>
              <a:rPr lang="en-US" sz="4800" smtClean="0"/>
              <a:t>A Serious Warning…</a:t>
            </a:r>
            <a:r>
              <a:rPr lang="en-US" sz="4800" smtClean="0">
                <a:solidFill>
                  <a:srgbClr val="E0014A"/>
                </a:solidFill>
              </a:rPr>
              <a:t>To Christians</a:t>
            </a:r>
          </a:p>
        </p:txBody>
      </p:sp>
      <p:sp>
        <p:nvSpPr>
          <p:cNvPr id="2446340" name="Rectangle 4"/>
          <p:cNvSpPr>
            <a:spLocks noGrp="1" noChangeArrowheads="1"/>
          </p:cNvSpPr>
          <p:nvPr>
            <p:ph type="body" idx="4294967295"/>
          </p:nvPr>
        </p:nvSpPr>
        <p:spPr>
          <a:xfrm>
            <a:off x="219075" y="1250950"/>
            <a:ext cx="8696325" cy="4525963"/>
          </a:xfrm>
          <a:solidFill>
            <a:srgbClr val="0033CC">
              <a:alpha val="70000"/>
            </a:srgbClr>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“I am amazed that you are so quickly deserting Him who called you by the grace of Christ, for a</a:t>
            </a:r>
            <a:r>
              <a:rPr lang="en-US" dirty="0">
                <a:solidFill>
                  <a:schemeClr val="bg1"/>
                </a:solidFill>
                <a:effectLst>
                  <a:outerShdw blurRad="38100" dist="38100" dir="2700000" algn="tl">
                    <a:srgbClr val="000000">
                      <a:alpha val="43137"/>
                    </a:srgbClr>
                  </a:outerShdw>
                </a:effectLst>
                <a:latin typeface="Eras Medium ITC" pitchFamily="34" charset="0"/>
              </a:rPr>
              <a:t> </a:t>
            </a:r>
            <a:r>
              <a:rPr lang="en-US" dirty="0">
                <a:solidFill>
                  <a:srgbClr val="FFFF00"/>
                </a:solidFill>
                <a:effectLst>
                  <a:outerShdw blurRad="38100" dist="38100" dir="2700000" algn="tl">
                    <a:srgbClr val="000000">
                      <a:alpha val="43137"/>
                    </a:srgbClr>
                  </a:outerShdw>
                </a:effectLst>
                <a:latin typeface="Eras Bold ITC" pitchFamily="34" charset="0"/>
              </a:rPr>
              <a:t>different gospel</a:t>
            </a:r>
            <a:r>
              <a:rPr lang="en-US" i="1" dirty="0">
                <a:solidFill>
                  <a:srgbClr val="FFFF00"/>
                </a:solidFill>
                <a:effectLst>
                  <a:outerShdw blurRad="38100" dist="38100" dir="2700000" algn="tl">
                    <a:srgbClr val="000000">
                      <a:alpha val="43137"/>
                    </a:srgbClr>
                  </a:outerShdw>
                </a:effectLst>
                <a:latin typeface="Eras Bold ITC" pitchFamily="34" charset="0"/>
              </a:rPr>
              <a:t>;</a:t>
            </a:r>
            <a:r>
              <a:rPr lang="en-US" i="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a:t>
            </a:r>
            <a:r>
              <a:rPr lang="en-US" i="1" u="sng" dirty="0">
                <a:solidFill>
                  <a:schemeClr val="bg1"/>
                </a:solidFill>
                <a:effectLst>
                  <a:outerShdw blurRad="38100" dist="38100" dir="2700000" algn="tl">
                    <a:srgbClr val="000000">
                      <a:alpha val="43137"/>
                    </a:srgbClr>
                  </a:outerShdw>
                </a:effectLst>
                <a:latin typeface="Eras Medium ITC" pitchFamily="34" charset="0"/>
              </a:rPr>
              <a:t>want to </a:t>
            </a:r>
            <a:r>
              <a:rPr lang="en-US" i="1" dirty="0">
                <a:solidFill>
                  <a:schemeClr val="bg1"/>
                </a:solidFill>
                <a:effectLst>
                  <a:outerShdw blurRad="38100" dist="38100" dir="2700000" algn="tl">
                    <a:srgbClr val="000000">
                      <a:alpha val="43137"/>
                    </a:srgbClr>
                  </a:outerShdw>
                </a:effectLst>
                <a:latin typeface="Eras Medium ITC" pitchFamily="34" charset="0"/>
              </a:rPr>
              <a:t>distort </a:t>
            </a:r>
            <a:r>
              <a:rPr lang="en-US" dirty="0">
                <a:solidFill>
                  <a:srgbClr val="FFFF00"/>
                </a:solidFill>
                <a:effectLst>
                  <a:outerShdw blurRad="38100" dist="38100" dir="2700000" algn="tl">
                    <a:srgbClr val="000000">
                      <a:alpha val="43137"/>
                    </a:srgbClr>
                  </a:outerShdw>
                </a:effectLst>
                <a:latin typeface="Eras Bold ITC" pitchFamily="34" charset="0"/>
              </a:rPr>
              <a:t>the gospel</a:t>
            </a:r>
            <a:r>
              <a:rPr lang="en-US" i="1" dirty="0">
                <a:solidFill>
                  <a:srgbClr val="FFFF00"/>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of Christ.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But even if </a:t>
            </a:r>
            <a:r>
              <a:rPr lang="en-US" dirty="0">
                <a:solidFill>
                  <a:srgbClr val="FFFF00"/>
                </a:solidFill>
                <a:effectLst>
                  <a:outerShdw blurRad="38100" dist="38100" dir="2700000" algn="tl">
                    <a:srgbClr val="000000">
                      <a:alpha val="43137"/>
                    </a:srgbClr>
                  </a:outerShdw>
                </a:effectLst>
                <a:latin typeface="Eras Bold ITC" pitchFamily="34" charset="0"/>
              </a:rPr>
              <a:t>we or an angel</a:t>
            </a:r>
            <a:r>
              <a:rPr lang="en-US" dirty="0">
                <a:solidFill>
                  <a:schemeClr val="bg1"/>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from heaven should preach </a:t>
            </a:r>
            <a:r>
              <a:rPr lang="en-US" i="1" u="sng" dirty="0">
                <a:solidFill>
                  <a:schemeClr val="bg1"/>
                </a:solidFill>
                <a:effectLst>
                  <a:outerShdw blurRad="38100" dist="38100" dir="2700000" algn="tl">
                    <a:srgbClr val="000000">
                      <a:alpha val="43137"/>
                    </a:srgbClr>
                  </a:outerShdw>
                </a:effectLst>
                <a:latin typeface="Eras Medium ITC" pitchFamily="34" charset="0"/>
              </a:rPr>
              <a:t>a gospel other than </a:t>
            </a:r>
          </a:p>
          <a:p>
            <a:pPr marL="60325" indent="-4763" eaLnBrk="1" hangingPunct="1">
              <a:lnSpc>
                <a:spcPct val="90000"/>
              </a:lnSpc>
              <a:spcBef>
                <a:spcPct val="0"/>
              </a:spcBef>
              <a:buFontTx/>
              <a:buNone/>
              <a:tabLst>
                <a:tab pos="6400800" algn="l"/>
              </a:tabLst>
              <a:defRPr/>
            </a:pPr>
            <a:r>
              <a:rPr lang="en-US" i="1" u="sng" dirty="0">
                <a:solidFill>
                  <a:schemeClr val="bg1"/>
                </a:solidFill>
                <a:effectLst>
                  <a:outerShdw blurRad="38100" dist="38100" dir="2700000" algn="tl">
                    <a:srgbClr val="000000">
                      <a:alpha val="43137"/>
                    </a:srgbClr>
                  </a:outerShdw>
                </a:effectLst>
                <a:latin typeface="Eras Medium ITC" pitchFamily="34" charset="0"/>
              </a:rPr>
              <a:t>the one we preached to you</a:t>
            </a:r>
            <a:r>
              <a:rPr lang="en-US" i="1" dirty="0">
                <a:solidFill>
                  <a:schemeClr val="bg1"/>
                </a:solidFill>
                <a:effectLst>
                  <a:outerShdw blurRad="38100" dist="38100" dir="2700000" algn="tl">
                    <a:srgbClr val="000000">
                      <a:alpha val="43137"/>
                    </a:srgbClr>
                  </a:outerShdw>
                </a:effectLst>
                <a:latin typeface="Eras Medium ITC" pitchFamily="34" charset="0"/>
              </a:rPr>
              <a: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dirty="0">
                <a:solidFill>
                  <a:srgbClr val="FFFF00"/>
                </a:solidFill>
                <a:effectLst>
                  <a:outerShdw blurRad="38100" dist="38100" dir="2700000" algn="tl">
                    <a:srgbClr val="000000">
                      <a:alpha val="43137"/>
                    </a:srgbClr>
                  </a:outerShdw>
                </a:effectLst>
                <a:latin typeface="Eras Bold ITC" pitchFamily="34" charset="0"/>
              </a:rPr>
              <a:t>condemned</a:t>
            </a:r>
            <a:r>
              <a:rPr lang="en-US" i="1" dirty="0">
                <a:solidFill>
                  <a:schemeClr val="bg1"/>
                </a:solidFill>
                <a:effectLst>
                  <a:outerShdw blurRad="38100" dist="38100" dir="2700000" algn="tl">
                    <a:srgbClr val="000000">
                      <a:alpha val="43137"/>
                    </a:srgbClr>
                  </a:outerShdw>
                </a:effectLst>
                <a:latin typeface="Eras Medium ITC" pitchFamily="34" charset="0"/>
              </a:rPr>
              <a:t>!”</a:t>
            </a:r>
          </a:p>
          <a:p>
            <a:pPr marL="60325" indent="-4763" eaLnBrk="1" hangingPunct="1">
              <a:lnSpc>
                <a:spcPct val="90000"/>
              </a:lnSpc>
              <a:buFontTx/>
              <a:buNone/>
              <a:tabLst>
                <a:tab pos="6400800" algn="l"/>
              </a:tabLst>
              <a:defRPr/>
            </a:pPr>
            <a:endParaRPr lang="en-US" sz="2400" dirty="0">
              <a:solidFill>
                <a:srgbClr val="6E634A"/>
              </a:solidFill>
              <a:effectLst>
                <a:outerShdw blurRad="38100" dist="38100" dir="2700000" algn="tl">
                  <a:srgbClr val="000000">
                    <a:alpha val="43137"/>
                  </a:srgbClr>
                </a:outerShdw>
              </a:effectLst>
              <a:latin typeface="Eras Medium ITC" pitchFamily="34" charset="0"/>
            </a:endParaRPr>
          </a:p>
        </p:txBody>
      </p:sp>
      <p:grpSp>
        <p:nvGrpSpPr>
          <p:cNvPr id="2" name="Group 5"/>
          <p:cNvGrpSpPr>
            <a:grpSpLocks/>
          </p:cNvGrpSpPr>
          <p:nvPr/>
        </p:nvGrpSpPr>
        <p:grpSpPr bwMode="auto">
          <a:xfrm>
            <a:off x="6682984" y="4360461"/>
            <a:ext cx="2260600" cy="240030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defRPr/>
              </a:pPr>
              <a:endParaRPr lang="en-US">
                <a:cs typeface="Arial" charset="0"/>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a:defRPr/>
              </a:pPr>
              <a:endParaRPr lang="en-US">
                <a:cs typeface="Arial" charset="0"/>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a:defRPr/>
              </a:pPr>
              <a:endParaRPr lang="en-US">
                <a:cs typeface="Arial" charset="0"/>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a:defRPr/>
                </a:pPr>
                <a:endParaRPr lang="en-US">
                  <a:cs typeface="Arial" charset="0"/>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95239" name="Rectangle 17"/>
          <p:cNvSpPr>
            <a:spLocks noChangeArrowheads="1"/>
          </p:cNvSpPr>
          <p:nvPr/>
        </p:nvSpPr>
        <p:spPr bwMode="auto">
          <a:xfrm>
            <a:off x="236538" y="5781675"/>
            <a:ext cx="699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r>
              <a:rPr lang="en-US" sz="2400" b="1" i="0">
                <a:solidFill>
                  <a:srgbClr val="6E634A"/>
                </a:solidFill>
              </a:rPr>
              <a:t>Galatians 1:6-12 </a:t>
            </a:r>
            <a:r>
              <a:rPr lang="en-US" sz="1800" b="1" i="0">
                <a:solidFill>
                  <a:srgbClr val="6E634A"/>
                </a:solidFill>
              </a:rPr>
              <a:t>(see also Acts 20:28)</a:t>
            </a:r>
          </a:p>
        </p:txBody>
      </p:sp>
      <p:sp>
        <p:nvSpPr>
          <p:cNvPr id="4" name="Oval 3"/>
          <p:cNvSpPr/>
          <p:nvPr/>
        </p:nvSpPr>
        <p:spPr bwMode="auto">
          <a:xfrm>
            <a:off x="4125421" y="3763926"/>
            <a:ext cx="1445393" cy="829339"/>
          </a:xfrm>
          <a:prstGeom prst="ellipse">
            <a:avLst/>
          </a:prstGeom>
          <a:noFill/>
          <a:ln w="76200" cap="flat" cmpd="sng" algn="ctr">
            <a:solidFill>
              <a:srgbClr val="F9FBBB"/>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5" name="Rounded Rectangle 4"/>
          <p:cNvSpPr/>
          <p:nvPr/>
        </p:nvSpPr>
        <p:spPr bwMode="auto">
          <a:xfrm>
            <a:off x="3486834" y="2785729"/>
            <a:ext cx="4167963" cy="808075"/>
          </a:xfrm>
          <a:prstGeom prst="roundRect">
            <a:avLst/>
          </a:prstGeom>
          <a:solidFill>
            <a:srgbClr val="A5002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4000" b="1" i="0" u="none" strike="noStrike" cap="none" normalizeH="0" baseline="0" dirty="0" smtClean="0">
                <a:ln>
                  <a:noFill/>
                </a:ln>
                <a:solidFill>
                  <a:schemeClr val="bg1"/>
                </a:solidFill>
                <a:effectLst/>
                <a:latin typeface="Arial Black" pitchFamily="34" charset="0"/>
              </a:rPr>
              <a:t>ANGEL</a:t>
            </a:r>
            <a:endParaRPr kumimoji="0" lang="en-US" sz="3200" b="1" i="0" u="none" strike="noStrike" cap="none" normalizeH="0" baseline="0" dirty="0" smtClean="0">
              <a:ln>
                <a:noFill/>
              </a:ln>
              <a:solidFill>
                <a:schemeClr val="bg1"/>
              </a:solidFill>
              <a:effectLst/>
              <a:latin typeface="Arial Black" pitchFamily="34" charset="0"/>
            </a:endParaRPr>
          </a:p>
        </p:txBody>
      </p:sp>
    </p:spTree>
    <p:extLst>
      <p:ext uri="{BB962C8B-B14F-4D97-AF65-F5344CB8AC3E}">
        <p14:creationId xmlns:p14="http://schemas.microsoft.com/office/powerpoint/2010/main" val="3871675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6848821"/>
          </a:xfrm>
          <a:prstGeom prst="rect">
            <a:avLst/>
          </a:prstGeom>
          <a:noFill/>
          <a:ln w="9525">
            <a:noFill/>
            <a:miter lim="800000"/>
            <a:headEnd/>
            <a:tailEnd/>
          </a:ln>
        </p:spPr>
      </p:pic>
      <p:sp>
        <p:nvSpPr>
          <p:cNvPr id="15" name="Rectangle 14"/>
          <p:cNvSpPr/>
          <p:nvPr/>
        </p:nvSpPr>
        <p:spPr bwMode="auto">
          <a:xfrm>
            <a:off x="2733" y="9179"/>
            <a:ext cx="6662526" cy="6848821"/>
          </a:xfrm>
          <a:prstGeom prst="rect">
            <a:avLst/>
          </a:prstGeom>
          <a:gradFill flip="none" rotWithShape="1">
            <a:gsLst>
              <a:gs pos="14000">
                <a:srgbClr val="000000"/>
              </a:gs>
              <a:gs pos="65000">
                <a:srgbClr val="FAFC96">
                  <a:alpha val="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1" name="Notched Right Arrow 10"/>
          <p:cNvSpPr/>
          <p:nvPr/>
        </p:nvSpPr>
        <p:spPr bwMode="auto">
          <a:xfrm>
            <a:off x="1032388" y="1666568"/>
            <a:ext cx="6740014" cy="4277032"/>
          </a:xfrm>
          <a:prstGeom prst="notchedRightArrow">
            <a:avLst>
              <a:gd name="adj1" fmla="val 70690"/>
              <a:gd name="adj2" fmla="val 40838"/>
            </a:avLst>
          </a:prstGeom>
          <a:solidFill>
            <a:srgbClr val="C00000"/>
          </a:solidFill>
          <a:ln w="57150" cap="flat" cmpd="sng" algn="ctr">
            <a:solidFill>
              <a:schemeClr val="accent3"/>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algn="ctr"/>
            <a:endParaRPr lang="en-US" dirty="0">
              <a:solidFill>
                <a:srgbClr val="000000"/>
              </a:solidFill>
              <a:cs typeface="Arial"/>
            </a:endParaRPr>
          </a:p>
        </p:txBody>
      </p:sp>
      <p:sp>
        <p:nvSpPr>
          <p:cNvPr id="2428061" name="Oval 157"/>
          <p:cNvSpPr>
            <a:spLocks noChangeArrowheads="1"/>
          </p:cNvSpPr>
          <p:nvPr/>
        </p:nvSpPr>
        <p:spPr bwMode="auto">
          <a:xfrm>
            <a:off x="-311888" y="2304402"/>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dirty="0">
              <a:solidFill>
                <a:srgbClr val="000000"/>
              </a:solidFill>
              <a:cs typeface="Arial"/>
            </a:endParaRPr>
          </a:p>
        </p:txBody>
      </p:sp>
      <p:sp>
        <p:nvSpPr>
          <p:cNvPr id="2428060" name="Oval 156"/>
          <p:cNvSpPr>
            <a:spLocks noChangeArrowheads="1"/>
          </p:cNvSpPr>
          <p:nvPr/>
        </p:nvSpPr>
        <p:spPr bwMode="auto">
          <a:xfrm>
            <a:off x="6665259" y="2182894"/>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dirty="0">
              <a:solidFill>
                <a:srgbClr val="000000"/>
              </a:solidFill>
              <a:cs typeface="Arial"/>
            </a:endParaRPr>
          </a:p>
        </p:txBody>
      </p:sp>
      <p:pic>
        <p:nvPicPr>
          <p:cNvPr id="2428063" name="Picture 159"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74859" y="2944894"/>
            <a:ext cx="1255713" cy="1733550"/>
          </a:xfrm>
          <a:prstGeom prst="rect">
            <a:avLst/>
          </a:prstGeom>
          <a:noFill/>
        </p:spPr>
      </p:pic>
      <p:pic>
        <p:nvPicPr>
          <p:cNvPr id="2428066" name="Picture 16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1288" y="2991977"/>
            <a:ext cx="542925" cy="1573212"/>
          </a:xfrm>
          <a:prstGeom prst="rect">
            <a:avLst/>
          </a:prstGeom>
          <a:noFill/>
          <a:ln w="9525" algn="ctr">
            <a:noFill/>
            <a:miter lim="800000"/>
            <a:headEnd/>
            <a:tailEnd/>
          </a:ln>
          <a:effectLst/>
        </p:spPr>
      </p:pic>
      <p:sp>
        <p:nvSpPr>
          <p:cNvPr id="2428067" name="Text Box 163"/>
          <p:cNvSpPr txBox="1">
            <a:spLocks noChangeArrowheads="1"/>
          </p:cNvSpPr>
          <p:nvPr/>
        </p:nvSpPr>
        <p:spPr bwMode="auto">
          <a:xfrm>
            <a:off x="0" y="510501"/>
            <a:ext cx="9144000" cy="1569660"/>
          </a:xfrm>
          <a:prstGeom prst="rect">
            <a:avLst/>
          </a:prstGeom>
          <a:noFill/>
          <a:ln w="9525">
            <a:noFill/>
            <a:miter lim="800000"/>
            <a:headEnd/>
            <a:tailEnd/>
          </a:ln>
          <a:effectLst/>
        </p:spPr>
        <p:txBody>
          <a:bodyPr wrap="square">
            <a:spAutoFit/>
          </a:bodyPr>
          <a:lstStyle/>
          <a:p>
            <a:pPr algn="ctr" eaLnBrk="0" hangingPunct="0"/>
            <a:r>
              <a:rPr lang="en-US" sz="9600" i="0" dirty="0">
                <a:solidFill>
                  <a:srgbClr val="E0014A"/>
                </a:solidFill>
                <a:effectLst>
                  <a:outerShdw blurRad="38100" dist="38100" dir="2700000" algn="tl">
                    <a:srgbClr val="C0C0C0"/>
                  </a:outerShdw>
                </a:effectLst>
                <a:latin typeface="Eras Bold ITC" pitchFamily="34" charset="0"/>
                <a:cs typeface="Arial"/>
              </a:rPr>
              <a:t>ROMANS 6</a:t>
            </a:r>
          </a:p>
        </p:txBody>
      </p:sp>
      <p:sp>
        <p:nvSpPr>
          <p:cNvPr id="84" name="Rectangle 10"/>
          <p:cNvSpPr>
            <a:spLocks noChangeArrowheads="1"/>
          </p:cNvSpPr>
          <p:nvPr/>
        </p:nvSpPr>
        <p:spPr bwMode="auto">
          <a:xfrm>
            <a:off x="1992572" y="2497540"/>
            <a:ext cx="4706111" cy="2565781"/>
          </a:xfrm>
          <a:prstGeom prst="rect">
            <a:avLst/>
          </a:prstGeom>
          <a:solidFill>
            <a:srgbClr val="008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flatTx/>
          </a:bodyPr>
          <a:lstStyle/>
          <a:p>
            <a:pPr algn="ctr"/>
            <a:r>
              <a:rPr lang="en-US" sz="2400" b="1" dirty="0">
                <a:solidFill>
                  <a:srgbClr val="FFFFFF"/>
                </a:solidFill>
              </a:rPr>
              <a:t>“</a:t>
            </a:r>
            <a:r>
              <a:rPr lang="en-US" sz="2400" dirty="0">
                <a:solidFill>
                  <a:srgbClr val="FFFFFF"/>
                </a:solidFill>
              </a:rPr>
              <a:t>What shall we say, then? Shall we go on sinning so that grace may increase? By no means! </a:t>
            </a:r>
          </a:p>
          <a:p>
            <a:pPr algn="ctr"/>
            <a:r>
              <a:rPr lang="en-US" sz="2800" dirty="0">
                <a:solidFill>
                  <a:srgbClr val="FFFFFF"/>
                </a:solidFill>
              </a:rPr>
              <a:t>We died to sin; </a:t>
            </a:r>
          </a:p>
          <a:p>
            <a:pPr algn="ctr"/>
            <a:endParaRPr lang="en-US" sz="800" dirty="0">
              <a:solidFill>
                <a:srgbClr val="FFFFFF"/>
              </a:solidFill>
            </a:endParaRPr>
          </a:p>
          <a:p>
            <a:pPr algn="ctr"/>
            <a:r>
              <a:rPr lang="en-US" sz="2400" dirty="0">
                <a:solidFill>
                  <a:srgbClr val="FFFFFF"/>
                </a:solidFill>
              </a:rPr>
              <a:t>How can we live in it any longer?  </a:t>
            </a:r>
            <a:r>
              <a:rPr lang="en-US" sz="2400" b="1" dirty="0">
                <a:solidFill>
                  <a:srgbClr val="FFFF00"/>
                </a:solidFill>
                <a:effectLst>
                  <a:outerShdw blurRad="38100" dist="38100" dir="2700000" algn="tl">
                    <a:srgbClr val="000000">
                      <a:alpha val="43137"/>
                    </a:srgbClr>
                  </a:outerShdw>
                </a:effectLst>
              </a:rPr>
              <a:t>V 1-2</a:t>
            </a:r>
          </a:p>
        </p:txBody>
      </p:sp>
      <p:sp>
        <p:nvSpPr>
          <p:cNvPr id="85" name="Rectangle 84"/>
          <p:cNvSpPr/>
          <p:nvPr/>
        </p:nvSpPr>
        <p:spPr bwMode="auto">
          <a:xfrm>
            <a:off x="2909326" y="3672038"/>
            <a:ext cx="2925315" cy="463639"/>
          </a:xfrm>
          <a:prstGeom prst="rect">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algn="ctr"/>
            <a:r>
              <a:rPr lang="en-US" sz="2800" dirty="0">
                <a:solidFill>
                  <a:srgbClr val="FFFF00"/>
                </a:solidFill>
                <a:effectLst>
                  <a:outerShdw blurRad="38100" dist="38100" dir="2700000" algn="tl">
                    <a:srgbClr val="000000">
                      <a:alpha val="43137"/>
                    </a:srgbClr>
                  </a:outerShdw>
                </a:effectLst>
                <a:latin typeface="Eras Bold ITC" pitchFamily="34" charset="0"/>
              </a:rPr>
              <a:t>We died to sin.</a:t>
            </a:r>
            <a:endParaRPr lang="en-US" dirty="0">
              <a:solidFill>
                <a:srgbClr val="000000"/>
              </a:solidFill>
              <a:latin typeface="Eras Medium ITC" pitchFamily="34" charset="0"/>
            </a:endParaRPr>
          </a:p>
        </p:txBody>
      </p:sp>
      <p:sp>
        <p:nvSpPr>
          <p:cNvPr id="9" name="Rectangle 8"/>
          <p:cNvSpPr/>
          <p:nvPr/>
        </p:nvSpPr>
        <p:spPr>
          <a:xfrm>
            <a:off x="324465" y="0"/>
            <a:ext cx="8539315" cy="523220"/>
          </a:xfrm>
          <a:prstGeom prst="rect">
            <a:avLst/>
          </a:prstGeom>
        </p:spPr>
        <p:txBody>
          <a:bodyPr wrap="square">
            <a:spAutoFit/>
          </a:bodyPr>
          <a:lstStyle/>
          <a:p>
            <a:pPr algn="ctr" eaLnBrk="0" hangingPunct="0">
              <a:spcBef>
                <a:spcPct val="50000"/>
              </a:spcBef>
              <a:defRPr/>
            </a:pPr>
            <a:r>
              <a:rPr lang="en-US" sz="2800" b="1" dirty="0">
                <a:solidFill>
                  <a:srgbClr val="000000"/>
                </a:solidFill>
                <a:cs typeface="Arial"/>
              </a:rPr>
              <a:t>We must have a Bible answer to our </a:t>
            </a:r>
            <a:r>
              <a:rPr lang="en-US" sz="2800" b="1" dirty="0" smtClean="0">
                <a:solidFill>
                  <a:srgbClr val="000000"/>
                </a:solidFill>
                <a:cs typeface="Arial"/>
              </a:rPr>
              <a:t>questions</a:t>
            </a:r>
            <a:r>
              <a:rPr lang="en-US" sz="2800" b="1" dirty="0">
                <a:solidFill>
                  <a:srgbClr val="000000"/>
                </a:solidFill>
                <a:cs typeface="Arial"/>
              </a:rPr>
              <a:t>!</a:t>
            </a:r>
          </a:p>
        </p:txBody>
      </p:sp>
      <p:sp>
        <p:nvSpPr>
          <p:cNvPr id="10" name="Rectangle 9"/>
          <p:cNvSpPr/>
          <p:nvPr/>
        </p:nvSpPr>
        <p:spPr bwMode="auto">
          <a:xfrm>
            <a:off x="1317457" y="5817778"/>
            <a:ext cx="6528683" cy="536048"/>
          </a:xfrm>
          <a:prstGeom prst="rect">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algn="ctr"/>
            <a:r>
              <a:rPr lang="en-US" sz="2800" dirty="0">
                <a:solidFill>
                  <a:srgbClr val="FFFF00"/>
                </a:solidFill>
                <a:effectLst>
                  <a:outerShdw blurRad="38100" dist="38100" dir="2700000" algn="tl">
                    <a:srgbClr val="000000">
                      <a:alpha val="43137"/>
                    </a:srgbClr>
                  </a:outerShdw>
                </a:effectLst>
                <a:latin typeface="Eras Bold ITC" pitchFamily="34" charset="0"/>
              </a:rPr>
              <a:t>“We died to sin.” …. </a:t>
            </a:r>
            <a:r>
              <a:rPr lang="en-US" sz="2800" dirty="0">
                <a:solidFill>
                  <a:srgbClr val="FFFFFF"/>
                </a:solidFill>
                <a:effectLst>
                  <a:outerShdw blurRad="38100" dist="38100" dir="2700000" algn="tl">
                    <a:srgbClr val="000000">
                      <a:alpha val="43137"/>
                    </a:srgbClr>
                  </a:outerShdw>
                </a:effectLst>
                <a:latin typeface="Eras Bold ITC" pitchFamily="34" charset="0"/>
              </a:rPr>
              <a:t>How?/When?</a:t>
            </a:r>
            <a:endParaRPr lang="en-US" dirty="0">
              <a:solidFill>
                <a:srgbClr val="FFFFFF"/>
              </a:solidFill>
              <a:latin typeface="Eras Medium ITC" pitchFamily="34" charset="0"/>
            </a:endParaRPr>
          </a:p>
        </p:txBody>
      </p:sp>
    </p:spTree>
    <p:extLst>
      <p:ext uri="{BB962C8B-B14F-4D97-AF65-F5344CB8AC3E}">
        <p14:creationId xmlns:p14="http://schemas.microsoft.com/office/powerpoint/2010/main" val="58415727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428067"/>
                                        </p:tgtEl>
                                        <p:attrNameLst>
                                          <p:attrName>style.visibility</p:attrName>
                                        </p:attrNameLst>
                                      </p:cBhvr>
                                      <p:to>
                                        <p:strVal val="visible"/>
                                      </p:to>
                                    </p:set>
                                    <p:animEffect transition="in" filter="fade">
                                      <p:cBhvr>
                                        <p:cTn id="7" dur="1000"/>
                                        <p:tgtEl>
                                          <p:spTgt spid="2428067"/>
                                        </p:tgtEl>
                                      </p:cBhvr>
                                    </p:animEffect>
                                    <p:anim calcmode="lin" valueType="num">
                                      <p:cBhvr>
                                        <p:cTn id="8" dur="1000" fill="hold"/>
                                        <p:tgtEl>
                                          <p:spTgt spid="2428067"/>
                                        </p:tgtEl>
                                        <p:attrNameLst>
                                          <p:attrName>ppt_x</p:attrName>
                                        </p:attrNameLst>
                                      </p:cBhvr>
                                      <p:tavLst>
                                        <p:tav tm="0">
                                          <p:val>
                                            <p:strVal val="#ppt_x"/>
                                          </p:val>
                                        </p:tav>
                                        <p:tav tm="100000">
                                          <p:val>
                                            <p:strVal val="#ppt_x"/>
                                          </p:val>
                                        </p:tav>
                                      </p:tavLst>
                                    </p:anim>
                                    <p:anim calcmode="lin" valueType="num">
                                      <p:cBhvr>
                                        <p:cTn id="9" dur="1000" fill="hold"/>
                                        <p:tgtEl>
                                          <p:spTgt spid="242806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fade">
                                      <p:cBhvr>
                                        <p:cTn id="14" dur="1000"/>
                                        <p:tgtEl>
                                          <p:spTgt spid="84"/>
                                        </p:tgtEl>
                                      </p:cBhvr>
                                    </p:animEffect>
                                    <p:anim calcmode="lin" valueType="num">
                                      <p:cBhvr>
                                        <p:cTn id="15" dur="1000" fill="hold"/>
                                        <p:tgtEl>
                                          <p:spTgt spid="84"/>
                                        </p:tgtEl>
                                        <p:attrNameLst>
                                          <p:attrName>ppt_x</p:attrName>
                                        </p:attrNameLst>
                                      </p:cBhvr>
                                      <p:tavLst>
                                        <p:tav tm="0">
                                          <p:val>
                                            <p:strVal val="#ppt_x"/>
                                          </p:val>
                                        </p:tav>
                                        <p:tav tm="100000">
                                          <p:val>
                                            <p:strVal val="#ppt_x"/>
                                          </p:val>
                                        </p:tav>
                                      </p:tavLst>
                                    </p:anim>
                                    <p:anim calcmode="lin" valueType="num">
                                      <p:cBhvr>
                                        <p:cTn id="16"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28061"/>
                                        </p:tgtEl>
                                        <p:attrNameLst>
                                          <p:attrName>style.visibility</p:attrName>
                                        </p:attrNameLst>
                                      </p:cBhvr>
                                      <p:to>
                                        <p:strVal val="visible"/>
                                      </p:to>
                                    </p:set>
                                    <p:animEffect transition="in" filter="fade">
                                      <p:cBhvr>
                                        <p:cTn id="24" dur="2000"/>
                                        <p:tgtEl>
                                          <p:spTgt spid="2428061"/>
                                        </p:tgtEl>
                                      </p:cBhvr>
                                    </p:animEffect>
                                  </p:childTnLst>
                                </p:cTn>
                              </p:par>
                              <p:par>
                                <p:cTn id="25" presetID="10" presetClass="entr" presetSubtype="0" fill="hold" nodeType="withEffect">
                                  <p:stCondLst>
                                    <p:cond delay="0"/>
                                  </p:stCondLst>
                                  <p:childTnLst>
                                    <p:set>
                                      <p:cBhvr>
                                        <p:cTn id="26" dur="1" fill="hold">
                                          <p:stCondLst>
                                            <p:cond delay="0"/>
                                          </p:stCondLst>
                                        </p:cTn>
                                        <p:tgtEl>
                                          <p:spTgt spid="2428066"/>
                                        </p:tgtEl>
                                        <p:attrNameLst>
                                          <p:attrName>style.visibility</p:attrName>
                                        </p:attrNameLst>
                                      </p:cBhvr>
                                      <p:to>
                                        <p:strVal val="visible"/>
                                      </p:to>
                                    </p:set>
                                    <p:animEffect transition="in" filter="fade">
                                      <p:cBhvr>
                                        <p:cTn id="27" dur="2000"/>
                                        <p:tgtEl>
                                          <p:spTgt spid="2428066"/>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3000"/>
                                        <p:tgtEl>
                                          <p:spTgt spid="11"/>
                                        </p:tgtEl>
                                      </p:cBhvr>
                                    </p:animEffect>
                                  </p:childTnLst>
                                </p:cTn>
                              </p:par>
                              <p:par>
                                <p:cTn id="32" presetID="10" presetClass="entr" presetSubtype="0" fill="hold" nodeType="withEffect">
                                  <p:stCondLst>
                                    <p:cond delay="0"/>
                                  </p:stCondLst>
                                  <p:childTnLst>
                                    <p:set>
                                      <p:cBhvr>
                                        <p:cTn id="33" dur="1" fill="hold">
                                          <p:stCondLst>
                                            <p:cond delay="0"/>
                                          </p:stCondLst>
                                        </p:cTn>
                                        <p:tgtEl>
                                          <p:spTgt spid="2428063"/>
                                        </p:tgtEl>
                                        <p:attrNameLst>
                                          <p:attrName>style.visibility</p:attrName>
                                        </p:attrNameLst>
                                      </p:cBhvr>
                                      <p:to>
                                        <p:strVal val="visible"/>
                                      </p:to>
                                    </p:set>
                                    <p:animEffect transition="in" filter="fade">
                                      <p:cBhvr>
                                        <p:cTn id="34" dur="2000"/>
                                        <p:tgtEl>
                                          <p:spTgt spid="242806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428060"/>
                                        </p:tgtEl>
                                        <p:attrNameLst>
                                          <p:attrName>style.visibility</p:attrName>
                                        </p:attrNameLst>
                                      </p:cBhvr>
                                      <p:to>
                                        <p:strVal val="visible"/>
                                      </p:to>
                                    </p:set>
                                    <p:animEffect transition="in" filter="fade">
                                      <p:cBhvr>
                                        <p:cTn id="37" dur="2000"/>
                                        <p:tgtEl>
                                          <p:spTgt spid="2428060"/>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par>
                          <p:cTn id="44" fill="hold">
                            <p:stCondLst>
                              <p:cond delay="5000"/>
                            </p:stCondLst>
                            <p:childTnLst>
                              <p:par>
                                <p:cTn id="45" presetID="1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slide(fromBottom)">
                                      <p:cBhvr>
                                        <p:cTn id="4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1" grpId="0" animBg="1"/>
      <p:bldP spid="2428061" grpId="0" animBg="1"/>
      <p:bldP spid="2428060" grpId="0" animBg="1"/>
      <p:bldP spid="2428067" grpId="0"/>
      <p:bldP spid="84" grpId="0" animBg="1"/>
      <p:bldP spid="85" grpId="0" animBg="1"/>
      <p:bldP spid="10" grpId="0" animBg="1"/>
    </p:bld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31" name="Rectangle 30"/>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pic>
        <p:nvPicPr>
          <p:cNvPr id="2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3496235"/>
          </a:xfrm>
          <a:prstGeom prst="rect">
            <a:avLst/>
          </a:prstGeom>
          <a:noFill/>
          <a:ln w="9525">
            <a:noFill/>
            <a:miter lim="800000"/>
            <a:headEnd/>
            <a:tailEnd/>
          </a:ln>
        </p:spPr>
      </p:pic>
      <p:sp>
        <p:nvSpPr>
          <p:cNvPr id="28" name="Rectangle 27"/>
          <p:cNvSpPr/>
          <p:nvPr/>
        </p:nvSpPr>
        <p:spPr bwMode="auto">
          <a:xfrm>
            <a:off x="-17463" y="0"/>
            <a:ext cx="5580981" cy="3496235"/>
          </a:xfrm>
          <a:prstGeom prst="rect">
            <a:avLst/>
          </a:prstGeom>
          <a:gradFill flip="none" rotWithShape="1">
            <a:gsLst>
              <a:gs pos="29000">
                <a:srgbClr val="000000"/>
              </a:gs>
              <a:gs pos="100000">
                <a:srgbClr val="FFFF00"/>
              </a:gs>
            </a:gsLst>
            <a:lin ang="0" scaled="1"/>
            <a:tileRect/>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30638" name="Text Box 14"/>
          <p:cNvSpPr txBox="1">
            <a:spLocks noChangeArrowheads="1"/>
          </p:cNvSpPr>
          <p:nvPr/>
        </p:nvSpPr>
        <p:spPr bwMode="auto">
          <a:xfrm>
            <a:off x="427703" y="398196"/>
            <a:ext cx="8495072" cy="1887794"/>
          </a:xfrm>
          <a:prstGeom prst="rect">
            <a:avLst/>
          </a:prstGeom>
          <a:solidFill>
            <a:schemeClr val="bg1"/>
          </a:solidFill>
          <a:ln>
            <a:solidFill>
              <a:srgbClr val="0000FF"/>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noAutofit/>
          </a:bodyPr>
          <a:lstStyle/>
          <a:p>
            <a:pPr algn="ctr"/>
            <a:r>
              <a:rPr lang="en-US" sz="2400" b="1" i="0" dirty="0" smtClean="0">
                <a:solidFill>
                  <a:srgbClr val="008000"/>
                </a:solidFill>
              </a:rPr>
              <a:t>v3</a:t>
            </a:r>
            <a:r>
              <a:rPr lang="en-US" sz="2400" b="1" i="0" dirty="0">
                <a:solidFill>
                  <a:srgbClr val="FFFF66"/>
                </a:solidFill>
                <a:latin typeface="Eras Medium ITC"/>
              </a:rPr>
              <a:t> </a:t>
            </a:r>
            <a:r>
              <a:rPr lang="en-US" sz="2400" b="1" i="0" u="sng" dirty="0">
                <a:solidFill>
                  <a:srgbClr val="0000FF"/>
                </a:solidFill>
                <a:latin typeface="Eras Medium ITC"/>
              </a:rPr>
              <a:t>Or don’t you know</a:t>
            </a:r>
            <a:r>
              <a:rPr lang="en-US" sz="2400" b="1" i="0" dirty="0">
                <a:solidFill>
                  <a:srgbClr val="000000"/>
                </a:solidFill>
                <a:latin typeface="Eras Medium ITC"/>
              </a:rPr>
              <a:t> </a:t>
            </a:r>
          </a:p>
          <a:p>
            <a:pPr algn="ctr"/>
            <a:r>
              <a:rPr lang="en-US" sz="2400" b="1" i="0" dirty="0">
                <a:solidFill>
                  <a:srgbClr val="000000"/>
                </a:solidFill>
                <a:latin typeface="Eras Medium ITC"/>
              </a:rPr>
              <a:t>that all of us who have been </a:t>
            </a:r>
            <a:endParaRPr lang="en-US" sz="2400" b="1" i="0" dirty="0" smtClean="0">
              <a:solidFill>
                <a:srgbClr val="000000"/>
              </a:solidFill>
              <a:latin typeface="Eras Medium ITC"/>
            </a:endParaRPr>
          </a:p>
        </p:txBody>
      </p:sp>
      <p:pic>
        <p:nvPicPr>
          <p:cNvPr id="2330627" name="Picture 3"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123908" name="Freeform 4"/>
          <p:cNvSpPr>
            <a:spLocks/>
          </p:cNvSpPr>
          <p:nvPr/>
        </p:nvSpPr>
        <p:spPr bwMode="auto">
          <a:xfrm>
            <a:off x="3969683" y="5711510"/>
            <a:ext cx="11113" cy="3175"/>
          </a:xfrm>
          <a:custGeom>
            <a:avLst/>
            <a:gdLst>
              <a:gd name="T0" fmla="*/ 0 w 7"/>
              <a:gd name="T1" fmla="*/ 3175 h 2"/>
              <a:gd name="T2" fmla="*/ 6350 w 7"/>
              <a:gd name="T3" fmla="*/ 0 h 2"/>
              <a:gd name="T4" fmla="*/ 11113 w 7"/>
              <a:gd name="T5" fmla="*/ 0 h 2"/>
              <a:gd name="T6" fmla="*/ 0 w 7"/>
              <a:gd name="T7" fmla="*/ 3175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2"/>
                </a:moveTo>
                <a:lnTo>
                  <a:pt x="4" y="0"/>
                </a:lnTo>
                <a:lnTo>
                  <a:pt x="7" y="0"/>
                </a:lnTo>
                <a:lnTo>
                  <a:pt x="0" y="2"/>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2330631" name="Oval 7"/>
          <p:cNvSpPr>
            <a:spLocks noChangeArrowheads="1"/>
          </p:cNvSpPr>
          <p:nvPr/>
        </p:nvSpPr>
        <p:spPr bwMode="auto">
          <a:xfrm>
            <a:off x="2217933" y="3259400"/>
            <a:ext cx="4949767" cy="4473319"/>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sp>
        <p:nvSpPr>
          <p:cNvPr id="123909" name="Freeform 5"/>
          <p:cNvSpPr>
            <a:spLocks/>
          </p:cNvSpPr>
          <p:nvPr/>
        </p:nvSpPr>
        <p:spPr bwMode="auto">
          <a:xfrm>
            <a:off x="5673891" y="5481989"/>
            <a:ext cx="7937" cy="6350"/>
          </a:xfrm>
          <a:custGeom>
            <a:avLst/>
            <a:gdLst>
              <a:gd name="T0" fmla="*/ 0 w 5"/>
              <a:gd name="T1" fmla="*/ 6350 h 4"/>
              <a:gd name="T2" fmla="*/ 3175 w 5"/>
              <a:gd name="T3" fmla="*/ 1588 h 4"/>
              <a:gd name="T4" fmla="*/ 7937 w 5"/>
              <a:gd name="T5" fmla="*/ 0 h 4"/>
              <a:gd name="T6" fmla="*/ 0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1"/>
                </a:lnTo>
                <a:lnTo>
                  <a:pt x="5" y="0"/>
                </a:lnTo>
                <a:lnTo>
                  <a:pt x="0" y="4"/>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pic>
        <p:nvPicPr>
          <p:cNvPr id="2330641" name="Picture 17"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3874381" y="5099826"/>
            <a:ext cx="1525587" cy="998537"/>
          </a:xfrm>
          <a:prstGeom prst="rect">
            <a:avLst/>
          </a:prstGeom>
          <a:noFill/>
          <a:ln w="12700">
            <a:solidFill>
              <a:schemeClr val="tx1"/>
            </a:solidFill>
            <a:miter lim="800000"/>
            <a:headEnd/>
            <a:tailEnd/>
          </a:ln>
        </p:spPr>
      </p:pic>
      <p:sp>
        <p:nvSpPr>
          <p:cNvPr id="22" name="Rectangle 21"/>
          <p:cNvSpPr/>
          <p:nvPr/>
        </p:nvSpPr>
        <p:spPr>
          <a:xfrm>
            <a:off x="5815780" y="1189400"/>
            <a:ext cx="3023419" cy="1077218"/>
          </a:xfrm>
          <a:prstGeom prst="rect">
            <a:avLst/>
          </a:prstGeom>
          <a:noFill/>
        </p:spPr>
        <p:txBody>
          <a:bodyPr wrap="square">
            <a:spAutoFit/>
          </a:bodyPr>
          <a:lstStyle/>
          <a:p>
            <a:r>
              <a:rPr lang="en-US" i="0" u="sng" dirty="0" smtClean="0">
                <a:solidFill>
                  <a:srgbClr val="FF0000"/>
                </a:solidFill>
                <a:latin typeface="Eras Bold ITC" pitchFamily="34" charset="0"/>
                <a:cs typeface="Arial" charset="0"/>
              </a:rPr>
              <a:t>baptized</a:t>
            </a:r>
            <a:r>
              <a:rPr lang="en-US" i="0" u="sng" dirty="0" smtClean="0">
                <a:solidFill>
                  <a:srgbClr val="0066FF"/>
                </a:solidFill>
                <a:latin typeface="Eras Bold ITC" pitchFamily="34" charset="0"/>
                <a:cs typeface="Arial" charset="0"/>
              </a:rPr>
              <a:t> </a:t>
            </a:r>
            <a:r>
              <a:rPr lang="en-US" u="sng" dirty="0" smtClean="0">
                <a:solidFill>
                  <a:srgbClr val="0000FF"/>
                </a:solidFill>
                <a:latin typeface="Eras Bold ITC" pitchFamily="34" charset="0"/>
                <a:cs typeface="Arial" charset="0"/>
              </a:rPr>
              <a:t>into</a:t>
            </a:r>
            <a:r>
              <a:rPr lang="en-US" i="0" u="sng" dirty="0" smtClean="0">
                <a:solidFill>
                  <a:srgbClr val="FF0000"/>
                </a:solidFill>
                <a:latin typeface="Eras Bold ITC" pitchFamily="34" charset="0"/>
                <a:cs typeface="Arial" charset="0"/>
              </a:rPr>
              <a:t> </a:t>
            </a:r>
            <a:r>
              <a:rPr lang="en-US" u="sng" dirty="0" smtClean="0">
                <a:solidFill>
                  <a:srgbClr val="FF0000"/>
                </a:solidFill>
                <a:latin typeface="Eras Bold ITC" pitchFamily="34" charset="0"/>
                <a:cs typeface="Arial" charset="0"/>
              </a:rPr>
              <a:t>His</a:t>
            </a:r>
            <a:r>
              <a:rPr lang="en-US" i="0" u="sng" dirty="0" smtClean="0">
                <a:solidFill>
                  <a:srgbClr val="FF0000"/>
                </a:solidFill>
                <a:latin typeface="Eras Bold ITC" pitchFamily="34" charset="0"/>
                <a:cs typeface="Arial" charset="0"/>
              </a:rPr>
              <a:t> death</a:t>
            </a:r>
            <a:r>
              <a:rPr lang="en-US" i="0" dirty="0" smtClean="0">
                <a:solidFill>
                  <a:srgbClr val="000000"/>
                </a:solidFill>
                <a:latin typeface="Eras Bold ITC" pitchFamily="34" charset="0"/>
                <a:cs typeface="Arial" charset="0"/>
              </a:rPr>
              <a:t>?</a:t>
            </a:r>
            <a:endParaRPr lang="en-US" sz="4000" b="1" dirty="0">
              <a:solidFill>
                <a:srgbClr val="000000"/>
              </a:solidFill>
              <a:cs typeface="Arial" charset="0"/>
            </a:endParaRPr>
          </a:p>
        </p:txBody>
      </p:sp>
      <p:sp>
        <p:nvSpPr>
          <p:cNvPr id="16" name="Circular Arrow 15"/>
          <p:cNvSpPr/>
          <p:nvPr/>
        </p:nvSpPr>
        <p:spPr bwMode="auto">
          <a:xfrm rot="4173942">
            <a:off x="1713186" y="-44224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9" name="Rectangle 18"/>
          <p:cNvSpPr/>
          <p:nvPr/>
        </p:nvSpPr>
        <p:spPr>
          <a:xfrm>
            <a:off x="722671" y="1169735"/>
            <a:ext cx="3023419" cy="1077218"/>
          </a:xfrm>
          <a:prstGeom prst="rect">
            <a:avLst/>
          </a:prstGeom>
          <a:noFill/>
        </p:spPr>
        <p:txBody>
          <a:bodyPr wrap="square">
            <a:spAutoFit/>
          </a:bodyPr>
          <a:lstStyle/>
          <a:p>
            <a:r>
              <a:rPr lang="en-US" i="0" u="sng" dirty="0" smtClean="0">
                <a:solidFill>
                  <a:srgbClr val="FF0000"/>
                </a:solidFill>
                <a:latin typeface="Eras Bold ITC" pitchFamily="34" charset="0"/>
                <a:cs typeface="Arial" charset="0"/>
              </a:rPr>
              <a:t>baptized</a:t>
            </a:r>
            <a:r>
              <a:rPr lang="en-US" i="0" u="sng" dirty="0" smtClean="0">
                <a:solidFill>
                  <a:srgbClr val="0066FF"/>
                </a:solidFill>
                <a:latin typeface="Eras Bold ITC" pitchFamily="34" charset="0"/>
                <a:cs typeface="Arial" charset="0"/>
              </a:rPr>
              <a:t> </a:t>
            </a:r>
            <a:r>
              <a:rPr lang="en-US" u="sng" dirty="0" smtClean="0">
                <a:solidFill>
                  <a:srgbClr val="0000FF"/>
                </a:solidFill>
                <a:latin typeface="Eras Bold ITC" pitchFamily="34" charset="0"/>
                <a:cs typeface="Arial" charset="0"/>
              </a:rPr>
              <a:t>into</a:t>
            </a:r>
            <a:r>
              <a:rPr lang="en-US" i="0" u="sng" dirty="0" smtClean="0">
                <a:solidFill>
                  <a:srgbClr val="FF0000"/>
                </a:solidFill>
                <a:latin typeface="Eras Bold ITC" pitchFamily="34" charset="0"/>
                <a:cs typeface="Arial" charset="0"/>
              </a:rPr>
              <a:t> Christ Jesus</a:t>
            </a:r>
            <a:endParaRPr lang="en-US" sz="4000" b="1" dirty="0">
              <a:solidFill>
                <a:srgbClr val="000000"/>
              </a:solidFill>
              <a:cs typeface="Arial" charset="0"/>
            </a:endParaRPr>
          </a:p>
        </p:txBody>
      </p:sp>
      <p:sp>
        <p:nvSpPr>
          <p:cNvPr id="23" name="Circular Arrow 22"/>
          <p:cNvSpPr/>
          <p:nvPr/>
        </p:nvSpPr>
        <p:spPr bwMode="auto">
          <a:xfrm rot="17426058" flipH="1">
            <a:off x="1870014" y="-46338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4" name="Rectangle 23"/>
          <p:cNvSpPr/>
          <p:nvPr/>
        </p:nvSpPr>
        <p:spPr>
          <a:xfrm rot="3261606">
            <a:off x="827583" y="2979953"/>
            <a:ext cx="3527068" cy="1477891"/>
          </a:xfrm>
          <a:prstGeom prst="rect">
            <a:avLst/>
          </a:prstGeom>
          <a:noFill/>
        </p:spPr>
        <p:txBody>
          <a:bodyPr wrap="square" lIns="91440" tIns="45720" rIns="91440" bIns="45720">
            <a:prstTxWarp prst="textArchDown">
              <a:avLst/>
            </a:prstTxWarp>
            <a:spAutoFit/>
          </a:bodyPr>
          <a:lstStyle/>
          <a:p>
            <a:pPr algn="ctr"/>
            <a:r>
              <a:rPr lang="en-US" b="1" i="0" dirty="0" smtClean="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charset="0"/>
              </a:rPr>
              <a:t>INTO CHRIST</a:t>
            </a:r>
            <a:endParaRPr lang="en-US"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charset="0"/>
            </a:endParaRPr>
          </a:p>
        </p:txBody>
      </p:sp>
      <p:sp>
        <p:nvSpPr>
          <p:cNvPr id="27" name="Rectangle 26"/>
          <p:cNvSpPr/>
          <p:nvPr/>
        </p:nvSpPr>
        <p:spPr>
          <a:xfrm rot="18163553">
            <a:off x="4818194" y="3043220"/>
            <a:ext cx="3703892" cy="1477891"/>
          </a:xfrm>
          <a:prstGeom prst="rect">
            <a:avLst/>
          </a:prstGeom>
          <a:noFill/>
        </p:spPr>
        <p:txBody>
          <a:bodyPr wrap="square" lIns="91440" tIns="45720" rIns="91440" bIns="45720">
            <a:prstTxWarp prst="textArchDown">
              <a:avLst>
                <a:gd name="adj" fmla="val 21104917"/>
              </a:avLst>
            </a:prstTxWarp>
            <a:spAutoFit/>
          </a:bodyPr>
          <a:lstStyle/>
          <a:p>
            <a:pPr algn="ctr"/>
            <a:r>
              <a:rPr lang="en-US" b="1" i="0" dirty="0" smtClean="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charset="0"/>
              </a:rPr>
              <a:t>INTO HIS DEATH</a:t>
            </a:r>
            <a:endParaRPr lang="en-US"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charset="0"/>
            </a:endParaRPr>
          </a:p>
        </p:txBody>
      </p:sp>
      <p:sp>
        <p:nvSpPr>
          <p:cNvPr id="29" name="Right Arrow 28"/>
          <p:cNvSpPr/>
          <p:nvPr/>
        </p:nvSpPr>
        <p:spPr bwMode="auto">
          <a:xfrm>
            <a:off x="3746089" y="1238855"/>
            <a:ext cx="2256503" cy="1061884"/>
          </a:xfrm>
          <a:prstGeom prst="rightArrow">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1" name="Rectangle 20"/>
          <p:cNvSpPr/>
          <p:nvPr/>
        </p:nvSpPr>
        <p:spPr>
          <a:xfrm>
            <a:off x="3756244" y="1425789"/>
            <a:ext cx="2103460" cy="584775"/>
          </a:xfrm>
          <a:prstGeom prst="rect">
            <a:avLst/>
          </a:prstGeom>
        </p:spPr>
        <p:txBody>
          <a:bodyPr wrap="square">
            <a:spAutoFit/>
          </a:bodyPr>
          <a:lstStyle/>
          <a:p>
            <a:r>
              <a:rPr lang="en-US" b="1" i="0" dirty="0" smtClean="0">
                <a:solidFill>
                  <a:srgbClr val="FFFFFF"/>
                </a:solidFill>
                <a:cs typeface="Arial" charset="0"/>
              </a:rPr>
              <a:t>have been</a:t>
            </a:r>
            <a:endParaRPr lang="en-US" b="1" i="0" dirty="0">
              <a:solidFill>
                <a:srgbClr val="FFFFFF"/>
              </a:solidFill>
              <a:cs typeface="Arial" charset="0"/>
            </a:endParaRPr>
          </a:p>
        </p:txBody>
      </p:sp>
      <p:sp>
        <p:nvSpPr>
          <p:cNvPr id="17" name="Oval 2"/>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18" name="Picture 1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7" y="179388"/>
            <a:ext cx="542925" cy="1573212"/>
          </a:xfrm>
          <a:prstGeom prst="rect">
            <a:avLst/>
          </a:prstGeom>
          <a:noFill/>
          <a:ln w="9525" algn="ctr">
            <a:noFill/>
            <a:miter lim="800000"/>
            <a:headEnd/>
            <a:tailEnd/>
          </a:ln>
        </p:spPr>
      </p:pic>
      <p:sp>
        <p:nvSpPr>
          <p:cNvPr id="25"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2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56706" y="178416"/>
            <a:ext cx="1119652" cy="1426173"/>
          </a:xfrm>
          <a:prstGeom prst="rect">
            <a:avLst/>
          </a:prstGeom>
          <a:noFill/>
          <a:ln w="9525">
            <a:noFill/>
            <a:miter lim="800000"/>
            <a:headEnd/>
            <a:tailEnd/>
          </a:ln>
        </p:spPr>
      </p:pic>
    </p:spTree>
    <p:extLst>
      <p:ext uri="{BB962C8B-B14F-4D97-AF65-F5344CB8AC3E}">
        <p14:creationId xmlns:p14="http://schemas.microsoft.com/office/powerpoint/2010/main" val="165193763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0638"/>
                                        </p:tgtEl>
                                        <p:attrNameLst>
                                          <p:attrName>style.visibility</p:attrName>
                                        </p:attrNameLst>
                                      </p:cBhvr>
                                      <p:to>
                                        <p:strVal val="visible"/>
                                      </p:to>
                                    </p:set>
                                    <p:anim calcmode="lin" valueType="num">
                                      <p:cBhvr additive="base">
                                        <p:cTn id="7" dur="1000" fill="hold"/>
                                        <p:tgtEl>
                                          <p:spTgt spid="2330638"/>
                                        </p:tgtEl>
                                        <p:attrNameLst>
                                          <p:attrName>ppt_x</p:attrName>
                                        </p:attrNameLst>
                                      </p:cBhvr>
                                      <p:tavLst>
                                        <p:tav tm="0">
                                          <p:val>
                                            <p:strVal val="#ppt_x"/>
                                          </p:val>
                                        </p:tav>
                                        <p:tav tm="100000">
                                          <p:val>
                                            <p:strVal val="#ppt_x"/>
                                          </p:val>
                                        </p:tav>
                                      </p:tavLst>
                                    </p:anim>
                                    <p:anim calcmode="lin" valueType="num">
                                      <p:cBhvr additive="base">
                                        <p:cTn id="8" dur="1000" fill="hold"/>
                                        <p:tgtEl>
                                          <p:spTgt spid="2330638"/>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7" presetClass="entr" presetSubtype="0"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30627"/>
                                        </p:tgtEl>
                                        <p:attrNameLst>
                                          <p:attrName>style.visibility</p:attrName>
                                        </p:attrNameLst>
                                      </p:cBhvr>
                                      <p:to>
                                        <p:strVal val="visible"/>
                                      </p:to>
                                    </p:set>
                                    <p:anim calcmode="lin" valueType="num">
                                      <p:cBhvr additive="base">
                                        <p:cTn id="19" dur="2000" fill="hold"/>
                                        <p:tgtEl>
                                          <p:spTgt spid="2330627"/>
                                        </p:tgtEl>
                                        <p:attrNameLst>
                                          <p:attrName>ppt_x</p:attrName>
                                        </p:attrNameLst>
                                      </p:cBhvr>
                                      <p:tavLst>
                                        <p:tav tm="0">
                                          <p:val>
                                            <p:strVal val="#ppt_x"/>
                                          </p:val>
                                        </p:tav>
                                        <p:tav tm="100000">
                                          <p:val>
                                            <p:strVal val="#ppt_x"/>
                                          </p:val>
                                        </p:tav>
                                      </p:tavLst>
                                    </p:anim>
                                    <p:anim calcmode="lin" valueType="num">
                                      <p:cBhvr additive="base">
                                        <p:cTn id="20" dur="2000" fill="hold"/>
                                        <p:tgtEl>
                                          <p:spTgt spid="2330627"/>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30641"/>
                                        </p:tgtEl>
                                        <p:attrNameLst>
                                          <p:attrName>style.visibility</p:attrName>
                                        </p:attrNameLst>
                                      </p:cBhvr>
                                      <p:to>
                                        <p:strVal val="visible"/>
                                      </p:to>
                                    </p:set>
                                    <p:animEffect transition="in" filter="fade">
                                      <p:cBhvr>
                                        <p:cTn id="23" dur="2000"/>
                                        <p:tgtEl>
                                          <p:spTgt spid="23306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330631"/>
                                        </p:tgtEl>
                                        <p:attrNameLst>
                                          <p:attrName>style.visibility</p:attrName>
                                        </p:attrNameLst>
                                      </p:cBhvr>
                                      <p:to>
                                        <p:strVal val="visible"/>
                                      </p:to>
                                    </p:set>
                                    <p:animEffect transition="in" filter="fade">
                                      <p:cBhvr>
                                        <p:cTn id="26" dur="2000"/>
                                        <p:tgtEl>
                                          <p:spTgt spid="2330631"/>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up)">
                                      <p:cBhvr>
                                        <p:cTn id="29" dur="500"/>
                                        <p:tgtEl>
                                          <p:spTgt spid="23"/>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wipe(up)">
                                      <p:cBhvr>
                                        <p:cTn id="32" dur="5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left)">
                                      <p:cBhvr>
                                        <p:cTn id="37" dur="500"/>
                                        <p:tgtEl>
                                          <p:spTgt spid="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left)">
                                      <p:cBhvr>
                                        <p:cTn id="40" dur="500"/>
                                        <p:tgtEl>
                                          <p:spTgt spid="21"/>
                                        </p:tgtEl>
                                      </p:cBhvr>
                                    </p:animEffect>
                                  </p:childTnLst>
                                </p:cTn>
                              </p:par>
                            </p:childTnLst>
                          </p:cTn>
                        </p:par>
                        <p:par>
                          <p:cTn id="41" fill="hold">
                            <p:stCondLst>
                              <p:cond delay="500"/>
                            </p:stCondLst>
                            <p:childTnLst>
                              <p:par>
                                <p:cTn id="42" presetID="47" presetClass="entr" presetSubtype="0"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1000"/>
                                        <p:tgtEl>
                                          <p:spTgt spid="22"/>
                                        </p:tgtEl>
                                      </p:cBhvr>
                                    </p:animEffect>
                                    <p:anim calcmode="lin" valueType="num">
                                      <p:cBhvr>
                                        <p:cTn id="45" dur="1000" fill="hold"/>
                                        <p:tgtEl>
                                          <p:spTgt spid="22"/>
                                        </p:tgtEl>
                                        <p:attrNameLst>
                                          <p:attrName>ppt_x</p:attrName>
                                        </p:attrNameLst>
                                      </p:cBhvr>
                                      <p:tavLst>
                                        <p:tav tm="0">
                                          <p:val>
                                            <p:strVal val="#ppt_x"/>
                                          </p:val>
                                        </p:tav>
                                        <p:tav tm="100000">
                                          <p:val>
                                            <p:strVal val="#ppt_x"/>
                                          </p:val>
                                        </p:tav>
                                      </p:tavLst>
                                    </p:anim>
                                    <p:anim calcmode="lin" valueType="num">
                                      <p:cBhvr>
                                        <p:cTn id="46" dur="1000" fill="hold"/>
                                        <p:tgtEl>
                                          <p:spTgt spid="22"/>
                                        </p:tgtEl>
                                        <p:attrNameLst>
                                          <p:attrName>ppt_y</p:attrName>
                                        </p:attrNameLst>
                                      </p:cBhvr>
                                      <p:tavLst>
                                        <p:tav tm="0">
                                          <p:val>
                                            <p:strVal val="#ppt_y-.1"/>
                                          </p:val>
                                        </p:tav>
                                        <p:tav tm="100000">
                                          <p:val>
                                            <p:strVal val="#ppt_y"/>
                                          </p:val>
                                        </p:tav>
                                      </p:tavLst>
                                    </p:anim>
                                  </p:childTnLst>
                                </p:cTn>
                              </p:par>
                            </p:childTnLst>
                          </p:cTn>
                        </p:par>
                        <p:par>
                          <p:cTn id="47" fill="hold">
                            <p:stCondLst>
                              <p:cond delay="1500"/>
                            </p:stCondLst>
                            <p:childTnLst>
                              <p:par>
                                <p:cTn id="48" presetID="22" presetClass="entr" presetSubtype="1"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up)">
                                      <p:cBhvr>
                                        <p:cTn id="50" dur="500"/>
                                        <p:tgtEl>
                                          <p:spTgt spid="16"/>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wipe(up)">
                                      <p:cBhvr>
                                        <p:cTn id="53" dur="500"/>
                                        <p:tgtEl>
                                          <p:spTgt spid="27"/>
                                        </p:tgtEl>
                                      </p:cBhvr>
                                    </p:animEffect>
                                  </p:childTnLst>
                                </p:cTn>
                              </p:par>
                              <p:par>
                                <p:cTn id="54" presetID="10" presetClass="entr" presetSubtype="0" fill="hold"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0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2000"/>
                                        <p:tgtEl>
                                          <p:spTgt spid="25"/>
                                        </p:tgtEl>
                                      </p:cBhvr>
                                    </p:animEffect>
                                  </p:childTnLst>
                                </p:cTn>
                              </p:par>
                              <p:par>
                                <p:cTn id="60" presetID="10" presetClass="entr" presetSubtype="0" fill="hold"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2000"/>
                                        <p:tgtEl>
                                          <p:spTgt spid="26"/>
                                        </p:tgtEl>
                                      </p:cBhvr>
                                    </p:animEffect>
                                  </p:childTnLst>
                                </p:cTn>
                              </p:par>
                              <p:par>
                                <p:cTn id="63" presetID="10" presetClass="entr" presetSubtype="0" fill="hold" nodeType="with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0638" grpId="0" animBg="1"/>
      <p:bldP spid="2330631" grpId="0" animBg="1"/>
      <p:bldP spid="22" grpId="0"/>
      <p:bldP spid="16" grpId="0" animBg="1"/>
      <p:bldP spid="19" grpId="0"/>
      <p:bldP spid="23" grpId="0" animBg="1"/>
      <p:bldP spid="24" grpId="0"/>
      <p:bldP spid="27" grpId="0"/>
      <p:bldP spid="29" grpId="0" animBg="1"/>
      <p:bldP spid="21" grpId="0"/>
      <p:bldP spid="2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6" name="Rectangle 15"/>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32681" name="Text Box 9"/>
          <p:cNvSpPr txBox="1">
            <a:spLocks noChangeArrowheads="1"/>
          </p:cNvSpPr>
          <p:nvPr/>
        </p:nvSpPr>
        <p:spPr bwMode="auto">
          <a:xfrm>
            <a:off x="1381125" y="646113"/>
            <a:ext cx="6280150" cy="2252730"/>
          </a:xfrm>
          <a:prstGeom prst="rect">
            <a:avLst/>
          </a:prstGeom>
          <a:solidFill>
            <a:schemeClr val="bg1"/>
          </a:solidFill>
          <a:ln cap="rnd">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noAutofit/>
          </a:bodyPr>
          <a:lstStyle/>
          <a:p>
            <a:pPr algn="ctr"/>
            <a:r>
              <a:rPr lang="en-US" b="1" i="0" dirty="0">
                <a:solidFill>
                  <a:srgbClr val="008000"/>
                </a:solidFill>
              </a:rPr>
              <a:t>4</a:t>
            </a:r>
            <a:r>
              <a:rPr lang="en-US" i="0" dirty="0">
                <a:solidFill>
                  <a:srgbClr val="008000"/>
                </a:solidFill>
              </a:rPr>
              <a:t> </a:t>
            </a:r>
            <a:r>
              <a:rPr lang="en-US" b="1" i="0" dirty="0">
                <a:solidFill>
                  <a:srgbClr val="000000"/>
                </a:solidFill>
                <a:latin typeface="Eras Medium ITC"/>
              </a:rPr>
              <a:t>Therefore we have been</a:t>
            </a:r>
            <a:r>
              <a:rPr lang="en-US" b="1" i="0" dirty="0">
                <a:solidFill>
                  <a:srgbClr val="FFFF66"/>
                </a:solidFill>
                <a:latin typeface="Eras Medium ITC"/>
              </a:rPr>
              <a:t> </a:t>
            </a:r>
          </a:p>
          <a:p>
            <a:pPr algn="ctr"/>
            <a:r>
              <a:rPr lang="en-US" i="0" u="sng" dirty="0">
                <a:solidFill>
                  <a:srgbClr val="FF0000"/>
                </a:solidFill>
                <a:effectLst>
                  <a:outerShdw blurRad="38100" dist="38100" dir="2700000" algn="tl">
                    <a:srgbClr val="000000">
                      <a:alpha val="43137"/>
                    </a:srgbClr>
                  </a:outerShdw>
                </a:effectLst>
                <a:latin typeface="Eras Bold ITC" pitchFamily="34" charset="0"/>
              </a:rPr>
              <a:t>buried</a:t>
            </a:r>
            <a:r>
              <a:rPr lang="en-US" i="0" dirty="0">
                <a:solidFill>
                  <a:srgbClr val="FF0000"/>
                </a:solidFill>
                <a:effectLst>
                  <a:outerShdw blurRad="38100" dist="38100" dir="2700000" algn="tl">
                    <a:srgbClr val="000000">
                      <a:alpha val="43137"/>
                    </a:srgbClr>
                  </a:outerShdw>
                </a:effectLst>
                <a:latin typeface="Eras Bold ITC" pitchFamily="34" charset="0"/>
              </a:rPr>
              <a:t> </a:t>
            </a:r>
            <a:r>
              <a:rPr lang="en-US" u="sng" dirty="0">
                <a:solidFill>
                  <a:srgbClr val="0000FF"/>
                </a:solidFill>
                <a:effectLst>
                  <a:outerShdw blurRad="38100" dist="38100" dir="2700000" algn="tl">
                    <a:srgbClr val="000000">
                      <a:alpha val="43137"/>
                    </a:srgbClr>
                  </a:outerShdw>
                </a:effectLst>
                <a:latin typeface="Eras Bold ITC" pitchFamily="34" charset="0"/>
              </a:rPr>
              <a:t>with</a:t>
            </a:r>
            <a:r>
              <a:rPr lang="en-US" i="0" dirty="0">
                <a:solidFill>
                  <a:srgbClr val="FF0000"/>
                </a:solidFill>
                <a:effectLst>
                  <a:outerShdw blurRad="38100" dist="38100" dir="2700000" algn="tl">
                    <a:srgbClr val="000000">
                      <a:alpha val="43137"/>
                    </a:srgbClr>
                  </a:outerShdw>
                </a:effectLst>
                <a:latin typeface="Eras Bold ITC" pitchFamily="34" charset="0"/>
              </a:rPr>
              <a:t> </a:t>
            </a:r>
            <a:r>
              <a:rPr lang="en-US" i="0" u="sng" dirty="0">
                <a:solidFill>
                  <a:srgbClr val="FF0000"/>
                </a:solidFill>
                <a:effectLst>
                  <a:outerShdw blurRad="38100" dist="38100" dir="2700000" algn="tl">
                    <a:srgbClr val="000000">
                      <a:alpha val="43137"/>
                    </a:srgbClr>
                  </a:outerShdw>
                </a:effectLst>
                <a:latin typeface="Eras Bold ITC" pitchFamily="34" charset="0"/>
              </a:rPr>
              <a:t>Him </a:t>
            </a:r>
          </a:p>
          <a:p>
            <a:pPr algn="ctr"/>
            <a:r>
              <a:rPr lang="en-US" u="sng" dirty="0">
                <a:solidFill>
                  <a:srgbClr val="0000FF"/>
                </a:solidFill>
                <a:effectLst>
                  <a:outerShdw blurRad="38100" dist="38100" dir="2700000" algn="tl">
                    <a:srgbClr val="000000">
                      <a:alpha val="43137"/>
                    </a:srgbClr>
                  </a:outerShdw>
                </a:effectLst>
                <a:latin typeface="Eras Bold ITC" pitchFamily="34" charset="0"/>
              </a:rPr>
              <a:t>through</a:t>
            </a:r>
            <a:r>
              <a:rPr lang="en-US" i="0" u="sng" dirty="0">
                <a:solidFill>
                  <a:srgbClr val="FF0000"/>
                </a:solidFill>
                <a:effectLst>
                  <a:outerShdw blurRad="38100" dist="38100" dir="2700000" algn="tl">
                    <a:srgbClr val="000000">
                      <a:alpha val="43137"/>
                    </a:srgbClr>
                  </a:outerShdw>
                </a:effectLst>
                <a:latin typeface="Eras Bold ITC" pitchFamily="34" charset="0"/>
              </a:rPr>
              <a:t> baptism</a:t>
            </a:r>
            <a:r>
              <a:rPr lang="en-US" i="0" dirty="0">
                <a:solidFill>
                  <a:srgbClr val="FFFFFF"/>
                </a:solidFill>
                <a:effectLst>
                  <a:outerShdw blurRad="38100" dist="38100" dir="2700000" algn="tl">
                    <a:srgbClr val="000000">
                      <a:alpha val="43137"/>
                    </a:srgbClr>
                  </a:outerShdw>
                </a:effectLst>
                <a:latin typeface="Eras Bold ITC" pitchFamily="34" charset="0"/>
              </a:rPr>
              <a:t> </a:t>
            </a:r>
          </a:p>
          <a:p>
            <a:pPr algn="ctr"/>
            <a:r>
              <a:rPr lang="en-US" u="sng" dirty="0">
                <a:solidFill>
                  <a:srgbClr val="0000FF"/>
                </a:solidFill>
                <a:effectLst>
                  <a:outerShdw blurRad="38100" dist="38100" dir="2700000" algn="tl">
                    <a:srgbClr val="000000">
                      <a:alpha val="43137"/>
                    </a:srgbClr>
                  </a:outerShdw>
                </a:effectLst>
                <a:latin typeface="Eras Bold ITC" pitchFamily="34" charset="0"/>
              </a:rPr>
              <a:t>into</a:t>
            </a:r>
            <a:r>
              <a:rPr lang="en-US" i="0" dirty="0">
                <a:solidFill>
                  <a:srgbClr val="0066FF"/>
                </a:solidFill>
                <a:effectLst>
                  <a:outerShdw blurRad="38100" dist="38100" dir="2700000" algn="tl">
                    <a:srgbClr val="000000">
                      <a:alpha val="43137"/>
                    </a:srgbClr>
                  </a:outerShdw>
                </a:effectLst>
                <a:latin typeface="Eras Bold ITC" pitchFamily="34" charset="0"/>
              </a:rPr>
              <a:t> </a:t>
            </a:r>
            <a:r>
              <a:rPr lang="en-US" i="0" u="sng" dirty="0">
                <a:solidFill>
                  <a:srgbClr val="FF0000"/>
                </a:solidFill>
                <a:effectLst>
                  <a:outerShdw blurRad="38100" dist="38100" dir="2700000" algn="tl">
                    <a:srgbClr val="000000">
                      <a:alpha val="43137"/>
                    </a:srgbClr>
                  </a:outerShdw>
                </a:effectLst>
                <a:latin typeface="Eras Bold ITC" pitchFamily="34" charset="0"/>
              </a:rPr>
              <a:t>death</a:t>
            </a:r>
            <a:r>
              <a:rPr lang="en-US" b="1" i="0" dirty="0">
                <a:solidFill>
                  <a:srgbClr val="000000"/>
                </a:solidFill>
              </a:rPr>
              <a:t>,…</a:t>
            </a:r>
          </a:p>
        </p:txBody>
      </p:sp>
      <p:pic>
        <p:nvPicPr>
          <p:cNvPr id="124931" name="Picture 3"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24933" name="Oval 5"/>
          <p:cNvSpPr>
            <a:spLocks noChangeArrowheads="1"/>
          </p:cNvSpPr>
          <p:nvPr/>
        </p:nvSpPr>
        <p:spPr bwMode="auto">
          <a:xfrm>
            <a:off x="890588" y="4379913"/>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sp>
        <p:nvSpPr>
          <p:cNvPr id="2332682" name="Text Box 10"/>
          <p:cNvSpPr txBox="1">
            <a:spLocks noChangeArrowheads="1"/>
          </p:cNvSpPr>
          <p:nvPr/>
        </p:nvSpPr>
        <p:spPr bwMode="auto">
          <a:xfrm>
            <a:off x="3627438" y="4854575"/>
            <a:ext cx="5287962" cy="1066800"/>
          </a:xfrm>
          <a:prstGeom prst="rect">
            <a:avLst/>
          </a:prstGeom>
          <a:noFill/>
          <a:ln w="9525" algn="ctr">
            <a:noFill/>
            <a:miter lim="800000"/>
            <a:headEnd/>
            <a:tailEnd/>
          </a:ln>
        </p:spPr>
        <p:txBody>
          <a:bodyPr>
            <a:spAutoFit/>
          </a:bodyPr>
          <a:lstStyle/>
          <a:p>
            <a:pPr algn="ctr">
              <a:spcBef>
                <a:spcPct val="50000"/>
              </a:spcBef>
            </a:pPr>
            <a:r>
              <a:rPr lang="en-US" b="1" i="0" dirty="0">
                <a:solidFill>
                  <a:srgbClr val="FFFFFF"/>
                </a:solidFill>
                <a:effectLst>
                  <a:outerShdw blurRad="38100" dist="38100" dir="2700000" algn="tl">
                    <a:srgbClr val="000000">
                      <a:alpha val="43137"/>
                    </a:srgbClr>
                  </a:outerShdw>
                </a:effectLst>
                <a:cs typeface="Arial" charset="0"/>
              </a:rPr>
              <a:t>Buried </a:t>
            </a:r>
            <a:r>
              <a:rPr lang="en-US" b="1" dirty="0">
                <a:solidFill>
                  <a:srgbClr val="FFFF00"/>
                </a:solidFill>
                <a:effectLst>
                  <a:outerShdw blurRad="38100" dist="38100" dir="2700000" algn="tl">
                    <a:srgbClr val="000000">
                      <a:alpha val="43137"/>
                    </a:srgbClr>
                  </a:outerShdw>
                </a:effectLst>
                <a:latin typeface="Eras Bold ITC" pitchFamily="34" charset="0"/>
                <a:cs typeface="Arial" charset="0"/>
              </a:rPr>
              <a:t>with</a:t>
            </a:r>
            <a:r>
              <a:rPr lang="en-US" b="1" i="0" dirty="0">
                <a:solidFill>
                  <a:srgbClr val="FFFFFF"/>
                </a:solidFill>
                <a:effectLst>
                  <a:outerShdw blurRad="38100" dist="38100" dir="2700000" algn="tl">
                    <a:srgbClr val="000000">
                      <a:alpha val="43137"/>
                    </a:srgbClr>
                  </a:outerShdw>
                </a:effectLst>
                <a:cs typeface="Arial" charset="0"/>
              </a:rPr>
              <a:t> Christ through baptism… </a:t>
            </a:r>
            <a:r>
              <a:rPr lang="en-US" b="1" dirty="0">
                <a:solidFill>
                  <a:srgbClr val="FFFF00"/>
                </a:solidFill>
                <a:effectLst>
                  <a:outerShdw blurRad="38100" dist="38100" dir="2700000" algn="tl">
                    <a:srgbClr val="000000">
                      <a:alpha val="43137"/>
                    </a:srgbClr>
                  </a:outerShdw>
                </a:effectLst>
                <a:latin typeface="Eras Bold ITC" pitchFamily="34" charset="0"/>
                <a:cs typeface="Arial" charset="0"/>
              </a:rPr>
              <a:t>into</a:t>
            </a:r>
            <a:r>
              <a:rPr lang="en-US" b="1" i="0" dirty="0">
                <a:solidFill>
                  <a:srgbClr val="FFFFFF"/>
                </a:solidFill>
                <a:effectLst>
                  <a:outerShdw blurRad="38100" dist="38100" dir="2700000" algn="tl">
                    <a:srgbClr val="000000">
                      <a:alpha val="43137"/>
                    </a:srgbClr>
                  </a:outerShdw>
                </a:effectLst>
                <a:cs typeface="Arial" charset="0"/>
              </a:rPr>
              <a:t> death!</a:t>
            </a:r>
          </a:p>
        </p:txBody>
      </p:sp>
      <p:sp>
        <p:nvSpPr>
          <p:cNvPr id="2332683" name="Oval 11"/>
          <p:cNvSpPr>
            <a:spLocks noChangeArrowheads="1"/>
          </p:cNvSpPr>
          <p:nvPr/>
        </p:nvSpPr>
        <p:spPr bwMode="auto">
          <a:xfrm>
            <a:off x="5032375" y="4676775"/>
            <a:ext cx="1066800" cy="912813"/>
          </a:xfrm>
          <a:prstGeom prst="ellipse">
            <a:avLst/>
          </a:prstGeom>
          <a:noFill/>
          <a:ln w="101600" algn="ctr">
            <a:solidFill>
              <a:srgbClr val="66FF33"/>
            </a:solidFill>
            <a:round/>
            <a:headEnd/>
            <a:tailEnd/>
          </a:ln>
          <a:effectLst>
            <a:outerShdw blurRad="50800" dist="38100" dir="8100000" algn="tr" rotWithShape="0">
              <a:prstClr val="black">
                <a:alpha val="40000"/>
              </a:prstClr>
            </a:outerShdw>
          </a:effectLst>
        </p:spPr>
        <p:txBody>
          <a:bodyPr wrap="none" anchor="ctr"/>
          <a:lstStyle/>
          <a:p>
            <a:pPr algn="ctr"/>
            <a:endParaRPr lang="en-US">
              <a:solidFill>
                <a:srgbClr val="000000"/>
              </a:solidFill>
              <a:cs typeface="Arial" charset="0"/>
            </a:endParaRPr>
          </a:p>
        </p:txBody>
      </p:sp>
      <p:sp>
        <p:nvSpPr>
          <p:cNvPr id="2332686" name="Oval 14"/>
          <p:cNvSpPr>
            <a:spLocks noChangeArrowheads="1"/>
          </p:cNvSpPr>
          <p:nvPr/>
        </p:nvSpPr>
        <p:spPr bwMode="auto">
          <a:xfrm>
            <a:off x="6038850" y="5210175"/>
            <a:ext cx="1066800" cy="912813"/>
          </a:xfrm>
          <a:prstGeom prst="ellipse">
            <a:avLst/>
          </a:prstGeom>
          <a:noFill/>
          <a:ln w="101600" algn="ctr">
            <a:solidFill>
              <a:srgbClr val="66FF33"/>
            </a:solidFill>
            <a:round/>
            <a:headEnd/>
            <a:tailEnd/>
          </a:ln>
          <a:effectLst>
            <a:outerShdw blurRad="50800" dist="38100" dir="8100000" algn="tr" rotWithShape="0">
              <a:prstClr val="black">
                <a:alpha val="40000"/>
              </a:prstClr>
            </a:outerShdw>
          </a:effectLst>
        </p:spPr>
        <p:txBody>
          <a:bodyPr wrap="none" anchor="ctr"/>
          <a:lstStyle/>
          <a:p>
            <a:pPr algn="ctr"/>
            <a:endParaRPr lang="en-US">
              <a:solidFill>
                <a:srgbClr val="000000"/>
              </a:solidFill>
              <a:cs typeface="Arial" charset="0"/>
            </a:endParaRPr>
          </a:p>
        </p:txBody>
      </p:sp>
      <p:pic>
        <p:nvPicPr>
          <p:cNvPr id="124939" name="Picture 15"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662113" y="5380038"/>
            <a:ext cx="1525587" cy="998537"/>
          </a:xfrm>
          <a:prstGeom prst="rect">
            <a:avLst/>
          </a:prstGeom>
          <a:noFill/>
          <a:ln w="12700">
            <a:solidFill>
              <a:schemeClr val="tx1"/>
            </a:solidFill>
            <a:miter lim="800000"/>
            <a:headEnd/>
            <a:tailEnd/>
          </a:ln>
        </p:spPr>
      </p:pic>
      <p:sp>
        <p:nvSpPr>
          <p:cNvPr id="13" name="Circular Arrow 1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4"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b="1" kern="1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a:cs typeface="Arial" charset="0"/>
              </a:rPr>
              <a:t>INTO DEATH</a:t>
            </a:r>
          </a:p>
        </p:txBody>
      </p:sp>
      <p:sp>
        <p:nvSpPr>
          <p:cNvPr id="124930" name="Oval 2"/>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124937" name="Picture 1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spTree>
    <p:extLst>
      <p:ext uri="{BB962C8B-B14F-4D97-AF65-F5344CB8AC3E}">
        <p14:creationId xmlns:p14="http://schemas.microsoft.com/office/powerpoint/2010/main" val="235053085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2681"/>
                                        </p:tgtEl>
                                        <p:attrNameLst>
                                          <p:attrName>style.visibility</p:attrName>
                                        </p:attrNameLst>
                                      </p:cBhvr>
                                      <p:to>
                                        <p:strVal val="visible"/>
                                      </p:to>
                                    </p:set>
                                    <p:anim calcmode="lin" valueType="num">
                                      <p:cBhvr additive="base">
                                        <p:cTn id="7" dur="1000" fill="hold"/>
                                        <p:tgtEl>
                                          <p:spTgt spid="2332681"/>
                                        </p:tgtEl>
                                        <p:attrNameLst>
                                          <p:attrName>ppt_x</p:attrName>
                                        </p:attrNameLst>
                                      </p:cBhvr>
                                      <p:tavLst>
                                        <p:tav tm="0">
                                          <p:val>
                                            <p:strVal val="#ppt_x"/>
                                          </p:val>
                                        </p:tav>
                                        <p:tav tm="100000">
                                          <p:val>
                                            <p:strVal val="#ppt_x"/>
                                          </p:val>
                                        </p:tav>
                                      </p:tavLst>
                                    </p:anim>
                                    <p:anim calcmode="lin" valueType="num">
                                      <p:cBhvr additive="base">
                                        <p:cTn id="8" dur="1000" fill="hold"/>
                                        <p:tgtEl>
                                          <p:spTgt spid="233268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332682"/>
                                        </p:tgtEl>
                                        <p:attrNameLst>
                                          <p:attrName>style.visibility</p:attrName>
                                        </p:attrNameLst>
                                      </p:cBhvr>
                                      <p:to>
                                        <p:strVal val="visible"/>
                                      </p:to>
                                    </p:set>
                                    <p:anim calcmode="lin" valueType="num">
                                      <p:cBhvr additive="base">
                                        <p:cTn id="13" dur="500" fill="hold"/>
                                        <p:tgtEl>
                                          <p:spTgt spid="2332682"/>
                                        </p:tgtEl>
                                        <p:attrNameLst>
                                          <p:attrName>ppt_x</p:attrName>
                                        </p:attrNameLst>
                                      </p:cBhvr>
                                      <p:tavLst>
                                        <p:tav tm="0">
                                          <p:val>
                                            <p:strVal val="1+#ppt_w/2"/>
                                          </p:val>
                                        </p:tav>
                                        <p:tav tm="100000">
                                          <p:val>
                                            <p:strVal val="#ppt_x"/>
                                          </p:val>
                                        </p:tav>
                                      </p:tavLst>
                                    </p:anim>
                                    <p:anim calcmode="lin" valueType="num">
                                      <p:cBhvr additive="base">
                                        <p:cTn id="14" dur="500" fill="hold"/>
                                        <p:tgtEl>
                                          <p:spTgt spid="2332682"/>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2332683"/>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332686"/>
                                        </p:tgtEl>
                                        <p:attrNameLst>
                                          <p:attrName>style.visibility</p:attrName>
                                        </p:attrNameLst>
                                      </p:cBhvr>
                                      <p:to>
                                        <p:strVal val="visible"/>
                                      </p:to>
                                    </p:set>
                                  </p:childTnLst>
                                </p:cTn>
                              </p:par>
                              <p:par>
                                <p:cTn id="21" presetID="10"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2681" grpId="0" animBg="1"/>
      <p:bldP spid="2332682" grpId="0"/>
      <p:bldP spid="2332683" grpId="0" animBg="1"/>
      <p:bldP spid="233268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22" name="Rectangle 2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34730" name="Text Box 10"/>
          <p:cNvSpPr txBox="1">
            <a:spLocks noChangeArrowheads="1"/>
          </p:cNvSpPr>
          <p:nvPr/>
        </p:nvSpPr>
        <p:spPr bwMode="auto">
          <a:xfrm>
            <a:off x="1439863" y="98425"/>
            <a:ext cx="6280150" cy="255454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b="1" i="0" dirty="0">
                <a:solidFill>
                  <a:srgbClr val="008000"/>
                </a:solidFill>
              </a:rPr>
              <a:t>4</a:t>
            </a:r>
            <a:r>
              <a:rPr lang="en-US" i="0" dirty="0">
                <a:solidFill>
                  <a:srgbClr val="008000"/>
                </a:solidFill>
                <a:latin typeface="Eras Medium ITC"/>
              </a:rPr>
              <a:t> </a:t>
            </a:r>
            <a:r>
              <a:rPr lang="en-US" b="1" i="0" dirty="0">
                <a:solidFill>
                  <a:srgbClr val="000000"/>
                </a:solidFill>
                <a:latin typeface="Eras Medium ITC"/>
              </a:rPr>
              <a:t>…in order that as </a:t>
            </a:r>
          </a:p>
          <a:p>
            <a:pPr algn="ctr"/>
            <a:r>
              <a:rPr lang="en-US" b="1" i="0" dirty="0">
                <a:solidFill>
                  <a:srgbClr val="000000"/>
                </a:solidFill>
                <a:latin typeface="Eras Medium ITC"/>
              </a:rPr>
              <a:t>Christ was raised from the dead </a:t>
            </a:r>
          </a:p>
          <a:p>
            <a:pPr algn="ctr"/>
            <a:r>
              <a:rPr lang="en-US" b="1" i="0" dirty="0">
                <a:solidFill>
                  <a:srgbClr val="000000"/>
                </a:solidFill>
                <a:latin typeface="Eras Medium ITC"/>
              </a:rPr>
              <a:t>through the glory of the Father, </a:t>
            </a:r>
          </a:p>
          <a:p>
            <a:pPr algn="ctr"/>
            <a:r>
              <a:rPr lang="en-US" b="1" i="0" dirty="0">
                <a:solidFill>
                  <a:srgbClr val="000000"/>
                </a:solidFill>
                <a:latin typeface="Eras Medium ITC"/>
              </a:rPr>
              <a:t>so</a:t>
            </a:r>
            <a:r>
              <a:rPr lang="en-US" b="1" dirty="0">
                <a:solidFill>
                  <a:srgbClr val="000000"/>
                </a:solidFill>
                <a:latin typeface="Eras Medium ITC"/>
              </a:rPr>
              <a:t> </a:t>
            </a:r>
            <a:r>
              <a:rPr lang="en-US" b="1" u="sng" dirty="0">
                <a:solidFill>
                  <a:srgbClr val="000000"/>
                </a:solidFill>
                <a:latin typeface="Eras Medium ITC"/>
              </a:rPr>
              <a:t>we too</a:t>
            </a:r>
            <a:r>
              <a:rPr lang="en-US" b="1" i="0" dirty="0">
                <a:solidFill>
                  <a:srgbClr val="000000"/>
                </a:solidFill>
                <a:latin typeface="Eras Medium ITC"/>
              </a:rPr>
              <a:t> might walk in </a:t>
            </a:r>
          </a:p>
          <a:p>
            <a:pPr algn="ctr"/>
            <a:r>
              <a:rPr lang="en-US" i="0" u="sng" dirty="0">
                <a:solidFill>
                  <a:srgbClr val="FF0000"/>
                </a:solidFill>
                <a:latin typeface="Eras Bold ITC" pitchFamily="34" charset="0"/>
              </a:rPr>
              <a:t>newness</a:t>
            </a:r>
            <a:r>
              <a:rPr lang="en-US" i="0" u="sng" dirty="0">
                <a:solidFill>
                  <a:srgbClr val="0066FF"/>
                </a:solidFill>
                <a:latin typeface="Eras Bold ITC" pitchFamily="34" charset="0"/>
              </a:rPr>
              <a:t> </a:t>
            </a:r>
            <a:r>
              <a:rPr lang="en-US" i="0" u="sng" dirty="0">
                <a:solidFill>
                  <a:srgbClr val="0000FF"/>
                </a:solidFill>
                <a:latin typeface="Eras Bold ITC" pitchFamily="34" charset="0"/>
              </a:rPr>
              <a:t>of life</a:t>
            </a:r>
            <a:r>
              <a:rPr lang="en-US" i="0" dirty="0">
                <a:solidFill>
                  <a:srgbClr val="FFFFFF"/>
                </a:solidFill>
                <a:latin typeface="Eras Bold ITC" pitchFamily="34" charset="0"/>
              </a:rPr>
              <a:t>.</a:t>
            </a:r>
          </a:p>
        </p:txBody>
      </p:sp>
      <p:pic>
        <p:nvPicPr>
          <p:cNvPr id="125955"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125956"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sp>
        <p:nvSpPr>
          <p:cNvPr id="2334734" name="WordArt 14"/>
          <p:cNvSpPr>
            <a:spLocks noChangeArrowheads="1" noChangeShapeType="1" noTextEdit="1"/>
          </p:cNvSpPr>
          <p:nvPr/>
        </p:nvSpPr>
        <p:spPr bwMode="auto">
          <a:xfrm rot="-1938036">
            <a:off x="6837363" y="4595813"/>
            <a:ext cx="3382962" cy="4189412"/>
          </a:xfrm>
          <a:prstGeom prst="rect">
            <a:avLst/>
          </a:prstGeom>
        </p:spPr>
        <p:txBody>
          <a:bodyPr spcFirstLastPara="1" wrap="none" fromWordArt="1">
            <a:prstTxWarp prst="textArchUp">
              <a:avLst>
                <a:gd name="adj" fmla="val 13948204"/>
              </a:avLst>
            </a:prstTxWarp>
          </a:bodyPr>
          <a:lstStyle/>
          <a:p>
            <a:pPr algn="ctr"/>
            <a:r>
              <a:rPr lang="en-US" sz="3600" kern="10">
                <a:ln w="9525">
                  <a:solidFill>
                    <a:srgbClr val="000000"/>
                  </a:solidFill>
                  <a:round/>
                  <a:headEnd/>
                  <a:tailEnd/>
                </a:ln>
                <a:solidFill>
                  <a:srgbClr val="FFFFFF"/>
                </a:solidFill>
                <a:latin typeface="Arial Black"/>
                <a:cs typeface="Arial" charset="0"/>
              </a:rPr>
              <a:t>NEW BIRTH</a:t>
            </a:r>
          </a:p>
        </p:txBody>
      </p:sp>
      <p:sp>
        <p:nvSpPr>
          <p:cNvPr id="2334735" name="WordArt 15"/>
          <p:cNvSpPr>
            <a:spLocks noChangeArrowheads="1" noChangeShapeType="1" noTextEdit="1"/>
          </p:cNvSpPr>
          <p:nvPr/>
        </p:nvSpPr>
        <p:spPr bwMode="auto">
          <a:xfrm rot="-1938036">
            <a:off x="7127875" y="4872038"/>
            <a:ext cx="3382963" cy="4554537"/>
          </a:xfrm>
          <a:prstGeom prst="rect">
            <a:avLst/>
          </a:prstGeom>
        </p:spPr>
        <p:txBody>
          <a:bodyPr spcFirstLastPara="1" wrap="none" fromWordArt="1">
            <a:prstTxWarp prst="textArchUp">
              <a:avLst>
                <a:gd name="adj" fmla="val 14085348"/>
              </a:avLst>
            </a:prstTxWarp>
          </a:bodyPr>
          <a:lstStyle/>
          <a:p>
            <a:pPr algn="ctr"/>
            <a:r>
              <a:rPr lang="en-US" sz="3600" kern="10">
                <a:ln w="9525">
                  <a:solidFill>
                    <a:srgbClr val="000000"/>
                  </a:solidFill>
                  <a:round/>
                  <a:headEnd/>
                  <a:tailEnd/>
                </a:ln>
                <a:solidFill>
                  <a:srgbClr val="FFFFFF"/>
                </a:solidFill>
                <a:latin typeface="Arial Black"/>
                <a:cs typeface="Arial" charset="0"/>
              </a:rPr>
              <a:t>NEW CREATION</a:t>
            </a:r>
          </a:p>
        </p:txBody>
      </p:sp>
      <p:sp>
        <p:nvSpPr>
          <p:cNvPr id="2334736" name="Text Box 16"/>
          <p:cNvSpPr txBox="1">
            <a:spLocks noChangeArrowheads="1"/>
          </p:cNvSpPr>
          <p:nvPr/>
        </p:nvSpPr>
        <p:spPr bwMode="auto">
          <a:xfrm>
            <a:off x="6980238" y="5378450"/>
            <a:ext cx="2309812" cy="830997"/>
          </a:xfrm>
          <a:prstGeom prst="rect">
            <a:avLst/>
          </a:prstGeom>
          <a:noFill/>
          <a:ln w="9525" algn="ctr">
            <a:noFill/>
            <a:miter lim="800000"/>
            <a:headEnd/>
            <a:tailEnd/>
          </a:ln>
        </p:spPr>
        <p:txBody>
          <a:bodyPr>
            <a:spAutoFit/>
          </a:bodyPr>
          <a:lstStyle/>
          <a:p>
            <a:pPr algn="ctr"/>
            <a:r>
              <a:rPr lang="en-US" sz="2400" i="0" dirty="0">
                <a:solidFill>
                  <a:srgbClr val="FFFF00"/>
                </a:solidFill>
                <a:effectLst>
                  <a:outerShdw blurRad="38100" dist="38100" dir="2700000" algn="tl">
                    <a:srgbClr val="000000">
                      <a:alpha val="43137"/>
                    </a:srgbClr>
                  </a:outerShdw>
                </a:effectLst>
                <a:latin typeface="Eras Bold ITC" pitchFamily="34" charset="0"/>
                <a:cs typeface="Arial" charset="0"/>
              </a:rPr>
              <a:t>Jn. 3:5</a:t>
            </a:r>
          </a:p>
          <a:p>
            <a:pPr algn="ctr"/>
            <a:r>
              <a:rPr lang="en-US" sz="2400" i="0" dirty="0">
                <a:solidFill>
                  <a:srgbClr val="FFFF00"/>
                </a:solidFill>
                <a:effectLst>
                  <a:outerShdw blurRad="38100" dist="38100" dir="2700000" algn="tl">
                    <a:srgbClr val="000000">
                      <a:alpha val="43137"/>
                    </a:srgbClr>
                  </a:outerShdw>
                </a:effectLst>
                <a:latin typeface="Eras Bold ITC" pitchFamily="34" charset="0"/>
                <a:cs typeface="Arial" charset="0"/>
              </a:rPr>
              <a:t>2 Cor. 5:17</a:t>
            </a:r>
          </a:p>
        </p:txBody>
      </p:sp>
      <p:sp>
        <p:nvSpPr>
          <p:cNvPr id="17" name="Circular Arrow 16"/>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pic>
        <p:nvPicPr>
          <p:cNvPr id="125964" name="Picture 19"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3578225" y="5322888"/>
            <a:ext cx="1525588" cy="998537"/>
          </a:xfrm>
          <a:prstGeom prst="rect">
            <a:avLst/>
          </a:prstGeom>
          <a:noFill/>
          <a:ln w="12700">
            <a:solidFill>
              <a:schemeClr val="tx1"/>
            </a:solidFill>
            <a:miter lim="800000"/>
            <a:headEnd/>
            <a:tailEnd/>
          </a:ln>
        </p:spPr>
      </p:pic>
      <p:sp>
        <p:nvSpPr>
          <p:cNvPr id="2334740"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18" name="Circular Arrow 17"/>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9"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125971"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125972" name="Picture 18"/>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sp>
        <p:nvSpPr>
          <p:cNvPr id="20"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2334733"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27554777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4730"/>
                                        </p:tgtEl>
                                        <p:attrNameLst>
                                          <p:attrName>style.visibility</p:attrName>
                                        </p:attrNameLst>
                                      </p:cBhvr>
                                      <p:to>
                                        <p:strVal val="visible"/>
                                      </p:to>
                                    </p:set>
                                    <p:anim calcmode="lin" valueType="num">
                                      <p:cBhvr additive="base">
                                        <p:cTn id="7" dur="1000" fill="hold"/>
                                        <p:tgtEl>
                                          <p:spTgt spid="2334730"/>
                                        </p:tgtEl>
                                        <p:attrNameLst>
                                          <p:attrName>ppt_x</p:attrName>
                                        </p:attrNameLst>
                                      </p:cBhvr>
                                      <p:tavLst>
                                        <p:tav tm="0">
                                          <p:val>
                                            <p:strVal val="#ppt_x"/>
                                          </p:val>
                                        </p:tav>
                                        <p:tav tm="100000">
                                          <p:val>
                                            <p:strVal val="#ppt_x"/>
                                          </p:val>
                                        </p:tav>
                                      </p:tavLst>
                                    </p:anim>
                                    <p:anim calcmode="lin" valueType="num">
                                      <p:cBhvr additive="base">
                                        <p:cTn id="8" dur="1000" fill="hold"/>
                                        <p:tgtEl>
                                          <p:spTgt spid="23347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down)">
                                      <p:cBhvr>
                                        <p:cTn id="13" dur="1000"/>
                                        <p:tgtEl>
                                          <p:spTgt spid="1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34740"/>
                                        </p:tgtEl>
                                        <p:attrNameLst>
                                          <p:attrName>style.visibility</p:attrName>
                                        </p:attrNameLst>
                                      </p:cBhvr>
                                      <p:to>
                                        <p:strVal val="visible"/>
                                      </p:to>
                                    </p:set>
                                    <p:animEffect transition="in" filter="wipe(down)">
                                      <p:cBhvr>
                                        <p:cTn id="16" dur="2000"/>
                                        <p:tgtEl>
                                          <p:spTgt spid="2334740"/>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2334733"/>
                                        </p:tgtEl>
                                        <p:attrNameLst>
                                          <p:attrName>style.visibility</p:attrName>
                                        </p:attrNameLst>
                                      </p:cBhvr>
                                      <p:to>
                                        <p:strVal val="visible"/>
                                      </p:to>
                                    </p:set>
                                    <p:animEffect transition="in" filter="fade">
                                      <p:cBhvr>
                                        <p:cTn id="20" dur="2000"/>
                                        <p:tgtEl>
                                          <p:spTgt spid="2334733"/>
                                        </p:tgtEl>
                                      </p:cBhvr>
                                    </p:animEffec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2334734"/>
                                        </p:tgtEl>
                                        <p:attrNameLst>
                                          <p:attrName>style.visibility</p:attrName>
                                        </p:attrNameLst>
                                      </p:cBhvr>
                                      <p:to>
                                        <p:strVal val="visible"/>
                                      </p:to>
                                    </p:set>
                                    <p:animEffect transition="in" filter="fade">
                                      <p:cBhvr>
                                        <p:cTn id="25" dur="1000"/>
                                        <p:tgtEl>
                                          <p:spTgt spid="2334734"/>
                                        </p:tgtEl>
                                      </p:cBhvr>
                                    </p:animEffect>
                                    <p:anim calcmode="lin" valueType="num">
                                      <p:cBhvr>
                                        <p:cTn id="26" dur="1000" fill="hold"/>
                                        <p:tgtEl>
                                          <p:spTgt spid="2334734"/>
                                        </p:tgtEl>
                                        <p:attrNameLst>
                                          <p:attrName>ppt_x</p:attrName>
                                        </p:attrNameLst>
                                      </p:cBhvr>
                                      <p:tavLst>
                                        <p:tav tm="0">
                                          <p:val>
                                            <p:strVal val="#ppt_x"/>
                                          </p:val>
                                        </p:tav>
                                        <p:tav tm="100000">
                                          <p:val>
                                            <p:strVal val="#ppt_x"/>
                                          </p:val>
                                        </p:tav>
                                      </p:tavLst>
                                    </p:anim>
                                    <p:anim calcmode="lin" valueType="num">
                                      <p:cBhvr>
                                        <p:cTn id="27" dur="1000" fill="hold"/>
                                        <p:tgtEl>
                                          <p:spTgt spid="233473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2334735"/>
                                        </p:tgtEl>
                                        <p:attrNameLst>
                                          <p:attrName>style.visibility</p:attrName>
                                        </p:attrNameLst>
                                      </p:cBhvr>
                                      <p:to>
                                        <p:strVal val="visible"/>
                                      </p:to>
                                    </p:set>
                                    <p:animEffect transition="in" filter="fade">
                                      <p:cBhvr>
                                        <p:cTn id="30" dur="1000"/>
                                        <p:tgtEl>
                                          <p:spTgt spid="2334735"/>
                                        </p:tgtEl>
                                      </p:cBhvr>
                                    </p:animEffect>
                                    <p:anim calcmode="lin" valueType="num">
                                      <p:cBhvr>
                                        <p:cTn id="31" dur="1000" fill="hold"/>
                                        <p:tgtEl>
                                          <p:spTgt spid="2334735"/>
                                        </p:tgtEl>
                                        <p:attrNameLst>
                                          <p:attrName>ppt_x</p:attrName>
                                        </p:attrNameLst>
                                      </p:cBhvr>
                                      <p:tavLst>
                                        <p:tav tm="0">
                                          <p:val>
                                            <p:strVal val="#ppt_x"/>
                                          </p:val>
                                        </p:tav>
                                        <p:tav tm="100000">
                                          <p:val>
                                            <p:strVal val="#ppt_x"/>
                                          </p:val>
                                        </p:tav>
                                      </p:tavLst>
                                    </p:anim>
                                    <p:anim calcmode="lin" valueType="num">
                                      <p:cBhvr>
                                        <p:cTn id="32" dur="1000" fill="hold"/>
                                        <p:tgtEl>
                                          <p:spTgt spid="233473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2334736"/>
                                        </p:tgtEl>
                                        <p:attrNameLst>
                                          <p:attrName>style.visibility</p:attrName>
                                        </p:attrNameLst>
                                      </p:cBhvr>
                                      <p:to>
                                        <p:strVal val="visible"/>
                                      </p:to>
                                    </p:set>
                                    <p:animEffect transition="in" filter="fade">
                                      <p:cBhvr>
                                        <p:cTn id="35" dur="1000"/>
                                        <p:tgtEl>
                                          <p:spTgt spid="2334736"/>
                                        </p:tgtEl>
                                      </p:cBhvr>
                                    </p:animEffect>
                                    <p:anim calcmode="lin" valueType="num">
                                      <p:cBhvr>
                                        <p:cTn id="36" dur="1000" fill="hold"/>
                                        <p:tgtEl>
                                          <p:spTgt spid="2334736"/>
                                        </p:tgtEl>
                                        <p:attrNameLst>
                                          <p:attrName>ppt_x</p:attrName>
                                        </p:attrNameLst>
                                      </p:cBhvr>
                                      <p:tavLst>
                                        <p:tav tm="0">
                                          <p:val>
                                            <p:strVal val="#ppt_x"/>
                                          </p:val>
                                        </p:tav>
                                        <p:tav tm="100000">
                                          <p:val>
                                            <p:strVal val="#ppt_x"/>
                                          </p:val>
                                        </p:tav>
                                      </p:tavLst>
                                    </p:anim>
                                    <p:anim calcmode="lin" valueType="num">
                                      <p:cBhvr>
                                        <p:cTn id="37" dur="1000" fill="hold"/>
                                        <p:tgtEl>
                                          <p:spTgt spid="2334736"/>
                                        </p:tgtEl>
                                        <p:attrNameLst>
                                          <p:attrName>ppt_y</p:attrName>
                                        </p:attrNameLst>
                                      </p:cBhvr>
                                      <p:tavLst>
                                        <p:tav tm="0">
                                          <p:val>
                                            <p:strVal val="#ppt_y-.1"/>
                                          </p:val>
                                        </p:tav>
                                        <p:tav tm="100000">
                                          <p:val>
                                            <p:strVal val="#ppt_y"/>
                                          </p:val>
                                        </p:tav>
                                      </p:tavLst>
                                    </p:anim>
                                  </p:childTnLst>
                                </p:cTn>
                              </p:par>
                              <p:par>
                                <p:cTn id="38" presetID="10"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20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30" grpId="0" animBg="1"/>
      <p:bldP spid="2334734" grpId="0" animBg="1"/>
      <p:bldP spid="2334735" grpId="0" animBg="1"/>
      <p:bldP spid="2334736" grpId="0"/>
      <p:bldP spid="17" grpId="0" animBg="1"/>
      <p:bldP spid="2334740" grpId="0" animBg="1"/>
      <p:bldP spid="20"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0" name="Rectangle 109"/>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36778" name="Text Box 10"/>
          <p:cNvSpPr txBox="1">
            <a:spLocks noChangeArrowheads="1"/>
          </p:cNvSpPr>
          <p:nvPr/>
        </p:nvSpPr>
        <p:spPr bwMode="auto">
          <a:xfrm>
            <a:off x="1439863" y="98425"/>
            <a:ext cx="6280150" cy="264477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b="1" i="0" dirty="0">
                <a:solidFill>
                  <a:srgbClr val="008000"/>
                </a:solidFill>
              </a:rPr>
              <a:t>5</a:t>
            </a:r>
            <a:r>
              <a:rPr lang="en-US" i="0" dirty="0">
                <a:solidFill>
                  <a:srgbClr val="000000"/>
                </a:solidFill>
              </a:rPr>
              <a:t> </a:t>
            </a:r>
            <a:r>
              <a:rPr lang="en-US" b="1" i="0" dirty="0">
                <a:solidFill>
                  <a:srgbClr val="000000"/>
                </a:solidFill>
                <a:latin typeface="Eras Medium ITC"/>
              </a:rPr>
              <a:t>For if we have become </a:t>
            </a:r>
          </a:p>
          <a:p>
            <a:pPr algn="ctr"/>
            <a:r>
              <a:rPr lang="en-US" i="0" u="sng" dirty="0">
                <a:solidFill>
                  <a:srgbClr val="FF0000"/>
                </a:solidFill>
                <a:latin typeface="Eras Bold ITC" pitchFamily="34" charset="0"/>
              </a:rPr>
              <a:t>united </a:t>
            </a:r>
            <a:r>
              <a:rPr lang="en-US" u="sng" dirty="0">
                <a:solidFill>
                  <a:srgbClr val="0000FF"/>
                </a:solidFill>
                <a:latin typeface="Eras Bold ITC" pitchFamily="34" charset="0"/>
              </a:rPr>
              <a:t>with</a:t>
            </a:r>
            <a:r>
              <a:rPr lang="en-US" i="0" u="sng" dirty="0">
                <a:solidFill>
                  <a:srgbClr val="FF0000"/>
                </a:solidFill>
                <a:latin typeface="Eras Bold ITC" pitchFamily="34" charset="0"/>
              </a:rPr>
              <a:t> Him </a:t>
            </a:r>
          </a:p>
          <a:p>
            <a:pPr algn="ctr"/>
            <a:r>
              <a:rPr lang="en-US" i="0" u="sng" dirty="0">
                <a:solidFill>
                  <a:srgbClr val="FF0000"/>
                </a:solidFill>
                <a:latin typeface="Eras Bold ITC" pitchFamily="34" charset="0"/>
              </a:rPr>
              <a:t>in the likeness of </a:t>
            </a:r>
            <a:r>
              <a:rPr lang="en-US" i="0" u="sng" dirty="0">
                <a:solidFill>
                  <a:srgbClr val="0000FF"/>
                </a:solidFill>
                <a:latin typeface="Eras Bold ITC" pitchFamily="34" charset="0"/>
              </a:rPr>
              <a:t>His death</a:t>
            </a:r>
            <a:r>
              <a:rPr lang="en-US" b="1" i="0" dirty="0">
                <a:solidFill>
                  <a:srgbClr val="FF0000"/>
                </a:solidFill>
              </a:rPr>
              <a:t>,</a:t>
            </a:r>
            <a:r>
              <a:rPr lang="en-US" b="1" i="0" dirty="0">
                <a:solidFill>
                  <a:srgbClr val="FFFF66"/>
                </a:solidFill>
              </a:rPr>
              <a:t> </a:t>
            </a:r>
            <a:r>
              <a:rPr lang="en-US" b="1" i="0" dirty="0">
                <a:solidFill>
                  <a:srgbClr val="000000"/>
                </a:solidFill>
                <a:latin typeface="Eras Medium ITC"/>
              </a:rPr>
              <a:t>certainly we shall be also in  the likeness of His resurrection</a:t>
            </a:r>
            <a:r>
              <a:rPr lang="en-US" b="1" i="0" dirty="0">
                <a:solidFill>
                  <a:srgbClr val="000000"/>
                </a:solidFill>
              </a:rPr>
              <a:t>,</a:t>
            </a:r>
          </a:p>
        </p:txBody>
      </p:sp>
      <p:pic>
        <p:nvPicPr>
          <p:cNvPr id="12698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3677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pic>
        <p:nvPicPr>
          <p:cNvPr id="126988" name="Picture 60"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360488" y="5380038"/>
            <a:ext cx="1525587" cy="998537"/>
          </a:xfrm>
          <a:prstGeom prst="rect">
            <a:avLst/>
          </a:prstGeom>
          <a:noFill/>
          <a:ln w="12700">
            <a:solidFill>
              <a:schemeClr val="tx1"/>
            </a:solid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b="1" kern="1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b="1" kern="1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a:cs typeface="Arial" charset="0"/>
              </a:rPr>
              <a:t>INTO DEATH</a:t>
            </a:r>
          </a:p>
        </p:txBody>
      </p:sp>
      <p:sp>
        <p:nvSpPr>
          <p:cNvPr id="126979"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12698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2" name="Group 14"/>
          <p:cNvGrpSpPr>
            <a:grpSpLocks/>
          </p:cNvGrpSpPr>
          <p:nvPr/>
        </p:nvGrpSpPr>
        <p:grpSpPr bwMode="auto">
          <a:xfrm>
            <a:off x="5329997" y="5124934"/>
            <a:ext cx="985838" cy="1520825"/>
            <a:chOff x="816" y="1440"/>
            <a:chExt cx="1772" cy="2732"/>
          </a:xfrm>
        </p:grpSpPr>
        <p:grpSp>
          <p:nvGrpSpPr>
            <p:cNvPr id="63" name="Group 15"/>
            <p:cNvGrpSpPr>
              <a:grpSpLocks/>
            </p:cNvGrpSpPr>
            <p:nvPr/>
          </p:nvGrpSpPr>
          <p:grpSpPr bwMode="auto">
            <a:xfrm>
              <a:off x="816" y="1440"/>
              <a:ext cx="1772" cy="2732"/>
              <a:chOff x="3216" y="720"/>
              <a:chExt cx="1772" cy="2732"/>
            </a:xfrm>
          </p:grpSpPr>
          <p:sp>
            <p:nvSpPr>
              <p:cNvPr id="98"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99"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0"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1"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02"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3"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4"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5"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64" name="Group 24"/>
            <p:cNvGrpSpPr>
              <a:grpSpLocks/>
            </p:cNvGrpSpPr>
            <p:nvPr/>
          </p:nvGrpSpPr>
          <p:grpSpPr bwMode="auto">
            <a:xfrm>
              <a:off x="960" y="1680"/>
              <a:ext cx="1393" cy="1775"/>
              <a:chOff x="912" y="672"/>
              <a:chExt cx="3128" cy="3475"/>
            </a:xfrm>
          </p:grpSpPr>
          <p:grpSp>
            <p:nvGrpSpPr>
              <p:cNvPr id="65" name="Group 25"/>
              <p:cNvGrpSpPr>
                <a:grpSpLocks/>
              </p:cNvGrpSpPr>
              <p:nvPr/>
            </p:nvGrpSpPr>
            <p:grpSpPr bwMode="auto">
              <a:xfrm>
                <a:off x="2214" y="1042"/>
                <a:ext cx="626" cy="1186"/>
                <a:chOff x="2218" y="1066"/>
                <a:chExt cx="626" cy="1186"/>
              </a:xfrm>
            </p:grpSpPr>
            <p:sp>
              <p:nvSpPr>
                <p:cNvPr id="92"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93"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4" name="Group 28"/>
                <p:cNvGrpSpPr>
                  <a:grpSpLocks/>
                </p:cNvGrpSpPr>
                <p:nvPr/>
              </p:nvGrpSpPr>
              <p:grpSpPr bwMode="auto">
                <a:xfrm>
                  <a:off x="2364" y="1066"/>
                  <a:ext cx="240" cy="251"/>
                  <a:chOff x="2364" y="1066"/>
                  <a:chExt cx="240" cy="251"/>
                </a:xfrm>
              </p:grpSpPr>
              <p:sp>
                <p:nvSpPr>
                  <p:cNvPr id="95"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96"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97"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66" name="Group 32"/>
              <p:cNvGrpSpPr>
                <a:grpSpLocks/>
              </p:cNvGrpSpPr>
              <p:nvPr/>
            </p:nvGrpSpPr>
            <p:grpSpPr bwMode="auto">
              <a:xfrm>
                <a:off x="2256" y="672"/>
                <a:ext cx="436" cy="647"/>
                <a:chOff x="4512" y="480"/>
                <a:chExt cx="436" cy="647"/>
              </a:xfrm>
            </p:grpSpPr>
            <p:sp>
              <p:nvSpPr>
                <p:cNvPr id="86"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87" name="Group 34"/>
                <p:cNvGrpSpPr>
                  <a:grpSpLocks/>
                </p:cNvGrpSpPr>
                <p:nvPr/>
              </p:nvGrpSpPr>
              <p:grpSpPr bwMode="auto">
                <a:xfrm>
                  <a:off x="4512" y="561"/>
                  <a:ext cx="67" cy="288"/>
                  <a:chOff x="2265" y="619"/>
                  <a:chExt cx="67" cy="288"/>
                </a:xfrm>
              </p:grpSpPr>
              <p:sp>
                <p:nvSpPr>
                  <p:cNvPr id="90"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1"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8"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9"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67"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68"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69" name="Group 41"/>
              <p:cNvGrpSpPr>
                <a:grpSpLocks/>
              </p:cNvGrpSpPr>
              <p:nvPr/>
            </p:nvGrpSpPr>
            <p:grpSpPr bwMode="auto">
              <a:xfrm>
                <a:off x="2544" y="1056"/>
                <a:ext cx="1496" cy="1549"/>
                <a:chOff x="3696" y="1008"/>
                <a:chExt cx="1496" cy="1549"/>
              </a:xfrm>
            </p:grpSpPr>
            <p:sp>
              <p:nvSpPr>
                <p:cNvPr id="79"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0"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81" name="Group 44"/>
                <p:cNvGrpSpPr>
                  <a:grpSpLocks/>
                </p:cNvGrpSpPr>
                <p:nvPr/>
              </p:nvGrpSpPr>
              <p:grpSpPr bwMode="auto">
                <a:xfrm rot="5400000" flipV="1">
                  <a:off x="4912" y="1040"/>
                  <a:ext cx="263" cy="296"/>
                  <a:chOff x="2795" y="2300"/>
                  <a:chExt cx="263" cy="296"/>
                </a:xfrm>
              </p:grpSpPr>
              <p:sp>
                <p:nvSpPr>
                  <p:cNvPr id="84"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5"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2"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3"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70" name="Group 49"/>
              <p:cNvGrpSpPr>
                <a:grpSpLocks/>
              </p:cNvGrpSpPr>
              <p:nvPr/>
            </p:nvGrpSpPr>
            <p:grpSpPr bwMode="auto">
              <a:xfrm flipH="1">
                <a:off x="912" y="1104"/>
                <a:ext cx="1496" cy="1549"/>
                <a:chOff x="3696" y="1008"/>
                <a:chExt cx="1496" cy="1549"/>
              </a:xfrm>
            </p:grpSpPr>
            <p:sp>
              <p:nvSpPr>
                <p:cNvPr id="72"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3"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74" name="Group 52"/>
                <p:cNvGrpSpPr>
                  <a:grpSpLocks/>
                </p:cNvGrpSpPr>
                <p:nvPr/>
              </p:nvGrpSpPr>
              <p:grpSpPr bwMode="auto">
                <a:xfrm rot="5400000" flipV="1">
                  <a:off x="4912" y="1040"/>
                  <a:ext cx="263" cy="296"/>
                  <a:chOff x="2795" y="2300"/>
                  <a:chExt cx="263" cy="296"/>
                </a:xfrm>
              </p:grpSpPr>
              <p:sp>
                <p:nvSpPr>
                  <p:cNvPr id="77"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8"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5"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6"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1"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106"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12698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90468881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6778"/>
                                        </p:tgtEl>
                                        <p:attrNameLst>
                                          <p:attrName>style.visibility</p:attrName>
                                        </p:attrNameLst>
                                      </p:cBhvr>
                                      <p:to>
                                        <p:strVal val="visible"/>
                                      </p:to>
                                    </p:set>
                                    <p:anim calcmode="lin" valueType="num">
                                      <p:cBhvr additive="base">
                                        <p:cTn id="7" dur="1000" fill="hold"/>
                                        <p:tgtEl>
                                          <p:spTgt spid="2336778"/>
                                        </p:tgtEl>
                                        <p:attrNameLst>
                                          <p:attrName>ppt_x</p:attrName>
                                        </p:attrNameLst>
                                      </p:cBhvr>
                                      <p:tavLst>
                                        <p:tav tm="0">
                                          <p:val>
                                            <p:strVal val="#ppt_x"/>
                                          </p:val>
                                        </p:tav>
                                        <p:tav tm="100000">
                                          <p:val>
                                            <p:strVal val="#ppt_x"/>
                                          </p:val>
                                        </p:tav>
                                      </p:tavLst>
                                    </p:anim>
                                    <p:anim calcmode="lin" valueType="num">
                                      <p:cBhvr additive="base">
                                        <p:cTn id="8" dur="1000" fill="hold"/>
                                        <p:tgtEl>
                                          <p:spTgt spid="2336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2336775">
                                            <p:bg/>
                                          </p:spTgt>
                                        </p:tgtEl>
                                        <p:attrNameLst>
                                          <p:attrName>style.visibility</p:attrName>
                                        </p:attrNameLst>
                                      </p:cBhvr>
                                      <p:to>
                                        <p:strVal val="visible"/>
                                      </p:to>
                                    </p:set>
                                    <p:animEffect transition="in" filter="wedge">
                                      <p:cBhvr>
                                        <p:cTn id="13" dur="2000"/>
                                        <p:tgtEl>
                                          <p:spTgt spid="2336775">
                                            <p:bg/>
                                          </p:spTgt>
                                        </p:tgtEl>
                                      </p:cBhvr>
                                    </p:animEffect>
                                  </p:childTnLst>
                                </p:cTn>
                              </p:par>
                              <p:par>
                                <p:cTn id="14" presetID="20" presetClass="entr" presetSubtype="0" fill="hold" grpId="0" nodeType="withEffect">
                                  <p:stCondLst>
                                    <p:cond delay="0"/>
                                  </p:stCondLst>
                                  <p:childTnLst>
                                    <p:set>
                                      <p:cBhvr>
                                        <p:cTn id="15" dur="1" fill="hold">
                                          <p:stCondLst>
                                            <p:cond delay="0"/>
                                          </p:stCondLst>
                                        </p:cTn>
                                        <p:tgtEl>
                                          <p:spTgt spid="2336775">
                                            <p:txEl>
                                              <p:pRg st="0" end="0"/>
                                            </p:txEl>
                                          </p:spTgt>
                                        </p:tgtEl>
                                        <p:attrNameLst>
                                          <p:attrName>style.visibility</p:attrName>
                                        </p:attrNameLst>
                                      </p:cBhvr>
                                      <p:to>
                                        <p:strVal val="visible"/>
                                      </p:to>
                                    </p:set>
                                    <p:animEffect transition="in" filter="wedge">
                                      <p:cBhvr>
                                        <p:cTn id="16" dur="2000"/>
                                        <p:tgtEl>
                                          <p:spTgt spid="2336775">
                                            <p:txEl>
                                              <p:pRg st="0" end="0"/>
                                            </p:txEl>
                                          </p:spTgt>
                                        </p:tgtEl>
                                      </p:cBhvr>
                                    </p:animEffect>
                                  </p:childTnLst>
                                </p:cTn>
                              </p:par>
                              <p:par>
                                <p:cTn id="17" presetID="20" presetClass="entr" presetSubtype="0" fill="hold" grpId="0" nodeType="withEffect">
                                  <p:stCondLst>
                                    <p:cond delay="0"/>
                                  </p:stCondLst>
                                  <p:childTnLst>
                                    <p:set>
                                      <p:cBhvr>
                                        <p:cTn id="18" dur="1" fill="hold">
                                          <p:stCondLst>
                                            <p:cond delay="0"/>
                                          </p:stCondLst>
                                        </p:cTn>
                                        <p:tgtEl>
                                          <p:spTgt spid="2336775">
                                            <p:txEl>
                                              <p:pRg st="1" end="1"/>
                                            </p:txEl>
                                          </p:spTgt>
                                        </p:tgtEl>
                                        <p:attrNameLst>
                                          <p:attrName>style.visibility</p:attrName>
                                        </p:attrNameLst>
                                      </p:cBhvr>
                                      <p:to>
                                        <p:strVal val="visible"/>
                                      </p:to>
                                    </p:set>
                                    <p:animEffect transition="in" filter="wedge">
                                      <p:cBhvr>
                                        <p:cTn id="19" dur="2000"/>
                                        <p:tgtEl>
                                          <p:spTgt spid="2336775">
                                            <p:txEl>
                                              <p:pRg st="1" end="1"/>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2000"/>
                                        <p:tgtEl>
                                          <p:spTgt spid="10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fade">
                                      <p:cBhvr>
                                        <p:cTn id="25" dur="20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6778" grpId="0" animBg="1"/>
      <p:bldP spid="2336775" grpId="0" build="allAtOnce" animBg="1"/>
      <p:bldP spid="106"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3" name="Rectangle 112"/>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38826" name="Text Box 10"/>
          <p:cNvSpPr txBox="1">
            <a:spLocks noChangeArrowheads="1"/>
          </p:cNvSpPr>
          <p:nvPr/>
        </p:nvSpPr>
        <p:spPr bwMode="auto">
          <a:xfrm>
            <a:off x="1423193" y="-6312"/>
            <a:ext cx="6280150" cy="304698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b="1" i="0" dirty="0">
                <a:solidFill>
                  <a:srgbClr val="008000"/>
                </a:solidFill>
              </a:rPr>
              <a:t>6</a:t>
            </a:r>
            <a:r>
              <a:rPr lang="en-US" b="1" i="0" dirty="0">
                <a:solidFill>
                  <a:srgbClr val="000000"/>
                </a:solidFill>
              </a:rPr>
              <a:t> </a:t>
            </a:r>
            <a:r>
              <a:rPr lang="en-US" b="1" i="0" dirty="0">
                <a:solidFill>
                  <a:srgbClr val="000000"/>
                </a:solidFill>
                <a:latin typeface="Eras Medium ITC"/>
              </a:rPr>
              <a:t>knowing this, that our</a:t>
            </a:r>
            <a:r>
              <a:rPr lang="en-US" b="1" i="0" dirty="0">
                <a:solidFill>
                  <a:srgbClr val="FFFF66"/>
                </a:solidFill>
                <a:latin typeface="Eras Medium ITC"/>
              </a:rPr>
              <a:t> </a:t>
            </a:r>
          </a:p>
          <a:p>
            <a:pPr algn="ctr"/>
            <a:r>
              <a:rPr lang="en-US" b="1" i="0" u="sng" dirty="0">
                <a:solidFill>
                  <a:srgbClr val="FF0000"/>
                </a:solidFill>
              </a:rPr>
              <a:t>old self was </a:t>
            </a:r>
            <a:r>
              <a:rPr lang="en-US" b="1" i="0" u="sng" dirty="0">
                <a:solidFill>
                  <a:srgbClr val="FF0000"/>
                </a:solidFill>
                <a:latin typeface="Eras Bold ITC" pitchFamily="34" charset="0"/>
              </a:rPr>
              <a:t>crucified </a:t>
            </a:r>
            <a:r>
              <a:rPr lang="en-US" b="1" u="sng" dirty="0">
                <a:solidFill>
                  <a:srgbClr val="0000FF"/>
                </a:solidFill>
                <a:latin typeface="Eras Bold ITC" pitchFamily="34" charset="0"/>
              </a:rPr>
              <a:t>with</a:t>
            </a:r>
            <a:r>
              <a:rPr lang="en-US" b="1" i="0" u="sng" dirty="0">
                <a:solidFill>
                  <a:srgbClr val="FF0000"/>
                </a:solidFill>
                <a:latin typeface="Eras Bold ITC" pitchFamily="34" charset="0"/>
              </a:rPr>
              <a:t> Him</a:t>
            </a:r>
            <a:r>
              <a:rPr lang="en-US" b="1" i="0" dirty="0">
                <a:solidFill>
                  <a:srgbClr val="000000"/>
                </a:solidFill>
                <a:latin typeface="Eras Medium ITC"/>
              </a:rPr>
              <a:t>,</a:t>
            </a:r>
            <a:r>
              <a:rPr lang="en-US" b="1" i="0" dirty="0">
                <a:solidFill>
                  <a:srgbClr val="000000"/>
                </a:solidFill>
              </a:rPr>
              <a:t> </a:t>
            </a:r>
            <a:r>
              <a:rPr lang="en-US" b="1" i="0" dirty="0">
                <a:solidFill>
                  <a:srgbClr val="000000"/>
                </a:solidFill>
                <a:latin typeface="Eras Medium ITC"/>
              </a:rPr>
              <a:t>that</a:t>
            </a:r>
            <a:r>
              <a:rPr lang="en-US" b="1" i="0" u="sng" dirty="0">
                <a:solidFill>
                  <a:srgbClr val="FFFF66"/>
                </a:solidFill>
              </a:rPr>
              <a:t> </a:t>
            </a:r>
            <a:r>
              <a:rPr lang="en-US" b="1" i="0" u="sng" dirty="0">
                <a:solidFill>
                  <a:srgbClr val="FF0000"/>
                </a:solidFill>
              </a:rPr>
              <a:t>our </a:t>
            </a:r>
            <a:r>
              <a:rPr lang="en-US" b="1" u="sng" dirty="0">
                <a:solidFill>
                  <a:srgbClr val="FF0000"/>
                </a:solidFill>
                <a:latin typeface="Eras Bold ITC" pitchFamily="34" charset="0"/>
              </a:rPr>
              <a:t>body of sin</a:t>
            </a:r>
            <a:r>
              <a:rPr lang="en-US" b="1" i="0" u="sng" dirty="0">
                <a:solidFill>
                  <a:srgbClr val="FF0000"/>
                </a:solidFill>
                <a:latin typeface="Eras Bold ITC" pitchFamily="34" charset="0"/>
              </a:rPr>
              <a:t> </a:t>
            </a:r>
          </a:p>
          <a:p>
            <a:pPr algn="ctr"/>
            <a:r>
              <a:rPr lang="en-US" b="1" i="0" u="sng" dirty="0">
                <a:solidFill>
                  <a:srgbClr val="FF0000"/>
                </a:solidFill>
              </a:rPr>
              <a:t>might be </a:t>
            </a:r>
            <a:r>
              <a:rPr lang="en-US" b="1" u="sng" dirty="0">
                <a:solidFill>
                  <a:srgbClr val="FF0000"/>
                </a:solidFill>
                <a:latin typeface="Eras Bold ITC" pitchFamily="34" charset="0"/>
              </a:rPr>
              <a:t>done away with</a:t>
            </a:r>
            <a:r>
              <a:rPr lang="en-US" b="1" i="0" dirty="0">
                <a:solidFill>
                  <a:srgbClr val="000000"/>
                </a:solidFill>
              </a:rPr>
              <a:t>, </a:t>
            </a:r>
          </a:p>
          <a:p>
            <a:pPr algn="ctr"/>
            <a:r>
              <a:rPr lang="en-US" b="1" i="0" dirty="0">
                <a:solidFill>
                  <a:srgbClr val="000000"/>
                </a:solidFill>
                <a:latin typeface="Eras Medium ITC"/>
              </a:rPr>
              <a:t>that we should no longer be slaves to sin;</a:t>
            </a:r>
          </a:p>
        </p:txBody>
      </p:sp>
      <p:pic>
        <p:nvPicPr>
          <p:cNvPr id="128004"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38823"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pic>
        <p:nvPicPr>
          <p:cNvPr id="128012" name="Picture 60"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371600" y="5408613"/>
            <a:ext cx="1525588" cy="998537"/>
          </a:xfrm>
          <a:prstGeom prst="rect">
            <a:avLst/>
          </a:prstGeom>
          <a:noFill/>
          <a:ln w="12700">
            <a:solidFill>
              <a:schemeClr val="tx1"/>
            </a:solid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b="1" kern="1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b="1" kern="1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6" name="Group 14"/>
          <p:cNvGrpSpPr>
            <a:grpSpLocks/>
          </p:cNvGrpSpPr>
          <p:nvPr/>
        </p:nvGrpSpPr>
        <p:grpSpPr bwMode="auto">
          <a:xfrm>
            <a:off x="5329997" y="5124934"/>
            <a:ext cx="985838" cy="1520825"/>
            <a:chOff x="816" y="1440"/>
            <a:chExt cx="1772" cy="2732"/>
          </a:xfrm>
        </p:grpSpPr>
        <p:grpSp>
          <p:nvGrpSpPr>
            <p:cNvPr id="67" name="Group 15"/>
            <p:cNvGrpSpPr>
              <a:grpSpLocks/>
            </p:cNvGrpSpPr>
            <p:nvPr/>
          </p:nvGrpSpPr>
          <p:grpSpPr bwMode="auto">
            <a:xfrm>
              <a:off x="816" y="1440"/>
              <a:ext cx="1772" cy="2732"/>
              <a:chOff x="3216" y="720"/>
              <a:chExt cx="1772" cy="2732"/>
            </a:xfrm>
          </p:grpSpPr>
          <p:sp>
            <p:nvSpPr>
              <p:cNvPr id="102"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3"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4"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5"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06"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7"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8"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9"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68" name="Group 24"/>
            <p:cNvGrpSpPr>
              <a:grpSpLocks/>
            </p:cNvGrpSpPr>
            <p:nvPr/>
          </p:nvGrpSpPr>
          <p:grpSpPr bwMode="auto">
            <a:xfrm>
              <a:off x="960" y="1680"/>
              <a:ext cx="1393" cy="1775"/>
              <a:chOff x="912" y="672"/>
              <a:chExt cx="3128" cy="3475"/>
            </a:xfrm>
          </p:grpSpPr>
          <p:grpSp>
            <p:nvGrpSpPr>
              <p:cNvPr id="69" name="Group 25"/>
              <p:cNvGrpSpPr>
                <a:grpSpLocks/>
              </p:cNvGrpSpPr>
              <p:nvPr/>
            </p:nvGrpSpPr>
            <p:grpSpPr bwMode="auto">
              <a:xfrm>
                <a:off x="2214" y="1042"/>
                <a:ext cx="626" cy="1186"/>
                <a:chOff x="2218" y="1066"/>
                <a:chExt cx="626" cy="1186"/>
              </a:xfrm>
            </p:grpSpPr>
            <p:sp>
              <p:nvSpPr>
                <p:cNvPr id="96"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97"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8" name="Group 28"/>
                <p:cNvGrpSpPr>
                  <a:grpSpLocks/>
                </p:cNvGrpSpPr>
                <p:nvPr/>
              </p:nvGrpSpPr>
              <p:grpSpPr bwMode="auto">
                <a:xfrm>
                  <a:off x="2364" y="1066"/>
                  <a:ext cx="240" cy="251"/>
                  <a:chOff x="2364" y="1066"/>
                  <a:chExt cx="240" cy="251"/>
                </a:xfrm>
              </p:grpSpPr>
              <p:sp>
                <p:nvSpPr>
                  <p:cNvPr id="99"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100"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1"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70" name="Group 32"/>
              <p:cNvGrpSpPr>
                <a:grpSpLocks/>
              </p:cNvGrpSpPr>
              <p:nvPr/>
            </p:nvGrpSpPr>
            <p:grpSpPr bwMode="auto">
              <a:xfrm>
                <a:off x="2256" y="672"/>
                <a:ext cx="436" cy="647"/>
                <a:chOff x="4512" y="480"/>
                <a:chExt cx="436" cy="647"/>
              </a:xfrm>
            </p:grpSpPr>
            <p:sp>
              <p:nvSpPr>
                <p:cNvPr id="90"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1" name="Group 34"/>
                <p:cNvGrpSpPr>
                  <a:grpSpLocks/>
                </p:cNvGrpSpPr>
                <p:nvPr/>
              </p:nvGrpSpPr>
              <p:grpSpPr bwMode="auto">
                <a:xfrm>
                  <a:off x="4512" y="561"/>
                  <a:ext cx="67" cy="288"/>
                  <a:chOff x="2265" y="619"/>
                  <a:chExt cx="67" cy="288"/>
                </a:xfrm>
              </p:grpSpPr>
              <p:sp>
                <p:nvSpPr>
                  <p:cNvPr id="94"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5"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92"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3"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1"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2"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73" name="Group 41"/>
              <p:cNvGrpSpPr>
                <a:grpSpLocks/>
              </p:cNvGrpSpPr>
              <p:nvPr/>
            </p:nvGrpSpPr>
            <p:grpSpPr bwMode="auto">
              <a:xfrm>
                <a:off x="2544" y="1056"/>
                <a:ext cx="1496" cy="1549"/>
                <a:chOff x="3696" y="1008"/>
                <a:chExt cx="1496" cy="1549"/>
              </a:xfrm>
            </p:grpSpPr>
            <p:sp>
              <p:nvSpPr>
                <p:cNvPr id="83"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4"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85" name="Group 44"/>
                <p:cNvGrpSpPr>
                  <a:grpSpLocks/>
                </p:cNvGrpSpPr>
                <p:nvPr/>
              </p:nvGrpSpPr>
              <p:grpSpPr bwMode="auto">
                <a:xfrm rot="5400000" flipV="1">
                  <a:off x="4912" y="1040"/>
                  <a:ext cx="263" cy="296"/>
                  <a:chOff x="2795" y="2300"/>
                  <a:chExt cx="263" cy="296"/>
                </a:xfrm>
              </p:grpSpPr>
              <p:sp>
                <p:nvSpPr>
                  <p:cNvPr id="88"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9"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6"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7"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74" name="Group 49"/>
              <p:cNvGrpSpPr>
                <a:grpSpLocks/>
              </p:cNvGrpSpPr>
              <p:nvPr/>
            </p:nvGrpSpPr>
            <p:grpSpPr bwMode="auto">
              <a:xfrm flipH="1">
                <a:off x="912" y="1104"/>
                <a:ext cx="1496" cy="1549"/>
                <a:chOff x="3696" y="1008"/>
                <a:chExt cx="1496" cy="1549"/>
              </a:xfrm>
            </p:grpSpPr>
            <p:sp>
              <p:nvSpPr>
                <p:cNvPr id="76"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7"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78" name="Group 52"/>
                <p:cNvGrpSpPr>
                  <a:grpSpLocks/>
                </p:cNvGrpSpPr>
                <p:nvPr/>
              </p:nvGrpSpPr>
              <p:grpSpPr bwMode="auto">
                <a:xfrm rot="5400000" flipV="1">
                  <a:off x="4912" y="1040"/>
                  <a:ext cx="263" cy="296"/>
                  <a:chOff x="2795" y="2300"/>
                  <a:chExt cx="263" cy="296"/>
                </a:xfrm>
              </p:grpSpPr>
              <p:sp>
                <p:nvSpPr>
                  <p:cNvPr id="81"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2"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9"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0"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5"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64"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69202758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8826"/>
                                        </p:tgtEl>
                                        <p:attrNameLst>
                                          <p:attrName>style.visibility</p:attrName>
                                        </p:attrNameLst>
                                      </p:cBhvr>
                                      <p:to>
                                        <p:strVal val="visible"/>
                                      </p:to>
                                    </p:set>
                                    <p:anim calcmode="lin" valueType="num">
                                      <p:cBhvr additive="base">
                                        <p:cTn id="7" dur="1000" fill="hold"/>
                                        <p:tgtEl>
                                          <p:spTgt spid="2338826"/>
                                        </p:tgtEl>
                                        <p:attrNameLst>
                                          <p:attrName>ppt_x</p:attrName>
                                        </p:attrNameLst>
                                      </p:cBhvr>
                                      <p:tavLst>
                                        <p:tav tm="0">
                                          <p:val>
                                            <p:strVal val="#ppt_x"/>
                                          </p:val>
                                        </p:tav>
                                        <p:tav tm="100000">
                                          <p:val>
                                            <p:strVal val="#ppt_x"/>
                                          </p:val>
                                        </p:tav>
                                      </p:tavLst>
                                    </p:anim>
                                    <p:anim calcmode="lin" valueType="num">
                                      <p:cBhvr additive="base">
                                        <p:cTn id="8" dur="1000" fill="hold"/>
                                        <p:tgtEl>
                                          <p:spTgt spid="2338826"/>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fade">
                                      <p:cBhvr>
                                        <p:cTn id="11" dur="2000"/>
                                        <p:tgtEl>
                                          <p:spTgt spid="1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2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8826" grpId="0" animBg="1"/>
      <p:bldP spid="6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4" name="Rectangle 113"/>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pic>
        <p:nvPicPr>
          <p:cNvPr id="129028"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0871"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sp>
        <p:nvSpPr>
          <p:cNvPr id="2340874" name="Text Box 10"/>
          <p:cNvSpPr txBox="1">
            <a:spLocks noChangeArrowheads="1"/>
          </p:cNvSpPr>
          <p:nvPr/>
        </p:nvSpPr>
        <p:spPr bwMode="auto">
          <a:xfrm>
            <a:off x="1296988" y="431558"/>
            <a:ext cx="6280150" cy="1625842"/>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noAutofit/>
          </a:bodyPr>
          <a:lstStyle/>
          <a:p>
            <a:pPr algn="ctr"/>
            <a:r>
              <a:rPr lang="en-US" b="1" i="0" dirty="0">
                <a:solidFill>
                  <a:srgbClr val="008000"/>
                </a:solidFill>
              </a:rPr>
              <a:t>7</a:t>
            </a:r>
            <a:r>
              <a:rPr lang="en-US" i="0" dirty="0">
                <a:solidFill>
                  <a:srgbClr val="000000"/>
                </a:solidFill>
              </a:rPr>
              <a:t> for</a:t>
            </a:r>
            <a:r>
              <a:rPr lang="en-US" b="1" i="0" dirty="0">
                <a:solidFill>
                  <a:srgbClr val="000000"/>
                </a:solidFill>
              </a:rPr>
              <a:t> </a:t>
            </a:r>
            <a:r>
              <a:rPr lang="en-US" i="0" u="sng" dirty="0">
                <a:solidFill>
                  <a:srgbClr val="FF0000"/>
                </a:solidFill>
                <a:latin typeface="Eras Bold ITC" pitchFamily="34" charset="0"/>
              </a:rPr>
              <a:t>he who has </a:t>
            </a:r>
            <a:r>
              <a:rPr lang="en-US" u="sng" dirty="0">
                <a:solidFill>
                  <a:srgbClr val="FF0000"/>
                </a:solidFill>
                <a:latin typeface="Eras Bold ITC" pitchFamily="34" charset="0"/>
              </a:rPr>
              <a:t>died</a:t>
            </a:r>
            <a:r>
              <a:rPr lang="en-US" i="0" u="sng" dirty="0">
                <a:solidFill>
                  <a:srgbClr val="FF0000"/>
                </a:solidFill>
                <a:latin typeface="Eras Bold ITC" pitchFamily="34" charset="0"/>
              </a:rPr>
              <a:t> </a:t>
            </a:r>
            <a:r>
              <a:rPr lang="en-US" b="1" i="0" u="sng" dirty="0">
                <a:solidFill>
                  <a:srgbClr val="FF0000"/>
                </a:solidFill>
              </a:rPr>
              <a:t>is </a:t>
            </a:r>
          </a:p>
          <a:p>
            <a:pPr algn="ctr"/>
            <a:r>
              <a:rPr lang="en-US" i="0" u="sng" dirty="0" smtClean="0">
                <a:solidFill>
                  <a:srgbClr val="0000FF"/>
                </a:solidFill>
                <a:latin typeface="Eras Bold ITC" pitchFamily="34" charset="0"/>
              </a:rPr>
              <a:t>freed* </a:t>
            </a:r>
            <a:r>
              <a:rPr lang="en-US" i="0" u="sng" dirty="0">
                <a:solidFill>
                  <a:srgbClr val="0000FF"/>
                </a:solidFill>
                <a:latin typeface="Eras Bold ITC" pitchFamily="34" charset="0"/>
              </a:rPr>
              <a:t>from </a:t>
            </a:r>
            <a:r>
              <a:rPr lang="en-US" i="0" u="sng" dirty="0" smtClean="0">
                <a:solidFill>
                  <a:srgbClr val="0000FF"/>
                </a:solidFill>
                <a:latin typeface="Eras Bold ITC" pitchFamily="34" charset="0"/>
              </a:rPr>
              <a:t>sin</a:t>
            </a:r>
            <a:endParaRPr lang="en-US" sz="2400" i="0" dirty="0" smtClean="0">
              <a:solidFill>
                <a:srgbClr val="0000FF"/>
              </a:solidFill>
            </a:endParaRPr>
          </a:p>
          <a:p>
            <a:pPr algn="ctr"/>
            <a:r>
              <a:rPr lang="en-US" sz="2400" i="0" dirty="0" smtClean="0">
                <a:solidFill>
                  <a:srgbClr val="003300"/>
                </a:solidFill>
              </a:rPr>
              <a:t>*(literally “acquitted”)</a:t>
            </a:r>
            <a:endParaRPr lang="en-US" sz="2400" i="0" dirty="0">
              <a:solidFill>
                <a:srgbClr val="003300"/>
              </a:solidFill>
            </a:endParaRPr>
          </a:p>
        </p:txBody>
      </p:sp>
      <p:sp>
        <p:nvSpPr>
          <p:cNvPr id="2340923" name="Oval 59"/>
          <p:cNvSpPr>
            <a:spLocks noChangeArrowheads="1"/>
          </p:cNvSpPr>
          <p:nvPr/>
        </p:nvSpPr>
        <p:spPr bwMode="auto">
          <a:xfrm>
            <a:off x="2400300" y="2299252"/>
            <a:ext cx="3783013" cy="1330325"/>
          </a:xfrm>
          <a:prstGeom prst="ellipse">
            <a:avLst/>
          </a:prstGeom>
          <a:solidFill>
            <a:srgbClr val="000080">
              <a:alpha val="74001"/>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defRPr/>
            </a:pPr>
            <a:r>
              <a:rPr lang="en-US" sz="3600" b="1" i="0" dirty="0">
                <a:solidFill>
                  <a:srgbClr val="FFFFFF"/>
                </a:solidFill>
                <a:effectLst>
                  <a:outerShdw blurRad="38100" dist="38100" dir="2700000" algn="tl">
                    <a:srgbClr val="000000">
                      <a:alpha val="43137"/>
                    </a:srgbClr>
                  </a:outerShdw>
                </a:effectLst>
                <a:latin typeface="Eras Bold ITC" pitchFamily="34" charset="0"/>
                <a:cs typeface="Arial"/>
              </a:rPr>
              <a:t>JUDICIAL</a:t>
            </a:r>
          </a:p>
          <a:p>
            <a:pPr algn="ctr">
              <a:defRPr/>
            </a:pPr>
            <a:r>
              <a:rPr lang="en-US" sz="3600" b="1" i="0" dirty="0">
                <a:solidFill>
                  <a:srgbClr val="FFFFFF"/>
                </a:solidFill>
                <a:effectLst>
                  <a:outerShdw blurRad="38100" dist="38100" dir="2700000" algn="tl">
                    <a:srgbClr val="000000">
                      <a:alpha val="43137"/>
                    </a:srgbClr>
                  </a:outerShdw>
                </a:effectLst>
                <a:latin typeface="Eras Bold ITC" pitchFamily="34" charset="0"/>
                <a:cs typeface="Arial"/>
              </a:rPr>
              <a:t> DEATH</a:t>
            </a:r>
          </a:p>
        </p:txBody>
      </p:sp>
      <p:pic>
        <p:nvPicPr>
          <p:cNvPr id="129039" name="Picture 60"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59" name="Circular Arrow 58"/>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0"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1" name="Circular Arrow 60"/>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2"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63"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64"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7" name="Group 14"/>
          <p:cNvGrpSpPr>
            <a:grpSpLocks/>
          </p:cNvGrpSpPr>
          <p:nvPr/>
        </p:nvGrpSpPr>
        <p:grpSpPr bwMode="auto">
          <a:xfrm>
            <a:off x="5329997" y="5124934"/>
            <a:ext cx="985838" cy="1520825"/>
            <a:chOff x="816" y="1440"/>
            <a:chExt cx="1772" cy="2732"/>
          </a:xfrm>
        </p:grpSpPr>
        <p:grpSp>
          <p:nvGrpSpPr>
            <p:cNvPr id="68" name="Group 15"/>
            <p:cNvGrpSpPr>
              <a:grpSpLocks/>
            </p:cNvGrpSpPr>
            <p:nvPr/>
          </p:nvGrpSpPr>
          <p:grpSpPr bwMode="auto">
            <a:xfrm>
              <a:off x="816" y="1440"/>
              <a:ext cx="1772" cy="2732"/>
              <a:chOff x="3216" y="720"/>
              <a:chExt cx="1772" cy="2732"/>
            </a:xfrm>
          </p:grpSpPr>
          <p:sp>
            <p:nvSpPr>
              <p:cNvPr id="103"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4"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5"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6"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07"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8"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9"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10"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69" name="Group 24"/>
            <p:cNvGrpSpPr>
              <a:grpSpLocks/>
            </p:cNvGrpSpPr>
            <p:nvPr/>
          </p:nvGrpSpPr>
          <p:grpSpPr bwMode="auto">
            <a:xfrm>
              <a:off x="960" y="1680"/>
              <a:ext cx="1393" cy="1775"/>
              <a:chOff x="912" y="672"/>
              <a:chExt cx="3128" cy="3475"/>
            </a:xfrm>
          </p:grpSpPr>
          <p:grpSp>
            <p:nvGrpSpPr>
              <p:cNvPr id="70" name="Group 25"/>
              <p:cNvGrpSpPr>
                <a:grpSpLocks/>
              </p:cNvGrpSpPr>
              <p:nvPr/>
            </p:nvGrpSpPr>
            <p:grpSpPr bwMode="auto">
              <a:xfrm>
                <a:off x="2214" y="1042"/>
                <a:ext cx="626" cy="1186"/>
                <a:chOff x="2218" y="1066"/>
                <a:chExt cx="626" cy="1186"/>
              </a:xfrm>
            </p:grpSpPr>
            <p:sp>
              <p:nvSpPr>
                <p:cNvPr id="97"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98"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9" name="Group 28"/>
                <p:cNvGrpSpPr>
                  <a:grpSpLocks/>
                </p:cNvGrpSpPr>
                <p:nvPr/>
              </p:nvGrpSpPr>
              <p:grpSpPr bwMode="auto">
                <a:xfrm>
                  <a:off x="2364" y="1066"/>
                  <a:ext cx="240" cy="251"/>
                  <a:chOff x="2364" y="1066"/>
                  <a:chExt cx="240" cy="251"/>
                </a:xfrm>
              </p:grpSpPr>
              <p:sp>
                <p:nvSpPr>
                  <p:cNvPr id="100"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101"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2"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71" name="Group 32"/>
              <p:cNvGrpSpPr>
                <a:grpSpLocks/>
              </p:cNvGrpSpPr>
              <p:nvPr/>
            </p:nvGrpSpPr>
            <p:grpSpPr bwMode="auto">
              <a:xfrm>
                <a:off x="2256" y="672"/>
                <a:ext cx="436" cy="647"/>
                <a:chOff x="4512" y="480"/>
                <a:chExt cx="436" cy="647"/>
              </a:xfrm>
            </p:grpSpPr>
            <p:sp>
              <p:nvSpPr>
                <p:cNvPr id="91"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2" name="Group 34"/>
                <p:cNvGrpSpPr>
                  <a:grpSpLocks/>
                </p:cNvGrpSpPr>
                <p:nvPr/>
              </p:nvGrpSpPr>
              <p:grpSpPr bwMode="auto">
                <a:xfrm>
                  <a:off x="4512" y="561"/>
                  <a:ext cx="67" cy="288"/>
                  <a:chOff x="2265" y="619"/>
                  <a:chExt cx="67" cy="288"/>
                </a:xfrm>
              </p:grpSpPr>
              <p:sp>
                <p:nvSpPr>
                  <p:cNvPr id="95"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6"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93"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4"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2"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3"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74" name="Group 41"/>
              <p:cNvGrpSpPr>
                <a:grpSpLocks/>
              </p:cNvGrpSpPr>
              <p:nvPr/>
            </p:nvGrpSpPr>
            <p:grpSpPr bwMode="auto">
              <a:xfrm>
                <a:off x="2544" y="1056"/>
                <a:ext cx="1496" cy="1549"/>
                <a:chOff x="3696" y="1008"/>
                <a:chExt cx="1496" cy="1549"/>
              </a:xfrm>
            </p:grpSpPr>
            <p:sp>
              <p:nvSpPr>
                <p:cNvPr id="84"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5"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86" name="Group 44"/>
                <p:cNvGrpSpPr>
                  <a:grpSpLocks/>
                </p:cNvGrpSpPr>
                <p:nvPr/>
              </p:nvGrpSpPr>
              <p:grpSpPr bwMode="auto">
                <a:xfrm rot="5400000" flipV="1">
                  <a:off x="4912" y="1040"/>
                  <a:ext cx="263" cy="296"/>
                  <a:chOff x="2795" y="2300"/>
                  <a:chExt cx="263" cy="296"/>
                </a:xfrm>
              </p:grpSpPr>
              <p:sp>
                <p:nvSpPr>
                  <p:cNvPr id="89"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0"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7"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8"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75" name="Group 49"/>
              <p:cNvGrpSpPr>
                <a:grpSpLocks/>
              </p:cNvGrpSpPr>
              <p:nvPr/>
            </p:nvGrpSpPr>
            <p:grpSpPr bwMode="auto">
              <a:xfrm flipH="1">
                <a:off x="912" y="1104"/>
                <a:ext cx="1496" cy="1549"/>
                <a:chOff x="3696" y="1008"/>
                <a:chExt cx="1496" cy="1549"/>
              </a:xfrm>
            </p:grpSpPr>
            <p:sp>
              <p:nvSpPr>
                <p:cNvPr id="77"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8"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79" name="Group 52"/>
                <p:cNvGrpSpPr>
                  <a:grpSpLocks/>
                </p:cNvGrpSpPr>
                <p:nvPr/>
              </p:nvGrpSpPr>
              <p:grpSpPr bwMode="auto">
                <a:xfrm rot="5400000" flipV="1">
                  <a:off x="4912" y="1040"/>
                  <a:ext cx="263" cy="296"/>
                  <a:chOff x="2795" y="2300"/>
                  <a:chExt cx="263" cy="296"/>
                </a:xfrm>
              </p:grpSpPr>
              <p:sp>
                <p:nvSpPr>
                  <p:cNvPr id="82"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3"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0"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1"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6"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65"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6"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19588804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40874"/>
                                        </p:tgtEl>
                                        <p:attrNameLst>
                                          <p:attrName>style.visibility</p:attrName>
                                        </p:attrNameLst>
                                      </p:cBhvr>
                                      <p:to>
                                        <p:strVal val="visible"/>
                                      </p:to>
                                    </p:set>
                                    <p:anim calcmode="lin" valueType="num">
                                      <p:cBhvr additive="base">
                                        <p:cTn id="7" dur="1000" fill="hold"/>
                                        <p:tgtEl>
                                          <p:spTgt spid="2340874"/>
                                        </p:tgtEl>
                                        <p:attrNameLst>
                                          <p:attrName>ppt_x</p:attrName>
                                        </p:attrNameLst>
                                      </p:cBhvr>
                                      <p:tavLst>
                                        <p:tav tm="0">
                                          <p:val>
                                            <p:strVal val="#ppt_x"/>
                                          </p:val>
                                        </p:tav>
                                        <p:tav tm="100000">
                                          <p:val>
                                            <p:strVal val="#ppt_x"/>
                                          </p:val>
                                        </p:tav>
                                      </p:tavLst>
                                    </p:anim>
                                    <p:anim calcmode="lin" valueType="num">
                                      <p:cBhvr additive="base">
                                        <p:cTn id="8" dur="1000" fill="hold"/>
                                        <p:tgtEl>
                                          <p:spTgt spid="234087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2340923"/>
                                        </p:tgtEl>
                                        <p:attrNameLst>
                                          <p:attrName>style.visibility</p:attrName>
                                        </p:attrNameLst>
                                      </p:cBhvr>
                                      <p:to>
                                        <p:strVal val="visible"/>
                                      </p:to>
                                    </p:set>
                                    <p:animEffect transition="in" filter="fade">
                                      <p:cBhvr>
                                        <p:cTn id="12" dur="1000"/>
                                        <p:tgtEl>
                                          <p:spTgt spid="2340923"/>
                                        </p:tgtEl>
                                      </p:cBhvr>
                                    </p:animEffect>
                                    <p:anim calcmode="lin" valueType="num">
                                      <p:cBhvr>
                                        <p:cTn id="13" dur="1000" fill="hold"/>
                                        <p:tgtEl>
                                          <p:spTgt spid="2340923"/>
                                        </p:tgtEl>
                                        <p:attrNameLst>
                                          <p:attrName>ppt_x</p:attrName>
                                        </p:attrNameLst>
                                      </p:cBhvr>
                                      <p:tavLst>
                                        <p:tav tm="0">
                                          <p:val>
                                            <p:strVal val="#ppt_x"/>
                                          </p:val>
                                        </p:tav>
                                        <p:tav tm="100000">
                                          <p:val>
                                            <p:strVal val="#ppt_x"/>
                                          </p:val>
                                        </p:tav>
                                      </p:tavLst>
                                    </p:anim>
                                    <p:anim calcmode="lin" valueType="num">
                                      <p:cBhvr>
                                        <p:cTn id="14" dur="1000" fill="hold"/>
                                        <p:tgtEl>
                                          <p:spTgt spid="2340923"/>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0"/>
                                  </p:stCondLst>
                                  <p:childTnLst>
                                    <p:set>
                                      <p:cBhvr>
                                        <p:cTn id="16" dur="1" fill="hold">
                                          <p:stCondLst>
                                            <p:cond delay="0"/>
                                          </p:stCondLst>
                                        </p:cTn>
                                        <p:tgtEl>
                                          <p:spTgt spid="113"/>
                                        </p:tgtEl>
                                        <p:attrNameLst>
                                          <p:attrName>style.visibility</p:attrName>
                                        </p:attrNameLst>
                                      </p:cBhvr>
                                      <p:to>
                                        <p:strVal val="visible"/>
                                      </p:to>
                                    </p:set>
                                    <p:animEffect transition="in" filter="fade">
                                      <p:cBhvr>
                                        <p:cTn id="17" dur="2000"/>
                                        <p:tgtEl>
                                          <p:spTgt spid="1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20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0874" grpId="0" animBg="1"/>
      <p:bldP spid="65"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3" name="Rectangle 112"/>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42922" name="Text Box 10"/>
          <p:cNvSpPr txBox="1">
            <a:spLocks noChangeArrowheads="1"/>
          </p:cNvSpPr>
          <p:nvPr/>
        </p:nvSpPr>
        <p:spPr bwMode="auto">
          <a:xfrm>
            <a:off x="1217613" y="211138"/>
            <a:ext cx="6280150" cy="2286000"/>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b="1" i="0" dirty="0">
                <a:solidFill>
                  <a:srgbClr val="008000"/>
                </a:solidFill>
              </a:rPr>
              <a:t>8</a:t>
            </a:r>
            <a:r>
              <a:rPr lang="en-US" b="1" i="0" dirty="0">
                <a:solidFill>
                  <a:srgbClr val="000000"/>
                </a:solidFill>
              </a:rPr>
              <a:t> </a:t>
            </a:r>
            <a:r>
              <a:rPr lang="en-US" b="1" i="0" dirty="0">
                <a:solidFill>
                  <a:srgbClr val="000000"/>
                </a:solidFill>
                <a:latin typeface="Eras Medium ITC"/>
              </a:rPr>
              <a:t>Now </a:t>
            </a:r>
            <a:r>
              <a:rPr lang="en-US" b="1" dirty="0">
                <a:solidFill>
                  <a:srgbClr val="000000"/>
                </a:solidFill>
                <a:latin typeface="Eras Medium ITC"/>
              </a:rPr>
              <a:t>if</a:t>
            </a:r>
            <a:r>
              <a:rPr lang="en-US" b="1" i="0" dirty="0">
                <a:solidFill>
                  <a:srgbClr val="000000"/>
                </a:solidFill>
                <a:latin typeface="Eras Medium ITC"/>
              </a:rPr>
              <a:t>  we have</a:t>
            </a:r>
            <a:r>
              <a:rPr lang="en-US" b="1" i="0" dirty="0">
                <a:solidFill>
                  <a:srgbClr val="FFFF66"/>
                </a:solidFill>
                <a:latin typeface="Eras Medium ITC"/>
              </a:rPr>
              <a:t> </a:t>
            </a:r>
          </a:p>
          <a:p>
            <a:pPr algn="ctr"/>
            <a:r>
              <a:rPr lang="en-US" sz="4800" i="0" u="sng" dirty="0">
                <a:solidFill>
                  <a:srgbClr val="FF0000"/>
                </a:solidFill>
                <a:latin typeface="Eras Ultra ITC" pitchFamily="34" charset="0"/>
              </a:rPr>
              <a:t>died </a:t>
            </a:r>
            <a:r>
              <a:rPr lang="en-US" sz="4800" u="sng" dirty="0">
                <a:solidFill>
                  <a:srgbClr val="0000FF"/>
                </a:solidFill>
                <a:latin typeface="Eras Ultra ITC" pitchFamily="34" charset="0"/>
              </a:rPr>
              <a:t>with</a:t>
            </a:r>
            <a:r>
              <a:rPr lang="en-US" sz="4800" i="0" u="sng" dirty="0">
                <a:solidFill>
                  <a:srgbClr val="FF0000"/>
                </a:solidFill>
                <a:latin typeface="Eras Ultra ITC" pitchFamily="34" charset="0"/>
              </a:rPr>
              <a:t> Christ</a:t>
            </a:r>
            <a:r>
              <a:rPr lang="en-US" sz="4800" b="1" i="0" dirty="0">
                <a:solidFill>
                  <a:srgbClr val="FF0000"/>
                </a:solidFill>
              </a:rPr>
              <a:t>,</a:t>
            </a:r>
            <a:r>
              <a:rPr lang="en-US" b="1" i="0" dirty="0">
                <a:solidFill>
                  <a:srgbClr val="FF0000"/>
                </a:solidFill>
              </a:rPr>
              <a:t> </a:t>
            </a:r>
          </a:p>
          <a:p>
            <a:pPr algn="ctr"/>
            <a:r>
              <a:rPr lang="en-US" b="1" i="0" dirty="0">
                <a:solidFill>
                  <a:srgbClr val="000000"/>
                </a:solidFill>
                <a:latin typeface="Eras Medium ITC"/>
              </a:rPr>
              <a:t>we believe that we shall also </a:t>
            </a:r>
          </a:p>
          <a:p>
            <a:pPr algn="ctr"/>
            <a:r>
              <a:rPr lang="en-US" b="1" i="0" dirty="0">
                <a:solidFill>
                  <a:srgbClr val="000000"/>
                </a:solidFill>
                <a:latin typeface="Eras Medium ITC"/>
              </a:rPr>
              <a:t>live with Him…</a:t>
            </a:r>
          </a:p>
        </p:txBody>
      </p:sp>
      <p:pic>
        <p:nvPicPr>
          <p:cNvPr id="13005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2919"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pic>
        <p:nvPicPr>
          <p:cNvPr id="130060" name="Picture 59"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6" name="Group 14"/>
          <p:cNvGrpSpPr>
            <a:grpSpLocks/>
          </p:cNvGrpSpPr>
          <p:nvPr/>
        </p:nvGrpSpPr>
        <p:grpSpPr bwMode="auto">
          <a:xfrm>
            <a:off x="5329997" y="5124934"/>
            <a:ext cx="985838" cy="1520825"/>
            <a:chOff x="816" y="1440"/>
            <a:chExt cx="1772" cy="2732"/>
          </a:xfrm>
        </p:grpSpPr>
        <p:grpSp>
          <p:nvGrpSpPr>
            <p:cNvPr id="67" name="Group 15"/>
            <p:cNvGrpSpPr>
              <a:grpSpLocks/>
            </p:cNvGrpSpPr>
            <p:nvPr/>
          </p:nvGrpSpPr>
          <p:grpSpPr bwMode="auto">
            <a:xfrm>
              <a:off x="816" y="1440"/>
              <a:ext cx="1772" cy="2732"/>
              <a:chOff x="3216" y="720"/>
              <a:chExt cx="1772" cy="2732"/>
            </a:xfrm>
          </p:grpSpPr>
          <p:sp>
            <p:nvSpPr>
              <p:cNvPr id="102"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3"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4"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5"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06"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7"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8"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9"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68" name="Group 24"/>
            <p:cNvGrpSpPr>
              <a:grpSpLocks/>
            </p:cNvGrpSpPr>
            <p:nvPr/>
          </p:nvGrpSpPr>
          <p:grpSpPr bwMode="auto">
            <a:xfrm>
              <a:off x="960" y="1680"/>
              <a:ext cx="1393" cy="1775"/>
              <a:chOff x="912" y="672"/>
              <a:chExt cx="3128" cy="3475"/>
            </a:xfrm>
          </p:grpSpPr>
          <p:grpSp>
            <p:nvGrpSpPr>
              <p:cNvPr id="69" name="Group 25"/>
              <p:cNvGrpSpPr>
                <a:grpSpLocks/>
              </p:cNvGrpSpPr>
              <p:nvPr/>
            </p:nvGrpSpPr>
            <p:grpSpPr bwMode="auto">
              <a:xfrm>
                <a:off x="2214" y="1042"/>
                <a:ext cx="626" cy="1186"/>
                <a:chOff x="2218" y="1066"/>
                <a:chExt cx="626" cy="1186"/>
              </a:xfrm>
            </p:grpSpPr>
            <p:sp>
              <p:nvSpPr>
                <p:cNvPr id="96"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97"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8" name="Group 28"/>
                <p:cNvGrpSpPr>
                  <a:grpSpLocks/>
                </p:cNvGrpSpPr>
                <p:nvPr/>
              </p:nvGrpSpPr>
              <p:grpSpPr bwMode="auto">
                <a:xfrm>
                  <a:off x="2364" y="1066"/>
                  <a:ext cx="240" cy="251"/>
                  <a:chOff x="2364" y="1066"/>
                  <a:chExt cx="240" cy="251"/>
                </a:xfrm>
              </p:grpSpPr>
              <p:sp>
                <p:nvSpPr>
                  <p:cNvPr id="99"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100"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1"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70" name="Group 32"/>
              <p:cNvGrpSpPr>
                <a:grpSpLocks/>
              </p:cNvGrpSpPr>
              <p:nvPr/>
            </p:nvGrpSpPr>
            <p:grpSpPr bwMode="auto">
              <a:xfrm>
                <a:off x="2256" y="672"/>
                <a:ext cx="436" cy="647"/>
                <a:chOff x="4512" y="480"/>
                <a:chExt cx="436" cy="647"/>
              </a:xfrm>
            </p:grpSpPr>
            <p:sp>
              <p:nvSpPr>
                <p:cNvPr id="90"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1" name="Group 34"/>
                <p:cNvGrpSpPr>
                  <a:grpSpLocks/>
                </p:cNvGrpSpPr>
                <p:nvPr/>
              </p:nvGrpSpPr>
              <p:grpSpPr bwMode="auto">
                <a:xfrm>
                  <a:off x="4512" y="561"/>
                  <a:ext cx="67" cy="288"/>
                  <a:chOff x="2265" y="619"/>
                  <a:chExt cx="67" cy="288"/>
                </a:xfrm>
              </p:grpSpPr>
              <p:sp>
                <p:nvSpPr>
                  <p:cNvPr id="94"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5"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92"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3"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1"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2"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73" name="Group 41"/>
              <p:cNvGrpSpPr>
                <a:grpSpLocks/>
              </p:cNvGrpSpPr>
              <p:nvPr/>
            </p:nvGrpSpPr>
            <p:grpSpPr bwMode="auto">
              <a:xfrm>
                <a:off x="2544" y="1056"/>
                <a:ext cx="1496" cy="1549"/>
                <a:chOff x="3696" y="1008"/>
                <a:chExt cx="1496" cy="1549"/>
              </a:xfrm>
            </p:grpSpPr>
            <p:sp>
              <p:nvSpPr>
                <p:cNvPr id="83"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4"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85" name="Group 44"/>
                <p:cNvGrpSpPr>
                  <a:grpSpLocks/>
                </p:cNvGrpSpPr>
                <p:nvPr/>
              </p:nvGrpSpPr>
              <p:grpSpPr bwMode="auto">
                <a:xfrm rot="5400000" flipV="1">
                  <a:off x="4912" y="1040"/>
                  <a:ext cx="263" cy="296"/>
                  <a:chOff x="2795" y="2300"/>
                  <a:chExt cx="263" cy="296"/>
                </a:xfrm>
              </p:grpSpPr>
              <p:sp>
                <p:nvSpPr>
                  <p:cNvPr id="88"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9"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6"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7"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74" name="Group 49"/>
              <p:cNvGrpSpPr>
                <a:grpSpLocks/>
              </p:cNvGrpSpPr>
              <p:nvPr/>
            </p:nvGrpSpPr>
            <p:grpSpPr bwMode="auto">
              <a:xfrm flipH="1">
                <a:off x="912" y="1104"/>
                <a:ext cx="1496" cy="1549"/>
                <a:chOff x="3696" y="1008"/>
                <a:chExt cx="1496" cy="1549"/>
              </a:xfrm>
            </p:grpSpPr>
            <p:sp>
              <p:nvSpPr>
                <p:cNvPr id="76"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7"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78" name="Group 52"/>
                <p:cNvGrpSpPr>
                  <a:grpSpLocks/>
                </p:cNvGrpSpPr>
                <p:nvPr/>
              </p:nvGrpSpPr>
              <p:grpSpPr bwMode="auto">
                <a:xfrm rot="5400000" flipV="1">
                  <a:off x="4912" y="1040"/>
                  <a:ext cx="263" cy="296"/>
                  <a:chOff x="2795" y="2300"/>
                  <a:chExt cx="263" cy="296"/>
                </a:xfrm>
              </p:grpSpPr>
              <p:sp>
                <p:nvSpPr>
                  <p:cNvPr id="81"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2"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9"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0"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5"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64"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168414474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42922"/>
                                        </p:tgtEl>
                                        <p:attrNameLst>
                                          <p:attrName>style.visibility</p:attrName>
                                        </p:attrNameLst>
                                      </p:cBhvr>
                                      <p:to>
                                        <p:strVal val="visible"/>
                                      </p:to>
                                    </p:set>
                                    <p:anim calcmode="lin" valueType="num">
                                      <p:cBhvr additive="base">
                                        <p:cTn id="7" dur="1000" fill="hold"/>
                                        <p:tgtEl>
                                          <p:spTgt spid="2342922"/>
                                        </p:tgtEl>
                                        <p:attrNameLst>
                                          <p:attrName>ppt_x</p:attrName>
                                        </p:attrNameLst>
                                      </p:cBhvr>
                                      <p:tavLst>
                                        <p:tav tm="0">
                                          <p:val>
                                            <p:strVal val="#ppt_x"/>
                                          </p:val>
                                        </p:tav>
                                        <p:tav tm="100000">
                                          <p:val>
                                            <p:strVal val="#ppt_x"/>
                                          </p:val>
                                        </p:tav>
                                      </p:tavLst>
                                    </p:anim>
                                    <p:anim calcmode="lin" valueType="num">
                                      <p:cBhvr additive="base">
                                        <p:cTn id="8" dur="1000" fill="hold"/>
                                        <p:tgtEl>
                                          <p:spTgt spid="2342922"/>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fade">
                                      <p:cBhvr>
                                        <p:cTn id="11" dur="2000"/>
                                        <p:tgtEl>
                                          <p:spTgt spid="1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2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2922" grpId="0" animBg="1"/>
      <p:bldP spid="64"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1" name="Rectangle 70"/>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pic>
        <p:nvPicPr>
          <p:cNvPr id="131076"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496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sp>
        <p:nvSpPr>
          <p:cNvPr id="2345017" name="Text Box 57"/>
          <p:cNvSpPr txBox="1">
            <a:spLocks noChangeArrowheads="1"/>
          </p:cNvSpPr>
          <p:nvPr/>
        </p:nvSpPr>
        <p:spPr bwMode="auto">
          <a:xfrm>
            <a:off x="1376363" y="-19050"/>
            <a:ext cx="6280150" cy="137318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sz="2800" b="1" i="0" dirty="0">
                <a:solidFill>
                  <a:srgbClr val="008000"/>
                </a:solidFill>
              </a:rPr>
              <a:t>10</a:t>
            </a:r>
            <a:r>
              <a:rPr lang="en-US" sz="2800" b="1" i="0" dirty="0">
                <a:solidFill>
                  <a:srgbClr val="000000"/>
                </a:solidFill>
              </a:rPr>
              <a:t> </a:t>
            </a:r>
            <a:r>
              <a:rPr lang="en-US" sz="2800" b="1" i="0" dirty="0">
                <a:solidFill>
                  <a:srgbClr val="FF0000"/>
                </a:solidFill>
              </a:rPr>
              <a:t>For the </a:t>
            </a:r>
            <a:r>
              <a:rPr lang="en-US" sz="2800" b="1" i="0" dirty="0">
                <a:solidFill>
                  <a:srgbClr val="0000FF"/>
                </a:solidFill>
              </a:rPr>
              <a:t>death that He died</a:t>
            </a:r>
            <a:r>
              <a:rPr lang="en-US" sz="2800" b="1" i="0" dirty="0">
                <a:solidFill>
                  <a:srgbClr val="FF0000"/>
                </a:solidFill>
              </a:rPr>
              <a:t>, </a:t>
            </a:r>
          </a:p>
          <a:p>
            <a:pPr algn="ctr"/>
            <a:r>
              <a:rPr lang="en-US" sz="2800" i="0" u="sng" dirty="0">
                <a:solidFill>
                  <a:srgbClr val="0000FF"/>
                </a:solidFill>
                <a:latin typeface="Eras Bold ITC" pitchFamily="34" charset="0"/>
              </a:rPr>
              <a:t>He died to sin</a:t>
            </a:r>
            <a:r>
              <a:rPr lang="en-US" sz="2800" i="0" dirty="0">
                <a:solidFill>
                  <a:srgbClr val="FF0000"/>
                </a:solidFill>
              </a:rPr>
              <a:t>,</a:t>
            </a:r>
            <a:r>
              <a:rPr lang="en-US" sz="2800" b="1" i="0" dirty="0">
                <a:solidFill>
                  <a:srgbClr val="FF0000"/>
                </a:solidFill>
              </a:rPr>
              <a:t> once for all</a:t>
            </a:r>
            <a:r>
              <a:rPr lang="en-US" sz="2800" b="1" i="0" dirty="0">
                <a:solidFill>
                  <a:srgbClr val="000000"/>
                </a:solidFill>
                <a:latin typeface="Eras Medium ITC"/>
              </a:rPr>
              <a:t>; but the life that He lives, He lives to God. </a:t>
            </a:r>
          </a:p>
        </p:txBody>
      </p:sp>
      <p:pic>
        <p:nvPicPr>
          <p:cNvPr id="131084" name="Picture 59"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110" name="Group 14"/>
          <p:cNvGrpSpPr>
            <a:grpSpLocks/>
          </p:cNvGrpSpPr>
          <p:nvPr/>
        </p:nvGrpSpPr>
        <p:grpSpPr bwMode="auto">
          <a:xfrm>
            <a:off x="5329997" y="5124934"/>
            <a:ext cx="985838" cy="1520825"/>
            <a:chOff x="816" y="1440"/>
            <a:chExt cx="1772" cy="2732"/>
          </a:xfrm>
        </p:grpSpPr>
        <p:grpSp>
          <p:nvGrpSpPr>
            <p:cNvPr id="111" name="Group 15"/>
            <p:cNvGrpSpPr>
              <a:grpSpLocks/>
            </p:cNvGrpSpPr>
            <p:nvPr/>
          </p:nvGrpSpPr>
          <p:grpSpPr bwMode="auto">
            <a:xfrm>
              <a:off x="816" y="1440"/>
              <a:ext cx="1772" cy="2732"/>
              <a:chOff x="3216" y="720"/>
              <a:chExt cx="1772" cy="2732"/>
            </a:xfrm>
          </p:grpSpPr>
          <p:sp>
            <p:nvSpPr>
              <p:cNvPr id="146"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47"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48"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49"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50"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51"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52"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53"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112" name="Group 24"/>
            <p:cNvGrpSpPr>
              <a:grpSpLocks/>
            </p:cNvGrpSpPr>
            <p:nvPr/>
          </p:nvGrpSpPr>
          <p:grpSpPr bwMode="auto">
            <a:xfrm>
              <a:off x="960" y="1680"/>
              <a:ext cx="1393" cy="1775"/>
              <a:chOff x="912" y="672"/>
              <a:chExt cx="3128" cy="3475"/>
            </a:xfrm>
          </p:grpSpPr>
          <p:grpSp>
            <p:nvGrpSpPr>
              <p:cNvPr id="113" name="Group 25"/>
              <p:cNvGrpSpPr>
                <a:grpSpLocks/>
              </p:cNvGrpSpPr>
              <p:nvPr/>
            </p:nvGrpSpPr>
            <p:grpSpPr bwMode="auto">
              <a:xfrm>
                <a:off x="2214" y="1042"/>
                <a:ext cx="626" cy="1186"/>
                <a:chOff x="2218" y="1066"/>
                <a:chExt cx="626" cy="1186"/>
              </a:xfrm>
            </p:grpSpPr>
            <p:sp>
              <p:nvSpPr>
                <p:cNvPr id="140"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41"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142" name="Group 28"/>
                <p:cNvGrpSpPr>
                  <a:grpSpLocks/>
                </p:cNvGrpSpPr>
                <p:nvPr/>
              </p:nvGrpSpPr>
              <p:grpSpPr bwMode="auto">
                <a:xfrm>
                  <a:off x="2364" y="1066"/>
                  <a:ext cx="240" cy="251"/>
                  <a:chOff x="2364" y="1066"/>
                  <a:chExt cx="240" cy="251"/>
                </a:xfrm>
              </p:grpSpPr>
              <p:sp>
                <p:nvSpPr>
                  <p:cNvPr id="143"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144"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45"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114" name="Group 32"/>
              <p:cNvGrpSpPr>
                <a:grpSpLocks/>
              </p:cNvGrpSpPr>
              <p:nvPr/>
            </p:nvGrpSpPr>
            <p:grpSpPr bwMode="auto">
              <a:xfrm>
                <a:off x="2256" y="672"/>
                <a:ext cx="436" cy="647"/>
                <a:chOff x="4512" y="480"/>
                <a:chExt cx="436" cy="647"/>
              </a:xfrm>
            </p:grpSpPr>
            <p:sp>
              <p:nvSpPr>
                <p:cNvPr id="134"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135" name="Group 34"/>
                <p:cNvGrpSpPr>
                  <a:grpSpLocks/>
                </p:cNvGrpSpPr>
                <p:nvPr/>
              </p:nvGrpSpPr>
              <p:grpSpPr bwMode="auto">
                <a:xfrm>
                  <a:off x="4512" y="561"/>
                  <a:ext cx="67" cy="288"/>
                  <a:chOff x="2265" y="619"/>
                  <a:chExt cx="67" cy="288"/>
                </a:xfrm>
              </p:grpSpPr>
              <p:sp>
                <p:nvSpPr>
                  <p:cNvPr id="138"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39"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136"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37"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115"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16"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117" name="Group 41"/>
              <p:cNvGrpSpPr>
                <a:grpSpLocks/>
              </p:cNvGrpSpPr>
              <p:nvPr/>
            </p:nvGrpSpPr>
            <p:grpSpPr bwMode="auto">
              <a:xfrm>
                <a:off x="2544" y="1056"/>
                <a:ext cx="1496" cy="1549"/>
                <a:chOff x="3696" y="1008"/>
                <a:chExt cx="1496" cy="1549"/>
              </a:xfrm>
            </p:grpSpPr>
            <p:sp>
              <p:nvSpPr>
                <p:cNvPr id="127"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28"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129" name="Group 44"/>
                <p:cNvGrpSpPr>
                  <a:grpSpLocks/>
                </p:cNvGrpSpPr>
                <p:nvPr/>
              </p:nvGrpSpPr>
              <p:grpSpPr bwMode="auto">
                <a:xfrm rot="5400000" flipV="1">
                  <a:off x="4912" y="1040"/>
                  <a:ext cx="263" cy="296"/>
                  <a:chOff x="2795" y="2300"/>
                  <a:chExt cx="263" cy="296"/>
                </a:xfrm>
              </p:grpSpPr>
              <p:sp>
                <p:nvSpPr>
                  <p:cNvPr id="132"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33"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130"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31"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118" name="Group 49"/>
              <p:cNvGrpSpPr>
                <a:grpSpLocks/>
              </p:cNvGrpSpPr>
              <p:nvPr/>
            </p:nvGrpSpPr>
            <p:grpSpPr bwMode="auto">
              <a:xfrm flipH="1">
                <a:off x="912" y="1104"/>
                <a:ext cx="1496" cy="1549"/>
                <a:chOff x="3696" y="1008"/>
                <a:chExt cx="1496" cy="1549"/>
              </a:xfrm>
            </p:grpSpPr>
            <p:sp>
              <p:nvSpPr>
                <p:cNvPr id="120"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21"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122" name="Group 52"/>
                <p:cNvGrpSpPr>
                  <a:grpSpLocks/>
                </p:cNvGrpSpPr>
                <p:nvPr/>
              </p:nvGrpSpPr>
              <p:grpSpPr bwMode="auto">
                <a:xfrm rot="5400000" flipV="1">
                  <a:off x="4912" y="1040"/>
                  <a:ext cx="263" cy="296"/>
                  <a:chOff x="2795" y="2300"/>
                  <a:chExt cx="263" cy="296"/>
                </a:xfrm>
              </p:grpSpPr>
              <p:sp>
                <p:nvSpPr>
                  <p:cNvPr id="125"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26"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123"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24"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119"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67" name="Oval 64"/>
          <p:cNvSpPr>
            <a:spLocks noChangeArrowheads="1"/>
          </p:cNvSpPr>
          <p:nvPr/>
        </p:nvSpPr>
        <p:spPr bwMode="auto">
          <a:xfrm>
            <a:off x="2390962" y="2966105"/>
            <a:ext cx="3783013"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r>
              <a:rPr lang="en-US" sz="3600" b="1" i="0" dirty="0">
                <a:solidFill>
                  <a:srgbClr val="FFFFFF"/>
                </a:solidFill>
                <a:effectLst>
                  <a:outerShdw blurRad="38100" dist="38100" dir="2700000" algn="tl">
                    <a:srgbClr val="000000">
                      <a:alpha val="43137"/>
                    </a:srgbClr>
                  </a:outerShdw>
                </a:effectLst>
                <a:latin typeface="Eras Bold ITC" pitchFamily="34" charset="0"/>
                <a:cs typeface="Arial" charset="0"/>
              </a:rPr>
              <a:t>JUDICIAL</a:t>
            </a:r>
          </a:p>
          <a:p>
            <a:pPr algn="ctr"/>
            <a:r>
              <a:rPr lang="en-US" sz="3600" b="1" i="0" dirty="0">
                <a:solidFill>
                  <a:srgbClr val="FFFFFF"/>
                </a:solidFill>
                <a:effectLst>
                  <a:outerShdw blurRad="38100" dist="38100" dir="2700000" algn="tl">
                    <a:srgbClr val="000000">
                      <a:alpha val="43137"/>
                    </a:srgbClr>
                  </a:outerShdw>
                </a:effectLst>
                <a:latin typeface="Eras Bold ITC" pitchFamily="34" charset="0"/>
                <a:cs typeface="Arial" charset="0"/>
              </a:rPr>
              <a:t> DEATH</a:t>
            </a:r>
          </a:p>
        </p:txBody>
      </p:sp>
      <p:sp>
        <p:nvSpPr>
          <p:cNvPr id="68" name="Line 59"/>
          <p:cNvSpPr>
            <a:spLocks noChangeShapeType="1"/>
          </p:cNvSpPr>
          <p:nvPr/>
        </p:nvSpPr>
        <p:spPr bwMode="auto">
          <a:xfrm flipH="1" flipV="1">
            <a:off x="2814916" y="950259"/>
            <a:ext cx="645459" cy="2115670"/>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solidFill>
                <a:srgbClr val="000000"/>
              </a:solidFill>
              <a:cs typeface="Arial"/>
            </a:endParaRPr>
          </a:p>
        </p:txBody>
      </p:sp>
      <p:sp>
        <p:nvSpPr>
          <p:cNvPr id="64"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83283006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345017"/>
                                        </p:tgtEl>
                                        <p:attrNameLst>
                                          <p:attrName>style.visibility</p:attrName>
                                        </p:attrNameLst>
                                      </p:cBhvr>
                                      <p:to>
                                        <p:strVal val="visible"/>
                                      </p:to>
                                    </p:set>
                                    <p:animEffect transition="in" filter="fade">
                                      <p:cBhvr>
                                        <p:cTn id="7" dur="1000"/>
                                        <p:tgtEl>
                                          <p:spTgt spid="2345017"/>
                                        </p:tgtEl>
                                      </p:cBhvr>
                                    </p:animEffect>
                                    <p:anim calcmode="lin" valueType="num">
                                      <p:cBhvr>
                                        <p:cTn id="8" dur="1000" fill="hold"/>
                                        <p:tgtEl>
                                          <p:spTgt spid="2345017"/>
                                        </p:tgtEl>
                                        <p:attrNameLst>
                                          <p:attrName>ppt_x</p:attrName>
                                        </p:attrNameLst>
                                      </p:cBhvr>
                                      <p:tavLst>
                                        <p:tav tm="0">
                                          <p:val>
                                            <p:strVal val="#ppt_x"/>
                                          </p:val>
                                        </p:tav>
                                        <p:tav tm="100000">
                                          <p:val>
                                            <p:strVal val="#ppt_x"/>
                                          </p:val>
                                        </p:tav>
                                      </p:tavLst>
                                    </p:anim>
                                    <p:anim calcmode="lin" valueType="num">
                                      <p:cBhvr>
                                        <p:cTn id="9" dur="1000" fill="hold"/>
                                        <p:tgtEl>
                                          <p:spTgt spid="23450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1000"/>
                                        <p:tgtEl>
                                          <p:spTgt spid="67"/>
                                        </p:tgtEl>
                                      </p:cBhvr>
                                    </p:animEffect>
                                    <p:anim calcmode="lin" valueType="num">
                                      <p:cBhvr>
                                        <p:cTn id="14" dur="1000" fill="hold"/>
                                        <p:tgtEl>
                                          <p:spTgt spid="67"/>
                                        </p:tgtEl>
                                        <p:attrNameLst>
                                          <p:attrName>ppt_x</p:attrName>
                                        </p:attrNameLst>
                                      </p:cBhvr>
                                      <p:tavLst>
                                        <p:tav tm="0">
                                          <p:val>
                                            <p:strVal val="#ppt_x"/>
                                          </p:val>
                                        </p:tav>
                                        <p:tav tm="100000">
                                          <p:val>
                                            <p:strVal val="#ppt_x"/>
                                          </p:val>
                                        </p:tav>
                                      </p:tavLst>
                                    </p:anim>
                                    <p:anim calcmode="lin" valueType="num">
                                      <p:cBhvr>
                                        <p:cTn id="15" dur="1000" fill="hold"/>
                                        <p:tgtEl>
                                          <p:spTgt spid="6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down)">
                                      <p:cBhvr>
                                        <p:cTn id="19" dur="1000"/>
                                        <p:tgtEl>
                                          <p:spTgt spid="68"/>
                                        </p:tgtEl>
                                      </p:cBhvr>
                                    </p:animEffect>
                                  </p:childTnLst>
                                </p:cTn>
                              </p:par>
                              <p:par>
                                <p:cTn id="20" presetID="10" presetClass="entr" presetSubtype="0" fill="hold" nodeType="with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2000"/>
                                        <p:tgtEl>
                                          <p:spTgt spid="7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fade">
                                      <p:cBhvr>
                                        <p:cTn id="25" dur="2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17" grpId="0" animBg="1"/>
      <p:bldP spid="67" grpId="0" animBg="1"/>
      <p:bldP spid="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20" name="Rectangle 119"/>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cs typeface="Arial" charset="0"/>
            </a:endParaRPr>
          </a:p>
        </p:txBody>
      </p:sp>
      <p:sp>
        <p:nvSpPr>
          <p:cNvPr id="2347018" name="Text Box 10"/>
          <p:cNvSpPr txBox="1">
            <a:spLocks noChangeArrowheads="1"/>
          </p:cNvSpPr>
          <p:nvPr/>
        </p:nvSpPr>
        <p:spPr bwMode="auto">
          <a:xfrm>
            <a:off x="1363985" y="13494"/>
            <a:ext cx="6280150" cy="277653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tabLst>
                <a:tab pos="2057400" algn="l"/>
              </a:tabLst>
            </a:pPr>
            <a:r>
              <a:rPr lang="en-US" sz="2800" b="1" i="0" dirty="0">
                <a:solidFill>
                  <a:srgbClr val="008000"/>
                </a:solidFill>
              </a:rPr>
              <a:t>10</a:t>
            </a:r>
            <a:r>
              <a:rPr lang="en-US" sz="2800" b="1" i="0" dirty="0">
                <a:solidFill>
                  <a:srgbClr val="000000"/>
                </a:solidFill>
              </a:rPr>
              <a:t> </a:t>
            </a:r>
            <a:r>
              <a:rPr lang="en-US" sz="2800" b="1" i="0" dirty="0">
                <a:solidFill>
                  <a:srgbClr val="FF0000"/>
                </a:solidFill>
              </a:rPr>
              <a:t>For the </a:t>
            </a:r>
            <a:r>
              <a:rPr lang="en-US" sz="2800" b="1" i="0" dirty="0">
                <a:solidFill>
                  <a:srgbClr val="0000FF"/>
                </a:solidFill>
              </a:rPr>
              <a:t>death that He died</a:t>
            </a:r>
            <a:r>
              <a:rPr lang="en-US" sz="2800" b="1" i="0" dirty="0">
                <a:solidFill>
                  <a:srgbClr val="FF0000"/>
                </a:solidFill>
              </a:rPr>
              <a:t>, </a:t>
            </a:r>
          </a:p>
          <a:p>
            <a:pPr algn="ctr">
              <a:tabLst>
                <a:tab pos="2057400" algn="l"/>
              </a:tabLst>
            </a:pPr>
            <a:r>
              <a:rPr lang="en-US" sz="2800" i="0" u="sng" dirty="0">
                <a:solidFill>
                  <a:srgbClr val="0000FF"/>
                </a:solidFill>
                <a:latin typeface="Eras Bold ITC" pitchFamily="34" charset="0"/>
              </a:rPr>
              <a:t>He died to sin</a:t>
            </a:r>
            <a:r>
              <a:rPr lang="en-US" sz="2800" b="1" i="0" dirty="0">
                <a:solidFill>
                  <a:srgbClr val="FF0000"/>
                </a:solidFill>
              </a:rPr>
              <a:t>, once for all</a:t>
            </a:r>
            <a:r>
              <a:rPr lang="en-US" sz="2800" b="1" i="0" dirty="0">
                <a:solidFill>
                  <a:srgbClr val="000000"/>
                </a:solidFill>
                <a:latin typeface="Eras Medium ITC"/>
              </a:rPr>
              <a:t>; but the life that He lives, He lives to God. </a:t>
            </a:r>
          </a:p>
          <a:p>
            <a:pPr algn="ctr">
              <a:tabLst>
                <a:tab pos="2057400" algn="l"/>
              </a:tabLst>
            </a:pPr>
            <a:r>
              <a:rPr lang="en-US" sz="2800" b="1" i="0" dirty="0">
                <a:solidFill>
                  <a:srgbClr val="008000"/>
                </a:solidFill>
              </a:rPr>
              <a:t>11</a:t>
            </a:r>
            <a:r>
              <a:rPr lang="en-US" sz="2800" i="0" dirty="0">
                <a:solidFill>
                  <a:srgbClr val="000000"/>
                </a:solidFill>
              </a:rPr>
              <a:t> </a:t>
            </a:r>
            <a:r>
              <a:rPr lang="en-US" sz="3600" b="1" u="sng" dirty="0">
                <a:solidFill>
                  <a:srgbClr val="0000FF"/>
                </a:solidFill>
              </a:rPr>
              <a:t>In the same way</a:t>
            </a:r>
            <a:r>
              <a:rPr lang="en-US" sz="2400" b="1" i="0" u="sng" dirty="0">
                <a:solidFill>
                  <a:srgbClr val="0066FF"/>
                </a:solidFill>
              </a:rPr>
              <a:t> </a:t>
            </a:r>
            <a:r>
              <a:rPr lang="en-US" sz="2800" b="1" i="0" u="sng" dirty="0">
                <a:solidFill>
                  <a:srgbClr val="FF0000"/>
                </a:solidFill>
              </a:rPr>
              <a:t>count yourselves to be </a:t>
            </a:r>
            <a:r>
              <a:rPr lang="en-US" sz="2800" i="0" u="sng" dirty="0">
                <a:solidFill>
                  <a:srgbClr val="0000FF"/>
                </a:solidFill>
                <a:latin typeface="Eras Bold ITC" pitchFamily="34" charset="0"/>
              </a:rPr>
              <a:t>dead to sin</a:t>
            </a:r>
            <a:r>
              <a:rPr lang="en-US" sz="2800" i="0" dirty="0">
                <a:solidFill>
                  <a:srgbClr val="FF0000"/>
                </a:solidFill>
              </a:rPr>
              <a:t>,</a:t>
            </a:r>
            <a:r>
              <a:rPr lang="en-US" sz="2800" i="0" dirty="0">
                <a:solidFill>
                  <a:srgbClr val="FFFF66"/>
                </a:solidFill>
              </a:rPr>
              <a:t> </a:t>
            </a:r>
          </a:p>
          <a:p>
            <a:pPr algn="ctr">
              <a:tabLst>
                <a:tab pos="2057400" algn="l"/>
              </a:tabLst>
            </a:pPr>
            <a:r>
              <a:rPr lang="en-US" sz="2800" b="1" i="0" dirty="0">
                <a:solidFill>
                  <a:srgbClr val="000000"/>
                </a:solidFill>
                <a:latin typeface="Eras Medium ITC"/>
              </a:rPr>
              <a:t>but alive to God in Christ Jesus</a:t>
            </a:r>
          </a:p>
        </p:txBody>
      </p:sp>
      <p:pic>
        <p:nvPicPr>
          <p:cNvPr id="13210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701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grpSp>
        <p:nvGrpSpPr>
          <p:cNvPr id="13" name="Group 62"/>
          <p:cNvGrpSpPr>
            <a:grpSpLocks/>
          </p:cNvGrpSpPr>
          <p:nvPr/>
        </p:nvGrpSpPr>
        <p:grpSpPr bwMode="auto">
          <a:xfrm>
            <a:off x="1993058" y="393700"/>
            <a:ext cx="5108133" cy="1997075"/>
            <a:chOff x="1329" y="248"/>
            <a:chExt cx="3049" cy="1258"/>
          </a:xfrm>
        </p:grpSpPr>
        <p:sp>
          <p:nvSpPr>
            <p:cNvPr id="132113" name="Oval 59"/>
            <p:cNvSpPr>
              <a:spLocks noChangeArrowheads="1"/>
            </p:cNvSpPr>
            <p:nvPr/>
          </p:nvSpPr>
          <p:spPr bwMode="auto">
            <a:xfrm>
              <a:off x="1329" y="248"/>
              <a:ext cx="1342" cy="380"/>
            </a:xfrm>
            <a:prstGeom prst="ellipse">
              <a:avLst/>
            </a:prstGeom>
            <a:noFill/>
            <a:ln w="76200" algn="ctr">
              <a:solidFill>
                <a:schemeClr val="tx1"/>
              </a:solidFill>
              <a:round/>
              <a:headEnd/>
              <a:tailEnd/>
            </a:ln>
          </p:spPr>
          <p:txBody>
            <a:bodyPr wrap="none" anchor="ctr"/>
            <a:lstStyle/>
            <a:p>
              <a:pPr algn="ctr"/>
              <a:endParaRPr lang="en-US">
                <a:solidFill>
                  <a:srgbClr val="000000"/>
                </a:solidFill>
                <a:cs typeface="Arial" charset="0"/>
              </a:endParaRPr>
            </a:p>
          </p:txBody>
        </p:sp>
        <p:sp>
          <p:nvSpPr>
            <p:cNvPr id="132114" name="Line 60"/>
            <p:cNvSpPr>
              <a:spLocks noChangeShapeType="1"/>
            </p:cNvSpPr>
            <p:nvPr/>
          </p:nvSpPr>
          <p:spPr bwMode="auto">
            <a:xfrm>
              <a:off x="2402" y="597"/>
              <a:ext cx="777" cy="572"/>
            </a:xfrm>
            <a:prstGeom prst="line">
              <a:avLst/>
            </a:prstGeom>
            <a:noFill/>
            <a:ln w="76200">
              <a:solidFill>
                <a:schemeClr val="tx1"/>
              </a:solidFill>
              <a:round/>
              <a:headEnd type="triangle" w="med" len="med"/>
              <a:tailEnd type="triangle" w="med" len="med"/>
            </a:ln>
          </p:spPr>
          <p:txBody>
            <a:bodyPr wrap="none" anchor="ctr"/>
            <a:lstStyle/>
            <a:p>
              <a:endParaRPr lang="en-US">
                <a:solidFill>
                  <a:srgbClr val="000000"/>
                </a:solidFill>
                <a:cs typeface="Arial" charset="0"/>
              </a:endParaRPr>
            </a:p>
          </p:txBody>
        </p:sp>
        <p:sp>
          <p:nvSpPr>
            <p:cNvPr id="132115" name="Oval 61"/>
            <p:cNvSpPr>
              <a:spLocks noChangeArrowheads="1"/>
            </p:cNvSpPr>
            <p:nvPr/>
          </p:nvSpPr>
          <p:spPr bwMode="auto">
            <a:xfrm>
              <a:off x="2969" y="1117"/>
              <a:ext cx="1409" cy="389"/>
            </a:xfrm>
            <a:prstGeom prst="ellipse">
              <a:avLst/>
            </a:prstGeom>
            <a:noFill/>
            <a:ln w="76200" algn="ctr">
              <a:solidFill>
                <a:schemeClr val="tx1"/>
              </a:solidFill>
              <a:round/>
              <a:headEnd/>
              <a:tailEnd/>
            </a:ln>
          </p:spPr>
          <p:txBody>
            <a:bodyPr wrap="none" anchor="ctr"/>
            <a:lstStyle/>
            <a:p>
              <a:pPr algn="ctr"/>
              <a:endParaRPr lang="en-US">
                <a:solidFill>
                  <a:srgbClr val="000000"/>
                </a:solidFill>
                <a:cs typeface="Arial" charset="0"/>
              </a:endParaRPr>
            </a:p>
          </p:txBody>
        </p:sp>
      </p:grpSp>
      <p:sp>
        <p:nvSpPr>
          <p:cNvPr id="2347072" name="Oval 64"/>
          <p:cNvSpPr>
            <a:spLocks noChangeArrowheads="1"/>
          </p:cNvSpPr>
          <p:nvPr/>
        </p:nvSpPr>
        <p:spPr bwMode="auto">
          <a:xfrm>
            <a:off x="2390962" y="2966105"/>
            <a:ext cx="3783013"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r>
              <a:rPr lang="en-US" sz="3600" b="1" i="0" dirty="0">
                <a:solidFill>
                  <a:srgbClr val="FFFFFF"/>
                </a:solidFill>
                <a:effectLst>
                  <a:outerShdw blurRad="38100" dist="38100" dir="2700000" algn="tl">
                    <a:srgbClr val="000000">
                      <a:alpha val="43137"/>
                    </a:srgbClr>
                  </a:outerShdw>
                </a:effectLst>
                <a:latin typeface="Eras Bold ITC" pitchFamily="34" charset="0"/>
                <a:cs typeface="Arial" charset="0"/>
              </a:rPr>
              <a:t>JUDICIAL</a:t>
            </a:r>
          </a:p>
          <a:p>
            <a:pPr algn="ctr"/>
            <a:r>
              <a:rPr lang="en-US" sz="3600" b="1" i="0" dirty="0">
                <a:solidFill>
                  <a:srgbClr val="FFFFFF"/>
                </a:solidFill>
                <a:effectLst>
                  <a:outerShdw blurRad="38100" dist="38100" dir="2700000" algn="tl">
                    <a:srgbClr val="000000">
                      <a:alpha val="43137"/>
                    </a:srgbClr>
                  </a:outerShdw>
                </a:effectLst>
                <a:latin typeface="Eras Bold ITC" pitchFamily="34" charset="0"/>
                <a:cs typeface="Arial" charset="0"/>
              </a:rPr>
              <a:t> DEATH</a:t>
            </a:r>
          </a:p>
        </p:txBody>
      </p:sp>
      <p:pic>
        <p:nvPicPr>
          <p:cNvPr id="132110" name="Picture 65"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63" name="Circular Arrow 62"/>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4"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5" name="Circular Arrow 64"/>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6"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67"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cs typeface="Arial" charset="0"/>
            </a:endParaRPr>
          </a:p>
        </p:txBody>
      </p:sp>
      <p:pic>
        <p:nvPicPr>
          <p:cNvPr id="68"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1" name="Group 14"/>
          <p:cNvGrpSpPr>
            <a:grpSpLocks/>
          </p:cNvGrpSpPr>
          <p:nvPr/>
        </p:nvGrpSpPr>
        <p:grpSpPr bwMode="auto">
          <a:xfrm>
            <a:off x="5329997" y="5124934"/>
            <a:ext cx="985838" cy="1520825"/>
            <a:chOff x="816" y="1440"/>
            <a:chExt cx="1772" cy="2732"/>
          </a:xfrm>
        </p:grpSpPr>
        <p:grpSp>
          <p:nvGrpSpPr>
            <p:cNvPr id="72" name="Group 15"/>
            <p:cNvGrpSpPr>
              <a:grpSpLocks/>
            </p:cNvGrpSpPr>
            <p:nvPr/>
          </p:nvGrpSpPr>
          <p:grpSpPr bwMode="auto">
            <a:xfrm>
              <a:off x="816" y="1440"/>
              <a:ext cx="1772" cy="2732"/>
              <a:chOff x="3216" y="720"/>
              <a:chExt cx="1772" cy="2732"/>
            </a:xfrm>
          </p:grpSpPr>
          <p:sp>
            <p:nvSpPr>
              <p:cNvPr id="107"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08"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09"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cs typeface="Arial" charset="0"/>
                </a:endParaRPr>
              </a:p>
            </p:txBody>
          </p:sp>
          <p:sp>
            <p:nvSpPr>
              <p:cNvPr id="110"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solidFill>
                    <a:srgbClr val="000000"/>
                  </a:solidFill>
                  <a:cs typeface="Arial" charset="0"/>
                </a:endParaRPr>
              </a:p>
            </p:txBody>
          </p:sp>
          <p:sp>
            <p:nvSpPr>
              <p:cNvPr id="111"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12"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13"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sp>
            <p:nvSpPr>
              <p:cNvPr id="114"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cs typeface="Arial" charset="0"/>
                </a:endParaRPr>
              </a:p>
            </p:txBody>
          </p:sp>
        </p:grpSp>
        <p:grpSp>
          <p:nvGrpSpPr>
            <p:cNvPr id="73" name="Group 24"/>
            <p:cNvGrpSpPr>
              <a:grpSpLocks/>
            </p:cNvGrpSpPr>
            <p:nvPr/>
          </p:nvGrpSpPr>
          <p:grpSpPr bwMode="auto">
            <a:xfrm>
              <a:off x="960" y="1680"/>
              <a:ext cx="1393" cy="1775"/>
              <a:chOff x="912" y="672"/>
              <a:chExt cx="3128" cy="3475"/>
            </a:xfrm>
          </p:grpSpPr>
          <p:grpSp>
            <p:nvGrpSpPr>
              <p:cNvPr id="74" name="Group 25"/>
              <p:cNvGrpSpPr>
                <a:grpSpLocks/>
              </p:cNvGrpSpPr>
              <p:nvPr/>
            </p:nvGrpSpPr>
            <p:grpSpPr bwMode="auto">
              <a:xfrm>
                <a:off x="2214" y="1042"/>
                <a:ext cx="626" cy="1186"/>
                <a:chOff x="2218" y="1066"/>
                <a:chExt cx="626" cy="1186"/>
              </a:xfrm>
            </p:grpSpPr>
            <p:sp>
              <p:nvSpPr>
                <p:cNvPr id="101"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2"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103" name="Group 28"/>
                <p:cNvGrpSpPr>
                  <a:grpSpLocks/>
                </p:cNvGrpSpPr>
                <p:nvPr/>
              </p:nvGrpSpPr>
              <p:grpSpPr bwMode="auto">
                <a:xfrm>
                  <a:off x="2364" y="1066"/>
                  <a:ext cx="240" cy="251"/>
                  <a:chOff x="2364" y="1066"/>
                  <a:chExt cx="240" cy="251"/>
                </a:xfrm>
              </p:grpSpPr>
              <p:sp>
                <p:nvSpPr>
                  <p:cNvPr id="104"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cs typeface="Arial" charset="0"/>
                    </a:endParaRPr>
                  </a:p>
                </p:txBody>
              </p:sp>
              <p:sp>
                <p:nvSpPr>
                  <p:cNvPr id="105"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6"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grpSp>
          <p:grpSp>
            <p:nvGrpSpPr>
              <p:cNvPr id="75" name="Group 32"/>
              <p:cNvGrpSpPr>
                <a:grpSpLocks/>
              </p:cNvGrpSpPr>
              <p:nvPr/>
            </p:nvGrpSpPr>
            <p:grpSpPr bwMode="auto">
              <a:xfrm>
                <a:off x="2256" y="672"/>
                <a:ext cx="436" cy="647"/>
                <a:chOff x="4512" y="480"/>
                <a:chExt cx="436" cy="647"/>
              </a:xfrm>
            </p:grpSpPr>
            <p:sp>
              <p:nvSpPr>
                <p:cNvPr id="95"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96" name="Group 34"/>
                <p:cNvGrpSpPr>
                  <a:grpSpLocks/>
                </p:cNvGrpSpPr>
                <p:nvPr/>
              </p:nvGrpSpPr>
              <p:grpSpPr bwMode="auto">
                <a:xfrm>
                  <a:off x="4512" y="561"/>
                  <a:ext cx="67" cy="288"/>
                  <a:chOff x="2265" y="619"/>
                  <a:chExt cx="67" cy="288"/>
                </a:xfrm>
              </p:grpSpPr>
              <p:sp>
                <p:nvSpPr>
                  <p:cNvPr id="99"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100"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97"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8"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76"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sp>
            <p:nvSpPr>
              <p:cNvPr id="77"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cs typeface="Arial" charset="0"/>
                </a:endParaRPr>
              </a:p>
            </p:txBody>
          </p:sp>
          <p:grpSp>
            <p:nvGrpSpPr>
              <p:cNvPr id="78" name="Group 41"/>
              <p:cNvGrpSpPr>
                <a:grpSpLocks/>
              </p:cNvGrpSpPr>
              <p:nvPr/>
            </p:nvGrpSpPr>
            <p:grpSpPr bwMode="auto">
              <a:xfrm>
                <a:off x="2544" y="1056"/>
                <a:ext cx="1496" cy="1549"/>
                <a:chOff x="3696" y="1008"/>
                <a:chExt cx="1496" cy="1549"/>
              </a:xfrm>
            </p:grpSpPr>
            <p:sp>
              <p:nvSpPr>
                <p:cNvPr id="88"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9"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90" name="Group 44"/>
                <p:cNvGrpSpPr>
                  <a:grpSpLocks/>
                </p:cNvGrpSpPr>
                <p:nvPr/>
              </p:nvGrpSpPr>
              <p:grpSpPr bwMode="auto">
                <a:xfrm rot="5400000" flipV="1">
                  <a:off x="4912" y="1040"/>
                  <a:ext cx="263" cy="296"/>
                  <a:chOff x="2795" y="2300"/>
                  <a:chExt cx="263" cy="296"/>
                </a:xfrm>
              </p:grpSpPr>
              <p:sp>
                <p:nvSpPr>
                  <p:cNvPr id="93"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4"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91"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92"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grpSp>
            <p:nvGrpSpPr>
              <p:cNvPr id="79" name="Group 49"/>
              <p:cNvGrpSpPr>
                <a:grpSpLocks/>
              </p:cNvGrpSpPr>
              <p:nvPr/>
            </p:nvGrpSpPr>
            <p:grpSpPr bwMode="auto">
              <a:xfrm flipH="1">
                <a:off x="912" y="1104"/>
                <a:ext cx="1496" cy="1549"/>
                <a:chOff x="3696" y="1008"/>
                <a:chExt cx="1496" cy="1549"/>
              </a:xfrm>
            </p:grpSpPr>
            <p:sp>
              <p:nvSpPr>
                <p:cNvPr id="81"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2"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cs typeface="Arial" charset="0"/>
                  </a:endParaRPr>
                </a:p>
              </p:txBody>
            </p:sp>
            <p:grpSp>
              <p:nvGrpSpPr>
                <p:cNvPr id="83" name="Group 52"/>
                <p:cNvGrpSpPr>
                  <a:grpSpLocks/>
                </p:cNvGrpSpPr>
                <p:nvPr/>
              </p:nvGrpSpPr>
              <p:grpSpPr bwMode="auto">
                <a:xfrm rot="5400000" flipV="1">
                  <a:off x="4912" y="1040"/>
                  <a:ext cx="263" cy="296"/>
                  <a:chOff x="2795" y="2300"/>
                  <a:chExt cx="263" cy="296"/>
                </a:xfrm>
              </p:grpSpPr>
              <p:sp>
                <p:nvSpPr>
                  <p:cNvPr id="86"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7"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4"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cs typeface="Arial" charset="0"/>
                  </a:endParaRPr>
                </a:p>
              </p:txBody>
            </p:sp>
            <p:sp>
              <p:nvSpPr>
                <p:cNvPr id="85"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cs typeface="Arial" charset="0"/>
                  </a:endParaRPr>
                </a:p>
              </p:txBody>
            </p:sp>
          </p:grpSp>
          <p:sp>
            <p:nvSpPr>
              <p:cNvPr id="80"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cs typeface="Arial" charset="0"/>
                </a:endParaRPr>
              </a:p>
            </p:txBody>
          </p:sp>
        </p:grpSp>
      </p:grpSp>
      <p:sp>
        <p:nvSpPr>
          <p:cNvPr id="115" name="Text Box 16"/>
          <p:cNvSpPr txBox="1">
            <a:spLocks noChangeArrowheads="1"/>
          </p:cNvSpPr>
          <p:nvPr/>
        </p:nvSpPr>
        <p:spPr bwMode="auto">
          <a:xfrm>
            <a:off x="6980238" y="5378450"/>
            <a:ext cx="2309812" cy="461665"/>
          </a:xfrm>
          <a:prstGeom prst="rect">
            <a:avLst/>
          </a:prstGeom>
          <a:noFill/>
          <a:ln w="9525" algn="ctr">
            <a:noFill/>
            <a:miter lim="800000"/>
            <a:headEnd/>
            <a:tailEnd/>
          </a:ln>
        </p:spPr>
        <p:txBody>
          <a:bodyPr>
            <a:spAutoFit/>
          </a:bodyPr>
          <a:lstStyle/>
          <a:p>
            <a:pPr algn="ctr"/>
            <a:r>
              <a:rPr lang="en-US" sz="2400" i="0" dirty="0" smtClean="0">
                <a:solidFill>
                  <a:srgbClr val="FFFF00"/>
                </a:solidFill>
                <a:effectLst>
                  <a:outerShdw blurRad="38100" dist="38100" dir="2700000" algn="tl">
                    <a:srgbClr val="000000">
                      <a:alpha val="43137"/>
                    </a:srgbClr>
                  </a:outerShdw>
                </a:effectLst>
                <a:latin typeface="Eras Bold ITC" pitchFamily="34" charset="0"/>
                <a:cs typeface="Arial" charset="0"/>
              </a:rPr>
              <a:t>1 Pet. 2:24</a:t>
            </a:r>
            <a:endParaRPr lang="en-US" sz="2400" i="0" dirty="0">
              <a:solidFill>
                <a:srgbClr val="FFFF00"/>
              </a:solidFill>
              <a:effectLst>
                <a:outerShdw blurRad="38100" dist="38100" dir="2700000" algn="tl">
                  <a:srgbClr val="000000">
                    <a:alpha val="43137"/>
                  </a:srgbClr>
                </a:outerShdw>
              </a:effectLst>
              <a:latin typeface="Eras Bold ITC" pitchFamily="34" charset="0"/>
              <a:cs typeface="Arial" charset="0"/>
            </a:endParaRPr>
          </a:p>
        </p:txBody>
      </p:sp>
      <p:sp>
        <p:nvSpPr>
          <p:cNvPr id="117" name="Line 59"/>
          <p:cNvSpPr>
            <a:spLocks noChangeShapeType="1"/>
          </p:cNvSpPr>
          <p:nvPr/>
        </p:nvSpPr>
        <p:spPr bwMode="auto">
          <a:xfrm flipV="1">
            <a:off x="5091950" y="2187387"/>
            <a:ext cx="376520" cy="878541"/>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solidFill>
                <a:srgbClr val="000000"/>
              </a:solidFill>
              <a:cs typeface="Arial"/>
            </a:endParaRPr>
          </a:p>
        </p:txBody>
      </p:sp>
      <p:sp>
        <p:nvSpPr>
          <p:cNvPr id="69"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7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83005493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347018">
                                            <p:bg/>
                                          </p:spTgt>
                                        </p:tgtEl>
                                        <p:attrNameLst>
                                          <p:attrName>style.visibility</p:attrName>
                                        </p:attrNameLst>
                                      </p:cBhvr>
                                      <p:to>
                                        <p:strVal val="visible"/>
                                      </p:to>
                                    </p:set>
                                    <p:animEffect transition="in" filter="fade">
                                      <p:cBhvr>
                                        <p:cTn id="7" dur="1000"/>
                                        <p:tgtEl>
                                          <p:spTgt spid="2347018">
                                            <p:bg/>
                                          </p:spTgt>
                                        </p:tgtEl>
                                      </p:cBhvr>
                                    </p:animEffect>
                                    <p:anim calcmode="lin" valueType="num">
                                      <p:cBhvr>
                                        <p:cTn id="8" dur="1000" fill="hold"/>
                                        <p:tgtEl>
                                          <p:spTgt spid="2347018">
                                            <p:bg/>
                                          </p:spTgt>
                                        </p:tgtEl>
                                        <p:attrNameLst>
                                          <p:attrName>ppt_x</p:attrName>
                                        </p:attrNameLst>
                                      </p:cBhvr>
                                      <p:tavLst>
                                        <p:tav tm="0">
                                          <p:val>
                                            <p:strVal val="#ppt_x"/>
                                          </p:val>
                                        </p:tav>
                                        <p:tav tm="100000">
                                          <p:val>
                                            <p:strVal val="#ppt_x"/>
                                          </p:val>
                                        </p:tav>
                                      </p:tavLst>
                                    </p:anim>
                                    <p:anim calcmode="lin" valueType="num">
                                      <p:cBhvr>
                                        <p:cTn id="9" dur="1000" fill="hold"/>
                                        <p:tgtEl>
                                          <p:spTgt spid="2347018">
                                            <p:bg/>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347018">
                                            <p:txEl>
                                              <p:pRg st="2" end="2"/>
                                            </p:txEl>
                                          </p:spTgt>
                                        </p:tgtEl>
                                        <p:attrNameLst>
                                          <p:attrName>style.visibility</p:attrName>
                                        </p:attrNameLst>
                                      </p:cBhvr>
                                      <p:to>
                                        <p:strVal val="visible"/>
                                      </p:to>
                                    </p:set>
                                    <p:animEffect transition="in" filter="fade">
                                      <p:cBhvr>
                                        <p:cTn id="14" dur="1000"/>
                                        <p:tgtEl>
                                          <p:spTgt spid="2347018">
                                            <p:txEl>
                                              <p:pRg st="2" end="2"/>
                                            </p:txEl>
                                          </p:spTgt>
                                        </p:tgtEl>
                                      </p:cBhvr>
                                    </p:animEffect>
                                    <p:anim calcmode="lin" valueType="num">
                                      <p:cBhvr>
                                        <p:cTn id="15" dur="1000" fill="hold"/>
                                        <p:tgtEl>
                                          <p:spTgt spid="234701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347018">
                                            <p:txEl>
                                              <p:pRg st="2" end="2"/>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2347018">
                                            <p:txEl>
                                              <p:pRg st="3" end="3"/>
                                            </p:txEl>
                                          </p:spTgt>
                                        </p:tgtEl>
                                        <p:attrNameLst>
                                          <p:attrName>style.visibility</p:attrName>
                                        </p:attrNameLst>
                                      </p:cBhvr>
                                      <p:to>
                                        <p:strVal val="visible"/>
                                      </p:to>
                                    </p:set>
                                    <p:animEffect transition="in" filter="fade">
                                      <p:cBhvr>
                                        <p:cTn id="20" dur="1000"/>
                                        <p:tgtEl>
                                          <p:spTgt spid="2347018">
                                            <p:txEl>
                                              <p:pRg st="3" end="3"/>
                                            </p:txEl>
                                          </p:spTgt>
                                        </p:tgtEl>
                                      </p:cBhvr>
                                    </p:animEffect>
                                    <p:anim calcmode="lin" valueType="num">
                                      <p:cBhvr>
                                        <p:cTn id="21" dur="1000" fill="hold"/>
                                        <p:tgtEl>
                                          <p:spTgt spid="2347018">
                                            <p:txEl>
                                              <p:pRg st="3" end="3"/>
                                            </p:txEl>
                                          </p:spTgt>
                                        </p:tgtEl>
                                        <p:attrNameLst>
                                          <p:attrName>ppt_x</p:attrName>
                                        </p:attrNameLst>
                                      </p:cBhvr>
                                      <p:tavLst>
                                        <p:tav tm="0">
                                          <p:val>
                                            <p:strVal val="#ppt_x"/>
                                          </p:val>
                                        </p:tav>
                                        <p:tav tm="100000">
                                          <p:val>
                                            <p:strVal val="#ppt_x"/>
                                          </p:val>
                                        </p:tav>
                                      </p:tavLst>
                                    </p:anim>
                                    <p:anim calcmode="lin" valueType="num">
                                      <p:cBhvr>
                                        <p:cTn id="22" dur="1000" fill="hold"/>
                                        <p:tgtEl>
                                          <p:spTgt spid="234701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3000"/>
                                        <p:tgtEl>
                                          <p:spTgt spid="13"/>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2347072"/>
                                        </p:tgtEl>
                                        <p:attrNameLst>
                                          <p:attrName>style.visibility</p:attrName>
                                        </p:attrNameLst>
                                      </p:cBhvr>
                                      <p:to>
                                        <p:strVal val="visible"/>
                                      </p:to>
                                    </p:set>
                                    <p:animEffect transition="in" filter="fade">
                                      <p:cBhvr>
                                        <p:cTn id="31" dur="1000"/>
                                        <p:tgtEl>
                                          <p:spTgt spid="2347072"/>
                                        </p:tgtEl>
                                      </p:cBhvr>
                                    </p:animEffect>
                                    <p:anim calcmode="lin" valueType="num">
                                      <p:cBhvr>
                                        <p:cTn id="32" dur="1000" fill="hold"/>
                                        <p:tgtEl>
                                          <p:spTgt spid="2347072"/>
                                        </p:tgtEl>
                                        <p:attrNameLst>
                                          <p:attrName>ppt_x</p:attrName>
                                        </p:attrNameLst>
                                      </p:cBhvr>
                                      <p:tavLst>
                                        <p:tav tm="0">
                                          <p:val>
                                            <p:strVal val="#ppt_x"/>
                                          </p:val>
                                        </p:tav>
                                        <p:tav tm="100000">
                                          <p:val>
                                            <p:strVal val="#ppt_x"/>
                                          </p:val>
                                        </p:tav>
                                      </p:tavLst>
                                    </p:anim>
                                    <p:anim calcmode="lin" valueType="num">
                                      <p:cBhvr>
                                        <p:cTn id="33" dur="1000" fill="hold"/>
                                        <p:tgtEl>
                                          <p:spTgt spid="2347072"/>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1000"/>
                                        <p:tgtEl>
                                          <p:spTgt spid="115"/>
                                        </p:tgtEl>
                                      </p:cBhvr>
                                    </p:animEffect>
                                    <p:anim calcmode="lin" valueType="num">
                                      <p:cBhvr>
                                        <p:cTn id="37" dur="1000" fill="hold"/>
                                        <p:tgtEl>
                                          <p:spTgt spid="115"/>
                                        </p:tgtEl>
                                        <p:attrNameLst>
                                          <p:attrName>ppt_x</p:attrName>
                                        </p:attrNameLst>
                                      </p:cBhvr>
                                      <p:tavLst>
                                        <p:tav tm="0">
                                          <p:val>
                                            <p:strVal val="#ppt_x"/>
                                          </p:val>
                                        </p:tav>
                                        <p:tav tm="100000">
                                          <p:val>
                                            <p:strVal val="#ppt_x"/>
                                          </p:val>
                                        </p:tav>
                                      </p:tavLst>
                                    </p:anim>
                                    <p:anim calcmode="lin" valueType="num">
                                      <p:cBhvr>
                                        <p:cTn id="38" dur="1000" fill="hold"/>
                                        <p:tgtEl>
                                          <p:spTgt spid="115"/>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4" fill="hold" nodeType="afterEffect">
                                  <p:stCondLst>
                                    <p:cond delay="0"/>
                                  </p:stCondLst>
                                  <p:childTnLst>
                                    <p:set>
                                      <p:cBhvr>
                                        <p:cTn id="41" dur="1" fill="hold">
                                          <p:stCondLst>
                                            <p:cond delay="0"/>
                                          </p:stCondLst>
                                        </p:cTn>
                                        <p:tgtEl>
                                          <p:spTgt spid="117"/>
                                        </p:tgtEl>
                                        <p:attrNameLst>
                                          <p:attrName>style.visibility</p:attrName>
                                        </p:attrNameLst>
                                      </p:cBhvr>
                                      <p:to>
                                        <p:strVal val="visible"/>
                                      </p:to>
                                    </p:set>
                                    <p:animEffect transition="in" filter="wipe(down)">
                                      <p:cBhvr>
                                        <p:cTn id="42" dur="1000"/>
                                        <p:tgtEl>
                                          <p:spTgt spid="117"/>
                                        </p:tgtEl>
                                      </p:cBhvr>
                                    </p:animEffect>
                                  </p:childTnLst>
                                </p:cTn>
                              </p:par>
                              <p:par>
                                <p:cTn id="43" presetID="10" presetClass="entr" presetSubtype="0" fill="hold" nodeType="withEffect">
                                  <p:stCondLst>
                                    <p:cond delay="0"/>
                                  </p:stCondLst>
                                  <p:childTnLst>
                                    <p:set>
                                      <p:cBhvr>
                                        <p:cTn id="44" dur="1" fill="hold">
                                          <p:stCondLst>
                                            <p:cond delay="0"/>
                                          </p:stCondLst>
                                        </p:cTn>
                                        <p:tgtEl>
                                          <p:spTgt spid="119"/>
                                        </p:tgtEl>
                                        <p:attrNameLst>
                                          <p:attrName>style.visibility</p:attrName>
                                        </p:attrNameLst>
                                      </p:cBhvr>
                                      <p:to>
                                        <p:strVal val="visible"/>
                                      </p:to>
                                    </p:set>
                                    <p:animEffect transition="in" filter="fade">
                                      <p:cBhvr>
                                        <p:cTn id="45" dur="2000"/>
                                        <p:tgtEl>
                                          <p:spTgt spid="1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7018" grpId="0" build="p" animBg="1"/>
      <p:bldP spid="2347072" grpId="0" animBg="1"/>
      <p:bldP spid="115" grpId="0"/>
      <p:bldP spid="69" grpId="0" animBg="1"/>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7282" name="Rectangle 6"/>
          <p:cNvSpPr>
            <a:spLocks noGrp="1" noChangeArrowheads="1"/>
          </p:cNvSpPr>
          <p:nvPr>
            <p:ph type="title"/>
          </p:nvPr>
        </p:nvSpPr>
        <p:spPr/>
        <p:txBody>
          <a:bodyPr/>
          <a:lstStyle/>
          <a:p>
            <a:pPr eaLnBrk="1" hangingPunct="1"/>
            <a:r>
              <a:rPr lang="en-US" sz="4800" smtClean="0"/>
              <a:t>Some Critical Observations</a:t>
            </a:r>
          </a:p>
        </p:txBody>
      </p:sp>
      <p:pic>
        <p:nvPicPr>
          <p:cNvPr id="1262596"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75780" y="1564895"/>
            <a:ext cx="5636502" cy="4357106"/>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62596"/>
                                        </p:tgtEl>
                                        <p:attrNameLst>
                                          <p:attrName>style.visibility</p:attrName>
                                        </p:attrNameLst>
                                      </p:cBhvr>
                                      <p:to>
                                        <p:strVal val="visible"/>
                                      </p:to>
                                    </p:set>
                                    <p:animEffect transition="in" filter="fade">
                                      <p:cBhvr>
                                        <p:cTn id="7" dur="2000"/>
                                        <p:tgtEl>
                                          <p:spTgt spid="1262596"/>
                                        </p:tgtEl>
                                      </p:cBhvr>
                                    </p:animEffect>
                                    <p:anim calcmode="lin" valueType="num">
                                      <p:cBhvr>
                                        <p:cTn id="8" dur="2000" fill="hold"/>
                                        <p:tgtEl>
                                          <p:spTgt spid="1262596"/>
                                        </p:tgtEl>
                                        <p:attrNameLst>
                                          <p:attrName>ppt_w</p:attrName>
                                        </p:attrNameLst>
                                      </p:cBhvr>
                                      <p:tavLst>
                                        <p:tav tm="0" fmla="#ppt_w*sin(2.5*pi*$)">
                                          <p:val>
                                            <p:fltVal val="0"/>
                                          </p:val>
                                        </p:tav>
                                        <p:tav tm="100000">
                                          <p:val>
                                            <p:fltVal val="1"/>
                                          </p:val>
                                        </p:tav>
                                      </p:tavLst>
                                    </p:anim>
                                    <p:anim calcmode="lin" valueType="num">
                                      <p:cBhvr>
                                        <p:cTn id="9" dur="2000" fill="hold"/>
                                        <p:tgtEl>
                                          <p:spTgt spid="126259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65" name="Rectangle 6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135175" name="Text Box 10"/>
          <p:cNvSpPr txBox="1">
            <a:spLocks noChangeArrowheads="1"/>
          </p:cNvSpPr>
          <p:nvPr/>
        </p:nvSpPr>
        <p:spPr bwMode="auto">
          <a:xfrm>
            <a:off x="1314450" y="412750"/>
            <a:ext cx="6280150" cy="1569660"/>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defRPr/>
            </a:pPr>
            <a:r>
              <a:rPr lang="en-US" b="1" i="0" dirty="0">
                <a:solidFill>
                  <a:srgbClr val="008000"/>
                </a:solidFill>
              </a:rPr>
              <a:t>12</a:t>
            </a:r>
            <a:r>
              <a:rPr lang="en-US" b="1" i="0" dirty="0">
                <a:solidFill>
                  <a:srgbClr val="0000FF"/>
                </a:solidFill>
              </a:rPr>
              <a:t> </a:t>
            </a:r>
            <a:r>
              <a:rPr lang="en-US" dirty="0">
                <a:solidFill>
                  <a:srgbClr val="0000FF"/>
                </a:solidFill>
                <a:latin typeface="Eras Bold ITC" pitchFamily="34" charset="0"/>
              </a:rPr>
              <a:t>Therefore</a:t>
            </a:r>
            <a:r>
              <a:rPr lang="en-US" b="1" i="0" dirty="0">
                <a:solidFill>
                  <a:srgbClr val="000000"/>
                </a:solidFill>
              </a:rPr>
              <a:t> </a:t>
            </a:r>
            <a:r>
              <a:rPr lang="en-US" b="1" i="0" u="sng" dirty="0">
                <a:solidFill>
                  <a:srgbClr val="FF0000"/>
                </a:solidFill>
              </a:rPr>
              <a:t>do not let sin reign in your mortal body</a:t>
            </a:r>
            <a:r>
              <a:rPr lang="en-US" b="1" i="0" dirty="0">
                <a:solidFill>
                  <a:srgbClr val="000000"/>
                </a:solidFill>
              </a:rPr>
              <a:t> </a:t>
            </a:r>
            <a:r>
              <a:rPr lang="en-US" b="1" i="0" dirty="0">
                <a:solidFill>
                  <a:srgbClr val="000000"/>
                </a:solidFill>
                <a:latin typeface="Eras Medium ITC"/>
              </a:rPr>
              <a:t>that you should obey its lusts,….</a:t>
            </a:r>
          </a:p>
        </p:txBody>
      </p:sp>
      <p:pic>
        <p:nvPicPr>
          <p:cNvPr id="20071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3159"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a:solidFill>
                  <a:srgbClr val="FFFFFF"/>
                </a:solidFill>
                <a:effectLst>
                  <a:outerShdw blurRad="38100" dist="38100" dir="2700000" algn="tl">
                    <a:srgbClr val="000000"/>
                  </a:outerShdw>
                </a:effectLst>
                <a:latin typeface="Eras Bold ITC" pitchFamily="34" charset="0"/>
                <a:cs typeface="Arial"/>
              </a:rPr>
              <a:t>Christ’s Death</a:t>
            </a:r>
          </a:p>
        </p:txBody>
      </p:sp>
      <p:sp>
        <p:nvSpPr>
          <p:cNvPr id="2353210" name="Oval 58"/>
          <p:cNvSpPr>
            <a:spLocks noChangeArrowheads="1"/>
          </p:cNvSpPr>
          <p:nvPr/>
        </p:nvSpPr>
        <p:spPr bwMode="auto">
          <a:xfrm>
            <a:off x="2282825" y="423863"/>
            <a:ext cx="2359025" cy="582612"/>
          </a:xfrm>
          <a:prstGeom prst="ellipse">
            <a:avLst/>
          </a:prstGeom>
          <a:noFill/>
          <a:ln w="76200" algn="ctr">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a:solidFill>
                <a:srgbClr val="000000"/>
              </a:solidFill>
            </a:endParaRPr>
          </a:p>
        </p:txBody>
      </p:sp>
      <p:sp>
        <p:nvSpPr>
          <p:cNvPr id="2353211" name="Oval 59"/>
          <p:cNvSpPr>
            <a:spLocks noChangeArrowheads="1"/>
          </p:cNvSpPr>
          <p:nvPr/>
        </p:nvSpPr>
        <p:spPr bwMode="auto">
          <a:xfrm>
            <a:off x="2506663" y="2819400"/>
            <a:ext cx="3783012" cy="1330325"/>
          </a:xfrm>
          <a:prstGeom prst="ellipse">
            <a:avLst/>
          </a:prstGeom>
          <a:solidFill>
            <a:srgbClr val="000080">
              <a:alpha val="74001"/>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defRPr/>
            </a:pPr>
            <a:r>
              <a:rPr lang="en-US" sz="3600" b="1" i="0">
                <a:solidFill>
                  <a:srgbClr val="FFFFFF"/>
                </a:solidFill>
                <a:latin typeface="Eras Bold ITC" pitchFamily="34" charset="0"/>
                <a:cs typeface="Arial"/>
              </a:rPr>
              <a:t>REPENTANCE</a:t>
            </a:r>
          </a:p>
        </p:txBody>
      </p:sp>
      <p:sp>
        <p:nvSpPr>
          <p:cNvPr id="2353212" name="Line 60"/>
          <p:cNvSpPr>
            <a:spLocks noChangeShapeType="1"/>
          </p:cNvSpPr>
          <p:nvPr/>
        </p:nvSpPr>
        <p:spPr bwMode="auto">
          <a:xfrm flipH="1" flipV="1">
            <a:off x="4052888" y="1382713"/>
            <a:ext cx="254000" cy="1412875"/>
          </a:xfrm>
          <a:prstGeom prst="line">
            <a:avLst/>
          </a:prstGeom>
          <a:ln w="177800">
            <a:solidFill>
              <a:srgbClr val="FFFF00">
                <a:alpha val="92000"/>
              </a:srgbClr>
            </a:solidFill>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pPr algn="ctr">
              <a:defRPr/>
            </a:pPr>
            <a:endParaRPr lang="en-US">
              <a:solidFill>
                <a:srgbClr val="000000"/>
              </a:solidFill>
            </a:endParaRPr>
          </a:p>
        </p:txBody>
      </p:sp>
      <p:pic>
        <p:nvPicPr>
          <p:cNvPr id="200717" name="Picture 62"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61" name="Circular Arrow 60"/>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00721" name="WordArt 20"/>
          <p:cNvSpPr>
            <a:spLocks noChangeArrowheads="1" noChangeShapeType="1" noTextEdit="1"/>
          </p:cNvSpPr>
          <p:nvPr/>
        </p:nvSpPr>
        <p:spPr bwMode="auto">
          <a:xfrm rot="-3309789">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rgbClr val="FFFFFF"/>
                </a:solidFill>
                <a:latin typeface="Arial Black"/>
              </a:rPr>
              <a:t>NEW LIFE</a:t>
            </a:r>
          </a:p>
        </p:txBody>
      </p:sp>
      <p:sp>
        <p:nvSpPr>
          <p:cNvPr id="63" name="Circular Arrow 6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2" name="Oval 156"/>
          <p:cNvSpPr>
            <a:spLocks noChangeArrowheads="1"/>
          </p:cNvSpPr>
          <p:nvPr/>
        </p:nvSpPr>
        <p:spPr bwMode="auto">
          <a:xfrm>
            <a:off x="697992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solidFill>
                <a:srgbClr val="000000"/>
              </a:solidFill>
            </a:endParaRPr>
          </a:p>
        </p:txBody>
      </p:sp>
      <p:sp>
        <p:nvSpPr>
          <p:cNvPr id="200725"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rgbClr val="FFFFFF"/>
                </a:solidFill>
                <a:latin typeface="Arial Black"/>
              </a:rPr>
              <a:t>INTO DEATH</a:t>
            </a:r>
          </a:p>
        </p:txBody>
      </p:sp>
      <p:sp>
        <p:nvSpPr>
          <p:cNvPr id="200726"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pic>
        <p:nvPicPr>
          <p:cNvPr id="20072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0728"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0729" name="Group 14"/>
          <p:cNvGrpSpPr>
            <a:grpSpLocks/>
          </p:cNvGrpSpPr>
          <p:nvPr/>
        </p:nvGrpSpPr>
        <p:grpSpPr bwMode="auto">
          <a:xfrm>
            <a:off x="5329238" y="5124450"/>
            <a:ext cx="985837" cy="1520825"/>
            <a:chOff x="816" y="1440"/>
            <a:chExt cx="1772" cy="2732"/>
          </a:xfrm>
        </p:grpSpPr>
        <p:grpSp>
          <p:nvGrpSpPr>
            <p:cNvPr id="200730" name="Group 15"/>
            <p:cNvGrpSpPr>
              <a:grpSpLocks/>
            </p:cNvGrpSpPr>
            <p:nvPr/>
          </p:nvGrpSpPr>
          <p:grpSpPr bwMode="auto">
            <a:xfrm>
              <a:off x="816" y="1440"/>
              <a:ext cx="1772" cy="2732"/>
              <a:chOff x="3216" y="720"/>
              <a:chExt cx="1772" cy="2732"/>
            </a:xfrm>
          </p:grpSpPr>
          <p:sp>
            <p:nvSpPr>
              <p:cNvPr id="200765"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66"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67"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68"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69"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70"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71"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72"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nvGrpSpPr>
            <p:cNvPr id="200731" name="Group 24"/>
            <p:cNvGrpSpPr>
              <a:grpSpLocks/>
            </p:cNvGrpSpPr>
            <p:nvPr/>
          </p:nvGrpSpPr>
          <p:grpSpPr bwMode="auto">
            <a:xfrm>
              <a:off x="960" y="1680"/>
              <a:ext cx="1393" cy="1775"/>
              <a:chOff x="912" y="672"/>
              <a:chExt cx="3128" cy="3475"/>
            </a:xfrm>
          </p:grpSpPr>
          <p:grpSp>
            <p:nvGrpSpPr>
              <p:cNvPr id="200732" name="Group 25"/>
              <p:cNvGrpSpPr>
                <a:grpSpLocks/>
              </p:cNvGrpSpPr>
              <p:nvPr/>
            </p:nvGrpSpPr>
            <p:grpSpPr bwMode="auto">
              <a:xfrm>
                <a:off x="2214" y="1042"/>
                <a:ext cx="626" cy="1186"/>
                <a:chOff x="2218" y="1066"/>
                <a:chExt cx="626" cy="1186"/>
              </a:xfrm>
            </p:grpSpPr>
            <p:sp>
              <p:nvSpPr>
                <p:cNvPr id="200759"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200760"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solidFill>
                      <a:srgbClr val="000000"/>
                    </a:solidFill>
                  </a:endParaRPr>
                </a:p>
              </p:txBody>
            </p:sp>
            <p:grpSp>
              <p:nvGrpSpPr>
                <p:cNvPr id="200761" name="Group 28"/>
                <p:cNvGrpSpPr>
                  <a:grpSpLocks/>
                </p:cNvGrpSpPr>
                <p:nvPr/>
              </p:nvGrpSpPr>
              <p:grpSpPr bwMode="auto">
                <a:xfrm>
                  <a:off x="2364" y="1066"/>
                  <a:ext cx="240" cy="251"/>
                  <a:chOff x="2364" y="1066"/>
                  <a:chExt cx="240" cy="251"/>
                </a:xfrm>
              </p:grpSpPr>
              <p:sp>
                <p:nvSpPr>
                  <p:cNvPr id="200762"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00763"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sp>
                <p:nvSpPr>
                  <p:cNvPr id="200764"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grpSp>
          <p:grpSp>
            <p:nvGrpSpPr>
              <p:cNvPr id="200733" name="Group 32"/>
              <p:cNvGrpSpPr>
                <a:grpSpLocks/>
              </p:cNvGrpSpPr>
              <p:nvPr/>
            </p:nvGrpSpPr>
            <p:grpSpPr bwMode="auto">
              <a:xfrm>
                <a:off x="2256" y="672"/>
                <a:ext cx="436" cy="647"/>
                <a:chOff x="4512" y="480"/>
                <a:chExt cx="436" cy="647"/>
              </a:xfrm>
            </p:grpSpPr>
            <p:sp>
              <p:nvSpPr>
                <p:cNvPr id="200753"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solidFill>
                      <a:srgbClr val="000000"/>
                    </a:solidFill>
                  </a:endParaRPr>
                </a:p>
              </p:txBody>
            </p:sp>
            <p:grpSp>
              <p:nvGrpSpPr>
                <p:cNvPr id="200754" name="Group 34"/>
                <p:cNvGrpSpPr>
                  <a:grpSpLocks/>
                </p:cNvGrpSpPr>
                <p:nvPr/>
              </p:nvGrpSpPr>
              <p:grpSpPr bwMode="auto">
                <a:xfrm>
                  <a:off x="4512" y="561"/>
                  <a:ext cx="67" cy="288"/>
                  <a:chOff x="2265" y="619"/>
                  <a:chExt cx="67" cy="288"/>
                </a:xfrm>
              </p:grpSpPr>
              <p:sp>
                <p:nvSpPr>
                  <p:cNvPr id="200757"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sp>
                <p:nvSpPr>
                  <p:cNvPr id="200758"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grpSp>
            <p:sp>
              <p:nvSpPr>
                <p:cNvPr id="200755"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200756"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solidFill>
                      <a:srgbClr val="000000"/>
                    </a:solidFill>
                  </a:endParaRPr>
                </a:p>
              </p:txBody>
            </p:sp>
          </p:grpSp>
          <p:sp>
            <p:nvSpPr>
              <p:cNvPr id="200734"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sp>
            <p:nvSpPr>
              <p:cNvPr id="200735"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solidFill>
                    <a:srgbClr val="000000"/>
                  </a:solidFill>
                </a:endParaRPr>
              </a:p>
            </p:txBody>
          </p:sp>
          <p:grpSp>
            <p:nvGrpSpPr>
              <p:cNvPr id="200736" name="Group 41"/>
              <p:cNvGrpSpPr>
                <a:grpSpLocks/>
              </p:cNvGrpSpPr>
              <p:nvPr/>
            </p:nvGrpSpPr>
            <p:grpSpPr bwMode="auto">
              <a:xfrm>
                <a:off x="2544" y="1056"/>
                <a:ext cx="1496" cy="1549"/>
                <a:chOff x="3696" y="1008"/>
                <a:chExt cx="1496" cy="1549"/>
              </a:xfrm>
            </p:grpSpPr>
            <p:sp>
              <p:nvSpPr>
                <p:cNvPr id="200746"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200747"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200748" name="Group 44"/>
                <p:cNvGrpSpPr>
                  <a:grpSpLocks/>
                </p:cNvGrpSpPr>
                <p:nvPr/>
              </p:nvGrpSpPr>
              <p:grpSpPr bwMode="auto">
                <a:xfrm rot="5400000" flipV="1">
                  <a:off x="4912" y="1040"/>
                  <a:ext cx="263" cy="296"/>
                  <a:chOff x="2795" y="2300"/>
                  <a:chExt cx="263" cy="296"/>
                </a:xfrm>
              </p:grpSpPr>
              <p:sp>
                <p:nvSpPr>
                  <p:cNvPr id="200751"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200752"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200749"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200750"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grpSp>
            <p:nvGrpSpPr>
              <p:cNvPr id="200737" name="Group 49"/>
              <p:cNvGrpSpPr>
                <a:grpSpLocks/>
              </p:cNvGrpSpPr>
              <p:nvPr/>
            </p:nvGrpSpPr>
            <p:grpSpPr bwMode="auto">
              <a:xfrm flipH="1">
                <a:off x="912" y="1104"/>
                <a:ext cx="1496" cy="1549"/>
                <a:chOff x="3696" y="1008"/>
                <a:chExt cx="1496" cy="1549"/>
              </a:xfrm>
            </p:grpSpPr>
            <p:sp>
              <p:nvSpPr>
                <p:cNvPr id="200739"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200740"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nvGrpSpPr>
                <p:cNvPr id="200741" name="Group 52"/>
                <p:cNvGrpSpPr>
                  <a:grpSpLocks/>
                </p:cNvGrpSpPr>
                <p:nvPr/>
              </p:nvGrpSpPr>
              <p:grpSpPr bwMode="auto">
                <a:xfrm rot="5400000" flipV="1">
                  <a:off x="4912" y="1040"/>
                  <a:ext cx="263" cy="296"/>
                  <a:chOff x="2795" y="2300"/>
                  <a:chExt cx="263" cy="296"/>
                </a:xfrm>
              </p:grpSpPr>
              <p:sp>
                <p:nvSpPr>
                  <p:cNvPr id="200744"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solidFill>
                        <a:srgbClr val="000000"/>
                      </a:solidFill>
                    </a:endParaRPr>
                  </a:p>
                </p:txBody>
              </p:sp>
              <p:sp>
                <p:nvSpPr>
                  <p:cNvPr id="200745"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solidFill>
                        <a:srgbClr val="000000"/>
                      </a:solidFill>
                    </a:endParaRPr>
                  </a:p>
                </p:txBody>
              </p:sp>
            </p:grpSp>
            <p:sp>
              <p:nvSpPr>
                <p:cNvPr id="200742"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solidFill>
                      <a:srgbClr val="000000"/>
                    </a:solidFill>
                  </a:endParaRPr>
                </a:p>
              </p:txBody>
            </p:sp>
            <p:sp>
              <p:nvSpPr>
                <p:cNvPr id="200743"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solidFill>
                      <a:srgbClr val="000000"/>
                    </a:solidFill>
                  </a:endParaRPr>
                </a:p>
              </p:txBody>
            </p:sp>
          </p:grpSp>
          <p:sp>
            <p:nvSpPr>
              <p:cNvPr id="200738"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solidFill>
                    <a:srgbClr val="000000"/>
                  </a:solidFill>
                </a:endParaRPr>
              </a:p>
            </p:txBody>
          </p:sp>
        </p:grpSp>
      </p:grpSp>
    </p:spTree>
    <p:extLst>
      <p:ext uri="{BB962C8B-B14F-4D97-AF65-F5344CB8AC3E}">
        <p14:creationId xmlns:p14="http://schemas.microsoft.com/office/powerpoint/2010/main" val="101291143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3210"/>
                                        </p:tgtEl>
                                        <p:attrNameLst>
                                          <p:attrName>style.visibility</p:attrName>
                                        </p:attrNameLst>
                                      </p:cBhvr>
                                      <p:to>
                                        <p:strVal val="visible"/>
                                      </p:to>
                                    </p:set>
                                    <p:animEffect transition="in" filter="fade">
                                      <p:cBhvr>
                                        <p:cTn id="7" dur="2000"/>
                                        <p:tgtEl>
                                          <p:spTgt spid="23532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353211"/>
                                        </p:tgtEl>
                                        <p:attrNameLst>
                                          <p:attrName>style.visibility</p:attrName>
                                        </p:attrNameLst>
                                      </p:cBhvr>
                                      <p:to>
                                        <p:strVal val="visible"/>
                                      </p:to>
                                    </p:set>
                                    <p:animEffect transition="in" filter="fade">
                                      <p:cBhvr>
                                        <p:cTn id="12" dur="2000"/>
                                        <p:tgtEl>
                                          <p:spTgt spid="2353211"/>
                                        </p:tgtEl>
                                      </p:cBhvr>
                                    </p:animEffect>
                                  </p:childTnLst>
                                </p:cTn>
                              </p:par>
                            </p:childTnLst>
                          </p:cTn>
                        </p:par>
                        <p:par>
                          <p:cTn id="13" fill="hold" nodeType="afterGroup">
                            <p:stCondLst>
                              <p:cond delay="2000"/>
                            </p:stCondLst>
                            <p:childTnLst>
                              <p:par>
                                <p:cTn id="14" presetID="22" presetClass="entr" presetSubtype="4" fill="hold" nodeType="afterEffect">
                                  <p:stCondLst>
                                    <p:cond delay="0"/>
                                  </p:stCondLst>
                                  <p:childTnLst>
                                    <p:set>
                                      <p:cBhvr>
                                        <p:cTn id="15" dur="1" fill="hold">
                                          <p:stCondLst>
                                            <p:cond delay="0"/>
                                          </p:stCondLst>
                                        </p:cTn>
                                        <p:tgtEl>
                                          <p:spTgt spid="2353212"/>
                                        </p:tgtEl>
                                        <p:attrNameLst>
                                          <p:attrName>style.visibility</p:attrName>
                                        </p:attrNameLst>
                                      </p:cBhvr>
                                      <p:to>
                                        <p:strVal val="visible"/>
                                      </p:to>
                                    </p:set>
                                    <p:animEffect transition="in" filter="wipe(down)">
                                      <p:cBhvr>
                                        <p:cTn id="16" dur="1000"/>
                                        <p:tgtEl>
                                          <p:spTgt spid="235321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3210"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8" name="Rectangle 117"/>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136199" name="Text Box 10"/>
          <p:cNvSpPr txBox="1">
            <a:spLocks noChangeArrowheads="1"/>
          </p:cNvSpPr>
          <p:nvPr/>
        </p:nvSpPr>
        <p:spPr bwMode="auto">
          <a:xfrm>
            <a:off x="1065213" y="227013"/>
            <a:ext cx="6854825" cy="2287587"/>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sz="2800" b="1" i="0" dirty="0">
                <a:solidFill>
                  <a:srgbClr val="008000"/>
                </a:solidFill>
              </a:rPr>
              <a:t>17</a:t>
            </a:r>
            <a:r>
              <a:rPr lang="en-US" sz="2800" b="1" i="0" dirty="0"/>
              <a:t> </a:t>
            </a:r>
            <a:r>
              <a:rPr lang="en-US" sz="2800" b="1" i="0" dirty="0">
                <a:latin typeface="+mj-lt"/>
              </a:rPr>
              <a:t>But thanks be to God that though you were </a:t>
            </a:r>
            <a:r>
              <a:rPr lang="en-US" sz="2800" b="1" dirty="0">
                <a:latin typeface="+mj-lt"/>
              </a:rPr>
              <a:t>slaves of sin</a:t>
            </a:r>
            <a:r>
              <a:rPr lang="en-US" sz="2800" b="1" i="0" dirty="0">
                <a:latin typeface="+mj-lt"/>
              </a:rPr>
              <a:t>, </a:t>
            </a:r>
            <a:r>
              <a:rPr lang="en-US" sz="2800" b="1" i="0" dirty="0">
                <a:solidFill>
                  <a:srgbClr val="0000FF"/>
                </a:solidFill>
                <a:latin typeface="+mj-lt"/>
              </a:rPr>
              <a:t>you became</a:t>
            </a:r>
            <a:r>
              <a:rPr lang="en-US" sz="2800" b="1" i="0" dirty="0">
                <a:solidFill>
                  <a:srgbClr val="000099"/>
                </a:solidFill>
                <a:latin typeface="+mj-lt"/>
              </a:rPr>
              <a:t> </a:t>
            </a:r>
          </a:p>
          <a:p>
            <a:pPr algn="ctr"/>
            <a:r>
              <a:rPr lang="en-US" i="0" u="sng" dirty="0">
                <a:solidFill>
                  <a:srgbClr val="FF0000"/>
                </a:solidFill>
                <a:latin typeface="Eras Bold ITC" pitchFamily="34" charset="0"/>
              </a:rPr>
              <a:t>obedient from the heart</a:t>
            </a:r>
            <a:r>
              <a:rPr lang="en-US" b="1" i="0" dirty="0">
                <a:solidFill>
                  <a:schemeClr val="bg1"/>
                </a:solidFill>
              </a:rPr>
              <a:t> </a:t>
            </a:r>
          </a:p>
          <a:p>
            <a:pPr algn="ctr"/>
            <a:r>
              <a:rPr lang="en-US" sz="2800" b="1" i="0" dirty="0">
                <a:latin typeface="+mj-lt"/>
              </a:rPr>
              <a:t>to that form of teaching to </a:t>
            </a:r>
          </a:p>
          <a:p>
            <a:pPr algn="ctr"/>
            <a:r>
              <a:rPr lang="en-US" sz="2800" b="1" i="0" dirty="0">
                <a:latin typeface="+mj-lt"/>
              </a:rPr>
              <a:t>which you were committed,</a:t>
            </a:r>
          </a:p>
        </p:txBody>
      </p:sp>
      <p:pic>
        <p:nvPicPr>
          <p:cNvPr id="136196"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5520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a:solidFill>
                  <a:schemeClr val="bg1"/>
                </a:solidFill>
                <a:effectLst>
                  <a:outerShdw blurRad="38100" dist="38100" dir="2700000" algn="tl">
                    <a:srgbClr val="000000"/>
                  </a:outerShdw>
                </a:effectLst>
                <a:latin typeface="Eras Bold ITC" pitchFamily="34" charset="0"/>
                <a:cs typeface="+mn-cs"/>
              </a:rPr>
              <a:t>Christ’s Death</a:t>
            </a:r>
          </a:p>
        </p:txBody>
      </p:sp>
      <p:sp>
        <p:nvSpPr>
          <p:cNvPr id="2355258" name="Oval 58"/>
          <p:cNvSpPr>
            <a:spLocks noChangeArrowheads="1"/>
          </p:cNvSpPr>
          <p:nvPr/>
        </p:nvSpPr>
        <p:spPr bwMode="auto">
          <a:xfrm>
            <a:off x="2959100" y="3117850"/>
            <a:ext cx="2744788"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r>
              <a:rPr lang="en-US" sz="4000" b="1" i="0">
                <a:solidFill>
                  <a:schemeClr val="bg1"/>
                </a:solidFill>
                <a:latin typeface="Eras Bold ITC" pitchFamily="34" charset="0"/>
              </a:rPr>
              <a:t>FAITH</a:t>
            </a:r>
          </a:p>
        </p:txBody>
      </p:sp>
      <p:sp>
        <p:nvSpPr>
          <p:cNvPr id="2355259" name="Line 59"/>
          <p:cNvSpPr>
            <a:spLocks noChangeShapeType="1"/>
          </p:cNvSpPr>
          <p:nvPr/>
        </p:nvSpPr>
        <p:spPr bwMode="auto">
          <a:xfrm flipH="1" flipV="1">
            <a:off x="3136900" y="1665288"/>
            <a:ext cx="403225" cy="1628775"/>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cs typeface="+mn-cs"/>
            </a:endParaRPr>
          </a:p>
        </p:txBody>
      </p:sp>
      <p:sp>
        <p:nvSpPr>
          <p:cNvPr id="2355260" name="Line 60"/>
          <p:cNvSpPr>
            <a:spLocks noChangeShapeType="1"/>
          </p:cNvSpPr>
          <p:nvPr/>
        </p:nvSpPr>
        <p:spPr bwMode="auto">
          <a:xfrm flipV="1">
            <a:off x="4996070" y="1676399"/>
            <a:ext cx="517318" cy="1596887"/>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cs typeface="+mn-cs"/>
            </a:endParaRPr>
          </a:p>
        </p:txBody>
      </p:sp>
      <p:sp>
        <p:nvSpPr>
          <p:cNvPr id="2355261" name="Oval 61"/>
          <p:cNvSpPr>
            <a:spLocks noChangeArrowheads="1"/>
          </p:cNvSpPr>
          <p:nvPr/>
        </p:nvSpPr>
        <p:spPr bwMode="auto">
          <a:xfrm>
            <a:off x="1761315" y="1111655"/>
            <a:ext cx="2359025" cy="582613"/>
          </a:xfrm>
          <a:prstGeom prst="ellipse">
            <a:avLst/>
          </a:prstGeom>
          <a:noFill/>
          <a:ln w="76200" algn="ctr">
            <a:solidFill>
              <a:schemeClr val="tx1"/>
            </a:solidFill>
            <a:prstDash val="sysDot"/>
            <a:round/>
            <a:headEnd/>
            <a:tailEnd/>
          </a:ln>
        </p:spPr>
        <p:txBody>
          <a:bodyPr wrap="none" anchor="ctr"/>
          <a:lstStyle/>
          <a:p>
            <a:pPr algn="ctr"/>
            <a:endParaRPr lang="en-US"/>
          </a:p>
        </p:txBody>
      </p:sp>
      <p:sp>
        <p:nvSpPr>
          <p:cNvPr id="2355262" name="Oval 62"/>
          <p:cNvSpPr>
            <a:spLocks noChangeArrowheads="1"/>
          </p:cNvSpPr>
          <p:nvPr/>
        </p:nvSpPr>
        <p:spPr bwMode="auto">
          <a:xfrm>
            <a:off x="3902853" y="1046568"/>
            <a:ext cx="3273425" cy="698500"/>
          </a:xfrm>
          <a:prstGeom prst="ellipse">
            <a:avLst/>
          </a:prstGeom>
          <a:noFill/>
          <a:ln w="76200" algn="ctr">
            <a:solidFill>
              <a:schemeClr val="tx1"/>
            </a:solidFill>
            <a:prstDash val="sysDot"/>
            <a:round/>
            <a:headEnd/>
            <a:tailEnd/>
          </a:ln>
        </p:spPr>
        <p:txBody>
          <a:bodyPr wrap="none" anchor="ctr"/>
          <a:lstStyle/>
          <a:p>
            <a:pPr algn="ctr"/>
            <a:endParaRPr lang="en-US"/>
          </a:p>
        </p:txBody>
      </p:sp>
      <p:pic>
        <p:nvPicPr>
          <p:cNvPr id="136209" name="Picture 65"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63" name="Circular Arrow 62"/>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4"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chemeClr val="bg1"/>
                </a:solidFill>
                <a:latin typeface="Arial Black"/>
              </a:rPr>
              <a:t>NEW LIFE</a:t>
            </a:r>
          </a:p>
        </p:txBody>
      </p:sp>
      <p:sp>
        <p:nvSpPr>
          <p:cNvPr id="65" name="Circular Arrow 64"/>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6"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chemeClr val="bg1"/>
                </a:solidFill>
                <a:latin typeface="Arial Black"/>
              </a:rPr>
              <a:t>INTO DEATH</a:t>
            </a:r>
          </a:p>
        </p:txBody>
      </p:sp>
      <p:sp>
        <p:nvSpPr>
          <p:cNvPr id="67"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p>
        </p:txBody>
      </p:sp>
      <p:pic>
        <p:nvPicPr>
          <p:cNvPr id="68"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1" name="Group 14"/>
          <p:cNvGrpSpPr>
            <a:grpSpLocks/>
          </p:cNvGrpSpPr>
          <p:nvPr/>
        </p:nvGrpSpPr>
        <p:grpSpPr bwMode="auto">
          <a:xfrm>
            <a:off x="5329997" y="5124934"/>
            <a:ext cx="985838" cy="1520825"/>
            <a:chOff x="816" y="1440"/>
            <a:chExt cx="1772" cy="2732"/>
          </a:xfrm>
        </p:grpSpPr>
        <p:grpSp>
          <p:nvGrpSpPr>
            <p:cNvPr id="72" name="Group 15"/>
            <p:cNvGrpSpPr>
              <a:grpSpLocks/>
            </p:cNvGrpSpPr>
            <p:nvPr/>
          </p:nvGrpSpPr>
          <p:grpSpPr bwMode="auto">
            <a:xfrm>
              <a:off x="816" y="1440"/>
              <a:ext cx="1772" cy="2732"/>
              <a:chOff x="3216" y="720"/>
              <a:chExt cx="1772" cy="2732"/>
            </a:xfrm>
          </p:grpSpPr>
          <p:sp>
            <p:nvSpPr>
              <p:cNvPr id="107"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p>
            </p:txBody>
          </p:sp>
          <p:sp>
            <p:nvSpPr>
              <p:cNvPr id="108"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p>
            </p:txBody>
          </p:sp>
          <p:sp>
            <p:nvSpPr>
              <p:cNvPr id="109"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p>
            </p:txBody>
          </p:sp>
          <p:sp>
            <p:nvSpPr>
              <p:cNvPr id="110"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p>
            </p:txBody>
          </p:sp>
          <p:sp>
            <p:nvSpPr>
              <p:cNvPr id="111"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p>
            </p:txBody>
          </p:sp>
          <p:sp>
            <p:nvSpPr>
              <p:cNvPr id="112"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sp>
            <p:nvSpPr>
              <p:cNvPr id="113"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p>
            </p:txBody>
          </p:sp>
          <p:sp>
            <p:nvSpPr>
              <p:cNvPr id="114"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grpSp>
        <p:grpSp>
          <p:nvGrpSpPr>
            <p:cNvPr id="73" name="Group 24"/>
            <p:cNvGrpSpPr>
              <a:grpSpLocks/>
            </p:cNvGrpSpPr>
            <p:nvPr/>
          </p:nvGrpSpPr>
          <p:grpSpPr bwMode="auto">
            <a:xfrm>
              <a:off x="960" y="1680"/>
              <a:ext cx="1393" cy="1775"/>
              <a:chOff x="912" y="672"/>
              <a:chExt cx="3128" cy="3475"/>
            </a:xfrm>
          </p:grpSpPr>
          <p:grpSp>
            <p:nvGrpSpPr>
              <p:cNvPr id="74" name="Group 25"/>
              <p:cNvGrpSpPr>
                <a:grpSpLocks/>
              </p:cNvGrpSpPr>
              <p:nvPr/>
            </p:nvGrpSpPr>
            <p:grpSpPr bwMode="auto">
              <a:xfrm>
                <a:off x="2214" y="1042"/>
                <a:ext cx="626" cy="1186"/>
                <a:chOff x="2218" y="1066"/>
                <a:chExt cx="626" cy="1186"/>
              </a:xfrm>
            </p:grpSpPr>
            <p:sp>
              <p:nvSpPr>
                <p:cNvPr id="101"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p>
              </p:txBody>
            </p:sp>
            <p:sp>
              <p:nvSpPr>
                <p:cNvPr id="102"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p>
              </p:txBody>
            </p:sp>
            <p:grpSp>
              <p:nvGrpSpPr>
                <p:cNvPr id="103" name="Group 28"/>
                <p:cNvGrpSpPr>
                  <a:grpSpLocks/>
                </p:cNvGrpSpPr>
                <p:nvPr/>
              </p:nvGrpSpPr>
              <p:grpSpPr bwMode="auto">
                <a:xfrm>
                  <a:off x="2364" y="1066"/>
                  <a:ext cx="240" cy="251"/>
                  <a:chOff x="2364" y="1066"/>
                  <a:chExt cx="240" cy="251"/>
                </a:xfrm>
              </p:grpSpPr>
              <p:sp>
                <p:nvSpPr>
                  <p:cNvPr id="104"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p>
                </p:txBody>
              </p:sp>
              <p:sp>
                <p:nvSpPr>
                  <p:cNvPr id="105"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p>
                </p:txBody>
              </p:sp>
              <p:sp>
                <p:nvSpPr>
                  <p:cNvPr id="106"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p>
                </p:txBody>
              </p:sp>
            </p:grpSp>
          </p:grpSp>
          <p:grpSp>
            <p:nvGrpSpPr>
              <p:cNvPr id="75" name="Group 32"/>
              <p:cNvGrpSpPr>
                <a:grpSpLocks/>
              </p:cNvGrpSpPr>
              <p:nvPr/>
            </p:nvGrpSpPr>
            <p:grpSpPr bwMode="auto">
              <a:xfrm>
                <a:off x="2256" y="672"/>
                <a:ext cx="436" cy="647"/>
                <a:chOff x="4512" y="480"/>
                <a:chExt cx="436" cy="647"/>
              </a:xfrm>
            </p:grpSpPr>
            <p:sp>
              <p:nvSpPr>
                <p:cNvPr id="95"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p>
              </p:txBody>
            </p:sp>
            <p:grpSp>
              <p:nvGrpSpPr>
                <p:cNvPr id="96" name="Group 34"/>
                <p:cNvGrpSpPr>
                  <a:grpSpLocks/>
                </p:cNvGrpSpPr>
                <p:nvPr/>
              </p:nvGrpSpPr>
              <p:grpSpPr bwMode="auto">
                <a:xfrm>
                  <a:off x="4512" y="561"/>
                  <a:ext cx="67" cy="288"/>
                  <a:chOff x="2265" y="619"/>
                  <a:chExt cx="67" cy="288"/>
                </a:xfrm>
              </p:grpSpPr>
              <p:sp>
                <p:nvSpPr>
                  <p:cNvPr id="99"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p>
                </p:txBody>
              </p:sp>
              <p:sp>
                <p:nvSpPr>
                  <p:cNvPr id="100"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p>
                </p:txBody>
              </p:sp>
            </p:grpSp>
            <p:sp>
              <p:nvSpPr>
                <p:cNvPr id="97"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p>
              </p:txBody>
            </p:sp>
            <p:sp>
              <p:nvSpPr>
                <p:cNvPr id="98"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p>
              </p:txBody>
            </p:sp>
          </p:grpSp>
          <p:sp>
            <p:nvSpPr>
              <p:cNvPr id="76"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sp>
            <p:nvSpPr>
              <p:cNvPr id="77"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p>
            </p:txBody>
          </p:sp>
          <p:grpSp>
            <p:nvGrpSpPr>
              <p:cNvPr id="78" name="Group 41"/>
              <p:cNvGrpSpPr>
                <a:grpSpLocks/>
              </p:cNvGrpSpPr>
              <p:nvPr/>
            </p:nvGrpSpPr>
            <p:grpSpPr bwMode="auto">
              <a:xfrm>
                <a:off x="2544" y="1056"/>
                <a:ext cx="1496" cy="1549"/>
                <a:chOff x="3696" y="1008"/>
                <a:chExt cx="1496" cy="1549"/>
              </a:xfrm>
            </p:grpSpPr>
            <p:sp>
              <p:nvSpPr>
                <p:cNvPr id="88"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89"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90" name="Group 44"/>
                <p:cNvGrpSpPr>
                  <a:grpSpLocks/>
                </p:cNvGrpSpPr>
                <p:nvPr/>
              </p:nvGrpSpPr>
              <p:grpSpPr bwMode="auto">
                <a:xfrm rot="5400000" flipV="1">
                  <a:off x="4912" y="1040"/>
                  <a:ext cx="263" cy="296"/>
                  <a:chOff x="2795" y="2300"/>
                  <a:chExt cx="263" cy="296"/>
                </a:xfrm>
              </p:grpSpPr>
              <p:sp>
                <p:nvSpPr>
                  <p:cNvPr id="93"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94"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91"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92"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grpSp>
            <p:nvGrpSpPr>
              <p:cNvPr id="79" name="Group 49"/>
              <p:cNvGrpSpPr>
                <a:grpSpLocks/>
              </p:cNvGrpSpPr>
              <p:nvPr/>
            </p:nvGrpSpPr>
            <p:grpSpPr bwMode="auto">
              <a:xfrm flipH="1">
                <a:off x="912" y="1104"/>
                <a:ext cx="1496" cy="1549"/>
                <a:chOff x="3696" y="1008"/>
                <a:chExt cx="1496" cy="1549"/>
              </a:xfrm>
            </p:grpSpPr>
            <p:sp>
              <p:nvSpPr>
                <p:cNvPr id="81"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82"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83" name="Group 52"/>
                <p:cNvGrpSpPr>
                  <a:grpSpLocks/>
                </p:cNvGrpSpPr>
                <p:nvPr/>
              </p:nvGrpSpPr>
              <p:grpSpPr bwMode="auto">
                <a:xfrm rot="5400000" flipV="1">
                  <a:off x="4912" y="1040"/>
                  <a:ext cx="263" cy="296"/>
                  <a:chOff x="2795" y="2300"/>
                  <a:chExt cx="263" cy="296"/>
                </a:xfrm>
              </p:grpSpPr>
              <p:sp>
                <p:nvSpPr>
                  <p:cNvPr id="86"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87"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84"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85"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sp>
            <p:nvSpPr>
              <p:cNvPr id="80"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grpSp>
      </p:grpSp>
      <p:sp>
        <p:nvSpPr>
          <p:cNvPr id="69"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7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414594432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261"/>
                                        </p:tgtEl>
                                        <p:attrNameLst>
                                          <p:attrName>style.visibility</p:attrName>
                                        </p:attrNameLst>
                                      </p:cBhvr>
                                      <p:to>
                                        <p:strVal val="visible"/>
                                      </p:to>
                                    </p:set>
                                    <p:animEffect transition="in" filter="fade">
                                      <p:cBhvr>
                                        <p:cTn id="7" dur="1000"/>
                                        <p:tgtEl>
                                          <p:spTgt spid="23552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262"/>
                                        </p:tgtEl>
                                        <p:attrNameLst>
                                          <p:attrName>style.visibility</p:attrName>
                                        </p:attrNameLst>
                                      </p:cBhvr>
                                      <p:to>
                                        <p:strVal val="visible"/>
                                      </p:to>
                                    </p:set>
                                    <p:animEffect transition="in" filter="fade">
                                      <p:cBhvr>
                                        <p:cTn id="12" dur="1000"/>
                                        <p:tgtEl>
                                          <p:spTgt spid="23552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258"/>
                                        </p:tgtEl>
                                        <p:attrNameLst>
                                          <p:attrName>style.visibility</p:attrName>
                                        </p:attrNameLst>
                                      </p:cBhvr>
                                      <p:to>
                                        <p:strVal val="visible"/>
                                      </p:to>
                                    </p:set>
                                    <p:animEffect transition="in" filter="fade">
                                      <p:cBhvr>
                                        <p:cTn id="17" dur="2000"/>
                                        <p:tgtEl>
                                          <p:spTgt spid="2355258"/>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355259"/>
                                        </p:tgtEl>
                                        <p:attrNameLst>
                                          <p:attrName>style.visibility</p:attrName>
                                        </p:attrNameLst>
                                      </p:cBhvr>
                                      <p:to>
                                        <p:strVal val="visible"/>
                                      </p:to>
                                    </p:set>
                                    <p:animEffect transition="in" filter="wipe(down)">
                                      <p:cBhvr>
                                        <p:cTn id="21" dur="1000"/>
                                        <p:tgtEl>
                                          <p:spTgt spid="2355259"/>
                                        </p:tgtEl>
                                      </p:cBhvr>
                                    </p:animEffect>
                                  </p:childTnLst>
                                </p:cTn>
                              </p:par>
                            </p:childTnLst>
                          </p:cTn>
                        </p:par>
                        <p:par>
                          <p:cTn id="22" fill="hold">
                            <p:stCondLst>
                              <p:cond delay="3000"/>
                            </p:stCondLst>
                            <p:childTnLst>
                              <p:par>
                                <p:cTn id="23" presetID="22" presetClass="entr" presetSubtype="4" fill="hold" nodeType="afterEffect">
                                  <p:stCondLst>
                                    <p:cond delay="0"/>
                                  </p:stCondLst>
                                  <p:childTnLst>
                                    <p:set>
                                      <p:cBhvr>
                                        <p:cTn id="24" dur="1" fill="hold">
                                          <p:stCondLst>
                                            <p:cond delay="0"/>
                                          </p:stCondLst>
                                        </p:cTn>
                                        <p:tgtEl>
                                          <p:spTgt spid="2355260"/>
                                        </p:tgtEl>
                                        <p:attrNameLst>
                                          <p:attrName>style.visibility</p:attrName>
                                        </p:attrNameLst>
                                      </p:cBhvr>
                                      <p:to>
                                        <p:strVal val="visible"/>
                                      </p:to>
                                    </p:set>
                                    <p:animEffect transition="in" filter="wipe(down)">
                                      <p:cBhvr>
                                        <p:cTn id="25" dur="1000"/>
                                        <p:tgtEl>
                                          <p:spTgt spid="2355260"/>
                                        </p:tgtEl>
                                      </p:cBhvr>
                                    </p:animEffect>
                                  </p:childTnLst>
                                </p:cTn>
                              </p:par>
                              <p:par>
                                <p:cTn id="26" presetID="10" presetClass="entr" presetSubtype="0" fill="hold" nodeType="withEffect">
                                  <p:stCondLst>
                                    <p:cond delay="0"/>
                                  </p:stCondLst>
                                  <p:childTnLst>
                                    <p:set>
                                      <p:cBhvr>
                                        <p:cTn id="27" dur="1" fill="hold">
                                          <p:stCondLst>
                                            <p:cond delay="0"/>
                                          </p:stCondLst>
                                        </p:cTn>
                                        <p:tgtEl>
                                          <p:spTgt spid="117"/>
                                        </p:tgtEl>
                                        <p:attrNameLst>
                                          <p:attrName>style.visibility</p:attrName>
                                        </p:attrNameLst>
                                      </p:cBhvr>
                                      <p:to>
                                        <p:strVal val="visible"/>
                                      </p:to>
                                    </p:set>
                                    <p:animEffect transition="in" filter="fade">
                                      <p:cBhvr>
                                        <p:cTn id="28" dur="2000"/>
                                        <p:tgtEl>
                                          <p:spTgt spid="1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fade">
                                      <p:cBhvr>
                                        <p:cTn id="31" dur="20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58" grpId="0" animBg="1"/>
      <p:bldP spid="2355261" grpId="0" animBg="1"/>
      <p:bldP spid="2355262" grpId="0" animBg="1"/>
      <p:bldP spid="69"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7" name="Rectangle 116"/>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2427930" name="Text Box 26"/>
          <p:cNvSpPr txBox="1">
            <a:spLocks noChangeArrowheads="1"/>
          </p:cNvSpPr>
          <p:nvPr/>
        </p:nvSpPr>
        <p:spPr bwMode="auto">
          <a:xfrm>
            <a:off x="1289050" y="188070"/>
            <a:ext cx="6280150" cy="255454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algn="ctr"/>
            <a:r>
              <a:rPr lang="en-US" b="1" i="0" dirty="0">
                <a:solidFill>
                  <a:srgbClr val="008000"/>
                </a:solidFill>
              </a:rPr>
              <a:t>22</a:t>
            </a:r>
            <a:r>
              <a:rPr lang="en-US" b="1" i="0" dirty="0">
                <a:solidFill>
                  <a:schemeClr val="tx2"/>
                </a:solidFill>
              </a:rPr>
              <a:t> </a:t>
            </a:r>
            <a:r>
              <a:rPr lang="en-US" b="1" i="0" dirty="0">
                <a:solidFill>
                  <a:schemeClr val="tx2"/>
                </a:solidFill>
                <a:latin typeface="+mj-lt"/>
              </a:rPr>
              <a:t>But now</a:t>
            </a:r>
            <a:r>
              <a:rPr lang="en-US" b="1" i="0" dirty="0">
                <a:solidFill>
                  <a:srgbClr val="FFFF66"/>
                </a:solidFill>
                <a:latin typeface="+mj-lt"/>
              </a:rPr>
              <a:t> </a:t>
            </a:r>
            <a:r>
              <a:rPr lang="en-US" b="1" i="0" dirty="0">
                <a:solidFill>
                  <a:srgbClr val="FF0000"/>
                </a:solidFill>
              </a:rPr>
              <a:t>having been </a:t>
            </a:r>
            <a:r>
              <a:rPr lang="en-US" i="0" u="sng" dirty="0">
                <a:solidFill>
                  <a:srgbClr val="FF0000"/>
                </a:solidFill>
                <a:latin typeface="Eras Bold ITC" pitchFamily="34" charset="0"/>
              </a:rPr>
              <a:t>freed from sin</a:t>
            </a:r>
            <a:r>
              <a:rPr lang="en-US" b="1" i="0" dirty="0">
                <a:solidFill>
                  <a:srgbClr val="FF0000"/>
                </a:solidFill>
              </a:rPr>
              <a:t> and enslaved to God,</a:t>
            </a:r>
            <a:r>
              <a:rPr lang="en-US" b="1" i="0" dirty="0">
                <a:solidFill>
                  <a:srgbClr val="FFFF66"/>
                </a:solidFill>
              </a:rPr>
              <a:t> </a:t>
            </a:r>
            <a:r>
              <a:rPr lang="en-US" b="1" i="0" dirty="0">
                <a:solidFill>
                  <a:schemeClr val="tx2"/>
                </a:solidFill>
                <a:latin typeface="+mj-lt"/>
              </a:rPr>
              <a:t>you derive your benefit,</a:t>
            </a:r>
            <a:r>
              <a:rPr lang="en-US" b="1" i="0" dirty="0">
                <a:solidFill>
                  <a:srgbClr val="FFFF66"/>
                </a:solidFill>
                <a:latin typeface="+mj-lt"/>
              </a:rPr>
              <a:t> </a:t>
            </a:r>
            <a:r>
              <a:rPr lang="en-US" b="1" i="0" u="sng" dirty="0">
                <a:solidFill>
                  <a:srgbClr val="FF0000"/>
                </a:solidFill>
              </a:rPr>
              <a:t>resulting in </a:t>
            </a:r>
            <a:r>
              <a:rPr lang="en-US" i="0" u="sng" dirty="0">
                <a:solidFill>
                  <a:srgbClr val="FF0000"/>
                </a:solidFill>
                <a:latin typeface="Eras Bold ITC" pitchFamily="34" charset="0"/>
              </a:rPr>
              <a:t>sanctification</a:t>
            </a:r>
            <a:r>
              <a:rPr lang="en-US" b="1" i="0" dirty="0">
                <a:solidFill>
                  <a:schemeClr val="tx2"/>
                </a:solidFill>
                <a:latin typeface="+mj-lt"/>
              </a:rPr>
              <a:t>, and the outcome, eternal life.</a:t>
            </a:r>
          </a:p>
        </p:txBody>
      </p:sp>
      <p:pic>
        <p:nvPicPr>
          <p:cNvPr id="137219" name="Picture 108"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428009" name="Oval 105"/>
          <p:cNvSpPr>
            <a:spLocks noChangeArrowheads="1"/>
          </p:cNvSpPr>
          <p:nvPr/>
        </p:nvSpPr>
        <p:spPr bwMode="auto">
          <a:xfrm>
            <a:off x="3336925" y="3332163"/>
            <a:ext cx="2403475" cy="1330325"/>
          </a:xfrm>
          <a:prstGeom prst="ellipse">
            <a:avLst/>
          </a:prstGeom>
          <a:solidFill>
            <a:srgbClr val="000080">
              <a:alpha val="75000"/>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defRPr/>
            </a:pPr>
            <a:r>
              <a:rPr lang="en-US" sz="3600" i="0">
                <a:solidFill>
                  <a:schemeClr val="bg1"/>
                </a:solidFill>
                <a:effectLst>
                  <a:outerShdw blurRad="38100" dist="38100" dir="2700000" algn="tl">
                    <a:srgbClr val="000000"/>
                  </a:outerShdw>
                </a:effectLst>
                <a:latin typeface="Eras Bold ITC" pitchFamily="34" charset="0"/>
                <a:cs typeface="+mn-cs"/>
              </a:rPr>
              <a:t>HOLY</a:t>
            </a:r>
          </a:p>
        </p:txBody>
      </p:sp>
      <p:sp>
        <p:nvSpPr>
          <p:cNvPr id="2428014" name="Oval 110"/>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a:solidFill>
                  <a:schemeClr val="bg1"/>
                </a:solidFill>
                <a:effectLst>
                  <a:outerShdw blurRad="38100" dist="38100" dir="2700000" algn="tl">
                    <a:srgbClr val="000000"/>
                  </a:outerShdw>
                </a:effectLst>
                <a:latin typeface="Eras Bold ITC" pitchFamily="34" charset="0"/>
                <a:cs typeface="+mn-cs"/>
              </a:rPr>
              <a:t>Christ’s Death</a:t>
            </a:r>
          </a:p>
        </p:txBody>
      </p:sp>
      <p:sp>
        <p:nvSpPr>
          <p:cNvPr id="2427989" name="Oval 85"/>
          <p:cNvSpPr>
            <a:spLocks noChangeArrowheads="1"/>
          </p:cNvSpPr>
          <p:nvPr/>
        </p:nvSpPr>
        <p:spPr bwMode="auto">
          <a:xfrm>
            <a:off x="2166938" y="1690250"/>
            <a:ext cx="3384550" cy="582613"/>
          </a:xfrm>
          <a:prstGeom prst="ellipse">
            <a:avLst/>
          </a:prstGeom>
          <a:noFill/>
          <a:ln w="76200" algn="ctr">
            <a:solidFill>
              <a:schemeClr val="tx1"/>
            </a:solidFill>
            <a:prstDash val="sysDot"/>
            <a:round/>
            <a:headEnd/>
            <a:tailEnd/>
          </a:ln>
        </p:spPr>
        <p:txBody>
          <a:bodyPr wrap="none" anchor="ctr"/>
          <a:lstStyle/>
          <a:p>
            <a:pPr algn="ctr"/>
            <a:endParaRPr lang="en-US"/>
          </a:p>
        </p:txBody>
      </p:sp>
      <p:sp>
        <p:nvSpPr>
          <p:cNvPr id="2427990" name="Line 86"/>
          <p:cNvSpPr>
            <a:spLocks noChangeShapeType="1"/>
          </p:cNvSpPr>
          <p:nvPr/>
        </p:nvSpPr>
        <p:spPr bwMode="auto">
          <a:xfrm>
            <a:off x="3039220" y="1103280"/>
            <a:ext cx="708025" cy="674688"/>
          </a:xfrm>
          <a:prstGeom prst="line">
            <a:avLst/>
          </a:prstGeom>
          <a:noFill/>
          <a:ln w="161925">
            <a:solidFill>
              <a:srgbClr val="FF0000"/>
            </a:solidFill>
            <a:round/>
            <a:headEnd/>
            <a:tailEnd type="triangle" w="med" len="med"/>
          </a:ln>
          <a:effectLst>
            <a:outerShdw dist="107763" dir="8100000" algn="ctr" rotWithShape="0">
              <a:schemeClr val="tx1">
                <a:alpha val="50000"/>
              </a:schemeClr>
            </a:outerShdw>
          </a:effectLst>
        </p:spPr>
        <p:txBody>
          <a:bodyPr wrap="none" anchor="ctr"/>
          <a:lstStyle/>
          <a:p>
            <a:pPr algn="ctr">
              <a:defRPr/>
            </a:pPr>
            <a:endParaRPr lang="en-US">
              <a:cs typeface="+mn-cs"/>
            </a:endParaRPr>
          </a:p>
        </p:txBody>
      </p:sp>
      <p:sp>
        <p:nvSpPr>
          <p:cNvPr id="2428013" name="Line 109"/>
          <p:cNvSpPr>
            <a:spLocks noChangeShapeType="1"/>
          </p:cNvSpPr>
          <p:nvPr/>
        </p:nvSpPr>
        <p:spPr bwMode="auto">
          <a:xfrm flipH="1" flipV="1">
            <a:off x="4100510" y="2428873"/>
            <a:ext cx="300039" cy="1014414"/>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cs typeface="+mn-cs"/>
            </a:endParaRPr>
          </a:p>
        </p:txBody>
      </p:sp>
      <p:pic>
        <p:nvPicPr>
          <p:cNvPr id="137232" name="Picture 163"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62" name="Circular Arrow 61"/>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3"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chemeClr val="bg1"/>
                </a:solidFill>
                <a:latin typeface="Arial Black"/>
              </a:rPr>
              <a:t>NEW LIFE</a:t>
            </a:r>
          </a:p>
        </p:txBody>
      </p:sp>
      <p:sp>
        <p:nvSpPr>
          <p:cNvPr id="64" name="Circular Arrow 63"/>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5"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chemeClr val="bg1"/>
                </a:solidFill>
                <a:latin typeface="Arial Black"/>
              </a:rPr>
              <a:t>INTO DEATH</a:t>
            </a:r>
          </a:p>
        </p:txBody>
      </p:sp>
      <p:sp>
        <p:nvSpPr>
          <p:cNvPr id="66"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p>
        </p:txBody>
      </p:sp>
      <p:pic>
        <p:nvPicPr>
          <p:cNvPr id="6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0" name="Group 14"/>
          <p:cNvGrpSpPr>
            <a:grpSpLocks/>
          </p:cNvGrpSpPr>
          <p:nvPr/>
        </p:nvGrpSpPr>
        <p:grpSpPr bwMode="auto">
          <a:xfrm>
            <a:off x="5329997" y="5124934"/>
            <a:ext cx="985838" cy="1520825"/>
            <a:chOff x="816" y="1440"/>
            <a:chExt cx="1772" cy="2732"/>
          </a:xfrm>
        </p:grpSpPr>
        <p:grpSp>
          <p:nvGrpSpPr>
            <p:cNvPr id="71" name="Group 15"/>
            <p:cNvGrpSpPr>
              <a:grpSpLocks/>
            </p:cNvGrpSpPr>
            <p:nvPr/>
          </p:nvGrpSpPr>
          <p:grpSpPr bwMode="auto">
            <a:xfrm>
              <a:off x="816" y="1440"/>
              <a:ext cx="1772" cy="2732"/>
              <a:chOff x="3216" y="720"/>
              <a:chExt cx="1772" cy="2732"/>
            </a:xfrm>
          </p:grpSpPr>
          <p:sp>
            <p:nvSpPr>
              <p:cNvPr id="106"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p>
            </p:txBody>
          </p:sp>
          <p:sp>
            <p:nvSpPr>
              <p:cNvPr id="107"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p>
            </p:txBody>
          </p:sp>
          <p:sp>
            <p:nvSpPr>
              <p:cNvPr id="108"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p>
            </p:txBody>
          </p:sp>
          <p:sp>
            <p:nvSpPr>
              <p:cNvPr id="109"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p>
            </p:txBody>
          </p:sp>
          <p:sp>
            <p:nvSpPr>
              <p:cNvPr id="110"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p>
            </p:txBody>
          </p:sp>
          <p:sp>
            <p:nvSpPr>
              <p:cNvPr id="111"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sp>
            <p:nvSpPr>
              <p:cNvPr id="112"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p>
            </p:txBody>
          </p:sp>
          <p:sp>
            <p:nvSpPr>
              <p:cNvPr id="113"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grpSp>
        <p:grpSp>
          <p:nvGrpSpPr>
            <p:cNvPr id="72" name="Group 24"/>
            <p:cNvGrpSpPr>
              <a:grpSpLocks/>
            </p:cNvGrpSpPr>
            <p:nvPr/>
          </p:nvGrpSpPr>
          <p:grpSpPr bwMode="auto">
            <a:xfrm>
              <a:off x="960" y="1680"/>
              <a:ext cx="1393" cy="1775"/>
              <a:chOff x="912" y="672"/>
              <a:chExt cx="3128" cy="3475"/>
            </a:xfrm>
          </p:grpSpPr>
          <p:grpSp>
            <p:nvGrpSpPr>
              <p:cNvPr id="73" name="Group 25"/>
              <p:cNvGrpSpPr>
                <a:grpSpLocks/>
              </p:cNvGrpSpPr>
              <p:nvPr/>
            </p:nvGrpSpPr>
            <p:grpSpPr bwMode="auto">
              <a:xfrm>
                <a:off x="2214" y="1042"/>
                <a:ext cx="626" cy="1186"/>
                <a:chOff x="2218" y="1066"/>
                <a:chExt cx="626" cy="1186"/>
              </a:xfrm>
            </p:grpSpPr>
            <p:sp>
              <p:nvSpPr>
                <p:cNvPr id="100"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p>
              </p:txBody>
            </p:sp>
            <p:sp>
              <p:nvSpPr>
                <p:cNvPr id="101"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p>
              </p:txBody>
            </p:sp>
            <p:grpSp>
              <p:nvGrpSpPr>
                <p:cNvPr id="102" name="Group 28"/>
                <p:cNvGrpSpPr>
                  <a:grpSpLocks/>
                </p:cNvGrpSpPr>
                <p:nvPr/>
              </p:nvGrpSpPr>
              <p:grpSpPr bwMode="auto">
                <a:xfrm>
                  <a:off x="2364" y="1066"/>
                  <a:ext cx="240" cy="251"/>
                  <a:chOff x="2364" y="1066"/>
                  <a:chExt cx="240" cy="251"/>
                </a:xfrm>
              </p:grpSpPr>
              <p:sp>
                <p:nvSpPr>
                  <p:cNvPr id="103"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p>
                </p:txBody>
              </p:sp>
              <p:sp>
                <p:nvSpPr>
                  <p:cNvPr id="104"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p>
                </p:txBody>
              </p:sp>
              <p:sp>
                <p:nvSpPr>
                  <p:cNvPr id="105"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p>
                </p:txBody>
              </p:sp>
            </p:grpSp>
          </p:grpSp>
          <p:grpSp>
            <p:nvGrpSpPr>
              <p:cNvPr id="74" name="Group 32"/>
              <p:cNvGrpSpPr>
                <a:grpSpLocks/>
              </p:cNvGrpSpPr>
              <p:nvPr/>
            </p:nvGrpSpPr>
            <p:grpSpPr bwMode="auto">
              <a:xfrm>
                <a:off x="2256" y="672"/>
                <a:ext cx="436" cy="647"/>
                <a:chOff x="4512" y="480"/>
                <a:chExt cx="436" cy="647"/>
              </a:xfrm>
            </p:grpSpPr>
            <p:sp>
              <p:nvSpPr>
                <p:cNvPr id="94"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p>
              </p:txBody>
            </p:sp>
            <p:grpSp>
              <p:nvGrpSpPr>
                <p:cNvPr id="95" name="Group 34"/>
                <p:cNvGrpSpPr>
                  <a:grpSpLocks/>
                </p:cNvGrpSpPr>
                <p:nvPr/>
              </p:nvGrpSpPr>
              <p:grpSpPr bwMode="auto">
                <a:xfrm>
                  <a:off x="4512" y="561"/>
                  <a:ext cx="67" cy="288"/>
                  <a:chOff x="2265" y="619"/>
                  <a:chExt cx="67" cy="288"/>
                </a:xfrm>
              </p:grpSpPr>
              <p:sp>
                <p:nvSpPr>
                  <p:cNvPr id="98"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p>
                </p:txBody>
              </p:sp>
              <p:sp>
                <p:nvSpPr>
                  <p:cNvPr id="99"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p>
                </p:txBody>
              </p:sp>
            </p:grpSp>
            <p:sp>
              <p:nvSpPr>
                <p:cNvPr id="96"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p>
              </p:txBody>
            </p:sp>
            <p:sp>
              <p:nvSpPr>
                <p:cNvPr id="97"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p>
              </p:txBody>
            </p:sp>
          </p:grpSp>
          <p:sp>
            <p:nvSpPr>
              <p:cNvPr id="75"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sp>
            <p:nvSpPr>
              <p:cNvPr id="76"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p>
            </p:txBody>
          </p:sp>
          <p:grpSp>
            <p:nvGrpSpPr>
              <p:cNvPr id="77" name="Group 41"/>
              <p:cNvGrpSpPr>
                <a:grpSpLocks/>
              </p:cNvGrpSpPr>
              <p:nvPr/>
            </p:nvGrpSpPr>
            <p:grpSpPr bwMode="auto">
              <a:xfrm>
                <a:off x="2544" y="1056"/>
                <a:ext cx="1496" cy="1549"/>
                <a:chOff x="3696" y="1008"/>
                <a:chExt cx="1496" cy="1549"/>
              </a:xfrm>
            </p:grpSpPr>
            <p:sp>
              <p:nvSpPr>
                <p:cNvPr id="87"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88"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89" name="Group 44"/>
                <p:cNvGrpSpPr>
                  <a:grpSpLocks/>
                </p:cNvGrpSpPr>
                <p:nvPr/>
              </p:nvGrpSpPr>
              <p:grpSpPr bwMode="auto">
                <a:xfrm rot="5400000" flipV="1">
                  <a:off x="4912" y="1040"/>
                  <a:ext cx="263" cy="296"/>
                  <a:chOff x="2795" y="2300"/>
                  <a:chExt cx="263" cy="296"/>
                </a:xfrm>
              </p:grpSpPr>
              <p:sp>
                <p:nvSpPr>
                  <p:cNvPr id="92"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93"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90"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91"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grpSp>
            <p:nvGrpSpPr>
              <p:cNvPr id="78" name="Group 49"/>
              <p:cNvGrpSpPr>
                <a:grpSpLocks/>
              </p:cNvGrpSpPr>
              <p:nvPr/>
            </p:nvGrpSpPr>
            <p:grpSpPr bwMode="auto">
              <a:xfrm flipH="1">
                <a:off x="912" y="1104"/>
                <a:ext cx="1496" cy="1549"/>
                <a:chOff x="3696" y="1008"/>
                <a:chExt cx="1496" cy="1549"/>
              </a:xfrm>
            </p:grpSpPr>
            <p:sp>
              <p:nvSpPr>
                <p:cNvPr id="80"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81"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82" name="Group 52"/>
                <p:cNvGrpSpPr>
                  <a:grpSpLocks/>
                </p:cNvGrpSpPr>
                <p:nvPr/>
              </p:nvGrpSpPr>
              <p:grpSpPr bwMode="auto">
                <a:xfrm rot="5400000" flipV="1">
                  <a:off x="4912" y="1040"/>
                  <a:ext cx="263" cy="296"/>
                  <a:chOff x="2795" y="2300"/>
                  <a:chExt cx="263" cy="296"/>
                </a:xfrm>
              </p:grpSpPr>
              <p:sp>
                <p:nvSpPr>
                  <p:cNvPr id="85"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86"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83"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84"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sp>
            <p:nvSpPr>
              <p:cNvPr id="79"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grpSp>
      </p:grpSp>
      <p:sp>
        <p:nvSpPr>
          <p:cNvPr id="68"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9"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52033976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27930"/>
                                        </p:tgtEl>
                                        <p:attrNameLst>
                                          <p:attrName>style.visibility</p:attrName>
                                        </p:attrNameLst>
                                      </p:cBhvr>
                                      <p:to>
                                        <p:strVal val="visible"/>
                                      </p:to>
                                    </p:set>
                                    <p:anim calcmode="lin" valueType="num">
                                      <p:cBhvr additive="base">
                                        <p:cTn id="7" dur="1000" fill="hold"/>
                                        <p:tgtEl>
                                          <p:spTgt spid="2427930"/>
                                        </p:tgtEl>
                                        <p:attrNameLst>
                                          <p:attrName>ppt_x</p:attrName>
                                        </p:attrNameLst>
                                      </p:cBhvr>
                                      <p:tavLst>
                                        <p:tav tm="0">
                                          <p:val>
                                            <p:strVal val="#ppt_x"/>
                                          </p:val>
                                        </p:tav>
                                        <p:tav tm="100000">
                                          <p:val>
                                            <p:strVal val="#ppt_x"/>
                                          </p:val>
                                        </p:tav>
                                      </p:tavLst>
                                    </p:anim>
                                    <p:anim calcmode="lin" valueType="num">
                                      <p:cBhvr additive="base">
                                        <p:cTn id="8" dur="1000" fill="hold"/>
                                        <p:tgtEl>
                                          <p:spTgt spid="24279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427990"/>
                                        </p:tgtEl>
                                        <p:attrNameLst>
                                          <p:attrName>style.visibility</p:attrName>
                                        </p:attrNameLst>
                                      </p:cBhvr>
                                      <p:to>
                                        <p:strVal val="visible"/>
                                      </p:to>
                                    </p:set>
                                    <p:animEffect transition="in" filter="fade">
                                      <p:cBhvr>
                                        <p:cTn id="13" dur="2000"/>
                                        <p:tgtEl>
                                          <p:spTgt spid="242799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27989"/>
                                        </p:tgtEl>
                                        <p:attrNameLst>
                                          <p:attrName>style.visibility</p:attrName>
                                        </p:attrNameLst>
                                      </p:cBhvr>
                                      <p:to>
                                        <p:strVal val="visible"/>
                                      </p:to>
                                    </p:set>
                                    <p:animEffect transition="in" filter="fade">
                                      <p:cBhvr>
                                        <p:cTn id="16" dur="2000"/>
                                        <p:tgtEl>
                                          <p:spTgt spid="242798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28009"/>
                                        </p:tgtEl>
                                        <p:attrNameLst>
                                          <p:attrName>style.visibility</p:attrName>
                                        </p:attrNameLst>
                                      </p:cBhvr>
                                      <p:to>
                                        <p:strVal val="visible"/>
                                      </p:to>
                                    </p:set>
                                    <p:animEffect transition="in" filter="fade">
                                      <p:cBhvr>
                                        <p:cTn id="21" dur="2000"/>
                                        <p:tgtEl>
                                          <p:spTgt spid="2428009"/>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2428013"/>
                                        </p:tgtEl>
                                        <p:attrNameLst>
                                          <p:attrName>style.visibility</p:attrName>
                                        </p:attrNameLst>
                                      </p:cBhvr>
                                      <p:to>
                                        <p:strVal val="visible"/>
                                      </p:to>
                                    </p:set>
                                    <p:animEffect transition="in" filter="wipe(down)">
                                      <p:cBhvr>
                                        <p:cTn id="25" dur="1000"/>
                                        <p:tgtEl>
                                          <p:spTgt spid="2428013"/>
                                        </p:tgtEl>
                                      </p:cBhvr>
                                    </p:animEffect>
                                  </p:childTnLst>
                                </p:cTn>
                              </p:par>
                              <p:par>
                                <p:cTn id="26" presetID="10" presetClass="entr" presetSubtype="0" fill="hold" nodeType="with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fade">
                                      <p:cBhvr>
                                        <p:cTn id="28" dur="2000"/>
                                        <p:tgtEl>
                                          <p:spTgt spid="11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930" grpId="0" animBg="1"/>
      <p:bldP spid="2428009" grpId="0" animBg="1"/>
      <p:bldP spid="2427989" grpId="0" animBg="1"/>
      <p:bldP spid="68"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5" name="Rectangle 11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138247" name="Text Box 10"/>
          <p:cNvSpPr txBox="1">
            <a:spLocks noChangeArrowheads="1"/>
          </p:cNvSpPr>
          <p:nvPr/>
        </p:nvSpPr>
        <p:spPr bwMode="auto">
          <a:xfrm>
            <a:off x="1457739" y="227013"/>
            <a:ext cx="5685183" cy="2062103"/>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b="1" i="0" dirty="0">
                <a:solidFill>
                  <a:srgbClr val="008000"/>
                </a:solidFill>
              </a:rPr>
              <a:t>23</a:t>
            </a:r>
            <a:r>
              <a:rPr lang="en-US" b="1" i="0" dirty="0">
                <a:solidFill>
                  <a:schemeClr val="tx2"/>
                </a:solidFill>
              </a:rPr>
              <a:t> </a:t>
            </a:r>
            <a:r>
              <a:rPr lang="en-US" b="1" i="0" dirty="0">
                <a:solidFill>
                  <a:schemeClr val="tx2"/>
                </a:solidFill>
                <a:latin typeface="+mj-lt"/>
              </a:rPr>
              <a:t>For the</a:t>
            </a:r>
            <a:r>
              <a:rPr lang="en-US" b="1" i="0" dirty="0">
                <a:solidFill>
                  <a:srgbClr val="FFFF66"/>
                </a:solidFill>
                <a:latin typeface="+mj-lt"/>
              </a:rPr>
              <a:t> </a:t>
            </a:r>
            <a:r>
              <a:rPr lang="en-US" b="1" i="0" dirty="0">
                <a:solidFill>
                  <a:srgbClr val="FF0000"/>
                </a:solidFill>
              </a:rPr>
              <a:t>wages of sin is death,</a:t>
            </a:r>
            <a:r>
              <a:rPr lang="en-US" b="1" i="0" dirty="0">
                <a:solidFill>
                  <a:srgbClr val="FFFF66"/>
                </a:solidFill>
              </a:rPr>
              <a:t> </a:t>
            </a:r>
            <a:r>
              <a:rPr lang="en-US" b="1" i="0" dirty="0">
                <a:solidFill>
                  <a:schemeClr val="tx2"/>
                </a:solidFill>
                <a:latin typeface="+mj-lt"/>
              </a:rPr>
              <a:t>but</a:t>
            </a:r>
            <a:r>
              <a:rPr lang="en-US" b="1" i="0" dirty="0">
                <a:solidFill>
                  <a:srgbClr val="FFFF66"/>
                </a:solidFill>
                <a:latin typeface="+mj-lt"/>
              </a:rPr>
              <a:t> </a:t>
            </a:r>
            <a:r>
              <a:rPr lang="en-US" b="1" i="0" dirty="0">
                <a:solidFill>
                  <a:srgbClr val="000099"/>
                </a:solidFill>
                <a:latin typeface="+mj-lt"/>
              </a:rPr>
              <a:t>the </a:t>
            </a:r>
            <a:r>
              <a:rPr lang="en-US" i="0" u="sng" dirty="0">
                <a:solidFill>
                  <a:srgbClr val="0000FF"/>
                </a:solidFill>
                <a:latin typeface="Eras Bold ITC" pitchFamily="34" charset="0"/>
              </a:rPr>
              <a:t>free gift</a:t>
            </a:r>
            <a:r>
              <a:rPr lang="en-US" b="1" i="0" dirty="0">
                <a:solidFill>
                  <a:srgbClr val="000099"/>
                </a:solidFill>
              </a:rPr>
              <a:t> </a:t>
            </a:r>
            <a:r>
              <a:rPr lang="en-US" b="1" i="0" dirty="0">
                <a:solidFill>
                  <a:srgbClr val="000099"/>
                </a:solidFill>
                <a:latin typeface="+mj-lt"/>
              </a:rPr>
              <a:t>of God is </a:t>
            </a:r>
            <a:r>
              <a:rPr lang="en-US" b="1" u="sng" dirty="0">
                <a:solidFill>
                  <a:srgbClr val="000099"/>
                </a:solidFill>
                <a:latin typeface="+mj-lt"/>
              </a:rPr>
              <a:t>eternal life</a:t>
            </a:r>
            <a:r>
              <a:rPr lang="en-US" b="1" i="0" dirty="0">
                <a:solidFill>
                  <a:srgbClr val="000099"/>
                </a:solidFill>
                <a:latin typeface="+mj-lt"/>
              </a:rPr>
              <a:t> in Christ Jesus our Lord.</a:t>
            </a:r>
            <a:r>
              <a:rPr lang="en-US" b="1" i="0" dirty="0">
                <a:solidFill>
                  <a:schemeClr val="tx2"/>
                </a:solidFill>
                <a:latin typeface="+mj-lt"/>
              </a:rPr>
              <a:t>.</a:t>
            </a:r>
            <a:endParaRPr lang="en-US" b="1" i="0" dirty="0">
              <a:latin typeface="+mj-lt"/>
            </a:endParaRPr>
          </a:p>
        </p:txBody>
      </p:sp>
      <p:pic>
        <p:nvPicPr>
          <p:cNvPr id="138244"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5725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a:solidFill>
                  <a:schemeClr val="bg1"/>
                </a:solidFill>
                <a:effectLst>
                  <a:outerShdw blurRad="38100" dist="38100" dir="2700000" algn="tl">
                    <a:srgbClr val="000000"/>
                  </a:outerShdw>
                </a:effectLst>
                <a:latin typeface="Eras Bold ITC" pitchFamily="34" charset="0"/>
                <a:cs typeface="+mn-cs"/>
              </a:rPr>
              <a:t>Christ’s Death</a:t>
            </a:r>
          </a:p>
        </p:txBody>
      </p:sp>
      <p:sp>
        <p:nvSpPr>
          <p:cNvPr id="2357306" name="Oval 58"/>
          <p:cNvSpPr>
            <a:spLocks noChangeArrowheads="1"/>
          </p:cNvSpPr>
          <p:nvPr/>
        </p:nvSpPr>
        <p:spPr bwMode="auto">
          <a:xfrm>
            <a:off x="3006656" y="2567194"/>
            <a:ext cx="2744787"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algn="ctr"/>
            <a:r>
              <a:rPr lang="en-US" sz="4000" b="1" i="0" dirty="0">
                <a:solidFill>
                  <a:schemeClr val="bg1"/>
                </a:solidFill>
                <a:effectLst>
                  <a:outerShdw blurRad="38100" dist="38100" dir="2700000" algn="tl">
                    <a:srgbClr val="000000">
                      <a:alpha val="43137"/>
                    </a:srgbClr>
                  </a:outerShdw>
                </a:effectLst>
                <a:latin typeface="Eras Bold ITC" pitchFamily="34" charset="0"/>
              </a:rPr>
              <a:t>GIFT</a:t>
            </a:r>
          </a:p>
        </p:txBody>
      </p:sp>
      <p:sp>
        <p:nvSpPr>
          <p:cNvPr id="2357307" name="Line 59"/>
          <p:cNvSpPr>
            <a:spLocks noChangeShapeType="1"/>
          </p:cNvSpPr>
          <p:nvPr/>
        </p:nvSpPr>
        <p:spPr bwMode="auto">
          <a:xfrm flipV="1">
            <a:off x="4678017" y="1179440"/>
            <a:ext cx="304799" cy="1497498"/>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algn="ctr">
              <a:defRPr/>
            </a:pPr>
            <a:endParaRPr lang="en-US">
              <a:cs typeface="+mn-cs"/>
            </a:endParaRPr>
          </a:p>
        </p:txBody>
      </p:sp>
      <p:pic>
        <p:nvPicPr>
          <p:cNvPr id="138254" name="Picture 106"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458913" y="5337175"/>
            <a:ext cx="1525587" cy="998538"/>
          </a:xfrm>
          <a:prstGeom prst="rect">
            <a:avLst/>
          </a:prstGeom>
          <a:noFill/>
          <a:ln w="12700">
            <a:solidFill>
              <a:schemeClr val="tx1"/>
            </a:solidFill>
            <a:miter lim="800000"/>
            <a:headEnd/>
            <a:tailEnd/>
          </a:ln>
        </p:spPr>
      </p:pic>
      <p:sp>
        <p:nvSpPr>
          <p:cNvPr id="60" name="Circular Arrow 59"/>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1"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chemeClr val="bg1"/>
                </a:solidFill>
                <a:latin typeface="Arial Black"/>
              </a:rPr>
              <a:t>NEW LIFE</a:t>
            </a:r>
          </a:p>
        </p:txBody>
      </p:sp>
      <p:sp>
        <p:nvSpPr>
          <p:cNvPr id="62" name="Circular Arrow 61"/>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63"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chemeClr val="bg1"/>
                </a:solidFill>
                <a:latin typeface="Arial Black"/>
              </a:rPr>
              <a:t>INTO DEATH</a:t>
            </a:r>
          </a:p>
        </p:txBody>
      </p:sp>
      <p:sp>
        <p:nvSpPr>
          <p:cNvPr id="64"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p>
        </p:txBody>
      </p:sp>
      <p:pic>
        <p:nvPicPr>
          <p:cNvPr id="65"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8" name="Group 14"/>
          <p:cNvGrpSpPr>
            <a:grpSpLocks/>
          </p:cNvGrpSpPr>
          <p:nvPr/>
        </p:nvGrpSpPr>
        <p:grpSpPr bwMode="auto">
          <a:xfrm>
            <a:off x="5329997" y="5124934"/>
            <a:ext cx="985838" cy="1520825"/>
            <a:chOff x="816" y="1440"/>
            <a:chExt cx="1772" cy="2732"/>
          </a:xfrm>
        </p:grpSpPr>
        <p:grpSp>
          <p:nvGrpSpPr>
            <p:cNvPr id="69" name="Group 15"/>
            <p:cNvGrpSpPr>
              <a:grpSpLocks/>
            </p:cNvGrpSpPr>
            <p:nvPr/>
          </p:nvGrpSpPr>
          <p:grpSpPr bwMode="auto">
            <a:xfrm>
              <a:off x="816" y="1440"/>
              <a:ext cx="1772" cy="2732"/>
              <a:chOff x="3216" y="720"/>
              <a:chExt cx="1772" cy="2732"/>
            </a:xfrm>
          </p:grpSpPr>
          <p:sp>
            <p:nvSpPr>
              <p:cNvPr id="104"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p>
            </p:txBody>
          </p:sp>
          <p:sp>
            <p:nvSpPr>
              <p:cNvPr id="105"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p>
            </p:txBody>
          </p:sp>
          <p:sp>
            <p:nvSpPr>
              <p:cNvPr id="106"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p>
            </p:txBody>
          </p:sp>
          <p:sp>
            <p:nvSpPr>
              <p:cNvPr id="107"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a:endParaRPr lang="en-US"/>
              </a:p>
            </p:txBody>
          </p:sp>
          <p:sp>
            <p:nvSpPr>
              <p:cNvPr id="108"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p>
            </p:txBody>
          </p:sp>
          <p:sp>
            <p:nvSpPr>
              <p:cNvPr id="109"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sp>
            <p:nvSpPr>
              <p:cNvPr id="110"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p>
            </p:txBody>
          </p:sp>
          <p:sp>
            <p:nvSpPr>
              <p:cNvPr id="111"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p>
            </p:txBody>
          </p:sp>
        </p:grpSp>
        <p:grpSp>
          <p:nvGrpSpPr>
            <p:cNvPr id="70" name="Group 24"/>
            <p:cNvGrpSpPr>
              <a:grpSpLocks/>
            </p:cNvGrpSpPr>
            <p:nvPr/>
          </p:nvGrpSpPr>
          <p:grpSpPr bwMode="auto">
            <a:xfrm>
              <a:off x="960" y="1680"/>
              <a:ext cx="1393" cy="1775"/>
              <a:chOff x="912" y="672"/>
              <a:chExt cx="3128" cy="3475"/>
            </a:xfrm>
          </p:grpSpPr>
          <p:grpSp>
            <p:nvGrpSpPr>
              <p:cNvPr id="71" name="Group 25"/>
              <p:cNvGrpSpPr>
                <a:grpSpLocks/>
              </p:cNvGrpSpPr>
              <p:nvPr/>
            </p:nvGrpSpPr>
            <p:grpSpPr bwMode="auto">
              <a:xfrm>
                <a:off x="2214" y="1042"/>
                <a:ext cx="626" cy="1186"/>
                <a:chOff x="2218" y="1066"/>
                <a:chExt cx="626" cy="1186"/>
              </a:xfrm>
            </p:grpSpPr>
            <p:sp>
              <p:nvSpPr>
                <p:cNvPr id="98"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p>
              </p:txBody>
            </p:sp>
            <p:sp>
              <p:nvSpPr>
                <p:cNvPr id="99"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p>
              </p:txBody>
            </p:sp>
            <p:grpSp>
              <p:nvGrpSpPr>
                <p:cNvPr id="100" name="Group 28"/>
                <p:cNvGrpSpPr>
                  <a:grpSpLocks/>
                </p:cNvGrpSpPr>
                <p:nvPr/>
              </p:nvGrpSpPr>
              <p:grpSpPr bwMode="auto">
                <a:xfrm>
                  <a:off x="2364" y="1066"/>
                  <a:ext cx="240" cy="251"/>
                  <a:chOff x="2364" y="1066"/>
                  <a:chExt cx="240" cy="251"/>
                </a:xfrm>
              </p:grpSpPr>
              <p:sp>
                <p:nvSpPr>
                  <p:cNvPr id="101"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p>
                </p:txBody>
              </p:sp>
              <p:sp>
                <p:nvSpPr>
                  <p:cNvPr id="102"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p>
                </p:txBody>
              </p:sp>
              <p:sp>
                <p:nvSpPr>
                  <p:cNvPr id="103"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p>
                </p:txBody>
              </p:sp>
            </p:grpSp>
          </p:grpSp>
          <p:grpSp>
            <p:nvGrpSpPr>
              <p:cNvPr id="72" name="Group 32"/>
              <p:cNvGrpSpPr>
                <a:grpSpLocks/>
              </p:cNvGrpSpPr>
              <p:nvPr/>
            </p:nvGrpSpPr>
            <p:grpSpPr bwMode="auto">
              <a:xfrm>
                <a:off x="2256" y="672"/>
                <a:ext cx="436" cy="647"/>
                <a:chOff x="4512" y="480"/>
                <a:chExt cx="436" cy="647"/>
              </a:xfrm>
            </p:grpSpPr>
            <p:sp>
              <p:nvSpPr>
                <p:cNvPr id="92"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p>
              </p:txBody>
            </p:sp>
            <p:grpSp>
              <p:nvGrpSpPr>
                <p:cNvPr id="93" name="Group 34"/>
                <p:cNvGrpSpPr>
                  <a:grpSpLocks/>
                </p:cNvGrpSpPr>
                <p:nvPr/>
              </p:nvGrpSpPr>
              <p:grpSpPr bwMode="auto">
                <a:xfrm>
                  <a:off x="4512" y="561"/>
                  <a:ext cx="67" cy="288"/>
                  <a:chOff x="2265" y="619"/>
                  <a:chExt cx="67" cy="288"/>
                </a:xfrm>
              </p:grpSpPr>
              <p:sp>
                <p:nvSpPr>
                  <p:cNvPr id="96"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p>
                </p:txBody>
              </p:sp>
              <p:sp>
                <p:nvSpPr>
                  <p:cNvPr id="97"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p>
                </p:txBody>
              </p:sp>
            </p:grpSp>
            <p:sp>
              <p:nvSpPr>
                <p:cNvPr id="94"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p>
              </p:txBody>
            </p:sp>
            <p:sp>
              <p:nvSpPr>
                <p:cNvPr id="95"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p>
              </p:txBody>
            </p:sp>
          </p:grpSp>
          <p:sp>
            <p:nvSpPr>
              <p:cNvPr id="73"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sp>
            <p:nvSpPr>
              <p:cNvPr id="74"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p>
            </p:txBody>
          </p:sp>
          <p:grpSp>
            <p:nvGrpSpPr>
              <p:cNvPr id="75" name="Group 41"/>
              <p:cNvGrpSpPr>
                <a:grpSpLocks/>
              </p:cNvGrpSpPr>
              <p:nvPr/>
            </p:nvGrpSpPr>
            <p:grpSpPr bwMode="auto">
              <a:xfrm>
                <a:off x="2544" y="1056"/>
                <a:ext cx="1496" cy="1549"/>
                <a:chOff x="3696" y="1008"/>
                <a:chExt cx="1496" cy="1549"/>
              </a:xfrm>
            </p:grpSpPr>
            <p:sp>
              <p:nvSpPr>
                <p:cNvPr id="85"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86"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87" name="Group 44"/>
                <p:cNvGrpSpPr>
                  <a:grpSpLocks/>
                </p:cNvGrpSpPr>
                <p:nvPr/>
              </p:nvGrpSpPr>
              <p:grpSpPr bwMode="auto">
                <a:xfrm rot="5400000" flipV="1">
                  <a:off x="4912" y="1040"/>
                  <a:ext cx="263" cy="296"/>
                  <a:chOff x="2795" y="2300"/>
                  <a:chExt cx="263" cy="296"/>
                </a:xfrm>
              </p:grpSpPr>
              <p:sp>
                <p:nvSpPr>
                  <p:cNvPr id="90"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91"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88"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89"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grpSp>
            <p:nvGrpSpPr>
              <p:cNvPr id="76" name="Group 49"/>
              <p:cNvGrpSpPr>
                <a:grpSpLocks/>
              </p:cNvGrpSpPr>
              <p:nvPr/>
            </p:nvGrpSpPr>
            <p:grpSpPr bwMode="auto">
              <a:xfrm flipH="1">
                <a:off x="912" y="1104"/>
                <a:ext cx="1496" cy="1549"/>
                <a:chOff x="3696" y="1008"/>
                <a:chExt cx="1496" cy="1549"/>
              </a:xfrm>
            </p:grpSpPr>
            <p:sp>
              <p:nvSpPr>
                <p:cNvPr id="78"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p>
              </p:txBody>
            </p:sp>
            <p:sp>
              <p:nvSpPr>
                <p:cNvPr id="79"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p>
              </p:txBody>
            </p:sp>
            <p:grpSp>
              <p:nvGrpSpPr>
                <p:cNvPr id="80" name="Group 52"/>
                <p:cNvGrpSpPr>
                  <a:grpSpLocks/>
                </p:cNvGrpSpPr>
                <p:nvPr/>
              </p:nvGrpSpPr>
              <p:grpSpPr bwMode="auto">
                <a:xfrm rot="5400000" flipV="1">
                  <a:off x="4912" y="1040"/>
                  <a:ext cx="263" cy="296"/>
                  <a:chOff x="2795" y="2300"/>
                  <a:chExt cx="263" cy="296"/>
                </a:xfrm>
              </p:grpSpPr>
              <p:sp>
                <p:nvSpPr>
                  <p:cNvPr id="83"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p>
                </p:txBody>
              </p:sp>
              <p:sp>
                <p:nvSpPr>
                  <p:cNvPr id="84"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p>
                </p:txBody>
              </p:sp>
            </p:grpSp>
            <p:sp>
              <p:nvSpPr>
                <p:cNvPr id="81"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p>
              </p:txBody>
            </p:sp>
            <p:sp>
              <p:nvSpPr>
                <p:cNvPr id="82"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p>
              </p:txBody>
            </p:sp>
          </p:grpSp>
          <p:sp>
            <p:nvSpPr>
              <p:cNvPr id="77"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p>
            </p:txBody>
          </p:sp>
        </p:grpSp>
      </p:grpSp>
      <p:sp>
        <p:nvSpPr>
          <p:cNvPr id="66"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67"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36219210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7306"/>
                                        </p:tgtEl>
                                        <p:attrNameLst>
                                          <p:attrName>style.visibility</p:attrName>
                                        </p:attrNameLst>
                                      </p:cBhvr>
                                      <p:to>
                                        <p:strVal val="visible"/>
                                      </p:to>
                                    </p:set>
                                    <p:animEffect transition="in" filter="fade">
                                      <p:cBhvr>
                                        <p:cTn id="7" dur="2000"/>
                                        <p:tgtEl>
                                          <p:spTgt spid="235730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2357307"/>
                                        </p:tgtEl>
                                        <p:attrNameLst>
                                          <p:attrName>style.visibility</p:attrName>
                                        </p:attrNameLst>
                                      </p:cBhvr>
                                      <p:to>
                                        <p:strVal val="visible"/>
                                      </p:to>
                                    </p:set>
                                    <p:animEffect transition="in" filter="wipe(down)">
                                      <p:cBhvr>
                                        <p:cTn id="11" dur="1000"/>
                                        <p:tgtEl>
                                          <p:spTgt spid="2357307"/>
                                        </p:tgtEl>
                                      </p:cBhvr>
                                    </p:animEffect>
                                  </p:childTnLst>
                                </p:cTn>
                              </p:par>
                              <p:par>
                                <p:cTn id="12" presetID="10" presetClass="entr" presetSubtype="0" fill="hold" nodeType="withEffect">
                                  <p:stCondLst>
                                    <p:cond delay="0"/>
                                  </p:stCondLst>
                                  <p:childTnLst>
                                    <p:set>
                                      <p:cBhvr>
                                        <p:cTn id="13" dur="1" fill="hold">
                                          <p:stCondLst>
                                            <p:cond delay="0"/>
                                          </p:stCondLst>
                                        </p:cTn>
                                        <p:tgtEl>
                                          <p:spTgt spid="114"/>
                                        </p:tgtEl>
                                        <p:attrNameLst>
                                          <p:attrName>style.visibility</p:attrName>
                                        </p:attrNameLst>
                                      </p:cBhvr>
                                      <p:to>
                                        <p:strVal val="visible"/>
                                      </p:to>
                                    </p:set>
                                    <p:animEffect transition="in" filter="fade">
                                      <p:cBhvr>
                                        <p:cTn id="14" dur="2000"/>
                                        <p:tgtEl>
                                          <p:spTgt spid="1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fade">
                                      <p:cBhvr>
                                        <p:cTn id="17" dur="2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7306" grpId="0" animBg="1"/>
      <p:bldP spid="6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2" descr="godall"/>
          <p:cNvPicPr>
            <a:picLocks noChangeAspect="1" noChangeArrowheads="1"/>
          </p:cNvPicPr>
          <p:nvPr/>
        </p:nvPicPr>
        <p:blipFill>
          <a:blip r:embed="rId3" cstate="print"/>
          <a:srcRect t="28978" r="53996" b="20934"/>
          <a:stretch>
            <a:fillRect/>
          </a:stretch>
        </p:blipFill>
        <p:spPr bwMode="auto">
          <a:xfrm>
            <a:off x="0" y="0"/>
            <a:ext cx="9144000" cy="6858000"/>
          </a:xfrm>
          <a:prstGeom prst="rect">
            <a:avLst/>
          </a:prstGeom>
          <a:noFill/>
          <a:ln w="9525">
            <a:noFill/>
            <a:miter lim="800000"/>
            <a:headEnd/>
            <a:tailEnd/>
          </a:ln>
        </p:spPr>
      </p:pic>
      <p:pic>
        <p:nvPicPr>
          <p:cNvPr id="2" name="Picture 1"/>
          <p:cNvPicPr>
            <a:picLocks noChangeAspect="1"/>
          </p:cNvPicPr>
          <p:nvPr/>
        </p:nvPicPr>
        <p:blipFill rotWithShape="1">
          <a:blip r:embed="rId4" cstate="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l="16442" t="20703" r="23036" b="20044"/>
          <a:stretch/>
        </p:blipFill>
        <p:spPr>
          <a:xfrm>
            <a:off x="4621458" y="3453278"/>
            <a:ext cx="4212081" cy="309402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21459" y="143270"/>
            <a:ext cx="4212081" cy="315906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Rectangle 13"/>
          <p:cNvSpPr>
            <a:spLocks noChangeArrowheads="1"/>
          </p:cNvSpPr>
          <p:nvPr/>
        </p:nvSpPr>
        <p:spPr bwMode="auto">
          <a:xfrm>
            <a:off x="166589" y="143270"/>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V2,11</a:t>
            </a:r>
            <a:r>
              <a:rPr lang="en-US" sz="1800" i="0" dirty="0" smtClean="0">
                <a:solidFill>
                  <a:schemeClr val="bg1"/>
                </a:solidFill>
                <a:effectLst>
                  <a:outerShdw blurRad="38100" dist="38100" dir="2700000" algn="tl">
                    <a:srgbClr val="000000">
                      <a:alpha val="43137"/>
                    </a:srgbClr>
                  </a:outerShdw>
                </a:effectLst>
                <a:latin typeface="Eras Demi ITC" pitchFamily="34" charset="0"/>
              </a:rPr>
              <a:t> </a:t>
            </a:r>
            <a:r>
              <a:rPr lang="en-US" sz="2400" i="0" dirty="0" smtClean="0">
                <a:solidFill>
                  <a:schemeClr val="bg1"/>
                </a:solidFill>
                <a:effectLst>
                  <a:outerShdw blurRad="38100" dist="38100" dir="2700000" algn="tl">
                    <a:srgbClr val="000000">
                      <a:alpha val="43137"/>
                    </a:srgbClr>
                  </a:outerShdw>
                </a:effectLst>
                <a:latin typeface="Eras Demi ITC" pitchFamily="34" charset="0"/>
              </a:rPr>
              <a:t>Died to Sin</a:t>
            </a:r>
          </a:p>
        </p:txBody>
      </p:sp>
      <p:sp>
        <p:nvSpPr>
          <p:cNvPr id="39" name="Rectangle 13"/>
          <p:cNvSpPr>
            <a:spLocks noChangeArrowheads="1"/>
          </p:cNvSpPr>
          <p:nvPr/>
        </p:nvSpPr>
        <p:spPr bwMode="auto">
          <a:xfrm>
            <a:off x="166588" y="743977"/>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V3,5</a:t>
            </a:r>
            <a:r>
              <a:rPr lang="en-US" sz="1800" i="0" dirty="0" smtClean="0">
                <a:solidFill>
                  <a:schemeClr val="bg1"/>
                </a:solidFill>
                <a:effectLst>
                  <a:outerShdw blurRad="38100" dist="38100" dir="2700000" algn="tl">
                    <a:srgbClr val="000000">
                      <a:alpha val="43137"/>
                    </a:srgbClr>
                  </a:outerShdw>
                </a:effectLst>
                <a:latin typeface="Eras Demi ITC" pitchFamily="34" charset="0"/>
              </a:rPr>
              <a:t> </a:t>
            </a:r>
            <a:r>
              <a:rPr lang="en-US" sz="2400" i="0" dirty="0" smtClean="0">
                <a:solidFill>
                  <a:schemeClr val="bg1"/>
                </a:solidFill>
                <a:effectLst>
                  <a:outerShdw blurRad="38100" dist="38100" dir="2700000" algn="tl">
                    <a:srgbClr val="000000">
                      <a:alpha val="43137"/>
                    </a:srgbClr>
                  </a:outerShdw>
                </a:effectLst>
                <a:latin typeface="Eras Demi ITC" pitchFamily="34" charset="0"/>
              </a:rPr>
              <a:t>United With His Death</a:t>
            </a:r>
          </a:p>
        </p:txBody>
      </p:sp>
      <p:sp>
        <p:nvSpPr>
          <p:cNvPr id="40" name="Rectangle 13"/>
          <p:cNvSpPr>
            <a:spLocks noChangeArrowheads="1"/>
          </p:cNvSpPr>
          <p:nvPr/>
        </p:nvSpPr>
        <p:spPr bwMode="auto">
          <a:xfrm>
            <a:off x="166588" y="1344684"/>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V4   </a:t>
            </a:r>
            <a:r>
              <a:rPr lang="en-US" sz="1800" i="0" dirty="0" smtClean="0">
                <a:solidFill>
                  <a:schemeClr val="bg1"/>
                </a:solidFill>
                <a:effectLst>
                  <a:outerShdw blurRad="38100" dist="38100" dir="2700000" algn="tl">
                    <a:srgbClr val="000000">
                      <a:alpha val="43137"/>
                    </a:srgbClr>
                  </a:outerShdw>
                </a:effectLst>
                <a:latin typeface="Eras Demi ITC" pitchFamily="34" charset="0"/>
              </a:rPr>
              <a:t> </a:t>
            </a:r>
            <a:r>
              <a:rPr lang="en-US" sz="2400" i="0" dirty="0" smtClean="0">
                <a:solidFill>
                  <a:schemeClr val="bg1"/>
                </a:solidFill>
                <a:effectLst>
                  <a:outerShdw blurRad="38100" dist="38100" dir="2700000" algn="tl">
                    <a:srgbClr val="000000">
                      <a:alpha val="43137"/>
                    </a:srgbClr>
                  </a:outerShdw>
                </a:effectLst>
                <a:latin typeface="Eras Demi ITC" pitchFamily="34" charset="0"/>
              </a:rPr>
              <a:t>Buried WITH Him</a:t>
            </a:r>
          </a:p>
        </p:txBody>
      </p:sp>
      <p:sp>
        <p:nvSpPr>
          <p:cNvPr id="41" name="Rectangle 13"/>
          <p:cNvSpPr>
            <a:spLocks noChangeArrowheads="1"/>
          </p:cNvSpPr>
          <p:nvPr/>
        </p:nvSpPr>
        <p:spPr bwMode="auto">
          <a:xfrm>
            <a:off x="166587" y="1945391"/>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V4   </a:t>
            </a:r>
            <a:r>
              <a:rPr lang="en-US" sz="1800" i="0" dirty="0" smtClean="0">
                <a:solidFill>
                  <a:schemeClr val="bg1"/>
                </a:solidFill>
                <a:effectLst>
                  <a:outerShdw blurRad="38100" dist="38100" dir="2700000" algn="tl">
                    <a:srgbClr val="000000">
                      <a:alpha val="43137"/>
                    </a:srgbClr>
                  </a:outerShdw>
                </a:effectLst>
                <a:latin typeface="Eras Demi ITC" pitchFamily="34" charset="0"/>
              </a:rPr>
              <a:t> </a:t>
            </a:r>
            <a:r>
              <a:rPr lang="en-US" sz="2400" i="0" dirty="0" smtClean="0">
                <a:solidFill>
                  <a:schemeClr val="bg1"/>
                </a:solidFill>
                <a:effectLst>
                  <a:outerShdw blurRad="38100" dist="38100" dir="2700000" algn="tl">
                    <a:srgbClr val="000000">
                      <a:alpha val="43137"/>
                    </a:srgbClr>
                  </a:outerShdw>
                </a:effectLst>
                <a:latin typeface="Eras Demi ITC" pitchFamily="34" charset="0"/>
              </a:rPr>
              <a:t>Receive a New Life</a:t>
            </a:r>
          </a:p>
        </p:txBody>
      </p:sp>
      <p:sp>
        <p:nvSpPr>
          <p:cNvPr id="42" name="Rectangle 13"/>
          <p:cNvSpPr>
            <a:spLocks noChangeArrowheads="1"/>
          </p:cNvSpPr>
          <p:nvPr/>
        </p:nvSpPr>
        <p:spPr bwMode="auto">
          <a:xfrm>
            <a:off x="166585" y="2546098"/>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V6   </a:t>
            </a:r>
            <a:r>
              <a:rPr lang="en-US" sz="1800" i="0" dirty="0" smtClean="0">
                <a:solidFill>
                  <a:schemeClr val="bg1"/>
                </a:solidFill>
                <a:effectLst>
                  <a:outerShdw blurRad="38100" dist="38100" dir="2700000" algn="tl">
                    <a:srgbClr val="000000">
                      <a:alpha val="43137"/>
                    </a:srgbClr>
                  </a:outerShdw>
                </a:effectLst>
                <a:latin typeface="Eras Demi ITC" pitchFamily="34" charset="0"/>
              </a:rPr>
              <a:t> </a:t>
            </a:r>
            <a:r>
              <a:rPr lang="en-US" sz="2400" i="0" dirty="0" smtClean="0">
                <a:solidFill>
                  <a:schemeClr val="bg1"/>
                </a:solidFill>
                <a:effectLst>
                  <a:outerShdw blurRad="38100" dist="38100" dir="2700000" algn="tl">
                    <a:srgbClr val="000000">
                      <a:alpha val="43137"/>
                    </a:srgbClr>
                  </a:outerShdw>
                </a:effectLst>
                <a:latin typeface="Eras Demi ITC" pitchFamily="34" charset="0"/>
              </a:rPr>
              <a:t>Crucified WITH Him</a:t>
            </a:r>
          </a:p>
        </p:txBody>
      </p:sp>
      <p:sp>
        <p:nvSpPr>
          <p:cNvPr id="43" name="Rectangle 13"/>
          <p:cNvSpPr>
            <a:spLocks noChangeArrowheads="1"/>
          </p:cNvSpPr>
          <p:nvPr/>
        </p:nvSpPr>
        <p:spPr bwMode="auto">
          <a:xfrm>
            <a:off x="166584" y="3146805"/>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V6,7 </a:t>
            </a:r>
            <a:r>
              <a:rPr lang="en-US" sz="2400" i="0" dirty="0" smtClean="0">
                <a:solidFill>
                  <a:schemeClr val="bg1"/>
                </a:solidFill>
                <a:effectLst>
                  <a:outerShdw blurRad="38100" dist="38100" dir="2700000" algn="tl">
                    <a:srgbClr val="000000">
                      <a:alpha val="43137"/>
                    </a:srgbClr>
                  </a:outerShdw>
                </a:effectLst>
                <a:latin typeface="Eras Demi ITC" pitchFamily="34" charset="0"/>
              </a:rPr>
              <a:t>Sins Removed</a:t>
            </a:r>
          </a:p>
        </p:txBody>
      </p:sp>
      <p:sp>
        <p:nvSpPr>
          <p:cNvPr id="44" name="Rectangle 13"/>
          <p:cNvSpPr>
            <a:spLocks noChangeArrowheads="1"/>
          </p:cNvSpPr>
          <p:nvPr/>
        </p:nvSpPr>
        <p:spPr bwMode="auto">
          <a:xfrm>
            <a:off x="166583" y="3747512"/>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V8    </a:t>
            </a:r>
            <a:r>
              <a:rPr lang="en-US" sz="2400" i="0" dirty="0" smtClean="0">
                <a:solidFill>
                  <a:schemeClr val="bg1"/>
                </a:solidFill>
                <a:effectLst>
                  <a:outerShdw blurRad="38100" dist="38100" dir="2700000" algn="tl">
                    <a:srgbClr val="000000">
                      <a:alpha val="43137"/>
                    </a:srgbClr>
                  </a:outerShdw>
                </a:effectLst>
                <a:latin typeface="Eras Demi ITC" pitchFamily="34" charset="0"/>
              </a:rPr>
              <a:t>Died WITH Christ</a:t>
            </a:r>
          </a:p>
        </p:txBody>
      </p:sp>
      <p:sp>
        <p:nvSpPr>
          <p:cNvPr id="45" name="Rectangle 13"/>
          <p:cNvSpPr>
            <a:spLocks noChangeArrowheads="1"/>
          </p:cNvSpPr>
          <p:nvPr/>
        </p:nvSpPr>
        <p:spPr bwMode="auto">
          <a:xfrm>
            <a:off x="166582" y="4348219"/>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V12  </a:t>
            </a:r>
            <a:r>
              <a:rPr lang="en-US" sz="2400" i="0" dirty="0" smtClean="0">
                <a:solidFill>
                  <a:schemeClr val="bg1"/>
                </a:solidFill>
                <a:effectLst>
                  <a:outerShdw blurRad="38100" dist="38100" dir="2700000" algn="tl">
                    <a:srgbClr val="000000">
                      <a:alpha val="43137"/>
                    </a:srgbClr>
                  </a:outerShdw>
                </a:effectLst>
                <a:latin typeface="Eras Demi ITC" pitchFamily="34" charset="0"/>
              </a:rPr>
              <a:t>Through Repentance</a:t>
            </a:r>
          </a:p>
        </p:txBody>
      </p:sp>
      <p:sp>
        <p:nvSpPr>
          <p:cNvPr id="46" name="Rectangle 13"/>
          <p:cNvSpPr>
            <a:spLocks noChangeArrowheads="1"/>
          </p:cNvSpPr>
          <p:nvPr/>
        </p:nvSpPr>
        <p:spPr bwMode="auto">
          <a:xfrm>
            <a:off x="166581" y="4948926"/>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nSpc>
                <a:spcPct val="75000"/>
              </a:lnSpc>
            </a:pPr>
            <a:r>
              <a:rPr lang="en-US" sz="1800" i="0" dirty="0">
                <a:solidFill>
                  <a:srgbClr val="FFFF00"/>
                </a:solidFill>
                <a:effectLst>
                  <a:outerShdw blurRad="38100" dist="38100" dir="2700000" algn="tl">
                    <a:srgbClr val="000000">
                      <a:alpha val="43137"/>
                    </a:srgbClr>
                  </a:outerShdw>
                </a:effectLst>
                <a:latin typeface="Eras Demi ITC" pitchFamily="34" charset="0"/>
              </a:rPr>
              <a:t>V17  </a:t>
            </a:r>
            <a:r>
              <a:rPr lang="en-US" sz="2400" i="0" dirty="0">
                <a:solidFill>
                  <a:schemeClr val="bg1"/>
                </a:solidFill>
                <a:effectLst>
                  <a:outerShdw blurRad="38100" dist="38100" dir="2700000" algn="tl">
                    <a:srgbClr val="000000">
                      <a:alpha val="43137"/>
                    </a:srgbClr>
                  </a:outerShdw>
                </a:effectLst>
                <a:latin typeface="Eras Demi ITC" pitchFamily="34" charset="0"/>
              </a:rPr>
              <a:t>By Faith</a:t>
            </a:r>
          </a:p>
        </p:txBody>
      </p:sp>
      <p:sp>
        <p:nvSpPr>
          <p:cNvPr id="47" name="Rectangle 13"/>
          <p:cNvSpPr>
            <a:spLocks noChangeArrowheads="1"/>
          </p:cNvSpPr>
          <p:nvPr/>
        </p:nvSpPr>
        <p:spPr bwMode="auto">
          <a:xfrm>
            <a:off x="166580" y="5549632"/>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lvl="0">
              <a:lnSpc>
                <a:spcPct val="75000"/>
              </a:lnSpc>
            </a:pPr>
            <a:r>
              <a:rPr lang="en-US" sz="1800" i="0" dirty="0">
                <a:solidFill>
                  <a:srgbClr val="FFFF00"/>
                </a:solidFill>
                <a:effectLst>
                  <a:outerShdw blurRad="38100" dist="38100" dir="2700000" algn="tl">
                    <a:srgbClr val="000000">
                      <a:alpha val="43137"/>
                    </a:srgbClr>
                  </a:outerShdw>
                </a:effectLst>
                <a:latin typeface="Eras Demi ITC" pitchFamily="34" charset="0"/>
              </a:rPr>
              <a:t>V22  </a:t>
            </a:r>
            <a:r>
              <a:rPr lang="en-US" sz="2400" i="0" dirty="0">
                <a:solidFill>
                  <a:srgbClr val="FFFFFF"/>
                </a:solidFill>
                <a:effectLst>
                  <a:outerShdw blurRad="38100" dist="38100" dir="2700000" algn="tl">
                    <a:srgbClr val="000000">
                      <a:alpha val="43137"/>
                    </a:srgbClr>
                  </a:outerShdw>
                </a:effectLst>
                <a:latin typeface="Eras Demi ITC" pitchFamily="34" charset="0"/>
              </a:rPr>
              <a:t>Became Holy</a:t>
            </a:r>
          </a:p>
        </p:txBody>
      </p:sp>
      <p:sp>
        <p:nvSpPr>
          <p:cNvPr id="24" name="Rectangle 13"/>
          <p:cNvSpPr>
            <a:spLocks noChangeArrowheads="1"/>
          </p:cNvSpPr>
          <p:nvPr/>
        </p:nvSpPr>
        <p:spPr bwMode="auto">
          <a:xfrm>
            <a:off x="157055" y="6159232"/>
            <a:ext cx="4356893" cy="497383"/>
          </a:xfrm>
          <a:prstGeom prst="rect">
            <a:avLst/>
          </a:prstGeom>
          <a:solidFill>
            <a:srgbClr val="00CC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l">
              <a:lnSpc>
                <a:spcPct val="75000"/>
              </a:lnSpc>
            </a:pPr>
            <a:r>
              <a:rPr lang="en-US" sz="1800" i="0" dirty="0" smtClean="0">
                <a:solidFill>
                  <a:srgbClr val="FFFF00"/>
                </a:solidFill>
                <a:effectLst>
                  <a:outerShdw blurRad="38100" dist="38100" dir="2700000" algn="tl">
                    <a:srgbClr val="000000">
                      <a:alpha val="43137"/>
                    </a:srgbClr>
                  </a:outerShdw>
                </a:effectLst>
                <a:latin typeface="Eras Demi ITC" pitchFamily="34" charset="0"/>
              </a:rPr>
              <a:t>V23  </a:t>
            </a:r>
            <a:r>
              <a:rPr lang="en-US" sz="2400" i="0" dirty="0" smtClean="0">
                <a:solidFill>
                  <a:schemeClr val="bg1"/>
                </a:solidFill>
                <a:effectLst>
                  <a:outerShdw blurRad="38100" dist="38100" dir="2700000" algn="tl">
                    <a:srgbClr val="000000">
                      <a:alpha val="43137"/>
                    </a:srgbClr>
                  </a:outerShdw>
                </a:effectLst>
                <a:latin typeface="Eras Demi ITC" pitchFamily="34" charset="0"/>
              </a:rPr>
              <a:t>Free Gift of God</a:t>
            </a:r>
          </a:p>
        </p:txBody>
      </p:sp>
    </p:spTree>
    <p:extLst>
      <p:ext uri="{BB962C8B-B14F-4D97-AF65-F5344CB8AC3E}">
        <p14:creationId xmlns:p14="http://schemas.microsoft.com/office/powerpoint/2010/main" val="410252122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fade">
                                      <p:cBhvr>
                                        <p:cTn id="14" dur="1000"/>
                                        <p:tgtEl>
                                          <p:spTgt spid="39"/>
                                        </p:tgtEl>
                                      </p:cBhvr>
                                    </p:animEffect>
                                    <p:anim calcmode="lin" valueType="num">
                                      <p:cBhvr>
                                        <p:cTn id="15" dur="1000" fill="hold"/>
                                        <p:tgtEl>
                                          <p:spTgt spid="39"/>
                                        </p:tgtEl>
                                        <p:attrNameLst>
                                          <p:attrName>ppt_x</p:attrName>
                                        </p:attrNameLst>
                                      </p:cBhvr>
                                      <p:tavLst>
                                        <p:tav tm="0">
                                          <p:val>
                                            <p:strVal val="#ppt_x"/>
                                          </p:val>
                                        </p:tav>
                                        <p:tav tm="100000">
                                          <p:val>
                                            <p:strVal val="#ppt_x"/>
                                          </p:val>
                                        </p:tav>
                                      </p:tavLst>
                                    </p:anim>
                                    <p:anim calcmode="lin" valueType="num">
                                      <p:cBhvr>
                                        <p:cTn id="1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1000"/>
                                        <p:tgtEl>
                                          <p:spTgt spid="40"/>
                                        </p:tgtEl>
                                      </p:cBhvr>
                                    </p:animEffect>
                                    <p:anim calcmode="lin" valueType="num">
                                      <p:cBhvr>
                                        <p:cTn id="22" dur="1000" fill="hold"/>
                                        <p:tgtEl>
                                          <p:spTgt spid="40"/>
                                        </p:tgtEl>
                                        <p:attrNameLst>
                                          <p:attrName>ppt_x</p:attrName>
                                        </p:attrNameLst>
                                      </p:cBhvr>
                                      <p:tavLst>
                                        <p:tav tm="0">
                                          <p:val>
                                            <p:strVal val="#ppt_x"/>
                                          </p:val>
                                        </p:tav>
                                        <p:tav tm="100000">
                                          <p:val>
                                            <p:strVal val="#ppt_x"/>
                                          </p:val>
                                        </p:tav>
                                      </p:tavLst>
                                    </p:anim>
                                    <p:anim calcmode="lin" valueType="num">
                                      <p:cBhvr>
                                        <p:cTn id="2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1000"/>
                                        <p:tgtEl>
                                          <p:spTgt spid="42"/>
                                        </p:tgtEl>
                                      </p:cBhvr>
                                    </p:animEffect>
                                    <p:anim calcmode="lin" valueType="num">
                                      <p:cBhvr>
                                        <p:cTn id="36" dur="1000" fill="hold"/>
                                        <p:tgtEl>
                                          <p:spTgt spid="42"/>
                                        </p:tgtEl>
                                        <p:attrNameLst>
                                          <p:attrName>ppt_x</p:attrName>
                                        </p:attrNameLst>
                                      </p:cBhvr>
                                      <p:tavLst>
                                        <p:tav tm="0">
                                          <p:val>
                                            <p:strVal val="#ppt_x"/>
                                          </p:val>
                                        </p:tav>
                                        <p:tav tm="100000">
                                          <p:val>
                                            <p:strVal val="#ppt_x"/>
                                          </p:val>
                                        </p:tav>
                                      </p:tavLst>
                                    </p:anim>
                                    <p:anim calcmode="lin" valueType="num">
                                      <p:cBhvr>
                                        <p:cTn id="37"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1000"/>
                                        <p:tgtEl>
                                          <p:spTgt spid="43"/>
                                        </p:tgtEl>
                                      </p:cBhvr>
                                    </p:animEffect>
                                    <p:anim calcmode="lin" valueType="num">
                                      <p:cBhvr>
                                        <p:cTn id="43" dur="1000" fill="hold"/>
                                        <p:tgtEl>
                                          <p:spTgt spid="43"/>
                                        </p:tgtEl>
                                        <p:attrNameLst>
                                          <p:attrName>ppt_x</p:attrName>
                                        </p:attrNameLst>
                                      </p:cBhvr>
                                      <p:tavLst>
                                        <p:tav tm="0">
                                          <p:val>
                                            <p:strVal val="#ppt_x"/>
                                          </p:val>
                                        </p:tav>
                                        <p:tav tm="100000">
                                          <p:val>
                                            <p:strVal val="#ppt_x"/>
                                          </p:val>
                                        </p:tav>
                                      </p:tavLst>
                                    </p:anim>
                                    <p:anim calcmode="lin" valueType="num">
                                      <p:cBhvr>
                                        <p:cTn id="44"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7" presetClass="entr" presetSubtype="0" fill="hold" grpId="0" nodeType="click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0"/>
                                        <p:tgtEl>
                                          <p:spTgt spid="45"/>
                                        </p:tgtEl>
                                      </p:cBhvr>
                                    </p:animEffect>
                                    <p:anim calcmode="lin" valueType="num">
                                      <p:cBhvr>
                                        <p:cTn id="57" dur="1000" fill="hold"/>
                                        <p:tgtEl>
                                          <p:spTgt spid="45"/>
                                        </p:tgtEl>
                                        <p:attrNameLst>
                                          <p:attrName>ppt_x</p:attrName>
                                        </p:attrNameLst>
                                      </p:cBhvr>
                                      <p:tavLst>
                                        <p:tav tm="0">
                                          <p:val>
                                            <p:strVal val="#ppt_x"/>
                                          </p:val>
                                        </p:tav>
                                        <p:tav tm="100000">
                                          <p:val>
                                            <p:strVal val="#ppt_x"/>
                                          </p:val>
                                        </p:tav>
                                      </p:tavLst>
                                    </p:anim>
                                    <p:anim calcmode="lin" valueType="num">
                                      <p:cBhvr>
                                        <p:cTn id="5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7" presetClass="entr" presetSubtype="0" fill="hold" grpId="0" nodeType="click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1000"/>
                                        <p:tgtEl>
                                          <p:spTgt spid="46"/>
                                        </p:tgtEl>
                                      </p:cBhvr>
                                    </p:animEffect>
                                    <p:anim calcmode="lin" valueType="num">
                                      <p:cBhvr>
                                        <p:cTn id="64" dur="1000" fill="hold"/>
                                        <p:tgtEl>
                                          <p:spTgt spid="46"/>
                                        </p:tgtEl>
                                        <p:attrNameLst>
                                          <p:attrName>ppt_x</p:attrName>
                                        </p:attrNameLst>
                                      </p:cBhvr>
                                      <p:tavLst>
                                        <p:tav tm="0">
                                          <p:val>
                                            <p:strVal val="#ppt_x"/>
                                          </p:val>
                                        </p:tav>
                                        <p:tav tm="100000">
                                          <p:val>
                                            <p:strVal val="#ppt_x"/>
                                          </p:val>
                                        </p:tav>
                                      </p:tavLst>
                                    </p:anim>
                                    <p:anim calcmode="lin" valueType="num">
                                      <p:cBhvr>
                                        <p:cTn id="65"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7" presetClass="entr" presetSubtype="0" fill="hold" grpId="0" nodeType="click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fade">
                                      <p:cBhvr>
                                        <p:cTn id="70" dur="1000"/>
                                        <p:tgtEl>
                                          <p:spTgt spid="47"/>
                                        </p:tgtEl>
                                      </p:cBhvr>
                                    </p:animEffect>
                                    <p:anim calcmode="lin" valueType="num">
                                      <p:cBhvr>
                                        <p:cTn id="71" dur="1000" fill="hold"/>
                                        <p:tgtEl>
                                          <p:spTgt spid="47"/>
                                        </p:tgtEl>
                                        <p:attrNameLst>
                                          <p:attrName>ppt_x</p:attrName>
                                        </p:attrNameLst>
                                      </p:cBhvr>
                                      <p:tavLst>
                                        <p:tav tm="0">
                                          <p:val>
                                            <p:strVal val="#ppt_x"/>
                                          </p:val>
                                        </p:tav>
                                        <p:tav tm="100000">
                                          <p:val>
                                            <p:strVal val="#ppt_x"/>
                                          </p:val>
                                        </p:tav>
                                      </p:tavLst>
                                    </p:anim>
                                    <p:anim calcmode="lin" valueType="num">
                                      <p:cBhvr>
                                        <p:cTn id="7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7" presetClass="entr" presetSubtype="0"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1000"/>
                                        <p:tgtEl>
                                          <p:spTgt spid="24"/>
                                        </p:tgtEl>
                                      </p:cBhvr>
                                    </p:animEffect>
                                    <p:anim calcmode="lin" valueType="num">
                                      <p:cBhvr>
                                        <p:cTn id="78" dur="1000" fill="hold"/>
                                        <p:tgtEl>
                                          <p:spTgt spid="24"/>
                                        </p:tgtEl>
                                        <p:attrNameLst>
                                          <p:attrName>ppt_x</p:attrName>
                                        </p:attrNameLst>
                                      </p:cBhvr>
                                      <p:tavLst>
                                        <p:tav tm="0">
                                          <p:val>
                                            <p:strVal val="#ppt_x"/>
                                          </p:val>
                                        </p:tav>
                                        <p:tav tm="100000">
                                          <p:val>
                                            <p:strVal val="#ppt_x"/>
                                          </p:val>
                                        </p:tav>
                                      </p:tavLst>
                                    </p:anim>
                                    <p:anim calcmode="lin" valueType="num">
                                      <p:cBhvr>
                                        <p:cTn id="7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9" grpId="0" animBg="1"/>
      <p:bldP spid="40" grpId="0" animBg="1"/>
      <p:bldP spid="41" grpId="0" animBg="1"/>
      <p:bldP spid="42" grpId="0" animBg="1"/>
      <p:bldP spid="43" grpId="0" animBg="1"/>
      <p:bldP spid="44" grpId="0" animBg="1"/>
      <p:bldP spid="45" grpId="0" animBg="1"/>
      <p:bldP spid="46" grpId="0" animBg="1"/>
      <p:bldP spid="47"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1"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82" name="Rectangle 8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2010122" name="Text Box 10"/>
          <p:cNvSpPr txBox="1">
            <a:spLocks noChangeArrowheads="1"/>
          </p:cNvSpPr>
          <p:nvPr/>
        </p:nvSpPr>
        <p:spPr bwMode="auto">
          <a:xfrm>
            <a:off x="1554480" y="243840"/>
            <a:ext cx="5501640" cy="2492990"/>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a:r>
              <a:rPr lang="en-US" sz="2800" b="1" i="0" dirty="0">
                <a:solidFill>
                  <a:srgbClr val="000000"/>
                </a:solidFill>
                <a:cs typeface="Arial" charset="0"/>
              </a:rPr>
              <a:t>…but </a:t>
            </a:r>
            <a:r>
              <a:rPr lang="en-US" sz="2800" b="1" i="0" dirty="0">
                <a:solidFill>
                  <a:srgbClr val="FF3300"/>
                </a:solidFill>
                <a:cs typeface="Arial" charset="0"/>
              </a:rPr>
              <a:t>you were </a:t>
            </a:r>
            <a:r>
              <a:rPr lang="en-US" sz="2800" b="1" i="0" u="sng" dirty="0">
                <a:solidFill>
                  <a:srgbClr val="0000FF"/>
                </a:solidFill>
                <a:cs typeface="Arial" charset="0"/>
              </a:rPr>
              <a:t>washed</a:t>
            </a:r>
            <a:r>
              <a:rPr lang="en-US" sz="2800" b="1" i="0" dirty="0">
                <a:solidFill>
                  <a:srgbClr val="FF3300"/>
                </a:solidFill>
                <a:cs typeface="Arial" charset="0"/>
              </a:rPr>
              <a:t>, </a:t>
            </a:r>
          </a:p>
          <a:p>
            <a:pPr algn="ctr"/>
            <a:r>
              <a:rPr lang="en-US" sz="2800" b="1" i="0" dirty="0">
                <a:solidFill>
                  <a:srgbClr val="FF3300"/>
                </a:solidFill>
                <a:cs typeface="Arial" charset="0"/>
              </a:rPr>
              <a:t>you were </a:t>
            </a:r>
            <a:r>
              <a:rPr lang="en-US" sz="2800" b="1" i="0" u="sng" dirty="0">
                <a:solidFill>
                  <a:srgbClr val="0000FF"/>
                </a:solidFill>
                <a:cs typeface="Arial" charset="0"/>
              </a:rPr>
              <a:t>sanctified</a:t>
            </a:r>
            <a:r>
              <a:rPr lang="en-US" sz="2800" b="1" i="0" dirty="0">
                <a:solidFill>
                  <a:srgbClr val="FF3300"/>
                </a:solidFill>
                <a:cs typeface="Arial" charset="0"/>
              </a:rPr>
              <a:t>, </a:t>
            </a:r>
          </a:p>
          <a:p>
            <a:pPr algn="ctr"/>
            <a:r>
              <a:rPr lang="en-US" sz="2800" b="1" i="0" dirty="0">
                <a:solidFill>
                  <a:srgbClr val="FF3300"/>
                </a:solidFill>
                <a:cs typeface="Arial" charset="0"/>
              </a:rPr>
              <a:t>you were </a:t>
            </a:r>
            <a:r>
              <a:rPr lang="en-US" sz="2800" b="1" i="0" u="sng" dirty="0">
                <a:solidFill>
                  <a:srgbClr val="0000FF"/>
                </a:solidFill>
                <a:cs typeface="Arial" charset="0"/>
              </a:rPr>
              <a:t>justified</a:t>
            </a:r>
            <a:r>
              <a:rPr lang="en-US" sz="2800" b="1" i="0" dirty="0">
                <a:solidFill>
                  <a:srgbClr val="FF3300"/>
                </a:solidFill>
                <a:cs typeface="Arial" charset="0"/>
              </a:rPr>
              <a:t> </a:t>
            </a:r>
          </a:p>
          <a:p>
            <a:pPr algn="ctr"/>
            <a:r>
              <a:rPr lang="en-US" sz="2400" b="1" i="0" dirty="0">
                <a:solidFill>
                  <a:srgbClr val="000000"/>
                </a:solidFill>
                <a:cs typeface="Arial" charset="0"/>
              </a:rPr>
              <a:t>in the name of the Lord Jesus Christ and in the Spirit of our God. </a:t>
            </a:r>
            <a:endParaRPr lang="en-US" sz="2400" b="1" i="0" dirty="0" smtClean="0">
              <a:solidFill>
                <a:srgbClr val="000000"/>
              </a:solidFill>
              <a:cs typeface="Arial" charset="0"/>
            </a:endParaRPr>
          </a:p>
          <a:p>
            <a:pPr algn="ctr"/>
            <a:r>
              <a:rPr lang="en-US" sz="2400" b="1" i="0" dirty="0" smtClean="0">
                <a:solidFill>
                  <a:srgbClr val="997934"/>
                </a:solidFill>
                <a:cs typeface="Arial" charset="0"/>
              </a:rPr>
              <a:t>1 </a:t>
            </a:r>
            <a:r>
              <a:rPr lang="en-US" sz="2400" b="1" i="0" dirty="0">
                <a:solidFill>
                  <a:srgbClr val="997934"/>
                </a:solidFill>
                <a:cs typeface="Arial" charset="0"/>
              </a:rPr>
              <a:t>Cor. 6:11</a:t>
            </a:r>
          </a:p>
        </p:txBody>
      </p:sp>
      <p:pic>
        <p:nvPicPr>
          <p:cNvPr id="19149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657725"/>
          </a:xfrm>
          <a:prstGeom prst="rect">
            <a:avLst/>
          </a:prstGeom>
          <a:noFill/>
          <a:ln w="9525">
            <a:noFill/>
            <a:miter lim="800000"/>
            <a:headEnd/>
            <a:tailEnd/>
          </a:ln>
        </p:spPr>
      </p:pic>
      <p:sp>
        <p:nvSpPr>
          <p:cNvPr id="67" name="Circular Arrow 66"/>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68" name="WordArt 20"/>
          <p:cNvSpPr>
            <a:spLocks noChangeArrowheads="1" noChangeShapeType="1" noTextEdit="1"/>
          </p:cNvSpPr>
          <p:nvPr/>
        </p:nvSpPr>
        <p:spPr bwMode="auto">
          <a:xfrm rot="18290211">
            <a:off x="5831999" y="263699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9" name="Circular Arrow 68"/>
          <p:cNvSpPr/>
          <p:nvPr/>
        </p:nvSpPr>
        <p:spPr bwMode="auto">
          <a:xfrm>
            <a:off x="-253845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70" name="WordArt 18"/>
          <p:cNvSpPr>
            <a:spLocks noChangeArrowheads="1" noChangeShapeType="1" noTextEdit="1"/>
          </p:cNvSpPr>
          <p:nvPr/>
        </p:nvSpPr>
        <p:spPr bwMode="auto">
          <a:xfrm rot="3010308">
            <a:off x="-479425" y="262445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71"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dirty="0">
              <a:solidFill>
                <a:srgbClr val="000000"/>
              </a:solidFill>
              <a:cs typeface="Arial" charset="0"/>
            </a:endParaRPr>
          </a:p>
        </p:txBody>
      </p:sp>
      <p:pic>
        <p:nvPicPr>
          <p:cNvPr id="72"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pic>
        <p:nvPicPr>
          <p:cNvPr id="7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
        <p:nvSpPr>
          <p:cNvPr id="2010119" name="Oval 7"/>
          <p:cNvSpPr>
            <a:spLocks noChangeArrowheads="1"/>
          </p:cNvSpPr>
          <p:nvPr/>
        </p:nvSpPr>
        <p:spPr bwMode="auto">
          <a:xfrm>
            <a:off x="-537528" y="3802827"/>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grpSp>
        <p:nvGrpSpPr>
          <p:cNvPr id="191497" name="Group 26"/>
          <p:cNvGrpSpPr>
            <a:grpSpLocks/>
          </p:cNvGrpSpPr>
          <p:nvPr/>
        </p:nvGrpSpPr>
        <p:grpSpPr bwMode="auto">
          <a:xfrm>
            <a:off x="5335808" y="4770412"/>
            <a:ext cx="924242" cy="1209040"/>
            <a:chOff x="816" y="1440"/>
            <a:chExt cx="1772" cy="2732"/>
          </a:xfrm>
        </p:grpSpPr>
        <p:grpSp>
          <p:nvGrpSpPr>
            <p:cNvPr id="191530" name="Group 27"/>
            <p:cNvGrpSpPr>
              <a:grpSpLocks/>
            </p:cNvGrpSpPr>
            <p:nvPr/>
          </p:nvGrpSpPr>
          <p:grpSpPr bwMode="auto">
            <a:xfrm>
              <a:off x="816" y="1440"/>
              <a:ext cx="1772" cy="2732"/>
              <a:chOff x="3216" y="720"/>
              <a:chExt cx="1772" cy="2732"/>
            </a:xfrm>
          </p:grpSpPr>
          <p:sp>
            <p:nvSpPr>
              <p:cNvPr id="19156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dirty="0">
                  <a:solidFill>
                    <a:srgbClr val="000000"/>
                  </a:solidFill>
                  <a:cs typeface="Arial" charset="0"/>
                </a:endParaRPr>
              </a:p>
            </p:txBody>
          </p:sp>
          <p:sp>
            <p:nvSpPr>
              <p:cNvPr id="19156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6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dirty="0">
                  <a:solidFill>
                    <a:srgbClr val="000000"/>
                  </a:solidFill>
                  <a:cs typeface="Arial" charset="0"/>
                </a:endParaRPr>
              </a:p>
            </p:txBody>
          </p:sp>
          <p:sp>
            <p:nvSpPr>
              <p:cNvPr id="19156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6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grpSp>
        <p:grpSp>
          <p:nvGrpSpPr>
            <p:cNvPr id="191531" name="Group 36"/>
            <p:cNvGrpSpPr>
              <a:grpSpLocks/>
            </p:cNvGrpSpPr>
            <p:nvPr/>
          </p:nvGrpSpPr>
          <p:grpSpPr bwMode="auto">
            <a:xfrm>
              <a:off x="960" y="1680"/>
              <a:ext cx="1392" cy="1776"/>
              <a:chOff x="912" y="672"/>
              <a:chExt cx="3128" cy="3475"/>
            </a:xfrm>
          </p:grpSpPr>
          <p:grpSp>
            <p:nvGrpSpPr>
              <p:cNvPr id="191532" name="Group 37"/>
              <p:cNvGrpSpPr>
                <a:grpSpLocks/>
              </p:cNvGrpSpPr>
              <p:nvPr/>
            </p:nvGrpSpPr>
            <p:grpSpPr bwMode="auto">
              <a:xfrm>
                <a:off x="2214" y="1042"/>
                <a:ext cx="626" cy="1186"/>
                <a:chOff x="2218" y="1066"/>
                <a:chExt cx="626" cy="1186"/>
              </a:xfrm>
            </p:grpSpPr>
            <p:sp>
              <p:nvSpPr>
                <p:cNvPr id="19155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6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61" name="Group 40"/>
                <p:cNvGrpSpPr>
                  <a:grpSpLocks/>
                </p:cNvGrpSpPr>
                <p:nvPr/>
              </p:nvGrpSpPr>
              <p:grpSpPr bwMode="auto">
                <a:xfrm>
                  <a:off x="2364" y="1066"/>
                  <a:ext cx="240" cy="251"/>
                  <a:chOff x="2364" y="1066"/>
                  <a:chExt cx="240" cy="251"/>
                </a:xfrm>
              </p:grpSpPr>
              <p:sp>
                <p:nvSpPr>
                  <p:cNvPr id="19156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dirty="0">
                      <a:solidFill>
                        <a:srgbClr val="000000"/>
                      </a:solidFill>
                      <a:cs typeface="Arial" charset="0"/>
                    </a:endParaRPr>
                  </a:p>
                </p:txBody>
              </p:sp>
              <p:sp>
                <p:nvSpPr>
                  <p:cNvPr id="19156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6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grpSp>
          <p:grpSp>
            <p:nvGrpSpPr>
              <p:cNvPr id="191533" name="Group 44"/>
              <p:cNvGrpSpPr>
                <a:grpSpLocks/>
              </p:cNvGrpSpPr>
              <p:nvPr/>
            </p:nvGrpSpPr>
            <p:grpSpPr bwMode="auto">
              <a:xfrm>
                <a:off x="2256" y="672"/>
                <a:ext cx="436" cy="647"/>
                <a:chOff x="4512" y="480"/>
                <a:chExt cx="436" cy="647"/>
              </a:xfrm>
            </p:grpSpPr>
            <p:sp>
              <p:nvSpPr>
                <p:cNvPr id="19155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54" name="Group 46"/>
                <p:cNvGrpSpPr>
                  <a:grpSpLocks/>
                </p:cNvGrpSpPr>
                <p:nvPr/>
              </p:nvGrpSpPr>
              <p:grpSpPr bwMode="auto">
                <a:xfrm>
                  <a:off x="4512" y="561"/>
                  <a:ext cx="67" cy="288"/>
                  <a:chOff x="2265" y="619"/>
                  <a:chExt cx="67" cy="288"/>
                </a:xfrm>
              </p:grpSpPr>
              <p:sp>
                <p:nvSpPr>
                  <p:cNvPr id="19155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5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3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3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36" name="Group 53"/>
              <p:cNvGrpSpPr>
                <a:grpSpLocks/>
              </p:cNvGrpSpPr>
              <p:nvPr/>
            </p:nvGrpSpPr>
            <p:grpSpPr bwMode="auto">
              <a:xfrm>
                <a:off x="2544" y="1056"/>
                <a:ext cx="1496" cy="1549"/>
                <a:chOff x="3696" y="1008"/>
                <a:chExt cx="1496" cy="1549"/>
              </a:xfrm>
            </p:grpSpPr>
            <p:sp>
              <p:nvSpPr>
                <p:cNvPr id="19154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dirty="0">
                    <a:solidFill>
                      <a:srgbClr val="000000"/>
                    </a:solidFill>
                    <a:cs typeface="Arial" charset="0"/>
                  </a:endParaRPr>
                </a:p>
              </p:txBody>
            </p:sp>
            <p:grpSp>
              <p:nvGrpSpPr>
                <p:cNvPr id="191548" name="Group 56"/>
                <p:cNvGrpSpPr>
                  <a:grpSpLocks/>
                </p:cNvGrpSpPr>
                <p:nvPr/>
              </p:nvGrpSpPr>
              <p:grpSpPr bwMode="auto">
                <a:xfrm rot="5400000" flipV="1">
                  <a:off x="4912" y="1040"/>
                  <a:ext cx="263" cy="296"/>
                  <a:chOff x="2795" y="2300"/>
                  <a:chExt cx="263" cy="296"/>
                </a:xfrm>
              </p:grpSpPr>
              <p:sp>
                <p:nvSpPr>
                  <p:cNvPr id="19155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4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dirty="0">
                    <a:solidFill>
                      <a:srgbClr val="000000"/>
                    </a:solidFill>
                    <a:cs typeface="Arial" charset="0"/>
                  </a:endParaRPr>
                </a:p>
              </p:txBody>
            </p:sp>
          </p:grpSp>
          <p:grpSp>
            <p:nvGrpSpPr>
              <p:cNvPr id="191537" name="Group 61"/>
              <p:cNvGrpSpPr>
                <a:grpSpLocks/>
              </p:cNvGrpSpPr>
              <p:nvPr/>
            </p:nvGrpSpPr>
            <p:grpSpPr bwMode="auto">
              <a:xfrm flipH="1">
                <a:off x="912" y="1104"/>
                <a:ext cx="1496" cy="1549"/>
                <a:chOff x="3696" y="1008"/>
                <a:chExt cx="1496" cy="1549"/>
              </a:xfrm>
            </p:grpSpPr>
            <p:sp>
              <p:nvSpPr>
                <p:cNvPr id="19153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dirty="0">
                    <a:solidFill>
                      <a:srgbClr val="000000"/>
                    </a:solidFill>
                    <a:cs typeface="Arial" charset="0"/>
                  </a:endParaRPr>
                </a:p>
              </p:txBody>
            </p:sp>
            <p:grpSp>
              <p:nvGrpSpPr>
                <p:cNvPr id="191541" name="Group 64"/>
                <p:cNvGrpSpPr>
                  <a:grpSpLocks/>
                </p:cNvGrpSpPr>
                <p:nvPr/>
              </p:nvGrpSpPr>
              <p:grpSpPr bwMode="auto">
                <a:xfrm rot="5400000" flipV="1">
                  <a:off x="4912" y="1040"/>
                  <a:ext cx="263" cy="296"/>
                  <a:chOff x="2795" y="2300"/>
                  <a:chExt cx="263" cy="296"/>
                </a:xfrm>
              </p:grpSpPr>
              <p:sp>
                <p:nvSpPr>
                  <p:cNvPr id="19154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4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3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dirty="0">
                  <a:solidFill>
                    <a:srgbClr val="000000"/>
                  </a:solidFill>
                  <a:cs typeface="Arial" charset="0"/>
                </a:endParaRPr>
              </a:p>
            </p:txBody>
          </p:sp>
        </p:grpSp>
      </p:grpSp>
      <p:sp>
        <p:nvSpPr>
          <p:cNvPr id="2010129" name="Text Box 17"/>
          <p:cNvSpPr txBox="1">
            <a:spLocks noChangeArrowheads="1"/>
          </p:cNvSpPr>
          <p:nvPr/>
        </p:nvSpPr>
        <p:spPr bwMode="auto">
          <a:xfrm>
            <a:off x="23813" y="2606358"/>
            <a:ext cx="1265237" cy="707886"/>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rgbClr val="FFFFFF"/>
                </a:solidFill>
                <a:latin typeface="Eras Bold ITC" pitchFamily="34" charset="0"/>
              </a:rPr>
              <a:t>DEAD MAN</a:t>
            </a:r>
          </a:p>
        </p:txBody>
      </p:sp>
      <p:pic>
        <p:nvPicPr>
          <p:cNvPr id="191502" name="Picture 72" descr="christ on cross"/>
          <p:cNvPicPr>
            <a:picLocks noChangeAspect="1" noChangeArrowheads="1"/>
          </p:cNvPicPr>
          <p:nvPr/>
        </p:nvPicPr>
        <p:blipFill>
          <a:blip r:embed="rId7"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650048" y="4844596"/>
            <a:ext cx="1525587" cy="998538"/>
          </a:xfrm>
          <a:prstGeom prst="rect">
            <a:avLst/>
          </a:prstGeom>
          <a:noFill/>
          <a:ln w="12700">
            <a:solidFill>
              <a:schemeClr val="tx1"/>
            </a:solidFill>
            <a:miter lim="800000"/>
            <a:headEnd/>
            <a:tailEnd/>
          </a:ln>
        </p:spPr>
      </p:pic>
      <p:sp>
        <p:nvSpPr>
          <p:cNvPr id="2010130" name="Text Box 18"/>
          <p:cNvSpPr txBox="1">
            <a:spLocks noChangeArrowheads="1"/>
          </p:cNvSpPr>
          <p:nvPr/>
        </p:nvSpPr>
        <p:spPr bwMode="auto">
          <a:xfrm>
            <a:off x="0" y="3706495"/>
            <a:ext cx="2331720"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lIns="0" rIns="0">
            <a:spAutoFit/>
          </a:bodyPr>
          <a:lstStyle/>
          <a:p>
            <a:pPr algn="ctr">
              <a:defRPr/>
            </a:pPr>
            <a:r>
              <a:rPr lang="en-US" sz="2000" i="0" dirty="0">
                <a:solidFill>
                  <a:srgbClr val="FFFFFF"/>
                </a:solidFill>
                <a:latin typeface="Eras Bold ITC" pitchFamily="34" charset="0"/>
              </a:rPr>
              <a:t>CRUCIFIED WITH CHRIST</a:t>
            </a:r>
          </a:p>
          <a:p>
            <a:pPr algn="ctr">
              <a:defRPr/>
            </a:pPr>
            <a:r>
              <a:rPr lang="en-US" sz="1800" i="0" dirty="0">
                <a:solidFill>
                  <a:srgbClr val="FFFFFF"/>
                </a:solidFill>
                <a:latin typeface="Eras Bold ITC" pitchFamily="34" charset="0"/>
              </a:rPr>
              <a:t>(Buried with Christ INTO death)</a:t>
            </a:r>
          </a:p>
        </p:txBody>
      </p:sp>
      <p:sp>
        <p:nvSpPr>
          <p:cNvPr id="2010131"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defRPr/>
            </a:pPr>
            <a:r>
              <a:rPr lang="en-US" sz="2000" i="0" dirty="0">
                <a:solidFill>
                  <a:srgbClr val="FFFFFF"/>
                </a:solidFill>
                <a:latin typeface="Eras Bold ITC" pitchFamily="34" charset="0"/>
              </a:rPr>
              <a:t>SANCTIFICATION</a:t>
            </a:r>
            <a:r>
              <a:rPr lang="en-US" sz="2800" i="0" dirty="0">
                <a:solidFill>
                  <a:srgbClr val="FFFFFF"/>
                </a:solidFill>
                <a:latin typeface="Eras Bold ITC" pitchFamily="34" charset="0"/>
              </a:rPr>
              <a:t> </a:t>
            </a:r>
            <a:r>
              <a:rPr lang="en-US" sz="2000" i="0" dirty="0">
                <a:solidFill>
                  <a:srgbClr val="FFFFFF"/>
                </a:solidFill>
                <a:latin typeface="Eras Bold ITC" pitchFamily="34" charset="0"/>
              </a:rPr>
              <a:t>(Sins removed – </a:t>
            </a:r>
          </a:p>
          <a:p>
            <a:pPr algn="ctr">
              <a:defRPr/>
            </a:pPr>
            <a:r>
              <a:rPr lang="en-US" sz="2000" i="0" dirty="0">
                <a:solidFill>
                  <a:srgbClr val="FFFFFF"/>
                </a:solidFill>
                <a:latin typeface="Eras Bold ITC" pitchFamily="34" charset="0"/>
              </a:rPr>
              <a:t>made Holy and righteous)</a:t>
            </a:r>
          </a:p>
        </p:txBody>
      </p:sp>
      <p:sp>
        <p:nvSpPr>
          <p:cNvPr id="2010132"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rgbClr val="FFFFFF"/>
                </a:solidFill>
                <a:latin typeface="Eras Bold ITC" pitchFamily="34" charset="0"/>
              </a:rPr>
              <a:t>JUSTIFICATION </a:t>
            </a:r>
            <a:r>
              <a:rPr lang="en-US" sz="1800" i="0" dirty="0" smtClean="0">
                <a:solidFill>
                  <a:srgbClr val="FFFFFF"/>
                </a:solidFill>
                <a:latin typeface="Eras Bold ITC" pitchFamily="34" charset="0"/>
              </a:rPr>
              <a:t>(Price Paid)</a:t>
            </a:r>
            <a:endParaRPr lang="en-US" sz="1800" i="0" dirty="0">
              <a:solidFill>
                <a:srgbClr val="FFFFFF"/>
              </a:solidFill>
              <a:latin typeface="Eras Bold ITC" pitchFamily="34" charset="0"/>
            </a:endParaRPr>
          </a:p>
        </p:txBody>
      </p:sp>
      <p:sp>
        <p:nvSpPr>
          <p:cNvPr id="2010133"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spcBef>
                <a:spcPct val="50000"/>
              </a:spcBef>
              <a:defRPr/>
            </a:pPr>
            <a:r>
              <a:rPr lang="en-US" sz="2000" i="0" dirty="0">
                <a:solidFill>
                  <a:srgbClr val="FFFFFF"/>
                </a:solidFill>
                <a:latin typeface="Eras Bold ITC" pitchFamily="34" charset="0"/>
              </a:rPr>
              <a:t>RECONCILIATION</a:t>
            </a:r>
            <a:r>
              <a:rPr lang="en-US" sz="1800" i="0" dirty="0">
                <a:solidFill>
                  <a:srgbClr val="FFFFFF"/>
                </a:solidFill>
                <a:latin typeface="Eras Bold ITC" pitchFamily="34" charset="0"/>
              </a:rPr>
              <a:t> (Relationship with a Holy God restored)</a:t>
            </a:r>
          </a:p>
        </p:txBody>
      </p:sp>
      <p:sp>
        <p:nvSpPr>
          <p:cNvPr id="2010134"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5"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6"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7"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76" name="Left-Right Arrow Callout 75"/>
          <p:cNvSpPr/>
          <p:nvPr/>
        </p:nvSpPr>
        <p:spPr bwMode="auto">
          <a:xfrm>
            <a:off x="3048001" y="4867835"/>
            <a:ext cx="2617694" cy="869576"/>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defRPr/>
            </a:pPr>
            <a:r>
              <a:rPr lang="en-US" sz="2000" i="0" dirty="0" smtClean="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smtClean="0">
                <a:solidFill>
                  <a:srgbClr val="FFFFFF"/>
                </a:solidFill>
                <a:effectLst>
                  <a:outerShdw blurRad="38100" dist="38100" dir="2700000" algn="tl">
                    <a:srgbClr val="000000"/>
                  </a:outerShdw>
                </a:effectLst>
                <a:latin typeface="Eras Bold ITC" pitchFamily="34" charset="0"/>
                <a:cs typeface="Arial"/>
              </a:rPr>
              <a:t>Christ’s Death</a:t>
            </a:r>
            <a:endParaRPr lang="en-US" sz="2000" i="0" dirty="0">
              <a:solidFill>
                <a:srgbClr val="FFFFFF"/>
              </a:solidFill>
              <a:effectLst>
                <a:outerShdw blurRad="38100" dist="38100" dir="2700000" algn="tl">
                  <a:srgbClr val="000000"/>
                </a:outerShdw>
              </a:effectLst>
              <a:latin typeface="Eras Bold ITC" pitchFamily="34" charset="0"/>
              <a:cs typeface="Arial"/>
            </a:endParaRPr>
          </a:p>
        </p:txBody>
      </p:sp>
      <p:sp>
        <p:nvSpPr>
          <p:cNvPr id="75"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Tree>
    <p:extLst>
      <p:ext uri="{BB962C8B-B14F-4D97-AF65-F5344CB8AC3E}">
        <p14:creationId xmlns:p14="http://schemas.microsoft.com/office/powerpoint/2010/main" val="132074296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10129"/>
                                        </p:tgtEl>
                                        <p:attrNameLst>
                                          <p:attrName>style.visibility</p:attrName>
                                        </p:attrNameLst>
                                      </p:cBhvr>
                                      <p:to>
                                        <p:strVal val="visible"/>
                                      </p:to>
                                    </p:set>
                                    <p:animEffect transition="in" filter="fade">
                                      <p:cBhvr>
                                        <p:cTn id="7" dur="2000"/>
                                        <p:tgtEl>
                                          <p:spTgt spid="20101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010134"/>
                                        </p:tgtEl>
                                        <p:attrNameLst>
                                          <p:attrName>style.visibility</p:attrName>
                                        </p:attrNameLst>
                                      </p:cBhvr>
                                      <p:to>
                                        <p:strVal val="visible"/>
                                      </p:to>
                                    </p:set>
                                    <p:animEffect transition="in" filter="wipe(up)">
                                      <p:cBhvr>
                                        <p:cTn id="12" dur="500"/>
                                        <p:tgtEl>
                                          <p:spTgt spid="2010134"/>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2010130"/>
                                        </p:tgtEl>
                                        <p:attrNameLst>
                                          <p:attrName>style.visibility</p:attrName>
                                        </p:attrNameLst>
                                      </p:cBhvr>
                                      <p:to>
                                        <p:strVal val="visible"/>
                                      </p:to>
                                    </p:set>
                                    <p:animEffect transition="in" filter="fade">
                                      <p:cBhvr>
                                        <p:cTn id="16" dur="2000"/>
                                        <p:tgtEl>
                                          <p:spTgt spid="2010130"/>
                                        </p:tgtEl>
                                      </p:cBhvr>
                                    </p:animEffect>
                                  </p:childTnLst>
                                </p:cTn>
                              </p:par>
                            </p:childTnLst>
                          </p:cTn>
                        </p:par>
                        <p:par>
                          <p:cTn id="17" fill="hold">
                            <p:stCondLst>
                              <p:cond delay="2500"/>
                            </p:stCondLst>
                            <p:childTnLst>
                              <p:par>
                                <p:cTn id="18" presetID="22" presetClass="entr" presetSubtype="8" fill="hold" nodeType="afterEffect">
                                  <p:stCondLst>
                                    <p:cond delay="0"/>
                                  </p:stCondLst>
                                  <p:childTnLst>
                                    <p:set>
                                      <p:cBhvr>
                                        <p:cTn id="19" dur="1" fill="hold">
                                          <p:stCondLst>
                                            <p:cond delay="0"/>
                                          </p:stCondLst>
                                        </p:cTn>
                                        <p:tgtEl>
                                          <p:spTgt spid="2010135"/>
                                        </p:tgtEl>
                                        <p:attrNameLst>
                                          <p:attrName>style.visibility</p:attrName>
                                        </p:attrNameLst>
                                      </p:cBhvr>
                                      <p:to>
                                        <p:strVal val="visible"/>
                                      </p:to>
                                    </p:set>
                                    <p:animEffect transition="in" filter="wipe(left)">
                                      <p:cBhvr>
                                        <p:cTn id="20" dur="500"/>
                                        <p:tgtEl>
                                          <p:spTgt spid="201013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wipe(up)">
                                      <p:cBhvr>
                                        <p:cTn id="25" dur="500"/>
                                        <p:tgtEl>
                                          <p:spTgt spid="75"/>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2010131"/>
                                        </p:tgtEl>
                                        <p:attrNameLst>
                                          <p:attrName>style.visibility</p:attrName>
                                        </p:attrNameLst>
                                      </p:cBhvr>
                                      <p:to>
                                        <p:strVal val="visible"/>
                                      </p:to>
                                    </p:set>
                                    <p:animEffect transition="in" filter="fade">
                                      <p:cBhvr>
                                        <p:cTn id="29" dur="2000"/>
                                        <p:tgtEl>
                                          <p:spTgt spid="20101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2010136"/>
                                        </p:tgtEl>
                                        <p:attrNameLst>
                                          <p:attrName>style.visibility</p:attrName>
                                        </p:attrNameLst>
                                      </p:cBhvr>
                                      <p:to>
                                        <p:strVal val="visible"/>
                                      </p:to>
                                    </p:set>
                                    <p:animEffect transition="in" filter="wipe(down)">
                                      <p:cBhvr>
                                        <p:cTn id="34" dur="500"/>
                                        <p:tgtEl>
                                          <p:spTgt spid="2010136"/>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2010132"/>
                                        </p:tgtEl>
                                        <p:attrNameLst>
                                          <p:attrName>style.visibility</p:attrName>
                                        </p:attrNameLst>
                                      </p:cBhvr>
                                      <p:to>
                                        <p:strVal val="visible"/>
                                      </p:to>
                                    </p:set>
                                    <p:animEffect transition="in" filter="fade">
                                      <p:cBhvr>
                                        <p:cTn id="38" dur="2000"/>
                                        <p:tgtEl>
                                          <p:spTgt spid="201013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010137"/>
                                        </p:tgtEl>
                                        <p:attrNameLst>
                                          <p:attrName>style.visibility</p:attrName>
                                        </p:attrNameLst>
                                      </p:cBhvr>
                                      <p:to>
                                        <p:strVal val="visible"/>
                                      </p:to>
                                    </p:set>
                                    <p:animEffect transition="in" filter="wipe(down)">
                                      <p:cBhvr>
                                        <p:cTn id="43" dur="500"/>
                                        <p:tgtEl>
                                          <p:spTgt spid="2010137"/>
                                        </p:tgtEl>
                                      </p:cBhvr>
                                    </p:animEffect>
                                  </p:childTnLst>
                                </p:cTn>
                              </p:par>
                            </p:childTnLst>
                          </p:cTn>
                        </p:par>
                        <p:par>
                          <p:cTn id="44" fill="hold">
                            <p:stCondLst>
                              <p:cond delay="500"/>
                            </p:stCondLst>
                            <p:childTnLst>
                              <p:par>
                                <p:cTn id="45" presetID="10" presetClass="entr" presetSubtype="0" fill="hold" nodeType="afterEffect">
                                  <p:stCondLst>
                                    <p:cond delay="0"/>
                                  </p:stCondLst>
                                  <p:childTnLst>
                                    <p:set>
                                      <p:cBhvr>
                                        <p:cTn id="46" dur="1" fill="hold">
                                          <p:stCondLst>
                                            <p:cond delay="0"/>
                                          </p:stCondLst>
                                        </p:cTn>
                                        <p:tgtEl>
                                          <p:spTgt spid="2010133"/>
                                        </p:tgtEl>
                                        <p:attrNameLst>
                                          <p:attrName>style.visibility</p:attrName>
                                        </p:attrNameLst>
                                      </p:cBhvr>
                                      <p:to>
                                        <p:strVal val="visible"/>
                                      </p:to>
                                    </p:set>
                                    <p:animEffect transition="in" filter="fade">
                                      <p:cBhvr>
                                        <p:cTn id="47" dur="2000"/>
                                        <p:tgtEl>
                                          <p:spTgt spid="2010133"/>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2010122"/>
                                        </p:tgtEl>
                                        <p:attrNameLst>
                                          <p:attrName>style.visibility</p:attrName>
                                        </p:attrNameLst>
                                      </p:cBhvr>
                                      <p:to>
                                        <p:strVal val="visible"/>
                                      </p:to>
                                    </p:set>
                                    <p:anim calcmode="lin" valueType="num">
                                      <p:cBhvr additive="base">
                                        <p:cTn id="52" dur="1000" fill="hold"/>
                                        <p:tgtEl>
                                          <p:spTgt spid="2010122"/>
                                        </p:tgtEl>
                                        <p:attrNameLst>
                                          <p:attrName>ppt_x</p:attrName>
                                        </p:attrNameLst>
                                      </p:cBhvr>
                                      <p:tavLst>
                                        <p:tav tm="0">
                                          <p:val>
                                            <p:strVal val="#ppt_x"/>
                                          </p:val>
                                        </p:tav>
                                        <p:tav tm="100000">
                                          <p:val>
                                            <p:strVal val="#ppt_x"/>
                                          </p:val>
                                        </p:tav>
                                      </p:tavLst>
                                    </p:anim>
                                    <p:anim calcmode="lin" valueType="num">
                                      <p:cBhvr additive="base">
                                        <p:cTn id="53" dur="1000" fill="hold"/>
                                        <p:tgtEl>
                                          <p:spTgt spid="20101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012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t="28978" r="53996" b="20934"/>
          <a:stretch>
            <a:fillRect/>
          </a:stretch>
        </p:blipFill>
        <p:spPr bwMode="auto">
          <a:xfrm>
            <a:off x="0" y="0"/>
            <a:ext cx="9144000" cy="349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03"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Circular Arrow 60"/>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04807" name="WordArt 20"/>
          <p:cNvSpPr>
            <a:spLocks noChangeArrowheads="1" noChangeShapeType="1" noTextEdit="1"/>
          </p:cNvSpPr>
          <p:nvPr/>
        </p:nvSpPr>
        <p:spPr bwMode="auto">
          <a:xfrm rot="-3309789">
            <a:off x="6258719" y="2774156"/>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chemeClr val="bg1"/>
                </a:solidFill>
                <a:latin typeface="Arial Black"/>
              </a:rPr>
              <a:t>NEW LIFE</a:t>
            </a:r>
          </a:p>
        </p:txBody>
      </p:sp>
      <p:sp>
        <p:nvSpPr>
          <p:cNvPr id="63" name="Circular Arrow 6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0481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chemeClr val="bg1"/>
                </a:solidFill>
                <a:latin typeface="Arial Black"/>
              </a:rPr>
              <a:t>INTO DEATH</a:t>
            </a:r>
          </a:p>
        </p:txBody>
      </p:sp>
      <p:sp>
        <p:nvSpPr>
          <p:cNvPr id="62"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p>
        </p:txBody>
      </p:sp>
      <p:sp>
        <p:nvSpPr>
          <p:cNvPr id="20481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04813"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1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16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a:solidFill>
                  <a:schemeClr val="bg1"/>
                </a:solidFill>
                <a:effectLst>
                  <a:outerShdw blurRad="38100" dist="38100" dir="2700000" algn="tl">
                    <a:srgbClr val="000000"/>
                  </a:outerShdw>
                </a:effectLst>
                <a:latin typeface="Myriad Pro" pitchFamily="34" charset="0"/>
                <a:cs typeface="+mn-cs"/>
              </a:rPr>
              <a:t>United with Christ in the </a:t>
            </a:r>
          </a:p>
          <a:p>
            <a:pPr algn="ctr">
              <a:defRPr/>
            </a:pPr>
            <a:r>
              <a:rPr lang="en-US" sz="2000" i="0">
                <a:solidFill>
                  <a:schemeClr val="bg1"/>
                </a:solidFill>
                <a:effectLst>
                  <a:outerShdw blurRad="38100" dist="38100" dir="2700000" algn="tl">
                    <a:srgbClr val="000000"/>
                  </a:outerShdw>
                </a:effectLst>
                <a:latin typeface="Myriad Pro" pitchFamily="34" charset="0"/>
                <a:cs typeface="+mn-cs"/>
              </a:rPr>
              <a:t>likeness of His death</a:t>
            </a:r>
          </a:p>
        </p:txBody>
      </p:sp>
      <p:sp>
        <p:nvSpPr>
          <p:cNvPr id="141320" name="Text Box 8"/>
          <p:cNvSpPr txBox="1">
            <a:spLocks noChangeArrowheads="1"/>
          </p:cNvSpPr>
          <p:nvPr/>
        </p:nvSpPr>
        <p:spPr bwMode="auto">
          <a:xfrm>
            <a:off x="1003300" y="830263"/>
            <a:ext cx="6854825" cy="1066800"/>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defRPr/>
            </a:pPr>
            <a:r>
              <a:rPr lang="en-US" b="1" i="0" dirty="0">
                <a:cs typeface="Arial" charset="0"/>
              </a:rPr>
              <a:t>1 Jn. 3:14 </a:t>
            </a:r>
            <a:r>
              <a:rPr lang="en-US" b="1" i="0" dirty="0">
                <a:solidFill>
                  <a:srgbClr val="0066FF"/>
                </a:solidFill>
                <a:cs typeface="Arial" charset="0"/>
              </a:rPr>
              <a:t>“We know that we have </a:t>
            </a:r>
            <a:r>
              <a:rPr lang="en-US" b="1" u="sng" dirty="0">
                <a:solidFill>
                  <a:srgbClr val="0066FF"/>
                </a:solidFill>
                <a:cs typeface="Arial" charset="0"/>
              </a:rPr>
              <a:t>passed </a:t>
            </a:r>
            <a:r>
              <a:rPr lang="en-US" u="sng" dirty="0">
                <a:solidFill>
                  <a:srgbClr val="0066FF"/>
                </a:solidFill>
                <a:latin typeface="Eras Bold ITC" pitchFamily="34" charset="0"/>
                <a:cs typeface="Arial" charset="0"/>
              </a:rPr>
              <a:t>out of </a:t>
            </a:r>
            <a:r>
              <a:rPr lang="en-US" u="sng" dirty="0">
                <a:solidFill>
                  <a:srgbClr val="FF0000"/>
                </a:solidFill>
                <a:latin typeface="Eras Bold ITC" pitchFamily="34" charset="0"/>
                <a:cs typeface="Arial" charset="0"/>
              </a:rPr>
              <a:t>death into life</a:t>
            </a:r>
            <a:r>
              <a:rPr lang="en-US" i="0" dirty="0">
                <a:solidFill>
                  <a:srgbClr val="0066FF"/>
                </a:solidFill>
                <a:latin typeface="Eras Bold ITC" pitchFamily="34" charset="0"/>
                <a:cs typeface="Arial" charset="0"/>
              </a:rPr>
              <a:t>…</a:t>
            </a:r>
            <a:r>
              <a:rPr lang="en-US" b="1" i="0" dirty="0">
                <a:solidFill>
                  <a:srgbClr val="0066FF"/>
                </a:solidFill>
                <a:cs typeface="Arial" charset="0"/>
              </a:rPr>
              <a:t>”</a:t>
            </a:r>
            <a:endParaRPr lang="en-US" b="1" i="0" dirty="0">
              <a:cs typeface="Arial" charset="0"/>
            </a:endParaRPr>
          </a:p>
        </p:txBody>
      </p:sp>
      <p:grpSp>
        <p:nvGrpSpPr>
          <p:cNvPr id="204819" name="Group 11"/>
          <p:cNvGrpSpPr>
            <a:grpSpLocks/>
          </p:cNvGrpSpPr>
          <p:nvPr/>
        </p:nvGrpSpPr>
        <p:grpSpPr bwMode="auto">
          <a:xfrm>
            <a:off x="5807075" y="5151438"/>
            <a:ext cx="985838" cy="1520825"/>
            <a:chOff x="816" y="1440"/>
            <a:chExt cx="1772" cy="2732"/>
          </a:xfrm>
        </p:grpSpPr>
        <p:grpSp>
          <p:nvGrpSpPr>
            <p:cNvPr id="204826" name="Group 12"/>
            <p:cNvGrpSpPr>
              <a:grpSpLocks/>
            </p:cNvGrpSpPr>
            <p:nvPr/>
          </p:nvGrpSpPr>
          <p:grpSpPr bwMode="auto">
            <a:xfrm>
              <a:off x="816" y="1440"/>
              <a:ext cx="1772" cy="2732"/>
              <a:chOff x="3216" y="720"/>
              <a:chExt cx="1772" cy="2732"/>
            </a:xfrm>
          </p:grpSpPr>
          <p:sp>
            <p:nvSpPr>
              <p:cNvPr id="204861" name="Freeform 13"/>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2" name="Freeform 14"/>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3" name="Freeform 15"/>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4" name="Freeform 16"/>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5" name="Freeform 17"/>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6" name="Freeform 18"/>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7" name="Freeform 19"/>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68" name="Freeform 20"/>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04827" name="Group 21"/>
            <p:cNvGrpSpPr>
              <a:grpSpLocks/>
            </p:cNvGrpSpPr>
            <p:nvPr/>
          </p:nvGrpSpPr>
          <p:grpSpPr bwMode="auto">
            <a:xfrm>
              <a:off x="960" y="1680"/>
              <a:ext cx="1392" cy="1776"/>
              <a:chOff x="912" y="672"/>
              <a:chExt cx="3128" cy="3475"/>
            </a:xfrm>
          </p:grpSpPr>
          <p:grpSp>
            <p:nvGrpSpPr>
              <p:cNvPr id="204828" name="Group 22"/>
              <p:cNvGrpSpPr>
                <a:grpSpLocks/>
              </p:cNvGrpSpPr>
              <p:nvPr/>
            </p:nvGrpSpPr>
            <p:grpSpPr bwMode="auto">
              <a:xfrm>
                <a:off x="2214" y="1042"/>
                <a:ext cx="626" cy="1186"/>
                <a:chOff x="2218" y="1066"/>
                <a:chExt cx="626" cy="1186"/>
              </a:xfrm>
            </p:grpSpPr>
            <p:sp>
              <p:nvSpPr>
                <p:cNvPr id="204855" name="Freeform 23"/>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p>
              </p:txBody>
            </p:sp>
            <p:sp>
              <p:nvSpPr>
                <p:cNvPr id="204856" name="Freeform 24"/>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p>
              </p:txBody>
            </p:sp>
            <p:grpSp>
              <p:nvGrpSpPr>
                <p:cNvPr id="204857" name="Group 25"/>
                <p:cNvGrpSpPr>
                  <a:grpSpLocks/>
                </p:cNvGrpSpPr>
                <p:nvPr/>
              </p:nvGrpSpPr>
              <p:grpSpPr bwMode="auto">
                <a:xfrm>
                  <a:off x="2364" y="1066"/>
                  <a:ext cx="240" cy="251"/>
                  <a:chOff x="2364" y="1066"/>
                  <a:chExt cx="240" cy="251"/>
                </a:xfrm>
              </p:grpSpPr>
              <p:sp>
                <p:nvSpPr>
                  <p:cNvPr id="204858" name="Freeform 26"/>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59" name="Freeform 27"/>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p>
                </p:txBody>
              </p:sp>
              <p:sp>
                <p:nvSpPr>
                  <p:cNvPr id="204860" name="Freeform 28"/>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p>
                </p:txBody>
              </p:sp>
            </p:grpSp>
          </p:grpSp>
          <p:grpSp>
            <p:nvGrpSpPr>
              <p:cNvPr id="204829" name="Group 29"/>
              <p:cNvGrpSpPr>
                <a:grpSpLocks/>
              </p:cNvGrpSpPr>
              <p:nvPr/>
            </p:nvGrpSpPr>
            <p:grpSpPr bwMode="auto">
              <a:xfrm>
                <a:off x="2256" y="672"/>
                <a:ext cx="436" cy="647"/>
                <a:chOff x="4512" y="480"/>
                <a:chExt cx="436" cy="647"/>
              </a:xfrm>
            </p:grpSpPr>
            <p:sp>
              <p:nvSpPr>
                <p:cNvPr id="204849" name="Freeform 30"/>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p>
              </p:txBody>
            </p:sp>
            <p:grpSp>
              <p:nvGrpSpPr>
                <p:cNvPr id="204850" name="Group 31"/>
                <p:cNvGrpSpPr>
                  <a:grpSpLocks/>
                </p:cNvGrpSpPr>
                <p:nvPr/>
              </p:nvGrpSpPr>
              <p:grpSpPr bwMode="auto">
                <a:xfrm>
                  <a:off x="4512" y="561"/>
                  <a:ext cx="67" cy="288"/>
                  <a:chOff x="2265" y="619"/>
                  <a:chExt cx="67" cy="288"/>
                </a:xfrm>
              </p:grpSpPr>
              <p:sp>
                <p:nvSpPr>
                  <p:cNvPr id="204853" name="Freeform 32"/>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p>
                </p:txBody>
              </p:sp>
              <p:sp>
                <p:nvSpPr>
                  <p:cNvPr id="204854" name="Freeform 33"/>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p>
                </p:txBody>
              </p:sp>
            </p:grpSp>
            <p:sp>
              <p:nvSpPr>
                <p:cNvPr id="204851" name="Freeform 34"/>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p>
              </p:txBody>
            </p:sp>
            <p:sp>
              <p:nvSpPr>
                <p:cNvPr id="204852" name="Freeform 35"/>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p>
              </p:txBody>
            </p:sp>
          </p:grpSp>
          <p:sp>
            <p:nvSpPr>
              <p:cNvPr id="204830" name="Freeform 36"/>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sp>
            <p:nvSpPr>
              <p:cNvPr id="204831" name="Freeform 37"/>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p>
            </p:txBody>
          </p:sp>
          <p:grpSp>
            <p:nvGrpSpPr>
              <p:cNvPr id="204832" name="Group 38"/>
              <p:cNvGrpSpPr>
                <a:grpSpLocks/>
              </p:cNvGrpSpPr>
              <p:nvPr/>
            </p:nvGrpSpPr>
            <p:grpSpPr bwMode="auto">
              <a:xfrm>
                <a:off x="2544" y="1056"/>
                <a:ext cx="1496" cy="1549"/>
                <a:chOff x="3696" y="1008"/>
                <a:chExt cx="1496" cy="1549"/>
              </a:xfrm>
            </p:grpSpPr>
            <p:sp>
              <p:nvSpPr>
                <p:cNvPr id="204842" name="Freeform 39"/>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04843" name="Freeform 40"/>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4844" name="Group 41"/>
                <p:cNvGrpSpPr>
                  <a:grpSpLocks/>
                </p:cNvGrpSpPr>
                <p:nvPr/>
              </p:nvGrpSpPr>
              <p:grpSpPr bwMode="auto">
                <a:xfrm rot="5400000" flipV="1">
                  <a:off x="4912" y="1040"/>
                  <a:ext cx="263" cy="296"/>
                  <a:chOff x="2795" y="2300"/>
                  <a:chExt cx="263" cy="296"/>
                </a:xfrm>
              </p:grpSpPr>
              <p:sp>
                <p:nvSpPr>
                  <p:cNvPr id="204847" name="Freeform 42"/>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04848" name="Freeform 43"/>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04845" name="Freeform 44"/>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04846" name="Freeform 45"/>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grpSp>
            <p:nvGrpSpPr>
              <p:cNvPr id="204833" name="Group 46"/>
              <p:cNvGrpSpPr>
                <a:grpSpLocks/>
              </p:cNvGrpSpPr>
              <p:nvPr/>
            </p:nvGrpSpPr>
            <p:grpSpPr bwMode="auto">
              <a:xfrm flipH="1">
                <a:off x="912" y="1104"/>
                <a:ext cx="1496" cy="1549"/>
                <a:chOff x="3696" y="1008"/>
                <a:chExt cx="1496" cy="1549"/>
              </a:xfrm>
            </p:grpSpPr>
            <p:sp>
              <p:nvSpPr>
                <p:cNvPr id="204835" name="Freeform 47"/>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04836" name="Freeform 48"/>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4837" name="Group 49"/>
                <p:cNvGrpSpPr>
                  <a:grpSpLocks/>
                </p:cNvGrpSpPr>
                <p:nvPr/>
              </p:nvGrpSpPr>
              <p:grpSpPr bwMode="auto">
                <a:xfrm rot="5400000" flipV="1">
                  <a:off x="4912" y="1040"/>
                  <a:ext cx="263" cy="296"/>
                  <a:chOff x="2795" y="2300"/>
                  <a:chExt cx="263" cy="296"/>
                </a:xfrm>
              </p:grpSpPr>
              <p:sp>
                <p:nvSpPr>
                  <p:cNvPr id="204840" name="Freeform 50"/>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04841" name="Freeform 51"/>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04838" name="Freeform 52"/>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04839" name="Freeform 53"/>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sp>
            <p:nvSpPr>
              <p:cNvPr id="204834" name="Freeform 54"/>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grpSp>
      </p:grpSp>
      <p:pic>
        <p:nvPicPr>
          <p:cNvPr id="204820" name="Picture 55" descr="christ on cross"/>
          <p:cNvPicPr>
            <a:picLocks noChangeAspect="1" noChangeArrowheads="1"/>
          </p:cNvPicPr>
          <p:nvPr/>
        </p:nvPicPr>
        <p:blipFill>
          <a:blip r:embed="rId7"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309688" y="5405438"/>
            <a:ext cx="1525587" cy="9985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13" name="Group 57"/>
          <p:cNvGrpSpPr>
            <a:grpSpLocks/>
          </p:cNvGrpSpPr>
          <p:nvPr/>
        </p:nvGrpSpPr>
        <p:grpSpPr bwMode="auto">
          <a:xfrm>
            <a:off x="338138" y="1577975"/>
            <a:ext cx="7931150" cy="4589463"/>
            <a:chOff x="213" y="994"/>
            <a:chExt cx="4996" cy="2891"/>
          </a:xfrm>
        </p:grpSpPr>
        <p:sp>
          <p:nvSpPr>
            <p:cNvPr id="141328" name="AutoShape 58"/>
            <p:cNvSpPr>
              <a:spLocks noChangeArrowheads="1"/>
            </p:cNvSpPr>
            <p:nvPr/>
          </p:nvSpPr>
          <p:spPr bwMode="auto">
            <a:xfrm flipV="1">
              <a:off x="213" y="1236"/>
              <a:ext cx="4996" cy="2649"/>
            </a:xfrm>
            <a:custGeom>
              <a:avLst/>
              <a:gdLst>
                <a:gd name="T0" fmla="*/ 457 w 21600"/>
                <a:gd name="T1" fmla="*/ 4 h 21600"/>
                <a:gd name="T2" fmla="*/ 182 w 21600"/>
                <a:gd name="T3" fmla="*/ 212 h 21600"/>
                <a:gd name="T4" fmla="*/ 517 w 21600"/>
                <a:gd name="T5" fmla="*/ 83 h 21600"/>
                <a:gd name="T6" fmla="*/ 1300 w 21600"/>
                <a:gd name="T7" fmla="*/ 162 h 21600"/>
                <a:gd name="T8" fmla="*/ 1011 w 21600"/>
                <a:gd name="T9" fmla="*/ 244 h 21600"/>
                <a:gd name="T10" fmla="*/ 722 w 21600"/>
                <a:gd name="T11" fmla="*/ 162 h 21600"/>
                <a:gd name="T12" fmla="*/ 0 60000 65536"/>
                <a:gd name="T13" fmla="*/ 0 60000 65536"/>
                <a:gd name="T14" fmla="*/ 0 60000 65536"/>
                <a:gd name="T15" fmla="*/ 0 60000 65536"/>
                <a:gd name="T16" fmla="*/ 0 60000 65536"/>
                <a:gd name="T17" fmla="*/ 0 60000 65536"/>
                <a:gd name="T18" fmla="*/ 3165 w 21600"/>
                <a:gd name="T19" fmla="*/ 3164 h 21600"/>
                <a:gd name="T20" fmla="*/ 18435 w 21600"/>
                <a:gd name="T21" fmla="*/ 18436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cubicBezTo>
                    <a:pt x="5399" y="11560"/>
                    <a:pt x="5560" y="12312"/>
                    <a:pt x="5871" y="13006"/>
                  </a:cubicBezTo>
                  <a:lnTo>
                    <a:pt x="942" y="15213"/>
                  </a:lnTo>
                  <a:cubicBezTo>
                    <a:pt x="321" y="13825"/>
                    <a:pt x="0" y="12321"/>
                    <a:pt x="0" y="10800"/>
                  </a:cubicBez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wrap="none" anchor="ctr">
              <a:flatTx/>
            </a:bodyPr>
            <a:lstStyle/>
            <a:p>
              <a:pPr algn="ctr">
                <a:defRPr/>
              </a:pPr>
              <a:endParaRPr lang="en-US" i="0">
                <a:latin typeface="Arial" charset="0"/>
              </a:endParaRPr>
            </a:p>
          </p:txBody>
        </p:sp>
        <p:sp>
          <p:nvSpPr>
            <p:cNvPr id="204825" name="WordArt 59"/>
            <p:cNvSpPr>
              <a:spLocks noChangeArrowheads="1" noChangeShapeType="1" noTextEdit="1"/>
            </p:cNvSpPr>
            <p:nvPr/>
          </p:nvSpPr>
          <p:spPr bwMode="auto">
            <a:xfrm>
              <a:off x="466" y="994"/>
              <a:ext cx="4672" cy="2756"/>
            </a:xfrm>
            <a:prstGeom prst="rect">
              <a:avLst/>
            </a:prstGeom>
          </p:spPr>
          <p:txBody>
            <a:bodyPr wrap="none" fromWordArt="1">
              <a:prstTxWarp prst="textArchDownPour">
                <a:avLst>
                  <a:gd name="adj1" fmla="val 372259"/>
                  <a:gd name="adj2" fmla="val 66870"/>
                </a:avLst>
              </a:prstTxWarp>
            </a:bodyPr>
            <a:lstStyle/>
            <a:p>
              <a:pPr algn="ctr"/>
              <a:r>
                <a:rPr lang="en-US" kern="10">
                  <a:ln w="9525">
                    <a:solidFill>
                      <a:schemeClr val="tx1"/>
                    </a:solidFill>
                    <a:round/>
                    <a:headEnd/>
                    <a:tailEnd/>
                  </a:ln>
                  <a:solidFill>
                    <a:srgbClr val="262673"/>
                  </a:solidFill>
                  <a:latin typeface="Myriad Pro Black"/>
                </a:rPr>
                <a:t>FROM  DEATH  INTO  LIFE</a:t>
              </a: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t="29652" r="4649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descr="crucifixion"/>
          <p:cNvPicPr>
            <a:picLocks noChangeAspect="1" noChangeArrowheads="1"/>
          </p:cNvPicPr>
          <p:nvPr/>
        </p:nvPicPr>
        <p:blipFill>
          <a:blip r:embed="rId4" cstate="print"/>
          <a:srcRect/>
          <a:stretch>
            <a:fillRect/>
          </a:stretch>
        </p:blipFill>
        <p:spPr bwMode="auto">
          <a:xfrm>
            <a:off x="1778000" y="1419225"/>
            <a:ext cx="5948363" cy="446087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320963" name="Rectangle 3"/>
          <p:cNvSpPr>
            <a:spLocks noGrp="1" noChangeArrowheads="1"/>
          </p:cNvSpPr>
          <p:nvPr>
            <p:ph type="body" idx="1"/>
          </p:nvPr>
        </p:nvSpPr>
        <p:spPr>
          <a:xfrm>
            <a:off x="323850" y="641350"/>
            <a:ext cx="8564563" cy="858838"/>
          </a:xfrm>
        </p:spPr>
        <p:txBody>
          <a:bodyPr/>
          <a:lstStyle/>
          <a:p>
            <a:pPr indent="-1588" algn="ctr" eaLnBrk="1" hangingPunct="1">
              <a:spcBef>
                <a:spcPct val="0"/>
              </a:spcBef>
              <a:buFontTx/>
              <a:buNone/>
              <a:defRPr/>
            </a:pPr>
            <a:r>
              <a:rPr lang="en-US" sz="3600" i="1" kern="1200" dirty="0" smtClean="0">
                <a:latin typeface="Eras Medium ITC" pitchFamily="34" charset="0"/>
              </a:rPr>
              <a:t>What can wash away my sins?</a:t>
            </a:r>
          </a:p>
        </p:txBody>
      </p:sp>
      <p:pic>
        <p:nvPicPr>
          <p:cNvPr id="205829" name="Picture 35" descr="christ on cro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69025" y="3571875"/>
            <a:ext cx="2654300"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96" name="Rectangle 36"/>
          <p:cNvSpPr>
            <a:spLocks noChangeArrowheads="1"/>
          </p:cNvSpPr>
          <p:nvPr/>
        </p:nvSpPr>
        <p:spPr bwMode="auto">
          <a:xfrm>
            <a:off x="1316038" y="4667250"/>
            <a:ext cx="4821237" cy="1176338"/>
          </a:xfrm>
          <a:prstGeom prst="rect">
            <a:avLst/>
          </a:prstGeom>
          <a:noFill/>
          <a:ln w="9525">
            <a:noFill/>
            <a:miter lim="800000"/>
            <a:headEnd/>
            <a:tailEnd/>
          </a:ln>
        </p:spPr>
        <p:txBody>
          <a:bodyPr/>
          <a:lstStyle/>
          <a:p>
            <a:pPr marL="342900" indent="-1588" algn="ctr">
              <a:spcBef>
                <a:spcPct val="20000"/>
              </a:spcBef>
              <a:buClr>
                <a:schemeClr val="tx1"/>
              </a:buClr>
              <a:defRPr/>
            </a:pPr>
            <a:r>
              <a:rPr lang="en-US" sz="3600" i="0" dirty="0">
                <a:solidFill>
                  <a:schemeClr val="bg1"/>
                </a:solidFill>
                <a:effectLst>
                  <a:outerShdw blurRad="38100" dist="38100" dir="2700000" algn="tl">
                    <a:srgbClr val="000000">
                      <a:alpha val="43137"/>
                    </a:srgbClr>
                  </a:outerShdw>
                </a:effectLst>
                <a:latin typeface="Eras Bold ITC" pitchFamily="34" charset="0"/>
                <a:cs typeface="Arial" charset="0"/>
              </a:rPr>
              <a:t>Nothing - but the </a:t>
            </a:r>
            <a:r>
              <a:rPr lang="en-US" sz="3600" i="0" u="sng" dirty="0">
                <a:solidFill>
                  <a:schemeClr val="bg1"/>
                </a:solidFill>
                <a:effectLst>
                  <a:outerShdw blurRad="38100" dist="38100" dir="2700000" algn="tl">
                    <a:srgbClr val="000000">
                      <a:alpha val="43137"/>
                    </a:srgbClr>
                  </a:outerShdw>
                </a:effectLst>
                <a:latin typeface="Eras Bold ITC" pitchFamily="34" charset="0"/>
                <a:cs typeface="Arial" charset="0"/>
              </a:rPr>
              <a:t>blood of Jesus</a:t>
            </a:r>
            <a:r>
              <a:rPr lang="en-US" sz="3600" i="0" dirty="0">
                <a:solidFill>
                  <a:schemeClr val="bg1"/>
                </a:solidFill>
                <a:effectLst>
                  <a:outerShdw blurRad="38100" dist="38100" dir="2700000" algn="tl">
                    <a:srgbClr val="000000">
                      <a:alpha val="43137"/>
                    </a:srgbClr>
                  </a:outerShdw>
                </a:effectLst>
                <a:latin typeface="Eras Bold ITC" pitchFamily="34" charset="0"/>
                <a:cs typeface="Arial" charset="0"/>
              </a:rPr>
              <a:t>!</a:t>
            </a:r>
          </a:p>
        </p:txBody>
      </p:sp>
      <p:grpSp>
        <p:nvGrpSpPr>
          <p:cNvPr id="205831" name="Group 43"/>
          <p:cNvGrpSpPr>
            <a:grpSpLocks/>
          </p:cNvGrpSpPr>
          <p:nvPr/>
        </p:nvGrpSpPr>
        <p:grpSpPr bwMode="auto">
          <a:xfrm>
            <a:off x="582613" y="2714625"/>
            <a:ext cx="2192337" cy="1806575"/>
            <a:chOff x="654050" y="1729248"/>
            <a:chExt cx="2192338" cy="1806115"/>
          </a:xfrm>
        </p:grpSpPr>
        <p:sp>
          <p:nvSpPr>
            <p:cNvPr id="205832" name="Freeform 6"/>
            <p:cNvSpPr>
              <a:spLocks/>
            </p:cNvSpPr>
            <p:nvPr/>
          </p:nvSpPr>
          <p:spPr bwMode="auto">
            <a:xfrm>
              <a:off x="714668" y="3282868"/>
              <a:ext cx="414221" cy="134664"/>
            </a:xfrm>
            <a:custGeom>
              <a:avLst/>
              <a:gdLst>
                <a:gd name="T0" fmla="*/ 0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0 h 40"/>
                <a:gd name="T18" fmla="*/ 2147483647 w 123"/>
                <a:gd name="T19" fmla="*/ 2147483647 h 40"/>
                <a:gd name="T20" fmla="*/ 2147483647 w 123"/>
                <a:gd name="T21" fmla="*/ 2147483647 h 40"/>
                <a:gd name="T22" fmla="*/ 2147483647 w 123"/>
                <a:gd name="T23" fmla="*/ 2147483647 h 40"/>
                <a:gd name="T24" fmla="*/ 2147483647 w 123"/>
                <a:gd name="T25" fmla="*/ 2147483647 h 40"/>
                <a:gd name="T26" fmla="*/ 2147483647 w 123"/>
                <a:gd name="T27" fmla="*/ 2147483647 h 40"/>
                <a:gd name="T28" fmla="*/ 2147483647 w 123"/>
                <a:gd name="T29" fmla="*/ 2147483647 h 40"/>
                <a:gd name="T30" fmla="*/ 2147483647 w 123"/>
                <a:gd name="T31" fmla="*/ 2147483647 h 40"/>
                <a:gd name="T32" fmla="*/ 2147483647 w 123"/>
                <a:gd name="T33" fmla="*/ 2147483647 h 40"/>
                <a:gd name="T34" fmla="*/ 0 w 123"/>
                <a:gd name="T35" fmla="*/ 214748364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833" name="Freeform 7"/>
            <p:cNvSpPr>
              <a:spLocks/>
            </p:cNvSpPr>
            <p:nvPr/>
          </p:nvSpPr>
          <p:spPr bwMode="auto">
            <a:xfrm>
              <a:off x="654050" y="3363667"/>
              <a:ext cx="548926" cy="171696"/>
            </a:xfrm>
            <a:custGeom>
              <a:avLst/>
              <a:gdLst>
                <a:gd name="T0" fmla="*/ 0 w 163"/>
                <a:gd name="T1" fmla="*/ 2147483647 h 51"/>
                <a:gd name="T2" fmla="*/ 2147483647 w 163"/>
                <a:gd name="T3" fmla="*/ 2147483647 h 51"/>
                <a:gd name="T4" fmla="*/ 2147483647 w 163"/>
                <a:gd name="T5" fmla="*/ 2147483647 h 51"/>
                <a:gd name="T6" fmla="*/ 2147483647 w 163"/>
                <a:gd name="T7" fmla="*/ 2147483647 h 51"/>
                <a:gd name="T8" fmla="*/ 2147483647 w 163"/>
                <a:gd name="T9" fmla="*/ 2147483647 h 51"/>
                <a:gd name="T10" fmla="*/ 2147483647 w 163"/>
                <a:gd name="T11" fmla="*/ 2147483647 h 51"/>
                <a:gd name="T12" fmla="*/ 2147483647 w 163"/>
                <a:gd name="T13" fmla="*/ 2147483647 h 51"/>
                <a:gd name="T14" fmla="*/ 2147483647 w 163"/>
                <a:gd name="T15" fmla="*/ 2147483647 h 51"/>
                <a:gd name="T16" fmla="*/ 2147483647 w 163"/>
                <a:gd name="T17" fmla="*/ 0 h 51"/>
                <a:gd name="T18" fmla="*/ 2147483647 w 163"/>
                <a:gd name="T19" fmla="*/ 2147483647 h 51"/>
                <a:gd name="T20" fmla="*/ 2147483647 w 163"/>
                <a:gd name="T21" fmla="*/ 2147483647 h 51"/>
                <a:gd name="T22" fmla="*/ 2147483647 w 163"/>
                <a:gd name="T23" fmla="*/ 2147483647 h 51"/>
                <a:gd name="T24" fmla="*/ 2147483647 w 163"/>
                <a:gd name="T25" fmla="*/ 2147483647 h 51"/>
                <a:gd name="T26" fmla="*/ 2147483647 w 163"/>
                <a:gd name="T27" fmla="*/ 2147483647 h 51"/>
                <a:gd name="T28" fmla="*/ 2147483647 w 163"/>
                <a:gd name="T29" fmla="*/ 2147483647 h 51"/>
                <a:gd name="T30" fmla="*/ 2147483647 w 163"/>
                <a:gd name="T31" fmla="*/ 2147483647 h 51"/>
                <a:gd name="T32" fmla="*/ 2147483647 w 163"/>
                <a:gd name="T33" fmla="*/ 2147483647 h 51"/>
                <a:gd name="T34" fmla="*/ 2147483647 w 163"/>
                <a:gd name="T35" fmla="*/ 2147483647 h 51"/>
                <a:gd name="T36" fmla="*/ 2147483647 w 163"/>
                <a:gd name="T37" fmla="*/ 2147483647 h 51"/>
                <a:gd name="T38" fmla="*/ 2147483647 w 163"/>
                <a:gd name="T39" fmla="*/ 2147483647 h 51"/>
                <a:gd name="T40" fmla="*/ 0 w 163"/>
                <a:gd name="T41" fmla="*/ 2147483647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834" name="Freeform 8"/>
            <p:cNvSpPr>
              <a:spLocks/>
            </p:cNvSpPr>
            <p:nvPr/>
          </p:nvSpPr>
          <p:spPr bwMode="auto">
            <a:xfrm>
              <a:off x="2391756" y="2629749"/>
              <a:ext cx="454632" cy="154863"/>
            </a:xfrm>
            <a:custGeom>
              <a:avLst/>
              <a:gdLst>
                <a:gd name="T0" fmla="*/ 0 w 135"/>
                <a:gd name="T1" fmla="*/ 2147483647 h 46"/>
                <a:gd name="T2" fmla="*/ 2147483647 w 135"/>
                <a:gd name="T3" fmla="*/ 2147483647 h 46"/>
                <a:gd name="T4" fmla="*/ 2147483647 w 135"/>
                <a:gd name="T5" fmla="*/ 2147483647 h 46"/>
                <a:gd name="T6" fmla="*/ 2147483647 w 135"/>
                <a:gd name="T7" fmla="*/ 2147483647 h 46"/>
                <a:gd name="T8" fmla="*/ 2147483647 w 135"/>
                <a:gd name="T9" fmla="*/ 2147483647 h 46"/>
                <a:gd name="T10" fmla="*/ 2147483647 w 135"/>
                <a:gd name="T11" fmla="*/ 2147483647 h 46"/>
                <a:gd name="T12" fmla="*/ 2147483647 w 135"/>
                <a:gd name="T13" fmla="*/ 2147483647 h 46"/>
                <a:gd name="T14" fmla="*/ 2147483647 w 135"/>
                <a:gd name="T15" fmla="*/ 2147483647 h 46"/>
                <a:gd name="T16" fmla="*/ 2147483647 w 135"/>
                <a:gd name="T17" fmla="*/ 0 h 46"/>
                <a:gd name="T18" fmla="*/ 2147483647 w 135"/>
                <a:gd name="T19" fmla="*/ 2147483647 h 46"/>
                <a:gd name="T20" fmla="*/ 2147483647 w 135"/>
                <a:gd name="T21" fmla="*/ 2147483647 h 46"/>
                <a:gd name="T22" fmla="*/ 2147483647 w 135"/>
                <a:gd name="T23" fmla="*/ 2147483647 h 46"/>
                <a:gd name="T24" fmla="*/ 2147483647 w 135"/>
                <a:gd name="T25" fmla="*/ 2147483647 h 46"/>
                <a:gd name="T26" fmla="*/ 2147483647 w 135"/>
                <a:gd name="T27" fmla="*/ 2147483647 h 46"/>
                <a:gd name="T28" fmla="*/ 2147483647 w 135"/>
                <a:gd name="T29" fmla="*/ 2147483647 h 46"/>
                <a:gd name="T30" fmla="*/ 2147483647 w 135"/>
                <a:gd name="T31" fmla="*/ 2147483647 h 46"/>
                <a:gd name="T32" fmla="*/ 2147483647 w 135"/>
                <a:gd name="T33" fmla="*/ 2147483647 h 46"/>
                <a:gd name="T34" fmla="*/ 0 w 135"/>
                <a:gd name="T35" fmla="*/ 2147483647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42" name="Picture 2"/>
            <p:cNvPicPr>
              <a:picLocks noChangeAspect="1" noChangeArrowheads="1"/>
            </p:cNvPicPr>
            <p:nvPr/>
          </p:nvPicPr>
          <p:blipFill>
            <a:blip r:embed="rId6" cstate="print"/>
            <a:srcRect/>
            <a:stretch>
              <a:fillRect/>
            </a:stretch>
          </p:blipFill>
          <p:spPr bwMode="auto">
            <a:xfrm>
              <a:off x="1075865" y="1729248"/>
              <a:ext cx="1474787" cy="1689100"/>
            </a:xfrm>
            <a:prstGeom prst="rect">
              <a:avLst/>
            </a:prstGeom>
            <a:noFill/>
            <a:ln w="9525">
              <a:noFill/>
              <a:miter lim="800000"/>
              <a:headEnd/>
              <a:tailEnd/>
            </a:ln>
            <a:effectLst>
              <a:outerShdw blurRad="76200" dir="13500000" sy="23000" kx="1200000" algn="br" rotWithShape="0">
                <a:prstClr val="black">
                  <a:alpha val="20000"/>
                </a:prstClr>
              </a:outerShdw>
            </a:effectLst>
            <a:scene3d>
              <a:camera prst="orthographicFront">
                <a:rot lat="0" lon="0" rev="0"/>
              </a:camera>
              <a:lightRig rig="contrasting" dir="t">
                <a:rot lat="0" lon="0" rev="1500000"/>
              </a:lightRig>
            </a:scene3d>
            <a:sp3d prstMaterial="metal">
              <a:bevelT w="88900" h="88900"/>
            </a:sp3d>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320963">
                                            <p:txEl>
                                              <p:pRg st="0" end="0"/>
                                            </p:txEl>
                                          </p:spTgt>
                                        </p:tgtEl>
                                        <p:attrNameLst>
                                          <p:attrName>style.visibility</p:attrName>
                                        </p:attrNameLst>
                                      </p:cBhvr>
                                      <p:to>
                                        <p:strVal val="visible"/>
                                      </p:to>
                                    </p:set>
                                    <p:anim calcmode="lin" valueType="num">
                                      <p:cBhvr additive="base">
                                        <p:cTn id="7" dur="500" fill="hold"/>
                                        <p:tgtEl>
                                          <p:spTgt spid="13209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096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0996"/>
                                        </p:tgtEl>
                                        <p:attrNameLst>
                                          <p:attrName>style.visibility</p:attrName>
                                        </p:attrNameLst>
                                      </p:cBhvr>
                                      <p:to>
                                        <p:strVal val="visible"/>
                                      </p:to>
                                    </p:set>
                                    <p:anim calcmode="lin" valueType="num">
                                      <p:cBhvr additive="base">
                                        <p:cTn id="13" dur="500" fill="hold"/>
                                        <p:tgtEl>
                                          <p:spTgt spid="1320996"/>
                                        </p:tgtEl>
                                        <p:attrNameLst>
                                          <p:attrName>ppt_x</p:attrName>
                                        </p:attrNameLst>
                                      </p:cBhvr>
                                      <p:tavLst>
                                        <p:tav tm="0">
                                          <p:val>
                                            <p:strVal val="#ppt_x"/>
                                          </p:val>
                                        </p:tav>
                                        <p:tav tm="100000">
                                          <p:val>
                                            <p:strVal val="#ppt_x"/>
                                          </p:val>
                                        </p:tav>
                                      </p:tavLst>
                                    </p:anim>
                                    <p:anim calcmode="lin" valueType="num">
                                      <p:cBhvr additive="base">
                                        <p:cTn id="14" dur="500" fill="hold"/>
                                        <p:tgtEl>
                                          <p:spTgt spid="13209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63" grpId="0" build="allAtOnce"/>
      <p:bldP spid="132099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t="29652" r="4649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0" name="Picture 2" descr="crucifixion"/>
          <p:cNvPicPr>
            <a:picLocks noChangeAspect="1" noChangeArrowheads="1"/>
          </p:cNvPicPr>
          <p:nvPr/>
        </p:nvPicPr>
        <p:blipFill>
          <a:blip r:embed="rId4" cstate="print"/>
          <a:srcRect/>
          <a:stretch>
            <a:fillRect/>
          </a:stretch>
        </p:blipFill>
        <p:spPr bwMode="auto">
          <a:xfrm>
            <a:off x="1778000" y="1419225"/>
            <a:ext cx="5948363" cy="446087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0291" name="Rectangle 3"/>
          <p:cNvSpPr>
            <a:spLocks noGrp="1" noChangeArrowheads="1"/>
          </p:cNvSpPr>
          <p:nvPr>
            <p:ph type="body" idx="1"/>
          </p:nvPr>
        </p:nvSpPr>
        <p:spPr>
          <a:xfrm>
            <a:off x="292100" y="508000"/>
            <a:ext cx="8497888" cy="893763"/>
          </a:xfrm>
        </p:spPr>
        <p:txBody>
          <a:bodyPr/>
          <a:lstStyle/>
          <a:p>
            <a:pPr indent="-1588" eaLnBrk="1" hangingPunct="1">
              <a:buFontTx/>
              <a:buNone/>
            </a:pPr>
            <a:r>
              <a:rPr lang="en-US" sz="4400" smtClean="0">
                <a:latin typeface="Eras Medium ITC" pitchFamily="34" charset="0"/>
              </a:rPr>
              <a:t>Do you want to die with Christ?</a:t>
            </a:r>
          </a:p>
        </p:txBody>
      </p:sp>
      <p:pic>
        <p:nvPicPr>
          <p:cNvPr id="140293" name="Picture 35" descr="baptism"/>
          <p:cNvPicPr>
            <a:picLocks noChangeAspect="1" noChangeArrowheads="1"/>
          </p:cNvPicPr>
          <p:nvPr/>
        </p:nvPicPr>
        <p:blipFill>
          <a:blip r:embed="rId5" cstate="print"/>
          <a:srcRect/>
          <a:stretch>
            <a:fillRect/>
          </a:stretch>
        </p:blipFill>
        <p:spPr bwMode="auto">
          <a:xfrm>
            <a:off x="2283666" y="4493933"/>
            <a:ext cx="2646362" cy="2025650"/>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40294" name="Picture 36" descr="CHRISTONCROSS"/>
          <p:cNvPicPr>
            <a:picLocks noChangeAspect="1" noChangeArrowheads="1"/>
          </p:cNvPicPr>
          <p:nvPr/>
        </p:nvPicPr>
        <p:blipFill>
          <a:blip r:embed="rId6" cstate="print"/>
          <a:srcRect/>
          <a:stretch>
            <a:fillRect/>
          </a:stretch>
        </p:blipFill>
        <p:spPr bwMode="auto">
          <a:xfrm>
            <a:off x="6696075" y="4165600"/>
            <a:ext cx="2151063" cy="14049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206855" name="Group 43"/>
          <p:cNvGrpSpPr>
            <a:grpSpLocks/>
          </p:cNvGrpSpPr>
          <p:nvPr/>
        </p:nvGrpSpPr>
        <p:grpSpPr bwMode="auto">
          <a:xfrm>
            <a:off x="582613" y="2714625"/>
            <a:ext cx="2192337" cy="1806575"/>
            <a:chOff x="654050" y="1729248"/>
            <a:chExt cx="2192338" cy="1806115"/>
          </a:xfrm>
        </p:grpSpPr>
        <p:sp>
          <p:nvSpPr>
            <p:cNvPr id="206857" name="Freeform 6"/>
            <p:cNvSpPr>
              <a:spLocks/>
            </p:cNvSpPr>
            <p:nvPr/>
          </p:nvSpPr>
          <p:spPr bwMode="auto">
            <a:xfrm>
              <a:off x="714668" y="3282868"/>
              <a:ext cx="414221" cy="134664"/>
            </a:xfrm>
            <a:custGeom>
              <a:avLst/>
              <a:gdLst>
                <a:gd name="T0" fmla="*/ 0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0 h 40"/>
                <a:gd name="T18" fmla="*/ 2147483647 w 123"/>
                <a:gd name="T19" fmla="*/ 2147483647 h 40"/>
                <a:gd name="T20" fmla="*/ 2147483647 w 123"/>
                <a:gd name="T21" fmla="*/ 2147483647 h 40"/>
                <a:gd name="T22" fmla="*/ 2147483647 w 123"/>
                <a:gd name="T23" fmla="*/ 2147483647 h 40"/>
                <a:gd name="T24" fmla="*/ 2147483647 w 123"/>
                <a:gd name="T25" fmla="*/ 2147483647 h 40"/>
                <a:gd name="T26" fmla="*/ 2147483647 w 123"/>
                <a:gd name="T27" fmla="*/ 2147483647 h 40"/>
                <a:gd name="T28" fmla="*/ 2147483647 w 123"/>
                <a:gd name="T29" fmla="*/ 2147483647 h 40"/>
                <a:gd name="T30" fmla="*/ 2147483647 w 123"/>
                <a:gd name="T31" fmla="*/ 2147483647 h 40"/>
                <a:gd name="T32" fmla="*/ 2147483647 w 123"/>
                <a:gd name="T33" fmla="*/ 2147483647 h 40"/>
                <a:gd name="T34" fmla="*/ 0 w 123"/>
                <a:gd name="T35" fmla="*/ 214748364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58" name="Freeform 7"/>
            <p:cNvSpPr>
              <a:spLocks/>
            </p:cNvSpPr>
            <p:nvPr/>
          </p:nvSpPr>
          <p:spPr bwMode="auto">
            <a:xfrm>
              <a:off x="654050" y="3363667"/>
              <a:ext cx="548926" cy="171696"/>
            </a:xfrm>
            <a:custGeom>
              <a:avLst/>
              <a:gdLst>
                <a:gd name="T0" fmla="*/ 0 w 163"/>
                <a:gd name="T1" fmla="*/ 2147483647 h 51"/>
                <a:gd name="T2" fmla="*/ 2147483647 w 163"/>
                <a:gd name="T3" fmla="*/ 2147483647 h 51"/>
                <a:gd name="T4" fmla="*/ 2147483647 w 163"/>
                <a:gd name="T5" fmla="*/ 2147483647 h 51"/>
                <a:gd name="T6" fmla="*/ 2147483647 w 163"/>
                <a:gd name="T7" fmla="*/ 2147483647 h 51"/>
                <a:gd name="T8" fmla="*/ 2147483647 w 163"/>
                <a:gd name="T9" fmla="*/ 2147483647 h 51"/>
                <a:gd name="T10" fmla="*/ 2147483647 w 163"/>
                <a:gd name="T11" fmla="*/ 2147483647 h 51"/>
                <a:gd name="T12" fmla="*/ 2147483647 w 163"/>
                <a:gd name="T13" fmla="*/ 2147483647 h 51"/>
                <a:gd name="T14" fmla="*/ 2147483647 w 163"/>
                <a:gd name="T15" fmla="*/ 2147483647 h 51"/>
                <a:gd name="T16" fmla="*/ 2147483647 w 163"/>
                <a:gd name="T17" fmla="*/ 0 h 51"/>
                <a:gd name="T18" fmla="*/ 2147483647 w 163"/>
                <a:gd name="T19" fmla="*/ 2147483647 h 51"/>
                <a:gd name="T20" fmla="*/ 2147483647 w 163"/>
                <a:gd name="T21" fmla="*/ 2147483647 h 51"/>
                <a:gd name="T22" fmla="*/ 2147483647 w 163"/>
                <a:gd name="T23" fmla="*/ 2147483647 h 51"/>
                <a:gd name="T24" fmla="*/ 2147483647 w 163"/>
                <a:gd name="T25" fmla="*/ 2147483647 h 51"/>
                <a:gd name="T26" fmla="*/ 2147483647 w 163"/>
                <a:gd name="T27" fmla="*/ 2147483647 h 51"/>
                <a:gd name="T28" fmla="*/ 2147483647 w 163"/>
                <a:gd name="T29" fmla="*/ 2147483647 h 51"/>
                <a:gd name="T30" fmla="*/ 2147483647 w 163"/>
                <a:gd name="T31" fmla="*/ 2147483647 h 51"/>
                <a:gd name="T32" fmla="*/ 2147483647 w 163"/>
                <a:gd name="T33" fmla="*/ 2147483647 h 51"/>
                <a:gd name="T34" fmla="*/ 2147483647 w 163"/>
                <a:gd name="T35" fmla="*/ 2147483647 h 51"/>
                <a:gd name="T36" fmla="*/ 2147483647 w 163"/>
                <a:gd name="T37" fmla="*/ 2147483647 h 51"/>
                <a:gd name="T38" fmla="*/ 2147483647 w 163"/>
                <a:gd name="T39" fmla="*/ 2147483647 h 51"/>
                <a:gd name="T40" fmla="*/ 0 w 163"/>
                <a:gd name="T41" fmla="*/ 2147483647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59" name="Freeform 8"/>
            <p:cNvSpPr>
              <a:spLocks/>
            </p:cNvSpPr>
            <p:nvPr/>
          </p:nvSpPr>
          <p:spPr bwMode="auto">
            <a:xfrm>
              <a:off x="2391756" y="2629749"/>
              <a:ext cx="454632" cy="154863"/>
            </a:xfrm>
            <a:custGeom>
              <a:avLst/>
              <a:gdLst>
                <a:gd name="T0" fmla="*/ 0 w 135"/>
                <a:gd name="T1" fmla="*/ 2147483647 h 46"/>
                <a:gd name="T2" fmla="*/ 2147483647 w 135"/>
                <a:gd name="T3" fmla="*/ 2147483647 h 46"/>
                <a:gd name="T4" fmla="*/ 2147483647 w 135"/>
                <a:gd name="T5" fmla="*/ 2147483647 h 46"/>
                <a:gd name="T6" fmla="*/ 2147483647 w 135"/>
                <a:gd name="T7" fmla="*/ 2147483647 h 46"/>
                <a:gd name="T8" fmla="*/ 2147483647 w 135"/>
                <a:gd name="T9" fmla="*/ 2147483647 h 46"/>
                <a:gd name="T10" fmla="*/ 2147483647 w 135"/>
                <a:gd name="T11" fmla="*/ 2147483647 h 46"/>
                <a:gd name="T12" fmla="*/ 2147483647 w 135"/>
                <a:gd name="T13" fmla="*/ 2147483647 h 46"/>
                <a:gd name="T14" fmla="*/ 2147483647 w 135"/>
                <a:gd name="T15" fmla="*/ 2147483647 h 46"/>
                <a:gd name="T16" fmla="*/ 2147483647 w 135"/>
                <a:gd name="T17" fmla="*/ 0 h 46"/>
                <a:gd name="T18" fmla="*/ 2147483647 w 135"/>
                <a:gd name="T19" fmla="*/ 2147483647 h 46"/>
                <a:gd name="T20" fmla="*/ 2147483647 w 135"/>
                <a:gd name="T21" fmla="*/ 2147483647 h 46"/>
                <a:gd name="T22" fmla="*/ 2147483647 w 135"/>
                <a:gd name="T23" fmla="*/ 2147483647 h 46"/>
                <a:gd name="T24" fmla="*/ 2147483647 w 135"/>
                <a:gd name="T25" fmla="*/ 2147483647 h 46"/>
                <a:gd name="T26" fmla="*/ 2147483647 w 135"/>
                <a:gd name="T27" fmla="*/ 2147483647 h 46"/>
                <a:gd name="T28" fmla="*/ 2147483647 w 135"/>
                <a:gd name="T29" fmla="*/ 2147483647 h 46"/>
                <a:gd name="T30" fmla="*/ 2147483647 w 135"/>
                <a:gd name="T31" fmla="*/ 2147483647 h 46"/>
                <a:gd name="T32" fmla="*/ 2147483647 w 135"/>
                <a:gd name="T33" fmla="*/ 2147483647 h 46"/>
                <a:gd name="T34" fmla="*/ 0 w 135"/>
                <a:gd name="T35" fmla="*/ 2147483647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42" name="Picture 2"/>
            <p:cNvPicPr>
              <a:picLocks noChangeAspect="1" noChangeArrowheads="1"/>
            </p:cNvPicPr>
            <p:nvPr/>
          </p:nvPicPr>
          <p:blipFill>
            <a:blip r:embed="rId7" cstate="print"/>
            <a:srcRect/>
            <a:stretch>
              <a:fillRect/>
            </a:stretch>
          </p:blipFill>
          <p:spPr bwMode="auto">
            <a:xfrm>
              <a:off x="1075865" y="1729248"/>
              <a:ext cx="1474787" cy="1689100"/>
            </a:xfrm>
            <a:prstGeom prst="rect">
              <a:avLst/>
            </a:prstGeom>
            <a:noFill/>
            <a:ln w="9525">
              <a:noFill/>
              <a:miter lim="800000"/>
              <a:headEnd/>
              <a:tailEnd/>
            </a:ln>
            <a:effectLst>
              <a:outerShdw blurRad="76200" dir="13500000" sy="23000" kx="1200000" algn="br" rotWithShape="0">
                <a:prstClr val="black">
                  <a:alpha val="20000"/>
                </a:prstClr>
              </a:outerShdw>
            </a:effectLst>
            <a:scene3d>
              <a:camera prst="orthographicFront">
                <a:rot lat="0" lon="0" rev="0"/>
              </a:camera>
              <a:lightRig rig="contrasting" dir="t">
                <a:rot lat="0" lon="0" rev="1500000"/>
              </a:lightRig>
            </a:scene3d>
            <a:sp3d prstMaterial="metal">
              <a:bevelT w="88900" h="88900"/>
            </a:sp3d>
          </p:spPr>
        </p:pic>
      </p:grpSp>
      <p:sp>
        <p:nvSpPr>
          <p:cNvPr id="13" name="Rectangle 3"/>
          <p:cNvSpPr txBox="1">
            <a:spLocks noChangeArrowheads="1"/>
          </p:cNvSpPr>
          <p:nvPr/>
        </p:nvSpPr>
        <p:spPr bwMode="auto">
          <a:xfrm>
            <a:off x="304800" y="509588"/>
            <a:ext cx="7173913" cy="893762"/>
          </a:xfrm>
          <a:prstGeom prst="rect">
            <a:avLst/>
          </a:prstGeom>
          <a:noFill/>
          <a:ln w="9525">
            <a:noFill/>
            <a:miter lim="800000"/>
            <a:headEnd/>
            <a:tailEnd/>
          </a:ln>
        </p:spPr>
        <p:txBody>
          <a:bodyPr/>
          <a:lstStyle/>
          <a:p>
            <a:pPr marL="342900" indent="-1588">
              <a:spcBef>
                <a:spcPct val="20000"/>
              </a:spcBef>
              <a:buClr>
                <a:schemeClr val="tx1"/>
              </a:buClr>
              <a:defRPr/>
            </a:pPr>
            <a:r>
              <a:rPr lang="en-US" sz="4400" i="0" kern="0" dirty="0">
                <a:cs typeface="+mn-cs"/>
              </a:rPr>
              <a:t>Have you died with Christ?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2000"/>
                                        <p:tgtEl>
                                          <p:spTgt spid="13"/>
                                        </p:tgtEl>
                                      </p:cBhvr>
                                    </p:animEffect>
                                    <p:set>
                                      <p:cBhvr>
                                        <p:cTn id="7" dur="1" fill="hold">
                                          <p:stCondLst>
                                            <p:cond delay="1999"/>
                                          </p:stCondLst>
                                        </p:cTn>
                                        <p:tgtEl>
                                          <p:spTgt spid="13"/>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40291">
                                            <p:txEl>
                                              <p:pRg st="0" end="0"/>
                                            </p:txEl>
                                          </p:spTgt>
                                        </p:tgtEl>
                                        <p:attrNameLst>
                                          <p:attrName>style.visibility</p:attrName>
                                        </p:attrNameLst>
                                      </p:cBhvr>
                                      <p:to>
                                        <p:strVal val="visible"/>
                                      </p:to>
                                    </p:set>
                                    <p:animEffect transition="in" filter="fade">
                                      <p:cBhvr>
                                        <p:cTn id="10" dur="2000"/>
                                        <p:tgtEl>
                                          <p:spTgt spid="1402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build="p"/>
      <p:bldP spid="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447775"/>
            <a:ext cx="9144000" cy="1143000"/>
          </a:xfrm>
        </p:spPr>
        <p:txBody>
          <a:bodyPr/>
          <a:lstStyle/>
          <a:p>
            <a:r>
              <a:rPr lang="en-US" dirty="0" smtClean="0"/>
              <a:t>The Sacrificial System</a:t>
            </a:r>
            <a:endParaRPr lang="en-US" dirty="0"/>
          </a:p>
        </p:txBody>
      </p:sp>
    </p:spTree>
    <p:extLst>
      <p:ext uri="{BB962C8B-B14F-4D97-AF65-F5344CB8AC3E}">
        <p14:creationId xmlns:p14="http://schemas.microsoft.com/office/powerpoint/2010/main" val="26707980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a:t>
            </a:r>
            <a:r>
              <a:rPr lang="en-US" sz="2800" dirty="0" smtClean="0">
                <a:latin typeface="Eras Medium ITC" pitchFamily="34" charset="0"/>
              </a:rPr>
              <a:t>gospel.</a:t>
            </a:r>
            <a:endParaRPr lang="en-US" sz="2800" dirty="0">
              <a:latin typeface="Eras Medium ITC" pitchFamily="34" charset="0"/>
            </a:endParaRPr>
          </a:p>
        </p:txBody>
      </p:sp>
      <p:pic>
        <p:nvPicPr>
          <p:cNvPr id="8" name="Picture 12" descr="C:\Users\Kenneth Craig\Documents\My Dropbox\Church Stuff\POR\POR Images\iStock_000006218863XSmall.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448" y="2185079"/>
            <a:ext cx="6665038" cy="398712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9" name="Picture 4" descr="http://library.geneseo.edu/~kdhoffman/Critical_Thinking.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26870" y="5081442"/>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98310" name="TextBox 2"/>
          <p:cNvSpPr txBox="1">
            <a:spLocks noChangeArrowheads="1"/>
          </p:cNvSpPr>
          <p:nvPr/>
        </p:nvSpPr>
        <p:spPr bwMode="auto">
          <a:xfrm>
            <a:off x="7607300" y="5222875"/>
            <a:ext cx="71437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16611">
                                            <p:bg/>
                                          </p:spTgt>
                                        </p:tgtEl>
                                        <p:attrNameLst>
                                          <p:attrName>style.visibility</p:attrName>
                                        </p:attrNameLst>
                                      </p:cBhvr>
                                      <p:to>
                                        <p:strVal val="visible"/>
                                      </p:to>
                                    </p:set>
                                    <p:animEffect transition="in" filter="fade">
                                      <p:cBhvr>
                                        <p:cTn id="7" dur="1000"/>
                                        <p:tgtEl>
                                          <p:spTgt spid="2116611">
                                            <p:bg/>
                                          </p:spTgt>
                                        </p:tgtEl>
                                      </p:cBhvr>
                                    </p:animEffect>
                                    <p:anim calcmode="lin" valueType="num">
                                      <p:cBhvr>
                                        <p:cTn id="8" dur="1000" fill="hold"/>
                                        <p:tgtEl>
                                          <p:spTgt spid="2116611">
                                            <p:bg/>
                                          </p:spTgt>
                                        </p:tgtEl>
                                        <p:attrNameLst>
                                          <p:attrName>ppt_x</p:attrName>
                                        </p:attrNameLst>
                                      </p:cBhvr>
                                      <p:tavLst>
                                        <p:tav tm="0">
                                          <p:val>
                                            <p:strVal val="#ppt_x"/>
                                          </p:val>
                                        </p:tav>
                                        <p:tav tm="100000">
                                          <p:val>
                                            <p:strVal val="#ppt_x"/>
                                          </p:val>
                                        </p:tav>
                                      </p:tavLst>
                                    </p:anim>
                                    <p:anim calcmode="lin" valueType="num">
                                      <p:cBhvr>
                                        <p:cTn id="9" dur="1000" fill="hold"/>
                                        <p:tgtEl>
                                          <p:spTgt spid="2116611">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2116611">
                                            <p:txEl>
                                              <p:pRg st="0" end="0"/>
                                            </p:txEl>
                                          </p:spTgt>
                                        </p:tgtEl>
                                        <p:attrNameLst>
                                          <p:attrName>style.visibility</p:attrName>
                                        </p:attrNameLst>
                                      </p:cBhvr>
                                      <p:to>
                                        <p:strVal val="visible"/>
                                      </p:to>
                                    </p:set>
                                    <p:animEffect transition="in" filter="fade">
                                      <p:cBhvr>
                                        <p:cTn id="13" dur="1000"/>
                                        <p:tgtEl>
                                          <p:spTgt spid="2116611">
                                            <p:txEl>
                                              <p:pRg st="0" end="0"/>
                                            </p:txEl>
                                          </p:spTgt>
                                        </p:tgtEl>
                                      </p:cBhvr>
                                    </p:animEffect>
                                    <p:anim calcmode="lin" valueType="num">
                                      <p:cBhvr>
                                        <p:cTn id="14" dur="1000" fill="hold"/>
                                        <p:tgtEl>
                                          <p:spTgt spid="2116611">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2116611">
                                            <p:txEl>
                                              <p:pRg st="0" end="0"/>
                                            </p:txEl>
                                          </p:spTgt>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1" grpId="0" build="p"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
          <p:cNvSpPr>
            <a:spLocks noGrp="1" noChangeArrowheads="1"/>
          </p:cNvSpPr>
          <p:nvPr>
            <p:ph type="title"/>
          </p:nvPr>
        </p:nvSpPr>
        <p:spPr>
          <a:xfrm>
            <a:off x="515938" y="1314450"/>
            <a:ext cx="8229600" cy="2106613"/>
          </a:xfrm>
        </p:spPr>
        <p:txBody>
          <a:bodyPr/>
          <a:lstStyle/>
          <a:p>
            <a:r>
              <a:rPr lang="en-US" sz="5400" smtClean="0"/>
              <a:t>Next:</a:t>
            </a:r>
            <a:br>
              <a:rPr lang="en-US" sz="5400" smtClean="0"/>
            </a:br>
            <a:r>
              <a:rPr lang="en-US" sz="6600" b="1" smtClean="0">
                <a:solidFill>
                  <a:srgbClr val="E0014A"/>
                </a:solidFill>
              </a:rPr>
              <a:t>4 Testimonies </a:t>
            </a:r>
            <a:br>
              <a:rPr lang="en-US" sz="6600" b="1" smtClean="0">
                <a:solidFill>
                  <a:srgbClr val="E0014A"/>
                </a:solidFill>
              </a:rPr>
            </a:br>
            <a:r>
              <a:rPr lang="en-US" sz="6600" b="1" smtClean="0">
                <a:solidFill>
                  <a:srgbClr val="E0014A"/>
                </a:solidFill>
              </a:rPr>
              <a:t>to the One Gospel</a:t>
            </a:r>
          </a:p>
        </p:txBody>
      </p:sp>
      <p:pic>
        <p:nvPicPr>
          <p:cNvPr id="218115" name="Picture 3" descr="christ carrying cross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5938" y="4032250"/>
            <a:ext cx="3201987" cy="2111375"/>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idx="1"/>
          </p:nvPr>
        </p:nvSpPr>
        <p:spPr/>
        <p:txBody>
          <a:bodyPr/>
          <a:lstStyle/>
          <a:p>
            <a:pPr>
              <a:buFontTx/>
              <a:buNone/>
            </a:pPr>
            <a:r>
              <a:rPr lang="en-US" smtClean="0"/>
              <a:t> </a:t>
            </a:r>
          </a:p>
        </p:txBody>
      </p:sp>
      <p:pic>
        <p:nvPicPr>
          <p:cNvPr id="88067" name="Picture 3" descr="Big Picture Background2gif.gif"/>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25" y="0"/>
            <a:ext cx="9191625" cy="603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6030"/>
          <a:stretch/>
        </p:blipFill>
        <p:spPr bwMode="auto">
          <a:xfrm>
            <a:off x="-643949" y="-508401"/>
            <a:ext cx="8324851" cy="277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847850" y="6167438"/>
            <a:ext cx="7170738" cy="577850"/>
          </a:xfrm>
          <a:prstGeom prst="rect">
            <a:avLst/>
          </a:prstGeom>
          <a:noFill/>
          <a:ln w="9525" algn="ctr">
            <a:noFill/>
            <a:miter lim="800000"/>
            <a:headEnd/>
            <a:tailEnd/>
          </a:ln>
          <a:effectLst/>
        </p:spPr>
        <p:txBody>
          <a:bodyPr>
            <a:spAutoFit/>
          </a:bodyPr>
          <a:lstStyle/>
          <a:p>
            <a:pPr algn="r" fontAlgn="auto">
              <a:lnSpc>
                <a:spcPct val="75000"/>
              </a:lnSpc>
              <a:spcBef>
                <a:spcPts val="0"/>
              </a:spcBef>
              <a:spcAft>
                <a:spcPts val="0"/>
              </a:spcAft>
              <a:defRPr/>
            </a:pPr>
            <a:r>
              <a:rPr lang="en-US" sz="2400" b="1" i="0" dirty="0" smtClean="0">
                <a:solidFill>
                  <a:srgbClr val="760000"/>
                </a:solidFill>
                <a:effectLst>
                  <a:outerShdw blurRad="38100" dist="38100" dir="2700000" algn="tl">
                    <a:srgbClr val="C0C0C0"/>
                  </a:outerShdw>
                </a:effectLst>
                <a:latin typeface="Arial Black" pitchFamily="34" charset="0"/>
                <a:cs typeface="Arial" charset="0"/>
              </a:rPr>
              <a:t>Bellaire Church of Christ</a:t>
            </a:r>
            <a:endParaRPr lang="en-US" sz="2400" b="1" i="0" dirty="0">
              <a:solidFill>
                <a:srgbClr val="760000"/>
              </a:solidFill>
              <a:effectLst>
                <a:outerShdw blurRad="38100" dist="38100" dir="2700000" algn="tl">
                  <a:srgbClr val="C0C0C0"/>
                </a:outerShdw>
              </a:effectLst>
              <a:latin typeface="Arial Black" pitchFamily="34" charset="0"/>
              <a:cs typeface="Arial" charset="0"/>
            </a:endParaRPr>
          </a:p>
          <a:p>
            <a:pPr algn="r" fontAlgn="auto">
              <a:lnSpc>
                <a:spcPct val="75000"/>
              </a:lnSpc>
              <a:spcBef>
                <a:spcPts val="0"/>
              </a:spcBef>
              <a:spcAft>
                <a:spcPts val="0"/>
              </a:spcAft>
              <a:defRPr/>
            </a:pPr>
            <a:r>
              <a:rPr lang="en-US" sz="1800" i="0" dirty="0" smtClean="0">
                <a:solidFill>
                  <a:srgbClr val="000000"/>
                </a:solidFill>
                <a:latin typeface="Eras Demi ITC" pitchFamily="34" charset="0"/>
                <a:cs typeface="Arial" charset="0"/>
              </a:rPr>
              <a:t>February 18, 2012</a:t>
            </a:r>
            <a:endParaRPr lang="en-US" sz="1800" i="0" dirty="0">
              <a:solidFill>
                <a:srgbClr val="000000"/>
              </a:solidFill>
              <a:latin typeface="Eras Demi ITC" pitchFamily="34" charset="0"/>
              <a:cs typeface="Arial" charset="0"/>
            </a:endParaRPr>
          </a:p>
        </p:txBody>
      </p:sp>
    </p:spTree>
    <p:extLst>
      <p:ext uri="{BB962C8B-B14F-4D97-AF65-F5344CB8AC3E}">
        <p14:creationId xmlns:p14="http://schemas.microsoft.com/office/powerpoint/2010/main" val="3534054751"/>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ctrTitle"/>
          </p:nvPr>
        </p:nvSpPr>
        <p:spPr>
          <a:xfrm>
            <a:off x="1046163" y="1571625"/>
            <a:ext cx="7772400" cy="1470025"/>
          </a:xfrm>
        </p:spPr>
        <p:txBody>
          <a:bodyPr/>
          <a:lstStyle/>
          <a:p>
            <a:pPr algn="r" eaLnBrk="1" hangingPunct="1">
              <a:lnSpc>
                <a:spcPct val="80000"/>
              </a:lnSpc>
              <a:defRPr/>
            </a:pPr>
            <a:r>
              <a:rPr lang="en-US" sz="4400" b="1" dirty="0" smtClean="0">
                <a:solidFill>
                  <a:srgbClr val="CCECFF"/>
                </a:solidFill>
                <a:latin typeface="Eras Light ITC" pitchFamily="34" charset="0"/>
              </a:rPr>
              <a:t>Four</a:t>
            </a:r>
            <a:r>
              <a:rPr lang="en-US" sz="4400" b="1" dirty="0" smtClean="0">
                <a:latin typeface="Eras Light ITC" pitchFamily="34" charset="0"/>
              </a:rPr>
              <a:t/>
            </a:r>
            <a:br>
              <a:rPr lang="en-US" sz="4400" b="1" dirty="0" smtClean="0">
                <a:latin typeface="Eras Light ITC" pitchFamily="34" charset="0"/>
              </a:rPr>
            </a:br>
            <a:r>
              <a:rPr lang="en-US" sz="8000" b="1" dirty="0" smtClean="0">
                <a:solidFill>
                  <a:schemeClr val="bg1"/>
                </a:solidFill>
                <a:effectLst>
                  <a:outerShdw blurRad="38100" dist="38100" dir="2700000" algn="tl">
                    <a:srgbClr val="000000">
                      <a:alpha val="43137"/>
                    </a:srgbClr>
                  </a:outerShdw>
                </a:effectLst>
              </a:rPr>
              <a:t>Testimonies</a:t>
            </a:r>
          </a:p>
        </p:txBody>
      </p:sp>
      <p:pic>
        <p:nvPicPr>
          <p:cNvPr id="219139" name="Picture 4" descr="telescop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4713" y="3787775"/>
            <a:ext cx="2673350" cy="263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140" name="Rectangle 5"/>
          <p:cNvSpPr>
            <a:spLocks noChangeArrowheads="1"/>
          </p:cNvSpPr>
          <p:nvPr/>
        </p:nvSpPr>
        <p:spPr bwMode="auto">
          <a:xfrm>
            <a:off x="2162175" y="3040063"/>
            <a:ext cx="6594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pPr algn="r">
              <a:lnSpc>
                <a:spcPct val="75000"/>
              </a:lnSpc>
            </a:pPr>
            <a:r>
              <a:rPr lang="en-US" i="0">
                <a:solidFill>
                  <a:srgbClr val="FFFF00"/>
                </a:solidFill>
                <a:latin typeface="Eras Bold ITC" pitchFamily="34" charset="0"/>
              </a:rPr>
              <a:t>TO THE ONE GOSPEL</a:t>
            </a:r>
            <a:endParaRPr lang="en-US" i="0">
              <a:solidFill>
                <a:schemeClr val="bg1"/>
              </a:solidFill>
              <a:latin typeface="Eras Bold ITC" pitchFamily="34" charset="0"/>
            </a:endParaRPr>
          </a:p>
        </p:txBody>
      </p:sp>
      <p:pic>
        <p:nvPicPr>
          <p:cNvPr id="219141" name="Picture 6"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94138" y="3449638"/>
            <a:ext cx="1747837"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2" name="Picture 8"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57763" y="3433763"/>
            <a:ext cx="1747837"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3" name="Picture 10"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61063" y="3449638"/>
            <a:ext cx="1747837"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4" name="Picture 12"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94525" y="3449638"/>
            <a:ext cx="1747838"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5"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48175" y="3868738"/>
            <a:ext cx="7493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6"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92750" y="3868738"/>
            <a:ext cx="75406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7" name="Picture 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75413" y="3868738"/>
            <a:ext cx="752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8" name="Picture 6"/>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504113" y="3868738"/>
            <a:ext cx="754062"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3"/>
          <p:cNvSpPr>
            <a:spLocks noGrp="1" noChangeArrowheads="1"/>
          </p:cNvSpPr>
          <p:nvPr>
            <p:ph type="subTitle" idx="1"/>
          </p:nvPr>
        </p:nvSpPr>
        <p:spPr>
          <a:xfrm>
            <a:off x="0" y="6073775"/>
            <a:ext cx="9144000" cy="598488"/>
          </a:xfrm>
        </p:spPr>
        <p:txBody>
          <a:bodyPr/>
          <a:lstStyle/>
          <a:p>
            <a:pPr eaLnBrk="1" hangingPunct="1"/>
            <a:r>
              <a:rPr lang="en-US" smtClean="0">
                <a:solidFill>
                  <a:srgbClr val="FFFF00"/>
                </a:solidFill>
              </a:rPr>
              <a:t>The Testimony and Power of Apostolic Teaching</a:t>
            </a:r>
          </a:p>
        </p:txBody>
      </p:sp>
      <p:pic>
        <p:nvPicPr>
          <p:cNvPr id="220163" name="Picture 4" descr="telescop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025" y="3268663"/>
            <a:ext cx="2673350" cy="263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64" name="Picture 6"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65500" y="2376488"/>
            <a:ext cx="2824163" cy="225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2" name="Rectangle 2"/>
          <p:cNvSpPr>
            <a:spLocks noGrp="1" noChangeArrowheads="1"/>
          </p:cNvSpPr>
          <p:nvPr>
            <p:ph type="ctrTitle"/>
          </p:nvPr>
        </p:nvSpPr>
        <p:spPr>
          <a:xfrm>
            <a:off x="1306513" y="1571625"/>
            <a:ext cx="7512050" cy="1470025"/>
          </a:xfrm>
        </p:spPr>
        <p:txBody>
          <a:bodyPr/>
          <a:lstStyle/>
          <a:p>
            <a:pPr algn="r" eaLnBrk="1" hangingPunct="1">
              <a:lnSpc>
                <a:spcPct val="80000"/>
              </a:lnSpc>
              <a:defRPr/>
            </a:pPr>
            <a:r>
              <a:rPr lang="en-US" sz="3200" b="1" dirty="0" smtClean="0">
                <a:solidFill>
                  <a:srgbClr val="CCECFF"/>
                </a:solidFill>
                <a:effectLst>
                  <a:outerShdw blurRad="38100" dist="38100" dir="2700000" algn="tl">
                    <a:srgbClr val="000000">
                      <a:alpha val="43137"/>
                    </a:srgbClr>
                  </a:outerShdw>
                </a:effectLst>
                <a:latin typeface="Eras Light ITC" pitchFamily="34" charset="0"/>
              </a:rPr>
              <a:t>What the</a:t>
            </a:r>
            <a:r>
              <a:rPr lang="en-US" sz="3200" b="1" dirty="0" smtClean="0">
                <a:effectLst>
                  <a:outerShdw blurRad="38100" dist="38100" dir="2700000" algn="tl">
                    <a:srgbClr val="000000">
                      <a:alpha val="43137"/>
                    </a:srgbClr>
                  </a:outerShdw>
                </a:effectLst>
                <a:latin typeface="Eras Light ITC" pitchFamily="34" charset="0"/>
              </a:rPr>
              <a:t/>
            </a:r>
            <a:br>
              <a:rPr lang="en-US" sz="3200" b="1" dirty="0" smtClean="0">
                <a:effectLst>
                  <a:outerShdw blurRad="38100" dist="38100" dir="2700000" algn="tl">
                    <a:srgbClr val="000000">
                      <a:alpha val="43137"/>
                    </a:srgbClr>
                  </a:outerShdw>
                </a:effectLst>
                <a:latin typeface="Eras Light ITC" pitchFamily="34" charset="0"/>
              </a:rPr>
            </a:br>
            <a:r>
              <a:rPr lang="en-US" sz="6000" b="1" dirty="0" smtClean="0">
                <a:solidFill>
                  <a:schemeClr val="bg1"/>
                </a:solidFill>
                <a:effectLst>
                  <a:outerShdw blurRad="38100" dist="38100" dir="2700000" algn="tl">
                    <a:srgbClr val="000000">
                      <a:alpha val="43137"/>
                    </a:srgbClr>
                  </a:outerShdw>
                </a:effectLst>
              </a:rPr>
              <a:t>Apostles Taught</a:t>
            </a:r>
          </a:p>
        </p:txBody>
      </p:sp>
      <p:pic>
        <p:nvPicPr>
          <p:cNvPr id="220166"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00550" y="2935288"/>
            <a:ext cx="1306513"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5906" name="Rectangle 2"/>
          <p:cNvSpPr>
            <a:spLocks noChangeArrowheads="1"/>
          </p:cNvSpPr>
          <p:nvPr/>
        </p:nvSpPr>
        <p:spPr bwMode="auto">
          <a:xfrm>
            <a:off x="2974975" y="5518150"/>
            <a:ext cx="5653088" cy="1035050"/>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sz="2800">
              <a:solidFill>
                <a:schemeClr val="bg1"/>
              </a:solidFill>
              <a:latin typeface="Eras Bold ITC" pitchFamily="34" charset="0"/>
              <a:cs typeface="+mn-cs"/>
            </a:endParaRPr>
          </a:p>
        </p:txBody>
      </p:sp>
      <p:sp>
        <p:nvSpPr>
          <p:cNvPr id="221189" name="Text Box 4"/>
          <p:cNvSpPr txBox="1">
            <a:spLocks noChangeArrowheads="1"/>
          </p:cNvSpPr>
          <p:nvPr/>
        </p:nvSpPr>
        <p:spPr bwMode="auto">
          <a:xfrm>
            <a:off x="4011613" y="2798763"/>
            <a:ext cx="3429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i="0">
                <a:solidFill>
                  <a:schemeClr val="accent2"/>
                </a:solidFill>
                <a:latin typeface="Eras Bold ITC" pitchFamily="34" charset="0"/>
              </a:rPr>
              <a:t>TEACHER</a:t>
            </a:r>
          </a:p>
        </p:txBody>
      </p:sp>
      <p:sp>
        <p:nvSpPr>
          <p:cNvPr id="221190" name="Text Box 6"/>
          <p:cNvSpPr txBox="1">
            <a:spLocks noChangeArrowheads="1"/>
          </p:cNvSpPr>
          <p:nvPr/>
        </p:nvSpPr>
        <p:spPr bwMode="auto">
          <a:xfrm>
            <a:off x="2286000" y="4216400"/>
            <a:ext cx="6934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4000" i="0">
                <a:latin typeface="Eras Bold ITC" pitchFamily="34" charset="0"/>
              </a:rPr>
              <a:t>TO BRING US TO CHRIST</a:t>
            </a:r>
          </a:p>
        </p:txBody>
      </p:sp>
      <p:sp>
        <p:nvSpPr>
          <p:cNvPr id="221191" name="Text Box 8"/>
          <p:cNvSpPr txBox="1">
            <a:spLocks noChangeArrowheads="1"/>
          </p:cNvSpPr>
          <p:nvPr/>
        </p:nvSpPr>
        <p:spPr bwMode="auto">
          <a:xfrm>
            <a:off x="2971800" y="5715000"/>
            <a:ext cx="56086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4000" b="1" i="0">
                <a:solidFill>
                  <a:srgbClr val="FFFF00"/>
                </a:solidFill>
                <a:latin typeface="Eras Bold ITC" pitchFamily="34" charset="0"/>
              </a:rPr>
              <a:t>JUSTIFIED BY FAITH</a:t>
            </a:r>
          </a:p>
        </p:txBody>
      </p:sp>
      <p:sp>
        <p:nvSpPr>
          <p:cNvPr id="221192" name="Text Box 9"/>
          <p:cNvSpPr txBox="1">
            <a:spLocks noChangeArrowheads="1"/>
          </p:cNvSpPr>
          <p:nvPr/>
        </p:nvSpPr>
        <p:spPr bwMode="auto">
          <a:xfrm>
            <a:off x="3962400" y="1273175"/>
            <a:ext cx="3429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i="0">
                <a:solidFill>
                  <a:schemeClr val="accent2"/>
                </a:solidFill>
                <a:latin typeface="Eras Bold ITC" pitchFamily="34" charset="0"/>
              </a:rPr>
              <a:t>OLD LAW</a:t>
            </a:r>
          </a:p>
        </p:txBody>
      </p:sp>
      <p:sp>
        <p:nvSpPr>
          <p:cNvPr id="1915916" name="AutoShape 12"/>
          <p:cNvSpPr>
            <a:spLocks noChangeArrowheads="1"/>
          </p:cNvSpPr>
          <p:nvPr/>
        </p:nvSpPr>
        <p:spPr bwMode="auto">
          <a:xfrm rot="2315125">
            <a:off x="1284288" y="2960688"/>
            <a:ext cx="2395537" cy="97948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i="0">
              <a:latin typeface="Eras Light ITC" pitchFamily="34" charset="0"/>
            </a:endParaRPr>
          </a:p>
        </p:txBody>
      </p:sp>
      <p:sp>
        <p:nvSpPr>
          <p:cNvPr id="1915917" name="AutoShape 13"/>
          <p:cNvSpPr>
            <a:spLocks noChangeArrowheads="1"/>
          </p:cNvSpPr>
          <p:nvPr/>
        </p:nvSpPr>
        <p:spPr bwMode="auto">
          <a:xfrm rot="2361235">
            <a:off x="1138238" y="4543425"/>
            <a:ext cx="2395537" cy="9794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1199" name="Rectangle 14"/>
          <p:cNvSpPr>
            <a:spLocks noGrp="1" noChangeArrowheads="1"/>
          </p:cNvSpPr>
          <p:nvPr>
            <p:ph type="title"/>
          </p:nvPr>
        </p:nvSpPr>
        <p:spPr/>
        <p:txBody>
          <a:bodyPr/>
          <a:lstStyle/>
          <a:p>
            <a:pPr algn="l" eaLnBrk="1" hangingPunct="1"/>
            <a:r>
              <a:rPr lang="en-US" sz="4400" b="1" smtClean="0"/>
              <a:t>Galatians 3:24</a:t>
            </a:r>
          </a:p>
        </p:txBody>
      </p:sp>
      <p:sp>
        <p:nvSpPr>
          <p:cNvPr id="14" name="AutoShape 6"/>
          <p:cNvSpPr>
            <a:spLocks noChangeArrowheads="1"/>
          </p:cNvSpPr>
          <p:nvPr/>
        </p:nvSpPr>
        <p:spPr bwMode="auto">
          <a:xfrm rot="5400000">
            <a:off x="5326475" y="2521524"/>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
        <p:nvSpPr>
          <p:cNvPr id="15" name="AutoShape 9"/>
          <p:cNvSpPr>
            <a:spLocks noChangeArrowheads="1"/>
          </p:cNvSpPr>
          <p:nvPr/>
        </p:nvSpPr>
        <p:spPr bwMode="auto">
          <a:xfrm rot="5400000">
            <a:off x="5272687" y="1063602"/>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
        <p:nvSpPr>
          <p:cNvPr id="16" name="AutoShape 10"/>
          <p:cNvSpPr>
            <a:spLocks noChangeArrowheads="1"/>
          </p:cNvSpPr>
          <p:nvPr/>
        </p:nvSpPr>
        <p:spPr bwMode="auto">
          <a:xfrm flipV="1">
            <a:off x="3693459" y="552323"/>
            <a:ext cx="2805860" cy="725488"/>
          </a:xfrm>
          <a:custGeom>
            <a:avLst/>
            <a:gdLst>
              <a:gd name="G0" fmla="+- 9257 0 0"/>
              <a:gd name="G1" fmla="+- 18399 0 0"/>
              <a:gd name="G2" fmla="+- 9027 0 0"/>
              <a:gd name="G3" fmla="*/ 9257 1 2"/>
              <a:gd name="G4" fmla="+- G3 10800 0"/>
              <a:gd name="G5" fmla="+- 21600 9257 18399"/>
              <a:gd name="G6" fmla="+- 18399 9027 0"/>
              <a:gd name="G7" fmla="*/ G6 1 2"/>
              <a:gd name="G8" fmla="*/ 18399 2 1"/>
              <a:gd name="G9" fmla="+- G8 0 21600"/>
              <a:gd name="G10" fmla="*/ 21600 G0 G1"/>
              <a:gd name="G11" fmla="*/ 21600 G4 G1"/>
              <a:gd name="G12" fmla="*/ 21600 G5 G1"/>
              <a:gd name="G13" fmla="*/ 21600 G7 G1"/>
              <a:gd name="G14" fmla="*/ 18399 1 2"/>
              <a:gd name="G15" fmla="+- G5 0 G4"/>
              <a:gd name="G16" fmla="+- G0 0 G4"/>
              <a:gd name="G17" fmla="*/ G2 G15 G16"/>
              <a:gd name="T0" fmla="*/ 15429 w 21600"/>
              <a:gd name="T1" fmla="*/ 0 h 21600"/>
              <a:gd name="T2" fmla="*/ 9257 w 21600"/>
              <a:gd name="T3" fmla="*/ 9027 h 21600"/>
              <a:gd name="T4" fmla="*/ 0 w 21600"/>
              <a:gd name="T5" fmla="*/ 18113 h 21600"/>
              <a:gd name="T6" fmla="*/ 9200 w 21600"/>
              <a:gd name="T7" fmla="*/ 21600 h 21600"/>
              <a:gd name="T8" fmla="*/ 18399 w 21600"/>
              <a:gd name="T9" fmla="*/ 16099 h 21600"/>
              <a:gd name="T10" fmla="*/ 21600 w 21600"/>
              <a:gd name="T11" fmla="*/ 9027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027"/>
                </a:lnTo>
                <a:lnTo>
                  <a:pt x="12458" y="9027"/>
                </a:lnTo>
                <a:lnTo>
                  <a:pt x="12458" y="14625"/>
                </a:lnTo>
                <a:lnTo>
                  <a:pt x="0" y="14625"/>
                </a:lnTo>
                <a:lnTo>
                  <a:pt x="0" y="21600"/>
                </a:lnTo>
                <a:lnTo>
                  <a:pt x="18399" y="21600"/>
                </a:lnTo>
                <a:lnTo>
                  <a:pt x="18399" y="9027"/>
                </a:lnTo>
                <a:lnTo>
                  <a:pt x="21600" y="9027"/>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endParaRPr lang="en-US"/>
          </a:p>
        </p:txBody>
      </p:sp>
      <p:sp>
        <p:nvSpPr>
          <p:cNvPr id="17" name="AutoShape 2"/>
          <p:cNvSpPr>
            <a:spLocks noChangeArrowheads="1"/>
          </p:cNvSpPr>
          <p:nvPr/>
        </p:nvSpPr>
        <p:spPr bwMode="auto">
          <a:xfrm rot="5400000">
            <a:off x="5380263" y="3900721"/>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915916"/>
                                        </p:tgtEl>
                                        <p:attrNameLst>
                                          <p:attrName>style.visibility</p:attrName>
                                        </p:attrNameLst>
                                      </p:cBhvr>
                                      <p:to>
                                        <p:strVal val="visible"/>
                                      </p:to>
                                    </p:set>
                                    <p:animEffect transition="in" filter="wipe(up)">
                                      <p:cBhvr>
                                        <p:cTn id="7" dur="500"/>
                                        <p:tgtEl>
                                          <p:spTgt spid="1915916"/>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915917"/>
                                        </p:tgtEl>
                                        <p:attrNameLst>
                                          <p:attrName>style.visibility</p:attrName>
                                        </p:attrNameLst>
                                      </p:cBhvr>
                                      <p:to>
                                        <p:strVal val="visible"/>
                                      </p:to>
                                    </p:set>
                                    <p:animEffect transition="in" filter="wipe(up)">
                                      <p:cBhvr>
                                        <p:cTn id="11" dur="500"/>
                                        <p:tgtEl>
                                          <p:spTgt spid="1915917"/>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15906"/>
                                        </p:tgtEl>
                                        <p:attrNameLst>
                                          <p:attrName>style.visibility</p:attrName>
                                        </p:attrNameLst>
                                      </p:cBhvr>
                                      <p:to>
                                        <p:strVal val="visible"/>
                                      </p:to>
                                    </p:set>
                                    <p:animEffect transition="in" filter="fade">
                                      <p:cBhvr>
                                        <p:cTn id="15" dur="2000"/>
                                        <p:tgtEl>
                                          <p:spTgt spid="19159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9"/>
          <p:cNvSpPr>
            <a:spLocks noGrp="1" noChangeArrowheads="1"/>
          </p:cNvSpPr>
          <p:nvPr>
            <p:ph type="title"/>
          </p:nvPr>
        </p:nvSpPr>
        <p:spPr/>
        <p:txBody>
          <a:bodyPr/>
          <a:lstStyle/>
          <a:p>
            <a:pPr eaLnBrk="1" hangingPunct="1"/>
            <a:r>
              <a:rPr lang="en-US" smtClean="0"/>
              <a:t>Justified by Faith</a:t>
            </a:r>
          </a:p>
        </p:txBody>
      </p:sp>
      <p:sp>
        <p:nvSpPr>
          <p:cNvPr id="1917955" name="Rectangle 3"/>
          <p:cNvSpPr>
            <a:spLocks noGrp="1" noChangeArrowheads="1"/>
          </p:cNvSpPr>
          <p:nvPr>
            <p:ph type="body" idx="4294967295"/>
          </p:nvPr>
        </p:nvSpPr>
        <p:spPr>
          <a:xfrm>
            <a:off x="457200" y="1404938"/>
            <a:ext cx="8361363" cy="3657600"/>
          </a:xfrm>
          <a:solidFill>
            <a:srgbClr val="000080">
              <a:alpha val="74901"/>
            </a:srgbClr>
          </a:solidFill>
        </p:spPr>
        <p:txBody>
          <a:bodyPr/>
          <a:lstStyle/>
          <a:p>
            <a:pPr marL="636588" indent="-636588" eaLnBrk="1" hangingPunct="1">
              <a:lnSpc>
                <a:spcPct val="90000"/>
              </a:lnSpc>
              <a:buFontTx/>
              <a:buNone/>
            </a:pPr>
            <a:r>
              <a:rPr lang="en-US" sz="2600" b="1" i="1" smtClean="0">
                <a:solidFill>
                  <a:schemeClr val="bg1"/>
                </a:solidFill>
                <a:latin typeface="Eras Medium ITC" pitchFamily="34" charset="0"/>
              </a:rPr>
              <a:t>22	But the Scripture has shut up everyone under sin, so that the </a:t>
            </a:r>
            <a:r>
              <a:rPr lang="en-US" sz="2600" b="1" i="1" u="sng" smtClean="0">
                <a:solidFill>
                  <a:schemeClr val="bg1"/>
                </a:solidFill>
                <a:latin typeface="Eras Medium ITC" pitchFamily="34" charset="0"/>
              </a:rPr>
              <a:t>promise by faith in Jesus Christ </a:t>
            </a:r>
            <a:r>
              <a:rPr lang="en-US" sz="2600" b="1" i="1" smtClean="0">
                <a:solidFill>
                  <a:schemeClr val="bg1"/>
                </a:solidFill>
                <a:latin typeface="Eras Medium ITC" pitchFamily="34" charset="0"/>
              </a:rPr>
              <a:t>might be given </a:t>
            </a:r>
            <a:r>
              <a:rPr lang="en-US" sz="2600" b="1" i="1" u="sng" smtClean="0">
                <a:solidFill>
                  <a:schemeClr val="bg1"/>
                </a:solidFill>
                <a:latin typeface="Eras Medium ITC" pitchFamily="34" charset="0"/>
              </a:rPr>
              <a:t>to those who believe…</a:t>
            </a:r>
          </a:p>
          <a:p>
            <a:pPr marL="636588" indent="-636588" eaLnBrk="1" hangingPunct="1">
              <a:lnSpc>
                <a:spcPct val="90000"/>
              </a:lnSpc>
              <a:buFontTx/>
              <a:buNone/>
            </a:pPr>
            <a:r>
              <a:rPr lang="en-US" sz="2600" b="1" i="1" smtClean="0">
                <a:solidFill>
                  <a:schemeClr val="bg1"/>
                </a:solidFill>
                <a:latin typeface="Eras Medium ITC" pitchFamily="34" charset="0"/>
              </a:rPr>
              <a:t>24	Therefore the Law has become our tutor to lead us to Christ, so that we may be </a:t>
            </a:r>
            <a:r>
              <a:rPr lang="en-US" sz="2600" b="1" i="1" u="sng" smtClean="0">
                <a:solidFill>
                  <a:schemeClr val="bg1"/>
                </a:solidFill>
                <a:latin typeface="Eras Medium ITC" pitchFamily="34" charset="0"/>
              </a:rPr>
              <a:t>justified by faith</a:t>
            </a:r>
            <a:r>
              <a:rPr lang="en-US" sz="2600" b="1" i="1" smtClean="0">
                <a:solidFill>
                  <a:schemeClr val="bg1"/>
                </a:solidFill>
                <a:latin typeface="Eras Medium ITC" pitchFamily="34" charset="0"/>
              </a:rPr>
              <a:t>. </a:t>
            </a:r>
          </a:p>
          <a:p>
            <a:pPr marL="636588" indent="-636588" eaLnBrk="1" hangingPunct="1">
              <a:lnSpc>
                <a:spcPct val="90000"/>
              </a:lnSpc>
              <a:buFontTx/>
              <a:buNone/>
            </a:pPr>
            <a:r>
              <a:rPr lang="en-US" sz="2600" b="1" i="1" smtClean="0">
                <a:solidFill>
                  <a:schemeClr val="bg1"/>
                </a:solidFill>
                <a:latin typeface="Eras Medium ITC" pitchFamily="34" charset="0"/>
              </a:rPr>
              <a:t>25	But now that faith has come, we are no longer under a tutor. </a:t>
            </a:r>
          </a:p>
          <a:p>
            <a:pPr marL="636588" indent="-636588" eaLnBrk="1" hangingPunct="1">
              <a:lnSpc>
                <a:spcPct val="90000"/>
              </a:lnSpc>
              <a:buFontTx/>
              <a:buNone/>
            </a:pPr>
            <a:r>
              <a:rPr lang="en-US" sz="2600" b="1" i="1" smtClean="0">
                <a:solidFill>
                  <a:schemeClr val="bg1"/>
                </a:solidFill>
                <a:latin typeface="Eras Medium ITC" pitchFamily="34" charset="0"/>
              </a:rPr>
              <a:t>26	</a:t>
            </a:r>
            <a:r>
              <a:rPr lang="en-US" sz="2600" b="1" i="1" u="sng" smtClean="0">
                <a:solidFill>
                  <a:schemeClr val="bg1"/>
                </a:solidFill>
                <a:latin typeface="Eras Medium ITC" pitchFamily="34" charset="0"/>
              </a:rPr>
              <a:t>For</a:t>
            </a:r>
            <a:r>
              <a:rPr lang="en-US" sz="2600" b="1" i="1" smtClean="0">
                <a:solidFill>
                  <a:schemeClr val="bg1"/>
                </a:solidFill>
                <a:latin typeface="Eras Medium ITC" pitchFamily="34" charset="0"/>
              </a:rPr>
              <a:t> </a:t>
            </a:r>
            <a:r>
              <a:rPr lang="en-US" sz="2600" b="1" i="1" u="sng" smtClean="0">
                <a:solidFill>
                  <a:schemeClr val="bg1"/>
                </a:solidFill>
                <a:latin typeface="Eras Medium ITC" pitchFamily="34" charset="0"/>
              </a:rPr>
              <a:t>you are all sons of God through faith</a:t>
            </a:r>
            <a:r>
              <a:rPr lang="en-US" sz="2600" b="1" i="1" smtClean="0">
                <a:solidFill>
                  <a:schemeClr val="bg1"/>
                </a:solidFill>
                <a:latin typeface="Eras Medium ITC" pitchFamily="34" charset="0"/>
              </a:rPr>
              <a:t> in Christ Jesus. </a:t>
            </a:r>
          </a:p>
          <a:p>
            <a:pPr marL="636588" indent="-636588" eaLnBrk="1" hangingPunct="1">
              <a:lnSpc>
                <a:spcPct val="90000"/>
              </a:lnSpc>
              <a:buFontTx/>
              <a:buNone/>
            </a:pPr>
            <a:endParaRPr lang="en-US" sz="2600" b="1" smtClean="0">
              <a:solidFill>
                <a:schemeClr val="bg1"/>
              </a:solidFill>
              <a:latin typeface="Eras Medium ITC" pitchFamily="34" charset="0"/>
            </a:endParaRPr>
          </a:p>
        </p:txBody>
      </p:sp>
      <p:sp>
        <p:nvSpPr>
          <p:cNvPr id="1917956" name="Rectangle 4"/>
          <p:cNvSpPr>
            <a:spLocks noChangeArrowheads="1"/>
          </p:cNvSpPr>
          <p:nvPr/>
        </p:nvSpPr>
        <p:spPr bwMode="auto">
          <a:xfrm>
            <a:off x="5290457" y="2908300"/>
            <a:ext cx="3108960" cy="379413"/>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u="sng" dirty="0">
                <a:solidFill>
                  <a:srgbClr val="FFFF66"/>
                </a:solidFill>
                <a:effectLst>
                  <a:outerShdw blurRad="38100" dist="38100" dir="2700000" algn="tl">
                    <a:srgbClr val="000000"/>
                  </a:outerShdw>
                </a:effectLst>
                <a:latin typeface="Eras Bold ITC" pitchFamily="34" charset="0"/>
              </a:rPr>
              <a:t>justified </a:t>
            </a:r>
            <a:r>
              <a:rPr lang="en-US" sz="2800" u="sng" dirty="0">
                <a:solidFill>
                  <a:schemeClr val="bg1"/>
                </a:solidFill>
                <a:effectLst>
                  <a:outerShdw blurRad="38100" dist="38100" dir="2700000" algn="tl">
                    <a:srgbClr val="000000"/>
                  </a:outerShdw>
                </a:effectLst>
                <a:latin typeface="Eras Bold ITC" pitchFamily="34" charset="0"/>
              </a:rPr>
              <a:t>by</a:t>
            </a:r>
            <a:r>
              <a:rPr lang="en-US" sz="2800" u="sng" dirty="0">
                <a:solidFill>
                  <a:srgbClr val="FFFF66"/>
                </a:solidFill>
                <a:effectLst>
                  <a:outerShdw blurRad="38100" dist="38100" dir="2700000" algn="tl">
                    <a:srgbClr val="000000"/>
                  </a:outerShdw>
                </a:effectLst>
                <a:latin typeface="Eras Bold ITC" pitchFamily="34" charset="0"/>
              </a:rPr>
              <a:t> faith</a:t>
            </a:r>
          </a:p>
        </p:txBody>
      </p:sp>
      <p:sp>
        <p:nvSpPr>
          <p:cNvPr id="1917957" name="Rectangle 5"/>
          <p:cNvSpPr>
            <a:spLocks noChangeArrowheads="1"/>
          </p:cNvSpPr>
          <p:nvPr/>
        </p:nvSpPr>
        <p:spPr bwMode="auto">
          <a:xfrm>
            <a:off x="1044575" y="4148138"/>
            <a:ext cx="7481888" cy="4556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defRPr/>
            </a:pPr>
            <a:r>
              <a:rPr lang="en-US" sz="2800" u="sng" dirty="0">
                <a:solidFill>
                  <a:schemeClr val="bg1"/>
                </a:solidFill>
                <a:effectLst>
                  <a:outerShdw blurRad="38100" dist="38100" dir="2700000" algn="tl">
                    <a:srgbClr val="000000"/>
                  </a:outerShdw>
                </a:effectLst>
                <a:latin typeface="Eras Bold ITC" pitchFamily="34" charset="0"/>
              </a:rPr>
              <a:t>For</a:t>
            </a:r>
            <a:r>
              <a:rPr lang="en-US" sz="2800" dirty="0">
                <a:solidFill>
                  <a:schemeClr val="bg1"/>
                </a:solidFill>
                <a:effectLst>
                  <a:outerShdw blurRad="38100" dist="38100" dir="2700000" algn="tl">
                    <a:srgbClr val="000000"/>
                  </a:outerShdw>
                </a:effectLst>
                <a:latin typeface="Eras Bold ITC" pitchFamily="34" charset="0"/>
              </a:rPr>
              <a:t> </a:t>
            </a:r>
            <a:r>
              <a:rPr lang="en-US" sz="2800" u="sng" dirty="0">
                <a:solidFill>
                  <a:srgbClr val="FFFF66"/>
                </a:solidFill>
                <a:effectLst>
                  <a:outerShdw blurRad="38100" dist="38100" dir="2700000" algn="tl">
                    <a:srgbClr val="000000"/>
                  </a:outerShdw>
                </a:effectLst>
                <a:latin typeface="Eras Bold ITC" pitchFamily="34" charset="0"/>
              </a:rPr>
              <a:t>you are all sons of God through faith</a:t>
            </a:r>
          </a:p>
        </p:txBody>
      </p:sp>
      <p:sp>
        <p:nvSpPr>
          <p:cNvPr id="1917959" name="AutoShape 7"/>
          <p:cNvSpPr>
            <a:spLocks noChangeArrowheads="1"/>
          </p:cNvSpPr>
          <p:nvPr/>
        </p:nvSpPr>
        <p:spPr bwMode="auto">
          <a:xfrm rot="2482824">
            <a:off x="4730750" y="1693863"/>
            <a:ext cx="2395538" cy="97948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17960" name="AutoShape 8"/>
          <p:cNvSpPr>
            <a:spLocks noChangeArrowheads="1"/>
          </p:cNvSpPr>
          <p:nvPr/>
        </p:nvSpPr>
        <p:spPr bwMode="auto">
          <a:xfrm rot="2683622">
            <a:off x="3035300" y="2776538"/>
            <a:ext cx="2395538" cy="97948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2224" name="Rectangle 10"/>
          <p:cNvSpPr>
            <a:spLocks noChangeArrowheads="1"/>
          </p:cNvSpPr>
          <p:nvPr/>
        </p:nvSpPr>
        <p:spPr bwMode="auto">
          <a:xfrm>
            <a:off x="439738" y="990600"/>
            <a:ext cx="21351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000" b="1" i="0">
                <a:solidFill>
                  <a:srgbClr val="998966"/>
                </a:solidFill>
              </a:rPr>
              <a:t>Galatians 3:22-27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17955">
                                            <p:bg/>
                                          </p:spTgt>
                                        </p:tgtEl>
                                        <p:attrNameLst>
                                          <p:attrName>style.visibility</p:attrName>
                                        </p:attrNameLst>
                                      </p:cBhvr>
                                      <p:to>
                                        <p:strVal val="visible"/>
                                      </p:to>
                                    </p:set>
                                    <p:animEffect transition="in" filter="fade">
                                      <p:cBhvr>
                                        <p:cTn id="7" dur="1000"/>
                                        <p:tgtEl>
                                          <p:spTgt spid="1917955">
                                            <p:bg/>
                                          </p:spTgt>
                                        </p:tgtEl>
                                      </p:cBhvr>
                                    </p:animEffect>
                                    <p:anim calcmode="lin" valueType="num">
                                      <p:cBhvr>
                                        <p:cTn id="8" dur="1000" fill="hold"/>
                                        <p:tgtEl>
                                          <p:spTgt spid="1917955">
                                            <p:bg/>
                                          </p:spTgt>
                                        </p:tgtEl>
                                        <p:attrNameLst>
                                          <p:attrName>ppt_x</p:attrName>
                                        </p:attrNameLst>
                                      </p:cBhvr>
                                      <p:tavLst>
                                        <p:tav tm="0">
                                          <p:val>
                                            <p:strVal val="#ppt_x"/>
                                          </p:val>
                                        </p:tav>
                                        <p:tav tm="100000">
                                          <p:val>
                                            <p:strVal val="#ppt_x"/>
                                          </p:val>
                                        </p:tav>
                                      </p:tavLst>
                                    </p:anim>
                                    <p:anim calcmode="lin" valueType="num">
                                      <p:cBhvr>
                                        <p:cTn id="9" dur="1000" fill="hold"/>
                                        <p:tgtEl>
                                          <p:spTgt spid="1917955">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917955">
                                            <p:txEl>
                                              <p:pRg st="0" end="0"/>
                                            </p:txEl>
                                          </p:spTgt>
                                        </p:tgtEl>
                                        <p:attrNameLst>
                                          <p:attrName>style.visibility</p:attrName>
                                        </p:attrNameLst>
                                      </p:cBhvr>
                                      <p:to>
                                        <p:strVal val="visible"/>
                                      </p:to>
                                    </p:set>
                                    <p:animEffect transition="in" filter="fade">
                                      <p:cBhvr>
                                        <p:cTn id="14" dur="1000"/>
                                        <p:tgtEl>
                                          <p:spTgt spid="1917955">
                                            <p:txEl>
                                              <p:pRg st="0" end="0"/>
                                            </p:txEl>
                                          </p:spTgt>
                                        </p:tgtEl>
                                      </p:cBhvr>
                                    </p:animEffect>
                                    <p:anim calcmode="lin" valueType="num">
                                      <p:cBhvr>
                                        <p:cTn id="15" dur="1000" fill="hold"/>
                                        <p:tgtEl>
                                          <p:spTgt spid="191795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917955">
                                            <p:txEl>
                                              <p:pRg st="0" end="0"/>
                                            </p:txEl>
                                          </p:spTgt>
                                        </p:tgtEl>
                                        <p:attrNameLst>
                                          <p:attrName>ppt_y</p:attrName>
                                        </p:attrNameLst>
                                      </p:cBhvr>
                                      <p:tavLst>
                                        <p:tav tm="0">
                                          <p:val>
                                            <p:strVal val="#ppt_y-.1"/>
                                          </p:val>
                                        </p:tav>
                                        <p:tav tm="100000">
                                          <p:val>
                                            <p:strVal val="#ppt_y"/>
                                          </p:val>
                                        </p:tav>
                                      </p:tavLst>
                                    </p:anim>
                                  </p:childTnLst>
                                </p:cTn>
                              </p:par>
                            </p:childTnLst>
                          </p:cTn>
                        </p:par>
                        <p:par>
                          <p:cTn id="17" fill="hold" nodeType="afterGroup">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1917955">
                                            <p:txEl>
                                              <p:pRg st="1" end="1"/>
                                            </p:txEl>
                                          </p:spTgt>
                                        </p:tgtEl>
                                        <p:attrNameLst>
                                          <p:attrName>style.visibility</p:attrName>
                                        </p:attrNameLst>
                                      </p:cBhvr>
                                      <p:to>
                                        <p:strVal val="visible"/>
                                      </p:to>
                                    </p:set>
                                    <p:animEffect transition="in" filter="fade">
                                      <p:cBhvr>
                                        <p:cTn id="20" dur="1000"/>
                                        <p:tgtEl>
                                          <p:spTgt spid="1917955">
                                            <p:txEl>
                                              <p:pRg st="1" end="1"/>
                                            </p:txEl>
                                          </p:spTgt>
                                        </p:tgtEl>
                                      </p:cBhvr>
                                    </p:animEffect>
                                    <p:anim calcmode="lin" valueType="num">
                                      <p:cBhvr>
                                        <p:cTn id="21" dur="1000" fill="hold"/>
                                        <p:tgtEl>
                                          <p:spTgt spid="1917955">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1917955">
                                            <p:txEl>
                                              <p:pRg st="1" end="1"/>
                                            </p:txEl>
                                          </p:spTgt>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2000"/>
                            </p:stCondLst>
                            <p:childTnLst>
                              <p:par>
                                <p:cTn id="24" presetID="47" presetClass="entr" presetSubtype="0" fill="hold" nodeType="afterEffect">
                                  <p:stCondLst>
                                    <p:cond delay="0"/>
                                  </p:stCondLst>
                                  <p:childTnLst>
                                    <p:set>
                                      <p:cBhvr>
                                        <p:cTn id="25" dur="1" fill="hold">
                                          <p:stCondLst>
                                            <p:cond delay="0"/>
                                          </p:stCondLst>
                                        </p:cTn>
                                        <p:tgtEl>
                                          <p:spTgt spid="1917956"/>
                                        </p:tgtEl>
                                        <p:attrNameLst>
                                          <p:attrName>style.visibility</p:attrName>
                                        </p:attrNameLst>
                                      </p:cBhvr>
                                      <p:to>
                                        <p:strVal val="visible"/>
                                      </p:to>
                                    </p:set>
                                    <p:animEffect transition="in" filter="fade">
                                      <p:cBhvr>
                                        <p:cTn id="26" dur="1000"/>
                                        <p:tgtEl>
                                          <p:spTgt spid="1917956"/>
                                        </p:tgtEl>
                                      </p:cBhvr>
                                    </p:animEffect>
                                    <p:anim calcmode="lin" valueType="num">
                                      <p:cBhvr>
                                        <p:cTn id="27" dur="1000" fill="hold"/>
                                        <p:tgtEl>
                                          <p:spTgt spid="1917956"/>
                                        </p:tgtEl>
                                        <p:attrNameLst>
                                          <p:attrName>ppt_x</p:attrName>
                                        </p:attrNameLst>
                                      </p:cBhvr>
                                      <p:tavLst>
                                        <p:tav tm="0">
                                          <p:val>
                                            <p:strVal val="#ppt_x"/>
                                          </p:val>
                                        </p:tav>
                                        <p:tav tm="100000">
                                          <p:val>
                                            <p:strVal val="#ppt_x"/>
                                          </p:val>
                                        </p:tav>
                                      </p:tavLst>
                                    </p:anim>
                                    <p:anim calcmode="lin" valueType="num">
                                      <p:cBhvr>
                                        <p:cTn id="28" dur="1000" fill="hold"/>
                                        <p:tgtEl>
                                          <p:spTgt spid="1917956"/>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3000"/>
                            </p:stCondLst>
                            <p:childTnLst>
                              <p:par>
                                <p:cTn id="30" presetID="47" presetClass="entr" presetSubtype="0" fill="hold" grpId="0" nodeType="afterEffect">
                                  <p:stCondLst>
                                    <p:cond delay="0"/>
                                  </p:stCondLst>
                                  <p:childTnLst>
                                    <p:set>
                                      <p:cBhvr>
                                        <p:cTn id="31" dur="1" fill="hold">
                                          <p:stCondLst>
                                            <p:cond delay="0"/>
                                          </p:stCondLst>
                                        </p:cTn>
                                        <p:tgtEl>
                                          <p:spTgt spid="1917955">
                                            <p:txEl>
                                              <p:pRg st="2" end="2"/>
                                            </p:txEl>
                                          </p:spTgt>
                                        </p:tgtEl>
                                        <p:attrNameLst>
                                          <p:attrName>style.visibility</p:attrName>
                                        </p:attrNameLst>
                                      </p:cBhvr>
                                      <p:to>
                                        <p:strVal val="visible"/>
                                      </p:to>
                                    </p:set>
                                    <p:animEffect transition="in" filter="fade">
                                      <p:cBhvr>
                                        <p:cTn id="32" dur="1000"/>
                                        <p:tgtEl>
                                          <p:spTgt spid="1917955">
                                            <p:txEl>
                                              <p:pRg st="2" end="2"/>
                                            </p:txEl>
                                          </p:spTgt>
                                        </p:tgtEl>
                                      </p:cBhvr>
                                    </p:animEffect>
                                    <p:anim calcmode="lin" valueType="num">
                                      <p:cBhvr>
                                        <p:cTn id="33" dur="1000" fill="hold"/>
                                        <p:tgtEl>
                                          <p:spTgt spid="1917955">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1917955">
                                            <p:txEl>
                                              <p:pRg st="2" end="2"/>
                                            </p:txEl>
                                          </p:spTgt>
                                        </p:tgtEl>
                                        <p:attrNameLst>
                                          <p:attrName>ppt_y</p:attrName>
                                        </p:attrNameLst>
                                      </p:cBhvr>
                                      <p:tavLst>
                                        <p:tav tm="0">
                                          <p:val>
                                            <p:strVal val="#ppt_y-.1"/>
                                          </p:val>
                                        </p:tav>
                                        <p:tav tm="100000">
                                          <p:val>
                                            <p:strVal val="#ppt_y"/>
                                          </p:val>
                                        </p:tav>
                                      </p:tavLst>
                                    </p:anim>
                                  </p:childTnLst>
                                </p:cTn>
                              </p:par>
                            </p:childTnLst>
                          </p:cTn>
                        </p:par>
                        <p:par>
                          <p:cTn id="35" fill="hold" nodeType="afterGroup">
                            <p:stCondLst>
                              <p:cond delay="4000"/>
                            </p:stCondLst>
                            <p:childTnLst>
                              <p:par>
                                <p:cTn id="36" presetID="47" presetClass="entr" presetSubtype="0" fill="hold" grpId="0" nodeType="afterEffect">
                                  <p:stCondLst>
                                    <p:cond delay="0"/>
                                  </p:stCondLst>
                                  <p:childTnLst>
                                    <p:set>
                                      <p:cBhvr>
                                        <p:cTn id="37" dur="1" fill="hold">
                                          <p:stCondLst>
                                            <p:cond delay="0"/>
                                          </p:stCondLst>
                                        </p:cTn>
                                        <p:tgtEl>
                                          <p:spTgt spid="1917955">
                                            <p:txEl>
                                              <p:pRg st="3" end="3"/>
                                            </p:txEl>
                                          </p:spTgt>
                                        </p:tgtEl>
                                        <p:attrNameLst>
                                          <p:attrName>style.visibility</p:attrName>
                                        </p:attrNameLst>
                                      </p:cBhvr>
                                      <p:to>
                                        <p:strVal val="visible"/>
                                      </p:to>
                                    </p:set>
                                    <p:animEffect transition="in" filter="fade">
                                      <p:cBhvr>
                                        <p:cTn id="38" dur="1000"/>
                                        <p:tgtEl>
                                          <p:spTgt spid="1917955">
                                            <p:txEl>
                                              <p:pRg st="3" end="3"/>
                                            </p:txEl>
                                          </p:spTgt>
                                        </p:tgtEl>
                                      </p:cBhvr>
                                    </p:animEffect>
                                    <p:anim calcmode="lin" valueType="num">
                                      <p:cBhvr>
                                        <p:cTn id="39" dur="1000" fill="hold"/>
                                        <p:tgtEl>
                                          <p:spTgt spid="1917955">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1917955">
                                            <p:txEl>
                                              <p:pRg st="3" end="3"/>
                                            </p:txEl>
                                          </p:spTgt>
                                        </p:tgtEl>
                                        <p:attrNameLst>
                                          <p:attrName>ppt_y</p:attrName>
                                        </p:attrNameLst>
                                      </p:cBhvr>
                                      <p:tavLst>
                                        <p:tav tm="0">
                                          <p:val>
                                            <p:strVal val="#ppt_y-.1"/>
                                          </p:val>
                                        </p:tav>
                                        <p:tav tm="100000">
                                          <p:val>
                                            <p:strVal val="#ppt_y"/>
                                          </p:val>
                                        </p:tav>
                                      </p:tavLst>
                                    </p:anim>
                                  </p:childTnLst>
                                </p:cTn>
                              </p:par>
                            </p:childTnLst>
                          </p:cTn>
                        </p:par>
                        <p:par>
                          <p:cTn id="41" fill="hold" nodeType="afterGroup">
                            <p:stCondLst>
                              <p:cond delay="5000"/>
                            </p:stCondLst>
                            <p:childTnLst>
                              <p:par>
                                <p:cTn id="42" presetID="2" presetClass="entr" presetSubtype="4" fill="hold" nodeType="afterEffect">
                                  <p:stCondLst>
                                    <p:cond delay="0"/>
                                  </p:stCondLst>
                                  <p:childTnLst>
                                    <p:set>
                                      <p:cBhvr>
                                        <p:cTn id="43" dur="1" fill="hold">
                                          <p:stCondLst>
                                            <p:cond delay="0"/>
                                          </p:stCondLst>
                                        </p:cTn>
                                        <p:tgtEl>
                                          <p:spTgt spid="1917957"/>
                                        </p:tgtEl>
                                        <p:attrNameLst>
                                          <p:attrName>style.visibility</p:attrName>
                                        </p:attrNameLst>
                                      </p:cBhvr>
                                      <p:to>
                                        <p:strVal val="visible"/>
                                      </p:to>
                                    </p:set>
                                    <p:anim calcmode="lin" valueType="num">
                                      <p:cBhvr additive="base">
                                        <p:cTn id="44" dur="1000" fill="hold"/>
                                        <p:tgtEl>
                                          <p:spTgt spid="1917957"/>
                                        </p:tgtEl>
                                        <p:attrNameLst>
                                          <p:attrName>ppt_x</p:attrName>
                                        </p:attrNameLst>
                                      </p:cBhvr>
                                      <p:tavLst>
                                        <p:tav tm="0">
                                          <p:val>
                                            <p:strVal val="#ppt_x"/>
                                          </p:val>
                                        </p:tav>
                                        <p:tav tm="100000">
                                          <p:val>
                                            <p:strVal val="#ppt_x"/>
                                          </p:val>
                                        </p:tav>
                                      </p:tavLst>
                                    </p:anim>
                                    <p:anim calcmode="lin" valueType="num">
                                      <p:cBhvr additive="base">
                                        <p:cTn id="45" dur="1000" fill="hold"/>
                                        <p:tgtEl>
                                          <p:spTgt spid="1917957"/>
                                        </p:tgtEl>
                                        <p:attrNameLst>
                                          <p:attrName>ppt_y</p:attrName>
                                        </p:attrNameLst>
                                      </p:cBhvr>
                                      <p:tavLst>
                                        <p:tav tm="0">
                                          <p:val>
                                            <p:strVal val="1+#ppt_h/2"/>
                                          </p:val>
                                        </p:tav>
                                        <p:tav tm="100000">
                                          <p:val>
                                            <p:strVal val="#ppt_y"/>
                                          </p:val>
                                        </p:tav>
                                      </p:tavLst>
                                    </p:anim>
                                  </p:childTnLst>
                                </p:cTn>
                              </p:par>
                            </p:childTnLst>
                          </p:cTn>
                        </p:par>
                        <p:par>
                          <p:cTn id="46" fill="hold" nodeType="afterGroup">
                            <p:stCondLst>
                              <p:cond delay="6000"/>
                            </p:stCondLst>
                            <p:childTnLst>
                              <p:par>
                                <p:cTn id="47" presetID="22" presetClass="entr" presetSubtype="8" fill="hold" nodeType="afterEffect">
                                  <p:stCondLst>
                                    <p:cond delay="0"/>
                                  </p:stCondLst>
                                  <p:childTnLst>
                                    <p:set>
                                      <p:cBhvr>
                                        <p:cTn id="48" dur="1" fill="hold">
                                          <p:stCondLst>
                                            <p:cond delay="0"/>
                                          </p:stCondLst>
                                        </p:cTn>
                                        <p:tgtEl>
                                          <p:spTgt spid="1917959"/>
                                        </p:tgtEl>
                                        <p:attrNameLst>
                                          <p:attrName>style.visibility</p:attrName>
                                        </p:attrNameLst>
                                      </p:cBhvr>
                                      <p:to>
                                        <p:strVal val="visible"/>
                                      </p:to>
                                    </p:set>
                                    <p:animEffect transition="in" filter="wipe(left)">
                                      <p:cBhvr>
                                        <p:cTn id="49" dur="1000"/>
                                        <p:tgtEl>
                                          <p:spTgt spid="1917959"/>
                                        </p:tgtEl>
                                      </p:cBhvr>
                                    </p:animEffect>
                                  </p:childTnLst>
                                </p:cTn>
                              </p:par>
                              <p:par>
                                <p:cTn id="50" presetID="22" presetClass="entr" presetSubtype="8" fill="hold" nodeType="withEffect">
                                  <p:stCondLst>
                                    <p:cond delay="0"/>
                                  </p:stCondLst>
                                  <p:childTnLst>
                                    <p:set>
                                      <p:cBhvr>
                                        <p:cTn id="51" dur="1" fill="hold">
                                          <p:stCondLst>
                                            <p:cond delay="0"/>
                                          </p:stCondLst>
                                        </p:cTn>
                                        <p:tgtEl>
                                          <p:spTgt spid="1917960"/>
                                        </p:tgtEl>
                                        <p:attrNameLst>
                                          <p:attrName>style.visibility</p:attrName>
                                        </p:attrNameLst>
                                      </p:cBhvr>
                                      <p:to>
                                        <p:strVal val="visible"/>
                                      </p:to>
                                    </p:set>
                                    <p:animEffect transition="in" filter="wipe(left)">
                                      <p:cBhvr>
                                        <p:cTn id="52" dur="1000"/>
                                        <p:tgtEl>
                                          <p:spTgt spid="19179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7955" grpId="0" build="p"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8850" name="Rectangle 2"/>
          <p:cNvSpPr>
            <a:spLocks noChangeArrowheads="1"/>
          </p:cNvSpPr>
          <p:nvPr/>
        </p:nvSpPr>
        <p:spPr bwMode="auto">
          <a:xfrm>
            <a:off x="4348163" y="3910565"/>
            <a:ext cx="4273550" cy="608426"/>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998851" name="Rectangle 3"/>
          <p:cNvSpPr>
            <a:spLocks noChangeArrowheads="1"/>
          </p:cNvSpPr>
          <p:nvPr/>
        </p:nvSpPr>
        <p:spPr bwMode="auto">
          <a:xfrm>
            <a:off x="3438525" y="4532244"/>
            <a:ext cx="5189538" cy="543340"/>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998856" name="Text Box 8"/>
          <p:cNvSpPr txBox="1">
            <a:spLocks noChangeArrowheads="1"/>
          </p:cNvSpPr>
          <p:nvPr/>
        </p:nvSpPr>
        <p:spPr bwMode="auto">
          <a:xfrm>
            <a:off x="187325" y="3316288"/>
            <a:ext cx="8470900" cy="1739900"/>
          </a:xfrm>
          <a:prstGeom prst="rect">
            <a:avLst/>
          </a:prstGeom>
          <a:noFill/>
          <a:ln w="9525">
            <a:noFill/>
            <a:miter lim="800000"/>
            <a:headEnd/>
            <a:tailEnd/>
          </a:ln>
          <a:effectLst/>
        </p:spPr>
        <p:txBody>
          <a:bodyPr>
            <a:spAutoFit/>
          </a:bodyPr>
          <a:lstStyle/>
          <a:p>
            <a:pPr eaLnBrk="0" hangingPunct="0">
              <a:defRPr/>
            </a:pPr>
            <a:r>
              <a:rPr lang="en-US" sz="3600" i="0" dirty="0">
                <a:solidFill>
                  <a:srgbClr val="E0014A"/>
                </a:solidFill>
                <a:effectLst>
                  <a:outerShdw blurRad="38100" dist="38100" dir="2700000" algn="tl">
                    <a:srgbClr val="000000">
                      <a:alpha val="43137"/>
                    </a:srgbClr>
                  </a:outerShdw>
                </a:effectLst>
                <a:latin typeface="Eras Bold ITC" pitchFamily="34" charset="0"/>
                <a:cs typeface="+mn-cs"/>
              </a:rPr>
              <a:t>At what point does God view me as </a:t>
            </a:r>
          </a:p>
          <a:p>
            <a:pPr algn="r" eaLnBrk="0" hangingPunct="0">
              <a:defRPr/>
            </a:pPr>
            <a:r>
              <a:rPr lang="en-US" sz="3600" i="0" dirty="0">
                <a:solidFill>
                  <a:srgbClr val="FFFF66"/>
                </a:solidFill>
                <a:latin typeface="Eras Bold ITC" pitchFamily="34" charset="0"/>
                <a:cs typeface="+mn-cs"/>
              </a:rPr>
              <a:t>justified by faith?</a:t>
            </a:r>
            <a:r>
              <a:rPr lang="en-US" sz="3600" i="0" dirty="0">
                <a:solidFill>
                  <a:schemeClr val="bg1"/>
                </a:solidFill>
                <a:latin typeface="Eras Bold ITC" pitchFamily="34" charset="0"/>
                <a:cs typeface="+mn-cs"/>
              </a:rPr>
              <a:t> </a:t>
            </a:r>
          </a:p>
          <a:p>
            <a:pPr algn="r" eaLnBrk="0" hangingPunct="0">
              <a:defRPr/>
            </a:pPr>
            <a:r>
              <a:rPr lang="en-US" sz="3600" i="0" dirty="0">
                <a:solidFill>
                  <a:srgbClr val="FFFF66"/>
                </a:solidFill>
                <a:latin typeface="Eras Bold ITC" pitchFamily="34" charset="0"/>
                <a:cs typeface="+mn-cs"/>
              </a:rPr>
              <a:t>a son of God by faith?</a:t>
            </a:r>
            <a:r>
              <a:rPr lang="en-US" sz="3600" i="0" dirty="0">
                <a:solidFill>
                  <a:schemeClr val="bg1"/>
                </a:solidFill>
                <a:effectLst>
                  <a:outerShdw blurRad="38100" dist="38100" dir="2700000" algn="tl">
                    <a:srgbClr val="C0C0C0"/>
                  </a:outerShdw>
                </a:effectLst>
                <a:latin typeface="Eras Bold ITC" pitchFamily="34" charset="0"/>
                <a:cs typeface="+mn-cs"/>
              </a:rPr>
              <a:t> </a:t>
            </a:r>
          </a:p>
        </p:txBody>
      </p:sp>
      <p:sp>
        <p:nvSpPr>
          <p:cNvPr id="7" name="Text Box 7"/>
          <p:cNvSpPr txBox="1">
            <a:spLocks noChangeArrowheads="1"/>
          </p:cNvSpPr>
          <p:nvPr/>
        </p:nvSpPr>
        <p:spPr bwMode="auto">
          <a:xfrm>
            <a:off x="255104" y="689112"/>
            <a:ext cx="8077200" cy="2492990"/>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eaLnBrk="0" hangingPunct="0">
              <a:defRPr/>
            </a:pPr>
            <a:r>
              <a:rPr lang="en-US" sz="15600" b="1" i="0" dirty="0">
                <a:solidFill>
                  <a:srgbClr val="000066"/>
                </a:solidFill>
                <a:effectLst>
                  <a:outerShdw blurRad="38100" dist="38100" dir="2700000" algn="tl">
                    <a:srgbClr val="C0C0C0"/>
                  </a:outerShdw>
                </a:effectLst>
                <a:latin typeface="Eras Bold ITC" pitchFamily="34" charset="0"/>
                <a:cs typeface="+mn-cs"/>
              </a:rPr>
              <a:t>When?</a:t>
            </a:r>
            <a:endParaRPr lang="en-US" sz="5400" i="0" dirty="0">
              <a:solidFill>
                <a:srgbClr val="000066"/>
              </a:solidFill>
              <a:effectLst>
                <a:outerShdw blurRad="38100" dist="38100" dir="2700000" algn="tl">
                  <a:srgbClr val="C0C0C0"/>
                </a:outerShdw>
              </a:effectLst>
              <a:latin typeface="Eras Bold ITC" pitchFamily="34" charset="0"/>
              <a:cs typeface="+mn-cs"/>
            </a:endParaRPr>
          </a:p>
        </p:txBody>
      </p:sp>
      <p:sp>
        <p:nvSpPr>
          <p:cNvPr id="8" name="Text Box 8"/>
          <p:cNvSpPr txBox="1">
            <a:spLocks noChangeArrowheads="1"/>
          </p:cNvSpPr>
          <p:nvPr/>
        </p:nvSpPr>
        <p:spPr bwMode="auto">
          <a:xfrm>
            <a:off x="7539038" y="2114550"/>
            <a:ext cx="1371600" cy="1076325"/>
          </a:xfrm>
          <a:prstGeom prst="rect">
            <a:avLst/>
          </a:prstGeom>
          <a:solidFill>
            <a:srgbClr val="0000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i="0" dirty="0">
                <a:solidFill>
                  <a:schemeClr val="bg1"/>
                </a:solidFill>
                <a:effectLst>
                  <a:outerShdw blurRad="38100" dist="38100" dir="2700000" algn="tl">
                    <a:srgbClr val="000000">
                      <a:alpha val="43137"/>
                    </a:srgbClr>
                  </a:outerShdw>
                </a:effectLst>
                <a:latin typeface="Eras Bold ITC" pitchFamily="34" charset="0"/>
                <a:cs typeface="+mn-cs"/>
              </a:rPr>
              <a:t>Or How?</a:t>
            </a:r>
          </a:p>
        </p:txBody>
      </p:sp>
      <p:sp>
        <p:nvSpPr>
          <p:cNvPr id="223245" name="Rectangle 8"/>
          <p:cNvSpPr>
            <a:spLocks noChangeArrowheads="1"/>
          </p:cNvSpPr>
          <p:nvPr/>
        </p:nvSpPr>
        <p:spPr bwMode="auto">
          <a:xfrm>
            <a:off x="523875" y="271463"/>
            <a:ext cx="80899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0" hangingPunct="0">
              <a:spcBef>
                <a:spcPct val="50000"/>
              </a:spcBef>
            </a:pPr>
            <a:r>
              <a:rPr lang="en-US" b="1" i="0"/>
              <a:t>The fundamental question of justification is: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98856">
                                            <p:txEl>
                                              <p:pRg st="0" end="0"/>
                                            </p:txEl>
                                          </p:spTgt>
                                        </p:tgtEl>
                                        <p:attrNameLst>
                                          <p:attrName>style.visibility</p:attrName>
                                        </p:attrNameLst>
                                      </p:cBhvr>
                                      <p:to>
                                        <p:strVal val="visible"/>
                                      </p:to>
                                    </p:set>
                                    <p:animEffect transition="in" filter="dissolve">
                                      <p:cBhvr>
                                        <p:cTn id="7" dur="500"/>
                                        <p:tgtEl>
                                          <p:spTgt spid="199885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98856">
                                            <p:txEl>
                                              <p:pRg st="1" end="1"/>
                                            </p:txEl>
                                          </p:spTgt>
                                        </p:tgtEl>
                                        <p:attrNameLst>
                                          <p:attrName>style.visibility</p:attrName>
                                        </p:attrNameLst>
                                      </p:cBhvr>
                                      <p:to>
                                        <p:strVal val="visible"/>
                                      </p:to>
                                    </p:set>
                                    <p:animEffect transition="in" filter="dissolve">
                                      <p:cBhvr>
                                        <p:cTn id="11" dur="500"/>
                                        <p:tgtEl>
                                          <p:spTgt spid="1998856">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1998850"/>
                                        </p:tgtEl>
                                        <p:attrNameLst>
                                          <p:attrName>style.visibility</p:attrName>
                                        </p:attrNameLst>
                                      </p:cBhvr>
                                      <p:to>
                                        <p:strVal val="visible"/>
                                      </p:to>
                                    </p:set>
                                    <p:animEffect transition="in" filter="fade">
                                      <p:cBhvr>
                                        <p:cTn id="14" dur="2000"/>
                                        <p:tgtEl>
                                          <p:spTgt spid="1998850"/>
                                        </p:tgtEl>
                                      </p:cBhvr>
                                    </p:animEffect>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1998856">
                                            <p:txEl>
                                              <p:pRg st="2" end="2"/>
                                            </p:txEl>
                                          </p:spTgt>
                                        </p:tgtEl>
                                        <p:attrNameLst>
                                          <p:attrName>style.visibility</p:attrName>
                                        </p:attrNameLst>
                                      </p:cBhvr>
                                      <p:to>
                                        <p:strVal val="visible"/>
                                      </p:to>
                                    </p:set>
                                    <p:animEffect transition="in" filter="dissolve">
                                      <p:cBhvr>
                                        <p:cTn id="18" dur="500"/>
                                        <p:tgtEl>
                                          <p:spTgt spid="1998856">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998851"/>
                                        </p:tgtEl>
                                        <p:attrNameLst>
                                          <p:attrName>style.visibility</p:attrName>
                                        </p:attrNameLst>
                                      </p:cBhvr>
                                      <p:to>
                                        <p:strVal val="visible"/>
                                      </p:to>
                                    </p:set>
                                    <p:animEffect transition="in" filter="fade">
                                      <p:cBhvr>
                                        <p:cTn id="21" dur="2000"/>
                                        <p:tgtEl>
                                          <p:spTgt spid="1998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8856"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p:txBody>
          <a:bodyPr/>
          <a:lstStyle/>
          <a:p>
            <a:pPr eaLnBrk="1" hangingPunct="1"/>
            <a:r>
              <a:rPr lang="en-US" smtClean="0"/>
              <a:t>Justified by Faith</a:t>
            </a:r>
          </a:p>
        </p:txBody>
      </p:sp>
      <p:sp>
        <p:nvSpPr>
          <p:cNvPr id="2582531" name="Rectangle 3"/>
          <p:cNvSpPr>
            <a:spLocks noGrp="1" noChangeArrowheads="1"/>
          </p:cNvSpPr>
          <p:nvPr>
            <p:ph type="body" idx="4294967295"/>
          </p:nvPr>
        </p:nvSpPr>
        <p:spPr>
          <a:xfrm>
            <a:off x="457200" y="1404938"/>
            <a:ext cx="8361363" cy="4479925"/>
          </a:xfrm>
          <a:solidFill>
            <a:srgbClr val="000080">
              <a:alpha val="74901"/>
            </a:srgbClr>
          </a:solidFill>
        </p:spPr>
        <p:txBody>
          <a:bodyPr/>
          <a:lstStyle/>
          <a:p>
            <a:pPr marL="636588" indent="-636588" eaLnBrk="1" hangingPunct="1">
              <a:lnSpc>
                <a:spcPct val="90000"/>
              </a:lnSpc>
              <a:buClr>
                <a:schemeClr val="bg1"/>
              </a:buClr>
              <a:buFontTx/>
              <a:buNone/>
            </a:pPr>
            <a:r>
              <a:rPr lang="en-US" sz="2600" b="1" i="1" smtClean="0">
                <a:solidFill>
                  <a:schemeClr val="bg1"/>
                </a:solidFill>
                <a:latin typeface="Eras Medium ITC" pitchFamily="34" charset="0"/>
              </a:rPr>
              <a:t>22	But the Scripture has shut up everyone under sin, so that the </a:t>
            </a:r>
            <a:r>
              <a:rPr lang="en-US" sz="2600" b="1" i="1" u="sng" smtClean="0">
                <a:solidFill>
                  <a:schemeClr val="bg1"/>
                </a:solidFill>
                <a:latin typeface="Eras Medium ITC" pitchFamily="34" charset="0"/>
              </a:rPr>
              <a:t>promise by faith in Jesus Christ </a:t>
            </a:r>
            <a:r>
              <a:rPr lang="en-US" sz="2600" b="1" i="1" smtClean="0">
                <a:solidFill>
                  <a:schemeClr val="bg1"/>
                </a:solidFill>
                <a:latin typeface="Eras Medium ITC" pitchFamily="34" charset="0"/>
              </a:rPr>
              <a:t>might be given </a:t>
            </a:r>
            <a:r>
              <a:rPr lang="en-US" sz="2600" b="1" i="1" u="sng" smtClean="0">
                <a:solidFill>
                  <a:schemeClr val="bg1"/>
                </a:solidFill>
                <a:latin typeface="Eras Medium ITC" pitchFamily="34" charset="0"/>
              </a:rPr>
              <a:t>to those who believe…</a:t>
            </a:r>
          </a:p>
          <a:p>
            <a:pPr marL="636588" indent="-636588" eaLnBrk="1" hangingPunct="1">
              <a:lnSpc>
                <a:spcPct val="90000"/>
              </a:lnSpc>
              <a:buClr>
                <a:schemeClr val="bg1"/>
              </a:buClr>
              <a:buFontTx/>
              <a:buNone/>
            </a:pPr>
            <a:r>
              <a:rPr lang="en-US" sz="2600" b="1" i="1" smtClean="0">
                <a:solidFill>
                  <a:schemeClr val="bg1"/>
                </a:solidFill>
                <a:latin typeface="Eras Medium ITC" pitchFamily="34" charset="0"/>
              </a:rPr>
              <a:t>24	Therefore the Law has become our tutor to lead us to Christ, so that we may be </a:t>
            </a:r>
            <a:r>
              <a:rPr lang="en-US" sz="2600" b="1" i="1" u="sng" smtClean="0">
                <a:solidFill>
                  <a:schemeClr val="bg1"/>
                </a:solidFill>
                <a:latin typeface="Eras Medium ITC" pitchFamily="34" charset="0"/>
              </a:rPr>
              <a:t>justified by faith</a:t>
            </a:r>
            <a:r>
              <a:rPr lang="en-US" sz="2600" b="1" i="1" smtClean="0">
                <a:solidFill>
                  <a:schemeClr val="bg1"/>
                </a:solidFill>
                <a:latin typeface="Eras Medium ITC" pitchFamily="34" charset="0"/>
              </a:rPr>
              <a:t>. </a:t>
            </a:r>
          </a:p>
          <a:p>
            <a:pPr marL="636588" indent="-636588" eaLnBrk="1" hangingPunct="1">
              <a:lnSpc>
                <a:spcPct val="90000"/>
              </a:lnSpc>
              <a:buClr>
                <a:schemeClr val="bg1"/>
              </a:buClr>
              <a:buFontTx/>
              <a:buNone/>
            </a:pPr>
            <a:r>
              <a:rPr lang="en-US" sz="2600" b="1" i="1" smtClean="0">
                <a:solidFill>
                  <a:schemeClr val="bg1"/>
                </a:solidFill>
                <a:latin typeface="Eras Medium ITC" pitchFamily="34" charset="0"/>
              </a:rPr>
              <a:t>25	But now that faith has come, we are no longer under a tutor. </a:t>
            </a:r>
          </a:p>
          <a:p>
            <a:pPr marL="636588" indent="-636588" eaLnBrk="1" hangingPunct="1">
              <a:lnSpc>
                <a:spcPct val="90000"/>
              </a:lnSpc>
              <a:buClr>
                <a:schemeClr val="bg1"/>
              </a:buClr>
              <a:buFontTx/>
              <a:buAutoNum type="arabicPlain" startAt="26"/>
            </a:pPr>
            <a:r>
              <a:rPr lang="en-US" sz="2600" b="1" i="1" u="sng" smtClean="0">
                <a:solidFill>
                  <a:schemeClr val="bg1"/>
                </a:solidFill>
                <a:latin typeface="Eras Medium ITC" pitchFamily="34" charset="0"/>
              </a:rPr>
              <a:t>For</a:t>
            </a:r>
            <a:r>
              <a:rPr lang="en-US" sz="2600" b="1" i="1" smtClean="0">
                <a:solidFill>
                  <a:schemeClr val="bg1"/>
                </a:solidFill>
                <a:latin typeface="Eras Medium ITC" pitchFamily="34" charset="0"/>
              </a:rPr>
              <a:t> </a:t>
            </a:r>
            <a:r>
              <a:rPr lang="en-US" sz="2600" b="1" i="1" u="sng" smtClean="0">
                <a:solidFill>
                  <a:schemeClr val="bg1"/>
                </a:solidFill>
                <a:latin typeface="Eras Medium ITC" pitchFamily="34" charset="0"/>
              </a:rPr>
              <a:t>you are all sons of God through faith</a:t>
            </a:r>
            <a:r>
              <a:rPr lang="en-US" sz="2600" b="1" i="1" smtClean="0">
                <a:solidFill>
                  <a:schemeClr val="bg1"/>
                </a:solidFill>
                <a:latin typeface="Eras Medium ITC" pitchFamily="34" charset="0"/>
              </a:rPr>
              <a:t> in Christ Jesus. </a:t>
            </a:r>
          </a:p>
          <a:p>
            <a:pPr marL="636588" indent="-636588" eaLnBrk="1" hangingPunct="1">
              <a:lnSpc>
                <a:spcPct val="90000"/>
              </a:lnSpc>
              <a:buClr>
                <a:schemeClr val="bg1"/>
              </a:buClr>
              <a:buFontTx/>
              <a:buAutoNum type="arabicPlain" startAt="26"/>
            </a:pPr>
            <a:r>
              <a:rPr lang="en-US" sz="2600" b="1" i="1" smtClean="0">
                <a:solidFill>
                  <a:schemeClr val="bg1"/>
                </a:solidFill>
                <a:latin typeface="Eras Medium ITC" pitchFamily="34" charset="0"/>
              </a:rPr>
              <a:t>For all of you who were baptized into Christ have clothed yourselves with Christ. </a:t>
            </a:r>
            <a:endParaRPr lang="en-US" sz="2600" b="1" smtClean="0">
              <a:solidFill>
                <a:schemeClr val="bg1"/>
              </a:solidFill>
              <a:latin typeface="Eras Medium ITC" pitchFamily="34" charset="0"/>
            </a:endParaRPr>
          </a:p>
        </p:txBody>
      </p:sp>
      <p:sp>
        <p:nvSpPr>
          <p:cNvPr id="2582532" name="Rectangle 4"/>
          <p:cNvSpPr>
            <a:spLocks noChangeArrowheads="1"/>
          </p:cNvSpPr>
          <p:nvPr/>
        </p:nvSpPr>
        <p:spPr bwMode="auto">
          <a:xfrm>
            <a:off x="5337175" y="2908300"/>
            <a:ext cx="2940050" cy="379413"/>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600" u="sng">
                <a:solidFill>
                  <a:srgbClr val="FFFF66"/>
                </a:solidFill>
                <a:effectLst>
                  <a:outerShdw blurRad="38100" dist="38100" dir="2700000" algn="tl">
                    <a:srgbClr val="000000"/>
                  </a:outerShdw>
                </a:effectLst>
                <a:latin typeface="Eras Bold ITC" pitchFamily="34" charset="0"/>
              </a:rPr>
              <a:t>justified </a:t>
            </a:r>
            <a:r>
              <a:rPr lang="en-US" sz="2600" u="sng">
                <a:solidFill>
                  <a:schemeClr val="bg1"/>
                </a:solidFill>
                <a:effectLst>
                  <a:outerShdw blurRad="38100" dist="38100" dir="2700000" algn="tl">
                    <a:srgbClr val="000000"/>
                  </a:outerShdw>
                </a:effectLst>
                <a:latin typeface="Eras Bold ITC" pitchFamily="34" charset="0"/>
              </a:rPr>
              <a:t>by</a:t>
            </a:r>
            <a:r>
              <a:rPr lang="en-US" sz="2600" u="sng">
                <a:solidFill>
                  <a:srgbClr val="FFFF66"/>
                </a:solidFill>
                <a:effectLst>
                  <a:outerShdw blurRad="38100" dist="38100" dir="2700000" algn="tl">
                    <a:srgbClr val="000000"/>
                  </a:outerShdw>
                </a:effectLst>
                <a:latin typeface="Eras Bold ITC" pitchFamily="34" charset="0"/>
              </a:rPr>
              <a:t> faith</a:t>
            </a:r>
          </a:p>
        </p:txBody>
      </p:sp>
      <p:sp>
        <p:nvSpPr>
          <p:cNvPr id="2582533" name="Rectangle 5"/>
          <p:cNvSpPr>
            <a:spLocks noChangeArrowheads="1"/>
          </p:cNvSpPr>
          <p:nvPr/>
        </p:nvSpPr>
        <p:spPr bwMode="auto">
          <a:xfrm>
            <a:off x="1044575" y="4116388"/>
            <a:ext cx="6904038" cy="4556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defRPr/>
            </a:pPr>
            <a:r>
              <a:rPr lang="en-US" sz="2600" u="sng">
                <a:solidFill>
                  <a:schemeClr val="bg1"/>
                </a:solidFill>
                <a:effectLst>
                  <a:outerShdw blurRad="38100" dist="38100" dir="2700000" algn="tl">
                    <a:srgbClr val="000000"/>
                  </a:outerShdw>
                </a:effectLst>
                <a:latin typeface="Eras Bold ITC" pitchFamily="34" charset="0"/>
              </a:rPr>
              <a:t>For</a:t>
            </a:r>
            <a:r>
              <a:rPr lang="en-US" sz="2600">
                <a:solidFill>
                  <a:schemeClr val="bg1"/>
                </a:solidFill>
                <a:effectLst>
                  <a:outerShdw blurRad="38100" dist="38100" dir="2700000" algn="tl">
                    <a:srgbClr val="000000"/>
                  </a:outerShdw>
                </a:effectLst>
                <a:latin typeface="Eras Bold ITC" pitchFamily="34" charset="0"/>
              </a:rPr>
              <a:t> </a:t>
            </a:r>
            <a:r>
              <a:rPr lang="en-US" sz="2600" u="sng">
                <a:solidFill>
                  <a:srgbClr val="FFFF66"/>
                </a:solidFill>
                <a:effectLst>
                  <a:outerShdw blurRad="38100" dist="38100" dir="2700000" algn="tl">
                    <a:srgbClr val="000000"/>
                  </a:outerShdw>
                </a:effectLst>
                <a:latin typeface="Eras Bold ITC" pitchFamily="34" charset="0"/>
              </a:rPr>
              <a:t>you are all sons of God through faith</a:t>
            </a:r>
          </a:p>
        </p:txBody>
      </p:sp>
      <p:sp>
        <p:nvSpPr>
          <p:cNvPr id="224266" name="Rectangle 8"/>
          <p:cNvSpPr>
            <a:spLocks noChangeArrowheads="1"/>
          </p:cNvSpPr>
          <p:nvPr/>
        </p:nvSpPr>
        <p:spPr bwMode="auto">
          <a:xfrm>
            <a:off x="381000" y="958850"/>
            <a:ext cx="292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800" b="1" i="0">
                <a:solidFill>
                  <a:srgbClr val="998966"/>
                </a:solidFill>
              </a:rPr>
              <a:t>Galatians 3:22-27</a:t>
            </a:r>
          </a:p>
        </p:txBody>
      </p:sp>
      <p:sp>
        <p:nvSpPr>
          <p:cNvPr id="2582537" name="Rectangle 9"/>
          <p:cNvSpPr>
            <a:spLocks noChangeArrowheads="1"/>
          </p:cNvSpPr>
          <p:nvPr/>
        </p:nvSpPr>
        <p:spPr bwMode="auto">
          <a:xfrm>
            <a:off x="917575" y="4845050"/>
            <a:ext cx="7875588" cy="97472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nSpc>
                <a:spcPct val="90000"/>
              </a:lnSpc>
              <a:defRPr/>
            </a:pPr>
            <a:r>
              <a:rPr lang="en-US" sz="2600" u="sng">
                <a:solidFill>
                  <a:schemeClr val="bg1"/>
                </a:solidFill>
                <a:latin typeface="Eras Bold ITC" pitchFamily="34" charset="0"/>
              </a:rPr>
              <a:t>For</a:t>
            </a:r>
            <a:r>
              <a:rPr lang="en-US" sz="2600">
                <a:solidFill>
                  <a:schemeClr val="bg1"/>
                </a:solidFill>
                <a:latin typeface="Eras Bold ITC" pitchFamily="34" charset="0"/>
              </a:rPr>
              <a:t> all of you who were </a:t>
            </a:r>
            <a:r>
              <a:rPr lang="en-US" sz="2600" u="sng">
                <a:solidFill>
                  <a:srgbClr val="FFFF00"/>
                </a:solidFill>
                <a:latin typeface="Eras Bold ITC" pitchFamily="34" charset="0"/>
              </a:rPr>
              <a:t>baptized into Christ</a:t>
            </a:r>
            <a:r>
              <a:rPr lang="en-US" sz="2600">
                <a:solidFill>
                  <a:srgbClr val="FFFF00"/>
                </a:solidFill>
                <a:latin typeface="Eras Bold ITC" pitchFamily="34" charset="0"/>
              </a:rPr>
              <a:t> </a:t>
            </a:r>
          </a:p>
          <a:p>
            <a:pPr>
              <a:lnSpc>
                <a:spcPct val="90000"/>
              </a:lnSpc>
              <a:defRPr/>
            </a:pPr>
            <a:r>
              <a:rPr lang="en-US" sz="2600">
                <a:solidFill>
                  <a:schemeClr val="bg1"/>
                </a:solidFill>
                <a:latin typeface="Eras Bold ITC" pitchFamily="34" charset="0"/>
              </a:rPr>
              <a:t>have clothed yourselves with Christ.</a:t>
            </a:r>
          </a:p>
        </p:txBody>
      </p:sp>
      <p:sp>
        <p:nvSpPr>
          <p:cNvPr id="2582538" name="Oval 10"/>
          <p:cNvSpPr>
            <a:spLocks noChangeArrowheads="1"/>
          </p:cNvSpPr>
          <p:nvPr/>
        </p:nvSpPr>
        <p:spPr bwMode="auto">
          <a:xfrm>
            <a:off x="906463" y="4752975"/>
            <a:ext cx="850900" cy="850900"/>
          </a:xfrm>
          <a:prstGeom prst="ellipse">
            <a:avLst/>
          </a:prstGeom>
          <a:noFill/>
          <a:ln w="127000" algn="ctr">
            <a:solidFill>
              <a:srgbClr val="FFFF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sz="1800" i="0">
              <a:solidFill>
                <a:srgbClr val="FFFF66"/>
              </a:solidFill>
              <a:latin typeface="Arial" pitchFamily="34" charset="0"/>
            </a:endParaRPr>
          </a:p>
        </p:txBody>
      </p:sp>
      <p:sp>
        <p:nvSpPr>
          <p:cNvPr id="2582539" name="AutoShape 11"/>
          <p:cNvSpPr>
            <a:spLocks noChangeArrowheads="1"/>
          </p:cNvSpPr>
          <p:nvPr/>
        </p:nvSpPr>
        <p:spPr bwMode="auto">
          <a:xfrm rot="3643624">
            <a:off x="5174457" y="3599656"/>
            <a:ext cx="1627188" cy="10572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82540" name="AutoShape 12"/>
          <p:cNvSpPr>
            <a:spLocks noChangeArrowheads="1"/>
          </p:cNvSpPr>
          <p:nvPr/>
        </p:nvSpPr>
        <p:spPr bwMode="auto">
          <a:xfrm rot="6383204">
            <a:off x="6846095" y="4193381"/>
            <a:ext cx="442912" cy="10572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582531">
                                            <p:txEl>
                                              <p:pRg st="4" end="4"/>
                                            </p:txEl>
                                          </p:spTgt>
                                        </p:tgtEl>
                                        <p:attrNameLst>
                                          <p:attrName>style.visibility</p:attrName>
                                        </p:attrNameLst>
                                      </p:cBhvr>
                                      <p:to>
                                        <p:strVal val="visible"/>
                                      </p:to>
                                    </p:set>
                                    <p:animEffect transition="in" filter="fade">
                                      <p:cBhvr>
                                        <p:cTn id="7" dur="1000"/>
                                        <p:tgtEl>
                                          <p:spTgt spid="2582531">
                                            <p:txEl>
                                              <p:pRg st="4" end="4"/>
                                            </p:txEl>
                                          </p:spTgt>
                                        </p:tgtEl>
                                      </p:cBhvr>
                                    </p:animEffect>
                                    <p:anim calcmode="lin" valueType="num">
                                      <p:cBhvr>
                                        <p:cTn id="8" dur="1000" fill="hold"/>
                                        <p:tgtEl>
                                          <p:spTgt spid="2582531">
                                            <p:txEl>
                                              <p:pRg st="4" end="4"/>
                                            </p:txEl>
                                          </p:spTgt>
                                        </p:tgtEl>
                                        <p:attrNameLst>
                                          <p:attrName>ppt_x</p:attrName>
                                        </p:attrNameLst>
                                      </p:cBhvr>
                                      <p:tavLst>
                                        <p:tav tm="0">
                                          <p:val>
                                            <p:strVal val="#ppt_x"/>
                                          </p:val>
                                        </p:tav>
                                        <p:tav tm="100000">
                                          <p:val>
                                            <p:strVal val="#ppt_x"/>
                                          </p:val>
                                        </p:tav>
                                      </p:tavLst>
                                    </p:anim>
                                    <p:anim calcmode="lin" valueType="num">
                                      <p:cBhvr>
                                        <p:cTn id="9" dur="1000" fill="hold"/>
                                        <p:tgtEl>
                                          <p:spTgt spid="2582531">
                                            <p:txEl>
                                              <p:pRg st="4" end="4"/>
                                            </p:txEl>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 presetClass="entr" presetSubtype="4" fill="hold" nodeType="afterEffect">
                                  <p:stCondLst>
                                    <p:cond delay="0"/>
                                  </p:stCondLst>
                                  <p:childTnLst>
                                    <p:set>
                                      <p:cBhvr>
                                        <p:cTn id="12" dur="1" fill="hold">
                                          <p:stCondLst>
                                            <p:cond delay="0"/>
                                          </p:stCondLst>
                                        </p:cTn>
                                        <p:tgtEl>
                                          <p:spTgt spid="2582537"/>
                                        </p:tgtEl>
                                        <p:attrNameLst>
                                          <p:attrName>style.visibility</p:attrName>
                                        </p:attrNameLst>
                                      </p:cBhvr>
                                      <p:to>
                                        <p:strVal val="visible"/>
                                      </p:to>
                                    </p:set>
                                    <p:anim calcmode="lin" valueType="num">
                                      <p:cBhvr additive="base">
                                        <p:cTn id="13" dur="500" fill="hold"/>
                                        <p:tgtEl>
                                          <p:spTgt spid="2582537"/>
                                        </p:tgtEl>
                                        <p:attrNameLst>
                                          <p:attrName>ppt_x</p:attrName>
                                        </p:attrNameLst>
                                      </p:cBhvr>
                                      <p:tavLst>
                                        <p:tav tm="0">
                                          <p:val>
                                            <p:strVal val="#ppt_x"/>
                                          </p:val>
                                        </p:tav>
                                        <p:tav tm="100000">
                                          <p:val>
                                            <p:strVal val="#ppt_x"/>
                                          </p:val>
                                        </p:tav>
                                      </p:tavLst>
                                    </p:anim>
                                    <p:anim calcmode="lin" valueType="num">
                                      <p:cBhvr additive="base">
                                        <p:cTn id="14" dur="500" fill="hold"/>
                                        <p:tgtEl>
                                          <p:spTgt spid="2582537"/>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1500"/>
                            </p:stCondLst>
                            <p:childTnLst>
                              <p:par>
                                <p:cTn id="16" presetID="20" presetClass="entr" presetSubtype="0" fill="hold" grpId="0" nodeType="afterEffect">
                                  <p:stCondLst>
                                    <p:cond delay="0"/>
                                  </p:stCondLst>
                                  <p:childTnLst>
                                    <p:set>
                                      <p:cBhvr>
                                        <p:cTn id="17" dur="1" fill="hold">
                                          <p:stCondLst>
                                            <p:cond delay="0"/>
                                          </p:stCondLst>
                                        </p:cTn>
                                        <p:tgtEl>
                                          <p:spTgt spid="2582538"/>
                                        </p:tgtEl>
                                        <p:attrNameLst>
                                          <p:attrName>style.visibility</p:attrName>
                                        </p:attrNameLst>
                                      </p:cBhvr>
                                      <p:to>
                                        <p:strVal val="visible"/>
                                      </p:to>
                                    </p:set>
                                    <p:animEffect transition="in" filter="wedge">
                                      <p:cBhvr>
                                        <p:cTn id="18" dur="2000"/>
                                        <p:tgtEl>
                                          <p:spTgt spid="258253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2582539"/>
                                        </p:tgtEl>
                                        <p:attrNameLst>
                                          <p:attrName>style.visibility</p:attrName>
                                        </p:attrNameLst>
                                      </p:cBhvr>
                                      <p:to>
                                        <p:strVal val="visible"/>
                                      </p:to>
                                    </p:set>
                                    <p:animEffect transition="in" filter="wipe(up)">
                                      <p:cBhvr>
                                        <p:cTn id="23" dur="500"/>
                                        <p:tgtEl>
                                          <p:spTgt spid="2582539"/>
                                        </p:tgtEl>
                                      </p:cBhvr>
                                    </p:animEffect>
                                  </p:childTnLst>
                                </p:cTn>
                              </p:par>
                              <p:par>
                                <p:cTn id="24" presetID="22" presetClass="entr" presetSubtype="1" fill="hold" nodeType="withEffect">
                                  <p:stCondLst>
                                    <p:cond delay="0"/>
                                  </p:stCondLst>
                                  <p:childTnLst>
                                    <p:set>
                                      <p:cBhvr>
                                        <p:cTn id="25" dur="1" fill="hold">
                                          <p:stCondLst>
                                            <p:cond delay="0"/>
                                          </p:stCondLst>
                                        </p:cTn>
                                        <p:tgtEl>
                                          <p:spTgt spid="2582540"/>
                                        </p:tgtEl>
                                        <p:attrNameLst>
                                          <p:attrName>style.visibility</p:attrName>
                                        </p:attrNameLst>
                                      </p:cBhvr>
                                      <p:to>
                                        <p:strVal val="visible"/>
                                      </p:to>
                                    </p:set>
                                    <p:animEffect transition="in" filter="wipe(up)">
                                      <p:cBhvr>
                                        <p:cTn id="26" dur="500"/>
                                        <p:tgtEl>
                                          <p:spTgt spid="25825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253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917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60508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171" name="Rectangle 3"/>
          <p:cNvSpPr>
            <a:spLocks noChangeArrowheads="1"/>
          </p:cNvSpPr>
          <p:nvPr/>
        </p:nvSpPr>
        <p:spPr bwMode="auto">
          <a:xfrm>
            <a:off x="0" y="4002088"/>
            <a:ext cx="9144000" cy="1746250"/>
          </a:xfrm>
          <a:prstGeom prst="rect">
            <a:avLst/>
          </a:prstGeom>
          <a:solidFill>
            <a:schemeClr val="tx1"/>
          </a:solidFill>
          <a:ln w="38100" algn="ctr">
            <a:solidFill>
              <a:srgbClr val="E0014A"/>
            </a:solidFill>
            <a:miter lim="800000"/>
            <a:headEnd/>
            <a:tailEnd/>
          </a:ln>
        </p:spPr>
        <p:txBody>
          <a:bodyPr>
            <a:spAutoFit/>
          </a:bodyPr>
          <a:lstStyle/>
          <a:p>
            <a:pPr algn="ctr"/>
            <a:r>
              <a:rPr lang="en-US" sz="10600" i="0">
                <a:solidFill>
                  <a:srgbClr val="E0014A"/>
                </a:solidFill>
                <a:latin typeface="Eras Bold ITC" pitchFamily="34" charset="0"/>
              </a:rPr>
              <a:t>SIN</a:t>
            </a:r>
          </a:p>
        </p:txBody>
      </p:sp>
      <p:pic>
        <p:nvPicPr>
          <p:cNvPr id="307917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3098800"/>
            <a:ext cx="9161463" cy="375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173" name="Rectangle 5"/>
          <p:cNvSpPr>
            <a:spLocks noChangeArrowheads="1"/>
          </p:cNvSpPr>
          <p:nvPr/>
        </p:nvSpPr>
        <p:spPr bwMode="auto">
          <a:xfrm>
            <a:off x="517525" y="57150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r>
              <a:rPr lang="en-US" sz="6000" i="0">
                <a:solidFill>
                  <a:srgbClr val="E0014A"/>
                </a:solidFill>
                <a:latin typeface="Eras Bold ITC" pitchFamily="34" charset="0"/>
              </a:rPr>
              <a:t>Justification</a:t>
            </a:r>
          </a:p>
        </p:txBody>
      </p:sp>
      <p:pic>
        <p:nvPicPr>
          <p:cNvPr id="3079174" name="Picture 6" descr="godsta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7775" y="-1724025"/>
            <a:ext cx="6046788"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379663" y="4310063"/>
            <a:ext cx="579437" cy="1273175"/>
            <a:chOff x="1519" y="2715"/>
            <a:chExt cx="365" cy="802"/>
          </a:xfrm>
        </p:grpSpPr>
        <p:sp>
          <p:nvSpPr>
            <p:cNvPr id="225292" name="Oval 11"/>
            <p:cNvSpPr>
              <a:spLocks noChangeArrowheads="1"/>
            </p:cNvSpPr>
            <p:nvPr/>
          </p:nvSpPr>
          <p:spPr bwMode="auto">
            <a:xfrm>
              <a:off x="1544" y="2715"/>
              <a:ext cx="340" cy="80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pic>
          <p:nvPicPr>
            <p:cNvPr id="225293" name="Picture 7" descr="img_Ev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19" y="2810"/>
              <a:ext cx="322"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12"/>
          <p:cNvGrpSpPr>
            <a:grpSpLocks/>
          </p:cNvGrpSpPr>
          <p:nvPr/>
        </p:nvGrpSpPr>
        <p:grpSpPr bwMode="auto">
          <a:xfrm>
            <a:off x="1568450" y="4408488"/>
            <a:ext cx="522288" cy="1290637"/>
            <a:chOff x="1008" y="2777"/>
            <a:chExt cx="329" cy="864"/>
          </a:xfrm>
        </p:grpSpPr>
        <p:sp>
          <p:nvSpPr>
            <p:cNvPr id="225290" name="Oval 10"/>
            <p:cNvSpPr>
              <a:spLocks noChangeArrowheads="1"/>
            </p:cNvSpPr>
            <p:nvPr/>
          </p:nvSpPr>
          <p:spPr bwMode="auto">
            <a:xfrm>
              <a:off x="1008" y="2777"/>
              <a:ext cx="329" cy="864"/>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pic>
          <p:nvPicPr>
            <p:cNvPr id="225291" name="Picture 8" descr="img_Ada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51" y="2852"/>
              <a:ext cx="243"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9177" name="Rectangle 9"/>
          <p:cNvSpPr>
            <a:spLocks noChangeArrowheads="1"/>
          </p:cNvSpPr>
          <p:nvPr/>
        </p:nvSpPr>
        <p:spPr bwMode="auto">
          <a:xfrm>
            <a:off x="820738" y="5883275"/>
            <a:ext cx="7875587" cy="974725"/>
          </a:xfrm>
          <a:prstGeom prst="rect">
            <a:avLst/>
          </a:prstGeom>
          <a:solidFill>
            <a:srgbClr val="0000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nSpc>
                <a:spcPct val="90000"/>
              </a:lnSpc>
            </a:pPr>
            <a:r>
              <a:rPr lang="en-US" sz="2600" u="sng">
                <a:solidFill>
                  <a:schemeClr val="bg1"/>
                </a:solidFill>
                <a:latin typeface="Eras Bold ITC" pitchFamily="34" charset="0"/>
              </a:rPr>
              <a:t>For</a:t>
            </a:r>
            <a:r>
              <a:rPr lang="en-US" sz="2600">
                <a:solidFill>
                  <a:schemeClr val="bg1"/>
                </a:solidFill>
                <a:latin typeface="Eras Bold ITC" pitchFamily="34" charset="0"/>
              </a:rPr>
              <a:t> all of you who were </a:t>
            </a:r>
            <a:r>
              <a:rPr lang="en-US" sz="2600" u="sng">
                <a:solidFill>
                  <a:srgbClr val="FFFF00"/>
                </a:solidFill>
                <a:latin typeface="Eras Bold ITC" pitchFamily="34" charset="0"/>
              </a:rPr>
              <a:t>baptized into Christ</a:t>
            </a:r>
            <a:r>
              <a:rPr lang="en-US" sz="2600">
                <a:solidFill>
                  <a:srgbClr val="FFFF00"/>
                </a:solidFill>
                <a:latin typeface="Eras Bold ITC" pitchFamily="34" charset="0"/>
              </a:rPr>
              <a:t> </a:t>
            </a:r>
          </a:p>
          <a:p>
            <a:pPr>
              <a:lnSpc>
                <a:spcPct val="90000"/>
              </a:lnSpc>
            </a:pPr>
            <a:r>
              <a:rPr lang="en-US" sz="2600">
                <a:solidFill>
                  <a:schemeClr val="bg1"/>
                </a:solidFill>
                <a:latin typeface="Eras Bold ITC" pitchFamily="34" charset="0"/>
              </a:rPr>
              <a:t>have clothed yourselves with Christ.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079172"/>
                                        </p:tgtEl>
                                        <p:attrNameLst>
                                          <p:attrName>style.visibility</p:attrName>
                                        </p:attrNameLst>
                                      </p:cBhvr>
                                      <p:to>
                                        <p:strVal val="visible"/>
                                      </p:to>
                                    </p:set>
                                    <p:animEffect transition="in" filter="slide(fromBottom)">
                                      <p:cBhvr>
                                        <p:cTn id="7" dur="2000"/>
                                        <p:tgtEl>
                                          <p:spTgt spid="3079172"/>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3079177"/>
                                        </p:tgtEl>
                                        <p:attrNameLst>
                                          <p:attrName>style.visibility</p:attrName>
                                        </p:attrNameLst>
                                      </p:cBhvr>
                                      <p:to>
                                        <p:strVal val="visible"/>
                                      </p:to>
                                    </p:set>
                                    <p:anim calcmode="lin" valueType="num">
                                      <p:cBhvr additive="base">
                                        <p:cTn id="11" dur="500" fill="hold"/>
                                        <p:tgtEl>
                                          <p:spTgt spid="3079177"/>
                                        </p:tgtEl>
                                        <p:attrNameLst>
                                          <p:attrName>ppt_x</p:attrName>
                                        </p:attrNameLst>
                                      </p:cBhvr>
                                      <p:tavLst>
                                        <p:tav tm="0">
                                          <p:val>
                                            <p:strVal val="#ppt_x"/>
                                          </p:val>
                                        </p:tav>
                                        <p:tav tm="100000">
                                          <p:val>
                                            <p:strVal val="#ppt_x"/>
                                          </p:val>
                                        </p:tav>
                                      </p:tavLst>
                                    </p:anim>
                                    <p:anim calcmode="lin" valueType="num">
                                      <p:cBhvr additive="base">
                                        <p:cTn id="12" dur="500" fill="hold"/>
                                        <p:tgtEl>
                                          <p:spTgt spid="307917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3079171"/>
                                        </p:tgtEl>
                                        <p:attrNameLst>
                                          <p:attrName>style.visibility</p:attrName>
                                        </p:attrNameLst>
                                      </p:cBhvr>
                                      <p:to>
                                        <p:strVal val="hidden"/>
                                      </p:to>
                                    </p:set>
                                  </p:childTnLst>
                                </p:cTn>
                              </p:par>
                            </p:childTnLst>
                          </p:cTn>
                        </p:par>
                        <p:par>
                          <p:cTn id="17" fill="hold" nodeType="afterGroup">
                            <p:stCondLst>
                              <p:cond delay="0"/>
                            </p:stCondLst>
                            <p:childTnLst>
                              <p:par>
                                <p:cTn id="18" presetID="42" presetClass="exit" presetSubtype="0" fill="hold" nodeType="afterEffect">
                                  <p:stCondLst>
                                    <p:cond delay="0"/>
                                  </p:stCondLst>
                                  <p:childTnLst>
                                    <p:animEffect transition="out" filter="fade">
                                      <p:cBhvr>
                                        <p:cTn id="19" dur="1000"/>
                                        <p:tgtEl>
                                          <p:spTgt spid="3079172"/>
                                        </p:tgtEl>
                                      </p:cBhvr>
                                    </p:animEffect>
                                    <p:anim calcmode="lin" valueType="num">
                                      <p:cBhvr>
                                        <p:cTn id="20" dur="1000"/>
                                        <p:tgtEl>
                                          <p:spTgt spid="3079172"/>
                                        </p:tgtEl>
                                        <p:attrNameLst>
                                          <p:attrName>ppt_x</p:attrName>
                                        </p:attrNameLst>
                                      </p:cBhvr>
                                      <p:tavLst>
                                        <p:tav tm="0">
                                          <p:val>
                                            <p:strVal val="ppt_x"/>
                                          </p:val>
                                        </p:tav>
                                        <p:tav tm="100000">
                                          <p:val>
                                            <p:strVal val="ppt_x"/>
                                          </p:val>
                                        </p:tav>
                                      </p:tavLst>
                                    </p:anim>
                                    <p:anim calcmode="lin" valueType="num">
                                      <p:cBhvr>
                                        <p:cTn id="21" dur="1000"/>
                                        <p:tgtEl>
                                          <p:spTgt spid="3079172"/>
                                        </p:tgtEl>
                                        <p:attrNameLst>
                                          <p:attrName>ppt_y</p:attrName>
                                        </p:attrNameLst>
                                      </p:cBhvr>
                                      <p:tavLst>
                                        <p:tav tm="0">
                                          <p:val>
                                            <p:strVal val="ppt_y"/>
                                          </p:val>
                                        </p:tav>
                                        <p:tav tm="100000">
                                          <p:val>
                                            <p:strVal val="ppt_y+.1"/>
                                          </p:val>
                                        </p:tav>
                                      </p:tavLst>
                                    </p:anim>
                                    <p:set>
                                      <p:cBhvr>
                                        <p:cTn id="22" dur="1" fill="hold">
                                          <p:stCondLst>
                                            <p:cond delay="999"/>
                                          </p:stCondLst>
                                        </p:cTn>
                                        <p:tgtEl>
                                          <p:spTgt spid="3079172"/>
                                        </p:tgtEl>
                                        <p:attrNameLst>
                                          <p:attrName>style.visibility</p:attrName>
                                        </p:attrNameLst>
                                      </p:cBhvr>
                                      <p:to>
                                        <p:strVal val="hidden"/>
                                      </p:to>
                                    </p:set>
                                  </p:childTnLst>
                                </p:cTn>
                              </p:par>
                              <p:par>
                                <p:cTn id="23" presetID="42" presetClass="path" presetSubtype="0" accel="50000" decel="50000" fill="hold" nodeType="withEffect">
                                  <p:stCondLst>
                                    <p:cond delay="0"/>
                                  </p:stCondLst>
                                  <p:childTnLst>
                                    <p:animMotion origin="layout" path="M 0 4.81481E-6 L 0.00174 0.37384 " pathEditMode="relative" rAng="0" ptsTypes="AA">
                                      <p:cBhvr>
                                        <p:cTn id="24" dur="2000" fill="hold"/>
                                        <p:tgtEl>
                                          <p:spTgt spid="3079170"/>
                                        </p:tgtEl>
                                        <p:attrNameLst>
                                          <p:attrName>ppt_x</p:attrName>
                                          <p:attrName>ppt_y</p:attrName>
                                        </p:attrNameLst>
                                      </p:cBhvr>
                                      <p:rCtr x="1" y="187"/>
                                    </p:animMotion>
                                  </p:childTnLst>
                                </p:cTn>
                              </p:par>
                              <p:par>
                                <p:cTn id="25" presetID="35" presetClass="path" presetSubtype="0" accel="50000" decel="50000" fill="hold" nodeType="withEffect">
                                  <p:stCondLst>
                                    <p:cond delay="0"/>
                                  </p:stCondLst>
                                  <p:childTnLst>
                                    <p:animMotion origin="layout" path="M 0 0  L -0.25 0  E" pathEditMode="relative" ptsTypes="">
                                      <p:cBhvr>
                                        <p:cTn id="26" dur="2000" fill="hold"/>
                                        <p:tgtEl>
                                          <p:spTgt spid="3079174"/>
                                        </p:tgtEl>
                                        <p:attrNameLst>
                                          <p:attrName>ppt_x</p:attrName>
                                          <p:attrName>ppt_y</p:attrName>
                                        </p:attrNameLst>
                                      </p:cBhvr>
                                    </p:animMotion>
                                  </p:childTnLst>
                                </p:cTn>
                              </p:par>
                              <p:par>
                                <p:cTn id="27" presetID="63" presetClass="path" presetSubtype="0" accel="50000" decel="50000" fill="hold" nodeType="withEffect">
                                  <p:stCondLst>
                                    <p:cond delay="0"/>
                                  </p:stCondLst>
                                  <p:childTnLst>
                                    <p:animMotion origin="layout" path="M 0 0  L 0.25 0  E" pathEditMode="relative" ptsTypes="">
                                      <p:cBhvr>
                                        <p:cTn id="28" dur="2000" fill="hold"/>
                                        <p:tgtEl>
                                          <p:spTgt spid="2"/>
                                        </p:tgtEl>
                                        <p:attrNameLst>
                                          <p:attrName>ppt_x</p:attrName>
                                          <p:attrName>ppt_y</p:attrName>
                                        </p:attrNameLst>
                                      </p:cBhvr>
                                    </p:animMotion>
                                  </p:childTnLst>
                                </p:cTn>
                              </p:par>
                              <p:par>
                                <p:cTn id="29" presetID="63" presetClass="path" presetSubtype="0" accel="50000" decel="50000" fill="hold" nodeType="withEffect">
                                  <p:stCondLst>
                                    <p:cond delay="0"/>
                                  </p:stCondLst>
                                  <p:childTnLst>
                                    <p:animMotion origin="layout" path="M 0 0  L 0.25 0  E" pathEditMode="relative" ptsTypes="">
                                      <p:cBhvr>
                                        <p:cTn id="30" dur="2000" fill="hold"/>
                                        <p:tgtEl>
                                          <p:spTgt spid="3"/>
                                        </p:tgtEl>
                                        <p:attrNameLst>
                                          <p:attrName>ppt_x</p:attrName>
                                          <p:attrName>ppt_y</p:attrName>
                                        </p:attrNameLst>
                                      </p:cBhvr>
                                    </p:animMotion>
                                  </p:childTnLst>
                                </p:cTn>
                              </p:par>
                            </p:childTnLst>
                          </p:cTn>
                        </p:par>
                        <p:par>
                          <p:cTn id="31" fill="hold" nodeType="afterGroup">
                            <p:stCondLst>
                              <p:cond delay="2000"/>
                            </p:stCondLst>
                            <p:childTnLst>
                              <p:par>
                                <p:cTn id="32" presetID="42" presetClass="path" presetSubtype="0" accel="50000" decel="50000" fill="hold" nodeType="afterEffect">
                                  <p:stCondLst>
                                    <p:cond delay="0"/>
                                  </p:stCondLst>
                                  <p:childTnLst>
                                    <p:animMotion origin="layout" path="M -0.25 -2.96296E-6 L -0.25 0.33334 " pathEditMode="relative" rAng="0" ptsTypes="AA">
                                      <p:cBhvr>
                                        <p:cTn id="33" dur="2000" fill="hold"/>
                                        <p:tgtEl>
                                          <p:spTgt spid="3079174"/>
                                        </p:tgtEl>
                                        <p:attrNameLst>
                                          <p:attrName>ppt_x</p:attrName>
                                          <p:attrName>ppt_y</p:attrName>
                                        </p:attrNameLst>
                                      </p:cBhvr>
                                      <p:rCtr x="0" y="167"/>
                                    </p:animMotion>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xit" presetSubtype="0" fill="hold" grpId="1" nodeType="clickEffect">
                                  <p:stCondLst>
                                    <p:cond delay="0"/>
                                  </p:stCondLst>
                                  <p:childTnLst>
                                    <p:animEffect transition="out" filter="fade">
                                      <p:cBhvr>
                                        <p:cTn id="37" dur="2000"/>
                                        <p:tgtEl>
                                          <p:spTgt spid="3079177"/>
                                        </p:tgtEl>
                                      </p:cBhvr>
                                    </p:animEffect>
                                    <p:set>
                                      <p:cBhvr>
                                        <p:cTn id="38" dur="1" fill="hold">
                                          <p:stCondLst>
                                            <p:cond delay="1999"/>
                                          </p:stCondLst>
                                        </p:cTn>
                                        <p:tgtEl>
                                          <p:spTgt spid="3079177"/>
                                        </p:tgtEl>
                                        <p:attrNameLst>
                                          <p:attrName>style.visibility</p:attrName>
                                        </p:attrNameLst>
                                      </p:cBhvr>
                                      <p:to>
                                        <p:strVal val="hidden"/>
                                      </p:to>
                                    </p:set>
                                  </p:childTnLst>
                                </p:cTn>
                              </p:par>
                              <p:par>
                                <p:cTn id="39" presetID="10" presetClass="entr" presetSubtype="0" fill="hold" grpId="0" nodeType="withEffect">
                                  <p:stCondLst>
                                    <p:cond delay="0"/>
                                  </p:stCondLst>
                                  <p:childTnLst>
                                    <p:set>
                                      <p:cBhvr>
                                        <p:cTn id="40" dur="1" fill="hold">
                                          <p:stCondLst>
                                            <p:cond delay="0"/>
                                          </p:stCondLst>
                                        </p:cTn>
                                        <p:tgtEl>
                                          <p:spTgt spid="3079173"/>
                                        </p:tgtEl>
                                        <p:attrNameLst>
                                          <p:attrName>style.visibility</p:attrName>
                                        </p:attrNameLst>
                                      </p:cBhvr>
                                      <p:to>
                                        <p:strVal val="visible"/>
                                      </p:to>
                                    </p:set>
                                    <p:animEffect transition="in" filter="fade">
                                      <p:cBhvr>
                                        <p:cTn id="41" dur="2000"/>
                                        <p:tgtEl>
                                          <p:spTgt spid="3079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171" grpId="0" animBg="1"/>
      <p:bldP spid="3079173" grpId="0"/>
      <p:bldP spid="3079177" grpId="0" animBg="1"/>
      <p:bldP spid="3079177" grpId="1"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Rectangle 116"/>
          <p:cNvSpPr/>
          <p:nvPr/>
        </p:nvSpPr>
        <p:spPr bwMode="auto">
          <a:xfrm>
            <a:off x="-9989820" y="3761106"/>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pic>
        <p:nvPicPr>
          <p:cNvPr id="11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flipH="1">
            <a:off x="10667411" y="5439916"/>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21"/>
          <p:cNvSpPr/>
          <p:nvPr/>
        </p:nvSpPr>
        <p:spPr bwMode="auto">
          <a:xfrm>
            <a:off x="10767060" y="1337695"/>
            <a:ext cx="9144000" cy="3592513"/>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grpSp>
        <p:nvGrpSpPr>
          <p:cNvPr id="2" name="Group 1"/>
          <p:cNvGrpSpPr/>
          <p:nvPr/>
        </p:nvGrpSpPr>
        <p:grpSpPr>
          <a:xfrm>
            <a:off x="-3881877" y="489910"/>
            <a:ext cx="2738877" cy="2595520"/>
            <a:chOff x="-1068388" y="-561975"/>
            <a:chExt cx="2895601" cy="2895600"/>
          </a:xfrm>
        </p:grpSpPr>
        <p:sp>
          <p:nvSpPr>
            <p:cNvPr id="65"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p>
          </p:txBody>
        </p:sp>
        <p:pic>
          <p:nvPicPr>
            <p:cNvPr id="66" name="Picture 5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2892" y="179388"/>
              <a:ext cx="542925" cy="1573212"/>
            </a:xfrm>
            <a:prstGeom prst="rect">
              <a:avLst/>
            </a:prstGeom>
            <a:noFill/>
            <a:ln w="9525" algn="ctr">
              <a:noFill/>
              <a:miter lim="800000"/>
              <a:headEnd/>
              <a:tailEnd/>
            </a:ln>
          </p:spPr>
        </p:pic>
      </p:grpSp>
      <p:pic>
        <p:nvPicPr>
          <p:cNvPr id="68" name="Picture 13"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44000" y="-245820"/>
            <a:ext cx="1014293" cy="1400263"/>
          </a:xfrm>
          <a:prstGeom prst="rect">
            <a:avLst/>
          </a:prstGeom>
          <a:noFill/>
          <a:ln w="9525">
            <a:noFill/>
            <a:miter lim="800000"/>
            <a:headEnd/>
            <a:tailEnd/>
          </a:ln>
        </p:spPr>
      </p:pic>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6200000">
            <a:off x="-1460788" y="3922762"/>
            <a:ext cx="1575594" cy="161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175" name="Text Box 10"/>
          <p:cNvSpPr txBox="1">
            <a:spLocks noChangeArrowheads="1"/>
          </p:cNvSpPr>
          <p:nvPr/>
        </p:nvSpPr>
        <p:spPr bwMode="auto">
          <a:xfrm>
            <a:off x="-1637983" y="2780009"/>
            <a:ext cx="1363113" cy="707886"/>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sz="2000" b="1" i="0" dirty="0" smtClean="0">
                <a:solidFill>
                  <a:schemeClr val="tx1"/>
                </a:solidFill>
              </a:rPr>
              <a:t>Dead </a:t>
            </a:r>
            <a:r>
              <a:rPr lang="en-US" sz="2000" b="1" i="0" dirty="0" smtClean="0">
                <a:solidFill>
                  <a:srgbClr val="0000FF"/>
                </a:solidFill>
              </a:rPr>
              <a:t>IN </a:t>
            </a:r>
          </a:p>
          <a:p>
            <a:pPr algn="ctr"/>
            <a:r>
              <a:rPr lang="en-US" sz="2000" b="1" i="0" dirty="0" smtClean="0">
                <a:solidFill>
                  <a:schemeClr val="tx1"/>
                </a:solidFill>
              </a:rPr>
              <a:t>Sin</a:t>
            </a:r>
            <a:endParaRPr lang="en-US" sz="2000" b="1" i="0" dirty="0">
              <a:solidFill>
                <a:schemeClr val="tx1"/>
              </a:solidFill>
              <a:latin typeface="+mj-lt"/>
            </a:endParaRPr>
          </a:p>
        </p:txBody>
      </p:sp>
      <p:pic>
        <p:nvPicPr>
          <p:cNvPr id="116"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V="1">
            <a:off x="9476553" y="4729922"/>
            <a:ext cx="1575594" cy="161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ounded Rectangle 4"/>
          <p:cNvSpPr/>
          <p:nvPr/>
        </p:nvSpPr>
        <p:spPr bwMode="auto">
          <a:xfrm>
            <a:off x="2258260" y="4833042"/>
            <a:ext cx="4344369" cy="568646"/>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dirty="0" smtClean="0">
                <a:ln>
                  <a:noFill/>
                </a:ln>
                <a:solidFill>
                  <a:srgbClr val="FFFF00"/>
                </a:solidFill>
                <a:effectLst/>
                <a:latin typeface="Eras Bold ITC" pitchFamily="34" charset="0"/>
              </a:rPr>
              <a:t>FAITH        </a:t>
            </a:r>
            <a:r>
              <a:rPr kumimoji="0" lang="en-US" sz="3200" b="0" i="0" u="none" strike="noStrike" cap="none" normalizeH="0" dirty="0" err="1" smtClean="0">
                <a:ln>
                  <a:noFill/>
                </a:ln>
                <a:solidFill>
                  <a:srgbClr val="FFFF00"/>
                </a:solidFill>
                <a:effectLst/>
                <a:latin typeface="Eras Bold ITC" pitchFamily="34" charset="0"/>
              </a:rPr>
              <a:t>FAITH</a:t>
            </a:r>
            <a:endParaRPr kumimoji="0" lang="en-US" sz="3200" b="0" i="0" u="none" strike="noStrike" cap="none" normalizeH="0" baseline="0" dirty="0" smtClean="0">
              <a:ln>
                <a:noFill/>
              </a:ln>
              <a:solidFill>
                <a:srgbClr val="FFFF00"/>
              </a:solidFill>
              <a:effectLst/>
              <a:latin typeface="Eras Bold ITC" pitchFamily="34" charset="0"/>
            </a:endParaRPr>
          </a:p>
        </p:txBody>
      </p:sp>
      <p:sp>
        <p:nvSpPr>
          <p:cNvPr id="23" name="Rectangle 4"/>
          <p:cNvSpPr txBox="1">
            <a:spLocks noChangeArrowheads="1"/>
          </p:cNvSpPr>
          <p:nvPr/>
        </p:nvSpPr>
        <p:spPr bwMode="auto">
          <a:xfrm>
            <a:off x="2208164" y="5439916"/>
            <a:ext cx="4444562" cy="97551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6350" indent="0" algn="ctr" eaLnBrk="1" hangingPunct="1">
              <a:lnSpc>
                <a:spcPct val="90000"/>
              </a:lnSpc>
              <a:spcBef>
                <a:spcPct val="0"/>
              </a:spcBef>
              <a:buClr>
                <a:schemeClr val="bg1"/>
              </a:buClr>
              <a:buNone/>
            </a:pPr>
            <a:r>
              <a:rPr lang="en-US" b="1" i="0" dirty="0" smtClean="0">
                <a:solidFill>
                  <a:srgbClr val="0000FF"/>
                </a:solidFill>
                <a:latin typeface="Eras Medium ITC" pitchFamily="34" charset="0"/>
              </a:rPr>
              <a:t>“justified by faith”</a:t>
            </a:r>
          </a:p>
          <a:p>
            <a:pPr marL="6350" indent="0" algn="ctr" eaLnBrk="1" hangingPunct="1">
              <a:lnSpc>
                <a:spcPct val="90000"/>
              </a:lnSpc>
              <a:spcBef>
                <a:spcPct val="0"/>
              </a:spcBef>
              <a:buClr>
                <a:schemeClr val="bg1"/>
              </a:buClr>
              <a:buNone/>
            </a:pPr>
            <a:r>
              <a:rPr lang="en-US" sz="2800" b="1" i="0" dirty="0" smtClean="0">
                <a:solidFill>
                  <a:srgbClr val="0000FF"/>
                </a:solidFill>
                <a:latin typeface="Eras Medium ITC" pitchFamily="34" charset="0"/>
              </a:rPr>
              <a:t>“sons of God by faith”</a:t>
            </a:r>
          </a:p>
        </p:txBody>
      </p:sp>
      <p:sp>
        <p:nvSpPr>
          <p:cNvPr id="24" name="Rectangle 4"/>
          <p:cNvSpPr txBox="1">
            <a:spLocks noChangeArrowheads="1"/>
          </p:cNvSpPr>
          <p:nvPr/>
        </p:nvSpPr>
        <p:spPr bwMode="auto">
          <a:xfrm>
            <a:off x="2519213" y="605785"/>
            <a:ext cx="4321839" cy="73190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6350" indent="0" algn="ctr" eaLnBrk="1" hangingPunct="1">
              <a:lnSpc>
                <a:spcPct val="90000"/>
              </a:lnSpc>
              <a:spcBef>
                <a:spcPct val="0"/>
              </a:spcBef>
              <a:buClr>
                <a:schemeClr val="bg1"/>
              </a:buClr>
              <a:buNone/>
            </a:pPr>
            <a:r>
              <a:rPr lang="en-US" b="1" i="0" dirty="0" smtClean="0">
                <a:solidFill>
                  <a:srgbClr val="0000FF"/>
                </a:solidFill>
                <a:latin typeface="Eras Medium ITC" pitchFamily="34" charset="0"/>
              </a:rPr>
              <a:t>Removal of Sin</a:t>
            </a:r>
            <a:endParaRPr lang="en-US" sz="2800" b="1" i="0" dirty="0" smtClean="0">
              <a:solidFill>
                <a:srgbClr val="0000FF"/>
              </a:solidFill>
              <a:latin typeface="Eras Medium ITC" pitchFamily="34" charset="0"/>
            </a:endParaRPr>
          </a:p>
        </p:txBody>
      </p:sp>
      <p:sp>
        <p:nvSpPr>
          <p:cNvPr id="3" name="Down Arrow 2"/>
          <p:cNvSpPr/>
          <p:nvPr/>
        </p:nvSpPr>
        <p:spPr bwMode="auto">
          <a:xfrm rot="10800000" flipH="1">
            <a:off x="5250235" y="3942124"/>
            <a:ext cx="802359" cy="773194"/>
          </a:xfrm>
          <a:prstGeom prst="downArrow">
            <a:avLst/>
          </a:prstGeom>
          <a:solidFill>
            <a:srgbClr val="A5002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
        <p:nvSpPr>
          <p:cNvPr id="17" name="Down Arrow 16"/>
          <p:cNvSpPr/>
          <p:nvPr/>
        </p:nvSpPr>
        <p:spPr bwMode="auto">
          <a:xfrm rot="10800000" flipH="1">
            <a:off x="2933755" y="3962681"/>
            <a:ext cx="802359" cy="773194"/>
          </a:xfrm>
          <a:prstGeom prst="downArrow">
            <a:avLst/>
          </a:prstGeom>
          <a:solidFill>
            <a:srgbClr val="A5002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grpSp>
        <p:nvGrpSpPr>
          <p:cNvPr id="6" name="Group 5"/>
          <p:cNvGrpSpPr/>
          <p:nvPr/>
        </p:nvGrpSpPr>
        <p:grpSpPr>
          <a:xfrm>
            <a:off x="2549639" y="1958392"/>
            <a:ext cx="1576591" cy="1910555"/>
            <a:chOff x="2549639" y="1954530"/>
            <a:chExt cx="1576591" cy="1910555"/>
          </a:xfrm>
        </p:grpSpPr>
        <p:sp>
          <p:nvSpPr>
            <p:cNvPr id="4" name="Rounded Rectangle 3"/>
            <p:cNvSpPr/>
            <p:nvPr/>
          </p:nvSpPr>
          <p:spPr bwMode="auto">
            <a:xfrm>
              <a:off x="2549639" y="1954530"/>
              <a:ext cx="1576591" cy="1910555"/>
            </a:xfrm>
            <a:prstGeom prst="roundRect">
              <a:avLst/>
            </a:prstGeom>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pic>
          <p:nvPicPr>
            <p:cNvPr id="19" name="Picture 3" descr="j027576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96047" y="2227809"/>
              <a:ext cx="1317338" cy="1393349"/>
            </a:xfrm>
            <a:prstGeom prst="rect">
              <a:avLst/>
            </a:prstGeom>
            <a:noFill/>
            <a:ln w="38100">
              <a:noFill/>
              <a:miter lim="800000"/>
              <a:headEnd/>
              <a:tailEnd/>
            </a:ln>
            <a:effectLst>
              <a:outerShdw blurRad="149987" dist="250190" dir="8460000" algn="ctr">
                <a:srgbClr val="000000">
                  <a:alpha val="28000"/>
                </a:srgbClr>
              </a:outerShdw>
            </a:effectLst>
          </p:spPr>
        </p:pic>
      </p:grpSp>
      <p:sp>
        <p:nvSpPr>
          <p:cNvPr id="26" name="Rounded Rectangle 25"/>
          <p:cNvSpPr/>
          <p:nvPr/>
        </p:nvSpPr>
        <p:spPr bwMode="auto">
          <a:xfrm>
            <a:off x="4862309" y="1958392"/>
            <a:ext cx="1576591" cy="1910555"/>
          </a:xfrm>
          <a:prstGeom prst="roundRect">
            <a:avLst/>
          </a:prstGeom>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pic>
        <p:nvPicPr>
          <p:cNvPr id="28" name="Picture 35" descr="baptism"/>
          <p:cNvPicPr>
            <a:picLocks noChangeAspect="1" noChangeArrowheads="1"/>
          </p:cNvPicPr>
          <p:nvPr/>
        </p:nvPicPr>
        <p:blipFill rotWithShape="1">
          <a:blip r:embed="rId8" cstate="print"/>
          <a:srcRect l="27631"/>
          <a:stretch/>
        </p:blipFill>
        <p:spPr bwMode="auto">
          <a:xfrm>
            <a:off x="4992745" y="2216995"/>
            <a:ext cx="1317337" cy="139334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8" name="Left Brace 7"/>
          <p:cNvSpPr/>
          <p:nvPr/>
        </p:nvSpPr>
        <p:spPr bwMode="auto">
          <a:xfrm rot="5400000">
            <a:off x="4090403" y="514231"/>
            <a:ext cx="680086" cy="2081277"/>
          </a:xfrm>
          <a:prstGeom prst="leftBrace">
            <a:avLst>
              <a:gd name="adj1" fmla="val 8333"/>
              <a:gd name="adj2" fmla="val 49451"/>
            </a:avLst>
          </a:prstGeom>
          <a:noFill/>
          <a:ln w="571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smtClean="0">
              <a:ln>
                <a:noFill/>
              </a:ln>
              <a:solidFill>
                <a:schemeClr val="tx1"/>
              </a:solidFill>
              <a:effectLst/>
              <a:latin typeface="Eras Medium ITC" pitchFamily="34" charset="0"/>
            </a:endParaRPr>
          </a:p>
        </p:txBody>
      </p:sp>
    </p:spTree>
    <p:extLst>
      <p:ext uri="{BB962C8B-B14F-4D97-AF65-F5344CB8AC3E}">
        <p14:creationId xmlns:p14="http://schemas.microsoft.com/office/powerpoint/2010/main" val="220693866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xEl>
                                              <p:pRg st="1" end="1"/>
                                            </p:txEl>
                                          </p:spTgt>
                                        </p:tgtEl>
                                        <p:attrNameLst>
                                          <p:attrName>style.visibility</p:attrName>
                                        </p:attrNameLst>
                                      </p:cBhvr>
                                      <p:to>
                                        <p:strVal val="visible"/>
                                      </p:to>
                                    </p:set>
                                    <p:anim calcmode="lin" valueType="num">
                                      <p:cBhvr additive="base">
                                        <p:cTn id="13" dur="500" fill="hold"/>
                                        <p:tgtEl>
                                          <p:spTgt spid="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27"/>
                                        </p:tgtEl>
                                        <p:attrNameLst>
                                          <p:attrName>style.visibility</p:attrName>
                                        </p:attrNameLst>
                                      </p:cBhvr>
                                      <p:to>
                                        <p:strVal val="visible"/>
                                      </p:to>
                                    </p:set>
                                    <p:animEffect transition="in" filter="wipe(down)">
                                      <p:cBhvr>
                                        <p:cTn id="19" dur="1000"/>
                                        <p:tgtEl>
                                          <p:spTgt spid="1027"/>
                                        </p:tgtEl>
                                      </p:cBhvr>
                                    </p:animEffect>
                                  </p:childTnLst>
                                </p:cTn>
                              </p:par>
                            </p:childTnLst>
                          </p:cTn>
                        </p:par>
                        <p:par>
                          <p:cTn id="20" fill="hold">
                            <p:stCondLst>
                              <p:cond delay="1000"/>
                            </p:stCondLst>
                            <p:childTnLst>
                              <p:par>
                                <p:cTn id="21" presetID="1"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16"/>
                                        </p:tgtEl>
                                        <p:attrNameLst>
                                          <p:attrName>style.visibility</p:attrName>
                                        </p:attrNameLst>
                                      </p:cBhvr>
                                      <p:to>
                                        <p:strVal val="visible"/>
                                      </p:to>
                                    </p:set>
                                    <p:animEffect transition="in" filter="wipe(down)">
                                      <p:cBhvr>
                                        <p:cTn id="27" dur="1000"/>
                                        <p:tgtEl>
                                          <p:spTgt spid="116"/>
                                        </p:tgtEl>
                                      </p:cBhvr>
                                    </p:animEffect>
                                  </p:childTnLst>
                                </p:cTn>
                              </p:par>
                              <p:par>
                                <p:cTn id="28" presetID="10" presetClass="entr" presetSubtype="0" fill="hold" nodeType="withEffect">
                                  <p:stCondLst>
                                    <p:cond delay="0"/>
                                  </p:stCondLst>
                                  <p:childTnLst>
                                    <p:set>
                                      <p:cBhvr>
                                        <p:cTn id="29" dur="1" fill="hold">
                                          <p:stCondLst>
                                            <p:cond delay="0"/>
                                          </p:stCondLst>
                                        </p:cTn>
                                        <p:tgtEl>
                                          <p:spTgt spid="68"/>
                                        </p:tgtEl>
                                        <p:attrNameLst>
                                          <p:attrName>style.visibility</p:attrName>
                                        </p:attrNameLst>
                                      </p:cBhvr>
                                      <p:to>
                                        <p:strVal val="visible"/>
                                      </p:to>
                                    </p:set>
                                    <p:animEffect transition="in" filter="fade">
                                      <p:cBhvr>
                                        <p:cTn id="30" dur="500"/>
                                        <p:tgtEl>
                                          <p:spTgt spid="68"/>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3" grpId="0" build="p"/>
      <p:bldP spid="2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a:t>
            </a:r>
            <a:r>
              <a:rPr lang="en-US" sz="2800" dirty="0">
                <a:solidFill>
                  <a:srgbClr val="E0014A"/>
                </a:solidFill>
                <a:latin typeface="Eras Medium ITC" pitchFamily="34" charset="0"/>
              </a:rPr>
              <a:t> </a:t>
            </a:r>
            <a:r>
              <a:rPr lang="en-US" sz="2800" b="1" i="1" dirty="0">
                <a:solidFill>
                  <a:srgbClr val="E0014A"/>
                </a:solidFill>
                <a:effectLst>
                  <a:outerShdw blurRad="38100" dist="38100" dir="2700000" algn="tl">
                    <a:srgbClr val="000000">
                      <a:alpha val="43137"/>
                    </a:srgbClr>
                  </a:outerShdw>
                </a:effectLst>
                <a:latin typeface="Eras Medium ITC" pitchFamily="34" charset="0"/>
              </a:rPr>
              <a:t>exist today</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just as </a:t>
            </a:r>
            <a:r>
              <a:rPr lang="en-US" sz="2800" dirty="0" smtClean="0">
                <a:latin typeface="Eras Medium ITC" pitchFamily="34" charset="0"/>
              </a:rPr>
              <a:t>then.</a:t>
            </a:r>
            <a:endParaRPr lang="en-US" sz="2800" dirty="0">
              <a:latin typeface="Eras Medium ITC" pitchFamily="34" charset="0"/>
            </a:endParaRPr>
          </a:p>
        </p:txBody>
      </p:sp>
      <p:pic>
        <p:nvPicPr>
          <p:cNvPr id="5"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26870" y="5121504"/>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99333" name="TextBox 7"/>
          <p:cNvSpPr txBox="1">
            <a:spLocks noChangeArrowheads="1"/>
          </p:cNvSpPr>
          <p:nvPr/>
        </p:nvSpPr>
        <p:spPr bwMode="auto">
          <a:xfrm>
            <a:off x="7607300" y="5262563"/>
            <a:ext cx="714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5</a:t>
            </a:r>
          </a:p>
        </p:txBody>
      </p:sp>
      <p:pic>
        <p:nvPicPr>
          <p:cNvPr id="8" name="Picture 16" descr="http://2.bp.blogspot.com/_HYbx9exsS5g/SNSIOHJjjkI/AAAAAAAAAFI/hfUbydlN5xk/s400/1976_churches.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2044" y="2561331"/>
            <a:ext cx="5478762" cy="413646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9" name="TextBox 8"/>
          <p:cNvSpPr txBox="1">
            <a:spLocks noChangeArrowheads="1"/>
          </p:cNvSpPr>
          <p:nvPr/>
        </p:nvSpPr>
        <p:spPr bwMode="auto">
          <a:xfrm>
            <a:off x="2493963" y="5535613"/>
            <a:ext cx="16875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a:t>
            </a:r>
          </a:p>
        </p:txBody>
      </p:sp>
      <p:sp>
        <p:nvSpPr>
          <p:cNvPr id="10" name="TextBox 16"/>
          <p:cNvSpPr txBox="1">
            <a:spLocks noChangeArrowheads="1"/>
          </p:cNvSpPr>
          <p:nvPr/>
        </p:nvSpPr>
        <p:spPr bwMode="auto">
          <a:xfrm>
            <a:off x="4735513" y="6011863"/>
            <a:ext cx="16859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2</a:t>
            </a:r>
          </a:p>
        </p:txBody>
      </p:sp>
      <p:sp>
        <p:nvSpPr>
          <p:cNvPr id="11" name="TextBox 17"/>
          <p:cNvSpPr txBox="1">
            <a:spLocks noChangeArrowheads="1"/>
          </p:cNvSpPr>
          <p:nvPr/>
        </p:nvSpPr>
        <p:spPr bwMode="auto">
          <a:xfrm>
            <a:off x="3163888" y="4354513"/>
            <a:ext cx="1685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3</a:t>
            </a:r>
          </a:p>
        </p:txBody>
      </p:sp>
      <p:sp>
        <p:nvSpPr>
          <p:cNvPr id="12" name="TextBox 18"/>
          <p:cNvSpPr txBox="1">
            <a:spLocks noChangeArrowheads="1"/>
          </p:cNvSpPr>
          <p:nvPr/>
        </p:nvSpPr>
        <p:spPr bwMode="auto">
          <a:xfrm>
            <a:off x="4989513" y="4338638"/>
            <a:ext cx="1685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4</a:t>
            </a:r>
          </a:p>
        </p:txBody>
      </p:sp>
      <p:sp>
        <p:nvSpPr>
          <p:cNvPr id="13" name="TextBox 19"/>
          <p:cNvSpPr txBox="1">
            <a:spLocks noChangeArrowheads="1"/>
          </p:cNvSpPr>
          <p:nvPr/>
        </p:nvSpPr>
        <p:spPr bwMode="auto">
          <a:xfrm>
            <a:off x="4276725" y="3341688"/>
            <a:ext cx="16875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5</a:t>
            </a:r>
          </a:p>
        </p:txBody>
      </p:sp>
      <p:sp>
        <p:nvSpPr>
          <p:cNvPr id="14" name="TextBox 20"/>
          <p:cNvSpPr txBox="1">
            <a:spLocks noChangeArrowheads="1"/>
          </p:cNvSpPr>
          <p:nvPr/>
        </p:nvSpPr>
        <p:spPr bwMode="auto">
          <a:xfrm>
            <a:off x="4897438" y="2749550"/>
            <a:ext cx="1687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6</a:t>
            </a:r>
          </a:p>
        </p:txBody>
      </p:sp>
      <p:sp>
        <p:nvSpPr>
          <p:cNvPr id="15" name="TextBox 21"/>
          <p:cNvSpPr txBox="1">
            <a:spLocks noChangeArrowheads="1"/>
          </p:cNvSpPr>
          <p:nvPr/>
        </p:nvSpPr>
        <p:spPr bwMode="auto">
          <a:xfrm>
            <a:off x="1417638" y="3587750"/>
            <a:ext cx="1687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7</a:t>
            </a:r>
          </a:p>
        </p:txBody>
      </p:sp>
      <p:sp>
        <p:nvSpPr>
          <p:cNvPr id="16" name="TextBox 22"/>
          <p:cNvSpPr txBox="1">
            <a:spLocks noChangeArrowheads="1"/>
          </p:cNvSpPr>
          <p:nvPr/>
        </p:nvSpPr>
        <p:spPr bwMode="auto">
          <a:xfrm>
            <a:off x="971550" y="2933700"/>
            <a:ext cx="16875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i="0">
                <a:latin typeface="Eras Bold ITC" pitchFamily="34" charset="0"/>
              </a:rPr>
              <a:t>GOSPEL 8</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16611">
                                            <p:txEl>
                                              <p:pRg st="1" end="1"/>
                                            </p:txEl>
                                          </p:spTgt>
                                        </p:tgtEl>
                                        <p:attrNameLst>
                                          <p:attrName>style.visibility</p:attrName>
                                        </p:attrNameLst>
                                      </p:cBhvr>
                                      <p:to>
                                        <p:strVal val="visible"/>
                                      </p:to>
                                    </p:set>
                                    <p:animEffect transition="in" filter="fade">
                                      <p:cBhvr>
                                        <p:cTn id="7" dur="1000"/>
                                        <p:tgtEl>
                                          <p:spTgt spid="2116611">
                                            <p:txEl>
                                              <p:pRg st="1" end="1"/>
                                            </p:txEl>
                                          </p:spTgt>
                                        </p:tgtEl>
                                      </p:cBhvr>
                                    </p:animEffect>
                                    <p:anim calcmode="lin" valueType="num">
                                      <p:cBhvr>
                                        <p:cTn id="8" dur="1000" fill="hold"/>
                                        <p:tgtEl>
                                          <p:spTgt spid="2116611">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1166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0"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2000"/>
                                        <p:tgtEl>
                                          <p:spTgt spid="8"/>
                                        </p:tgtEl>
                                      </p:cBhvr>
                                    </p:animEffect>
                                  </p:childTnLst>
                                </p:cTn>
                              </p:par>
                            </p:childTnLst>
                          </p:cTn>
                        </p:par>
                        <p:par>
                          <p:cTn id="15" fill="hold" nodeType="afterGroup">
                            <p:stCondLst>
                              <p:cond delay="2000"/>
                            </p:stCondLst>
                            <p:childTnLst>
                              <p:par>
                                <p:cTn id="16" presetID="2" presetClass="entr" presetSubtype="1"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ppt_x"/>
                                          </p:val>
                                        </p:tav>
                                        <p:tav tm="100000">
                                          <p:val>
                                            <p:strVal val="#ppt_x"/>
                                          </p:val>
                                        </p:tav>
                                      </p:tavLst>
                                    </p:anim>
                                    <p:anim calcmode="lin" valueType="num">
                                      <p:cBhvr additive="base">
                                        <p:cTn id="19"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1"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500"/>
                            </p:stCondLst>
                            <p:childTnLst>
                              <p:par>
                                <p:cTn id="27" presetID="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ppt_x"/>
                                          </p:val>
                                        </p:tav>
                                        <p:tav tm="100000">
                                          <p:val>
                                            <p:strVal val="#ppt_x"/>
                                          </p:val>
                                        </p:tav>
                                      </p:tavLst>
                                    </p:anim>
                                    <p:anim calcmode="lin" valueType="num">
                                      <p:cBhvr additive="base">
                                        <p:cTn id="30" dur="500" fill="hold"/>
                                        <p:tgtEl>
                                          <p:spTgt spid="11"/>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000"/>
                            </p:stCondLst>
                            <p:childTnLst>
                              <p:par>
                                <p:cTn id="32" presetID="2" presetClass="entr" presetSubtype="1"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1500"/>
                            </p:stCondLst>
                            <p:childTnLst>
                              <p:par>
                                <p:cTn id="37" presetID="2" presetClass="entr" presetSubtype="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000"/>
                            </p:stCondLst>
                            <p:childTnLst>
                              <p:par>
                                <p:cTn id="42" presetID="2" presetClass="entr" presetSubtype="1"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500" fill="hold"/>
                                        <p:tgtEl>
                                          <p:spTgt spid="14"/>
                                        </p:tgtEl>
                                        <p:attrNameLst>
                                          <p:attrName>ppt_x</p:attrName>
                                        </p:attrNameLst>
                                      </p:cBhvr>
                                      <p:tavLst>
                                        <p:tav tm="0">
                                          <p:val>
                                            <p:strVal val="#ppt_x"/>
                                          </p:val>
                                        </p:tav>
                                        <p:tav tm="100000">
                                          <p:val>
                                            <p:strVal val="#ppt_x"/>
                                          </p:val>
                                        </p:tav>
                                      </p:tavLst>
                                    </p:anim>
                                    <p:anim calcmode="lin" valueType="num">
                                      <p:cBhvr additive="base">
                                        <p:cTn id="45" dur="500" fill="hold"/>
                                        <p:tgtEl>
                                          <p:spTgt spid="1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2500"/>
                            </p:stCondLst>
                            <p:childTnLst>
                              <p:par>
                                <p:cTn id="47" presetID="2" presetClass="entr" presetSubtype="1"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3000"/>
                            </p:stCondLst>
                            <p:childTnLst>
                              <p:par>
                                <p:cTn id="52" presetID="2" presetClass="entr" presetSubtype="1"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500" fill="hold"/>
                                        <p:tgtEl>
                                          <p:spTgt spid="16"/>
                                        </p:tgtEl>
                                        <p:attrNameLst>
                                          <p:attrName>ppt_x</p:attrName>
                                        </p:attrNameLst>
                                      </p:cBhvr>
                                      <p:tavLst>
                                        <p:tav tm="0">
                                          <p:val>
                                            <p:strVal val="#ppt_x"/>
                                          </p:val>
                                        </p:tav>
                                        <p:tav tm="100000">
                                          <p:val>
                                            <p:strVal val="#ppt_x"/>
                                          </p:val>
                                        </p:tav>
                                      </p:tavLst>
                                    </p:anim>
                                    <p:anim calcmode="lin" valueType="num">
                                      <p:cBhvr additive="base">
                                        <p:cTn id="55"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1" grpId="0" build="p"/>
      <p:bldP spid="9" grpId="0" autoUpdateAnimBg="0"/>
      <p:bldP spid="10" grpId="0" autoUpdateAnimBg="0"/>
      <p:bldP spid="11" grpId="0" autoUpdateAnimBg="0"/>
      <p:bldP spid="12" grpId="0" autoUpdateAnimBg="0"/>
      <p:bldP spid="13" grpId="0" autoUpdateAnimBg="0"/>
      <p:bldP spid="14" grpId="0" autoUpdateAnimBg="0"/>
      <p:bldP spid="15" grpId="0" autoUpdateAnimBg="0"/>
      <p:bldP spid="16"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2" descr="death"/>
          <p:cNvPicPr>
            <a:picLocks noChangeAspect="1" noChangeArrowheads="1"/>
          </p:cNvPicPr>
          <p:nvPr/>
        </p:nvPicPr>
        <p:blipFill>
          <a:blip r:embed="rId3" cstate="print"/>
          <a:srcRect/>
          <a:stretch>
            <a:fillRect/>
          </a:stretch>
        </p:blipFill>
        <p:spPr bwMode="auto">
          <a:xfrm>
            <a:off x="-1595438" y="315913"/>
            <a:ext cx="7600951" cy="6307137"/>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3064835" name="AutoShape 3"/>
          <p:cNvSpPr>
            <a:spLocks noChangeArrowheads="1"/>
          </p:cNvSpPr>
          <p:nvPr/>
        </p:nvSpPr>
        <p:spPr bwMode="auto">
          <a:xfrm flipH="1" flipV="1">
            <a:off x="4575175" y="3141663"/>
            <a:ext cx="4302125" cy="2525712"/>
          </a:xfrm>
          <a:prstGeom prst="wedgeEllipseCallout">
            <a:avLst>
              <a:gd name="adj1" fmla="val 62213"/>
              <a:gd name="adj2" fmla="val 49685"/>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a:lnSpc>
                <a:spcPct val="90000"/>
              </a:lnSpc>
              <a:defRPr/>
            </a:pPr>
            <a:r>
              <a:rPr lang="en-US" sz="4000" i="0">
                <a:solidFill>
                  <a:srgbClr val="E0014A"/>
                </a:solidFill>
                <a:effectLst>
                  <a:outerShdw blurRad="38100" dist="38100" dir="2700000" algn="tl">
                    <a:srgbClr val="C0C0C0"/>
                  </a:outerShdw>
                </a:effectLst>
                <a:latin typeface="Eras Bold ITC" pitchFamily="34" charset="0"/>
                <a:cs typeface="+mn-cs"/>
              </a:rPr>
              <a:t>NOT GUILTY!!</a:t>
            </a:r>
          </a:p>
          <a:p>
            <a:pPr algn="ctr">
              <a:defRPr/>
            </a:pPr>
            <a:r>
              <a:rPr lang="en-US" sz="2800" b="1" i="0">
                <a:effectLst>
                  <a:outerShdw blurRad="38100" dist="38100" dir="2700000" algn="tl">
                    <a:srgbClr val="C0C0C0"/>
                  </a:outerShdw>
                </a:effectLst>
                <a:cs typeface="+mn-cs"/>
              </a:rPr>
              <a:t>(RIGHTEOUS)</a:t>
            </a:r>
          </a:p>
        </p:txBody>
      </p:sp>
      <p:sp>
        <p:nvSpPr>
          <p:cNvPr id="226310" name="Rectangle 4"/>
          <p:cNvSpPr>
            <a:spLocks noChangeArrowheads="1"/>
          </p:cNvSpPr>
          <p:nvPr/>
        </p:nvSpPr>
        <p:spPr bwMode="auto">
          <a:xfrm>
            <a:off x="468313" y="5508625"/>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nSpc>
                <a:spcPct val="95000"/>
              </a:lnSpc>
            </a:pPr>
            <a:r>
              <a:rPr lang="en-US" sz="6000" b="1" i="0">
                <a:solidFill>
                  <a:srgbClr val="E0014A"/>
                </a:solidFill>
              </a:rPr>
              <a:t>Justification</a:t>
            </a:r>
          </a:p>
        </p:txBody>
      </p:sp>
      <p:sp>
        <p:nvSpPr>
          <p:cNvPr id="226311" name="Rectangle 5"/>
          <p:cNvSpPr>
            <a:spLocks noChangeArrowheads="1"/>
          </p:cNvSpPr>
          <p:nvPr/>
        </p:nvSpPr>
        <p:spPr bwMode="auto">
          <a:xfrm>
            <a:off x="4006850" y="95250"/>
            <a:ext cx="61150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r>
              <a:rPr lang="en-US" sz="6000" b="1" i="0">
                <a:solidFill>
                  <a:srgbClr val="E0014A"/>
                </a:solidFill>
              </a:rPr>
              <a:t>Reconciliation</a:t>
            </a:r>
          </a:p>
        </p:txBody>
      </p:sp>
    </p:spTree>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p:cNvSpPr>
            <a:spLocks noGrp="1" noChangeArrowheads="1"/>
          </p:cNvSpPr>
          <p:nvPr>
            <p:ph type="title"/>
          </p:nvPr>
        </p:nvSpPr>
        <p:spPr>
          <a:xfrm>
            <a:off x="0" y="-90488"/>
            <a:ext cx="9144000" cy="1143001"/>
          </a:xfrm>
        </p:spPr>
        <p:txBody>
          <a:bodyPr/>
          <a:lstStyle/>
          <a:p>
            <a:pPr eaLnBrk="1" hangingPunct="1"/>
            <a:r>
              <a:rPr lang="en-US" smtClean="0"/>
              <a:t>Through Faith</a:t>
            </a:r>
          </a:p>
        </p:txBody>
      </p:sp>
      <p:sp>
        <p:nvSpPr>
          <p:cNvPr id="3145731" name="Rectangle 3"/>
          <p:cNvSpPr>
            <a:spLocks noGrp="1" noChangeArrowheads="1"/>
          </p:cNvSpPr>
          <p:nvPr>
            <p:ph type="body" idx="4294967295"/>
          </p:nvPr>
        </p:nvSpPr>
        <p:spPr>
          <a:xfrm>
            <a:off x="395288" y="1231900"/>
            <a:ext cx="8367712" cy="5372100"/>
          </a:xfrm>
          <a:solidFill>
            <a:srgbClr val="000080">
              <a:alpha val="74901"/>
            </a:srgbClr>
          </a:solidFill>
        </p:spPr>
        <p:txBody>
          <a:bodyPr/>
          <a:lstStyle/>
          <a:p>
            <a:pPr marL="1588" indent="-1588" eaLnBrk="1" hangingPunct="1">
              <a:lnSpc>
                <a:spcPct val="90000"/>
              </a:lnSpc>
              <a:buFontTx/>
              <a:buNone/>
            </a:pPr>
            <a:r>
              <a:rPr lang="en-US" sz="2800" smtClean="0">
                <a:solidFill>
                  <a:schemeClr val="bg1"/>
                </a:solidFill>
              </a:rPr>
              <a:t>…For </a:t>
            </a:r>
            <a:r>
              <a:rPr lang="en-US" sz="2800" u="sng" smtClean="0">
                <a:solidFill>
                  <a:srgbClr val="FFFF00"/>
                </a:solidFill>
              </a:rPr>
              <a:t>in Him</a:t>
            </a:r>
            <a:r>
              <a:rPr lang="en-US" sz="2800" smtClean="0">
                <a:solidFill>
                  <a:schemeClr val="bg1"/>
                </a:solidFill>
              </a:rPr>
              <a:t> all the fullness of Deity dwells in bodily form, and </a:t>
            </a:r>
            <a:r>
              <a:rPr lang="en-US" sz="2800" u="sng" smtClean="0">
                <a:solidFill>
                  <a:srgbClr val="FFFF00"/>
                </a:solidFill>
              </a:rPr>
              <a:t>in Him</a:t>
            </a:r>
            <a:r>
              <a:rPr lang="en-US" sz="2800" smtClean="0">
                <a:solidFill>
                  <a:srgbClr val="FFFF00"/>
                </a:solidFill>
              </a:rPr>
              <a:t> </a:t>
            </a:r>
            <a:r>
              <a:rPr lang="en-US" sz="2800" smtClean="0">
                <a:solidFill>
                  <a:schemeClr val="bg1"/>
                </a:solidFill>
              </a:rPr>
              <a:t>you have been made complete, </a:t>
            </a:r>
          </a:p>
          <a:p>
            <a:pPr marL="1588" indent="-1588" eaLnBrk="1" hangingPunct="1">
              <a:lnSpc>
                <a:spcPct val="90000"/>
              </a:lnSpc>
              <a:buFontTx/>
              <a:buNone/>
            </a:pPr>
            <a:r>
              <a:rPr lang="en-US" sz="2800" smtClean="0">
                <a:solidFill>
                  <a:schemeClr val="bg1"/>
                </a:solidFill>
              </a:rPr>
              <a:t>and He is the head over all rule and authority; and </a:t>
            </a:r>
            <a:r>
              <a:rPr lang="en-US" sz="2800" u="sng" smtClean="0">
                <a:solidFill>
                  <a:srgbClr val="FFFF00"/>
                </a:solidFill>
              </a:rPr>
              <a:t>in Him</a:t>
            </a:r>
            <a:r>
              <a:rPr lang="en-US" sz="2800" smtClean="0">
                <a:solidFill>
                  <a:schemeClr val="bg1"/>
                </a:solidFill>
              </a:rPr>
              <a:t> you were also circumcised with a circumcision made without hands, in the </a:t>
            </a:r>
            <a:r>
              <a:rPr lang="en-US" sz="2800" u="sng" smtClean="0">
                <a:solidFill>
                  <a:srgbClr val="FFFF00"/>
                </a:solidFill>
              </a:rPr>
              <a:t>removal of the body of the flesh</a:t>
            </a:r>
            <a:r>
              <a:rPr lang="en-US" sz="2800" smtClean="0">
                <a:solidFill>
                  <a:schemeClr val="bg1"/>
                </a:solidFill>
              </a:rPr>
              <a:t> by the circumcision of Christ; </a:t>
            </a:r>
          </a:p>
          <a:p>
            <a:pPr marL="1588" indent="-1588" eaLnBrk="1" hangingPunct="1">
              <a:lnSpc>
                <a:spcPct val="90000"/>
              </a:lnSpc>
              <a:buFontTx/>
              <a:buNone/>
            </a:pPr>
            <a:r>
              <a:rPr lang="en-US" sz="2800" b="1" u="sng" smtClean="0">
                <a:solidFill>
                  <a:schemeClr val="bg1"/>
                </a:solidFill>
              </a:rPr>
              <a:t>having been </a:t>
            </a:r>
            <a:r>
              <a:rPr lang="en-US" sz="2800" b="1" i="1" u="sng" smtClean="0">
                <a:solidFill>
                  <a:schemeClr val="bg1"/>
                </a:solidFill>
              </a:rPr>
              <a:t>buried with Him</a:t>
            </a:r>
            <a:r>
              <a:rPr lang="en-US" sz="2800" b="1" u="sng" smtClean="0">
                <a:solidFill>
                  <a:schemeClr val="bg1"/>
                </a:solidFill>
              </a:rPr>
              <a:t> in </a:t>
            </a:r>
            <a:r>
              <a:rPr lang="en-US" sz="2800" b="1" i="1" u="sng" smtClean="0">
                <a:solidFill>
                  <a:schemeClr val="bg1"/>
                </a:solidFill>
              </a:rPr>
              <a:t>baptism</a:t>
            </a:r>
            <a:r>
              <a:rPr lang="en-US" sz="2800" smtClean="0">
                <a:solidFill>
                  <a:schemeClr val="bg1"/>
                </a:solidFill>
              </a:rPr>
              <a:t>, in which </a:t>
            </a:r>
            <a:r>
              <a:rPr lang="en-US" sz="2800" u="sng" smtClean="0">
                <a:solidFill>
                  <a:schemeClr val="bg1"/>
                </a:solidFill>
              </a:rPr>
              <a:t>you were also raised up with Him </a:t>
            </a:r>
          </a:p>
          <a:p>
            <a:pPr marL="1588" indent="-1588" eaLnBrk="1" hangingPunct="1">
              <a:lnSpc>
                <a:spcPct val="90000"/>
              </a:lnSpc>
              <a:buFontTx/>
              <a:buNone/>
            </a:pPr>
            <a:endParaRPr lang="en-US" sz="2800" u="sng" smtClean="0">
              <a:solidFill>
                <a:schemeClr val="bg1"/>
              </a:solidFill>
            </a:endParaRPr>
          </a:p>
          <a:p>
            <a:pPr marL="1588" indent="-1588" eaLnBrk="1" hangingPunct="1">
              <a:lnSpc>
                <a:spcPct val="90000"/>
              </a:lnSpc>
              <a:buFontTx/>
              <a:buNone/>
            </a:pPr>
            <a:r>
              <a:rPr lang="en-US" sz="2800" smtClean="0">
                <a:solidFill>
                  <a:schemeClr val="bg1"/>
                </a:solidFill>
              </a:rPr>
              <a:t>through </a:t>
            </a:r>
            <a:r>
              <a:rPr lang="en-US" sz="2800" b="1" i="1" u="sng" smtClean="0">
                <a:solidFill>
                  <a:schemeClr val="bg1"/>
                </a:solidFill>
              </a:rPr>
              <a:t>faith</a:t>
            </a:r>
            <a:r>
              <a:rPr lang="en-US" sz="2800" b="1" u="sng" smtClean="0">
                <a:solidFill>
                  <a:schemeClr val="bg1"/>
                </a:solidFill>
              </a:rPr>
              <a:t> in the </a:t>
            </a:r>
            <a:r>
              <a:rPr lang="en-US" sz="2800" b="1" i="1" u="sng" smtClean="0">
                <a:solidFill>
                  <a:schemeClr val="bg1"/>
                </a:solidFill>
              </a:rPr>
              <a:t>working of God</a:t>
            </a:r>
            <a:r>
              <a:rPr lang="en-US" sz="2800" u="sng" smtClean="0">
                <a:solidFill>
                  <a:schemeClr val="bg1"/>
                </a:solidFill>
              </a:rPr>
              <a:t>,</a:t>
            </a:r>
            <a:r>
              <a:rPr lang="en-US" sz="2800" smtClean="0">
                <a:solidFill>
                  <a:schemeClr val="bg1"/>
                </a:solidFill>
              </a:rPr>
              <a:t> who raised Him from the dead. </a:t>
            </a:r>
            <a:endParaRPr lang="en-US" sz="2800" i="1" smtClean="0">
              <a:solidFill>
                <a:schemeClr val="bg1"/>
              </a:solidFill>
            </a:endParaRPr>
          </a:p>
        </p:txBody>
      </p:sp>
      <p:sp>
        <p:nvSpPr>
          <p:cNvPr id="3145732" name="Rectangle 4"/>
          <p:cNvSpPr>
            <a:spLocks noChangeArrowheads="1"/>
          </p:cNvSpPr>
          <p:nvPr/>
        </p:nvSpPr>
        <p:spPr bwMode="auto">
          <a:xfrm>
            <a:off x="492125" y="4430713"/>
            <a:ext cx="7267575" cy="5635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u="sng">
                <a:solidFill>
                  <a:schemeClr val="bg1"/>
                </a:solidFill>
                <a:effectLst>
                  <a:outerShdw blurRad="38100" dist="38100" dir="2700000" algn="tl">
                    <a:srgbClr val="000000"/>
                  </a:outerShdw>
                </a:effectLst>
                <a:latin typeface="Eras Bold ITC" pitchFamily="34" charset="0"/>
              </a:rPr>
              <a:t>having been </a:t>
            </a:r>
            <a:r>
              <a:rPr lang="en-US" sz="2800" i="0" u="sng">
                <a:solidFill>
                  <a:srgbClr val="FFFF66"/>
                </a:solidFill>
                <a:effectLst>
                  <a:outerShdw blurRad="38100" dist="38100" dir="2700000" algn="tl">
                    <a:srgbClr val="000000"/>
                  </a:outerShdw>
                </a:effectLst>
                <a:latin typeface="Eras Bold ITC" pitchFamily="34" charset="0"/>
              </a:rPr>
              <a:t>buried with Him</a:t>
            </a:r>
            <a:r>
              <a:rPr lang="en-US" sz="2800" i="0" u="sng">
                <a:solidFill>
                  <a:schemeClr val="bg1"/>
                </a:solidFill>
                <a:effectLst>
                  <a:outerShdw blurRad="38100" dist="38100" dir="2700000" algn="tl">
                    <a:srgbClr val="000000"/>
                  </a:outerShdw>
                </a:effectLst>
                <a:latin typeface="Eras Bold ITC" pitchFamily="34" charset="0"/>
              </a:rPr>
              <a:t> in </a:t>
            </a:r>
            <a:r>
              <a:rPr lang="en-US" sz="2800" i="0" u="sng">
                <a:solidFill>
                  <a:srgbClr val="FFFF66"/>
                </a:solidFill>
                <a:effectLst>
                  <a:outerShdw blurRad="38100" dist="38100" dir="2700000" algn="tl">
                    <a:srgbClr val="000000"/>
                  </a:outerShdw>
                </a:effectLst>
                <a:latin typeface="Eras Bold ITC" pitchFamily="34" charset="0"/>
              </a:rPr>
              <a:t>baptism</a:t>
            </a:r>
          </a:p>
        </p:txBody>
      </p:sp>
      <p:sp>
        <p:nvSpPr>
          <p:cNvPr id="3145733" name="Rectangle 5"/>
          <p:cNvSpPr>
            <a:spLocks noChangeArrowheads="1"/>
          </p:cNvSpPr>
          <p:nvPr/>
        </p:nvSpPr>
        <p:spPr bwMode="auto">
          <a:xfrm>
            <a:off x="1881187" y="5754688"/>
            <a:ext cx="4963749" cy="5635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u="sng">
                <a:solidFill>
                  <a:srgbClr val="FFFF66"/>
                </a:solidFill>
                <a:effectLst>
                  <a:outerShdw blurRad="38100" dist="38100" dir="2700000" algn="tl">
                    <a:srgbClr val="000000"/>
                  </a:outerShdw>
                </a:effectLst>
                <a:latin typeface="Eras Bold ITC" pitchFamily="34" charset="0"/>
              </a:rPr>
              <a:t>faith</a:t>
            </a:r>
            <a:r>
              <a:rPr lang="en-US" sz="2800" i="0" u="sng">
                <a:solidFill>
                  <a:schemeClr val="bg1"/>
                </a:solidFill>
                <a:effectLst>
                  <a:outerShdw blurRad="38100" dist="38100" dir="2700000" algn="tl">
                    <a:srgbClr val="000000"/>
                  </a:outerShdw>
                </a:effectLst>
                <a:latin typeface="Eras Bold ITC" pitchFamily="34" charset="0"/>
              </a:rPr>
              <a:t> in the </a:t>
            </a:r>
            <a:r>
              <a:rPr lang="en-US" sz="2800" i="0" u="sng">
                <a:solidFill>
                  <a:srgbClr val="FFFF66"/>
                </a:solidFill>
                <a:effectLst>
                  <a:outerShdw blurRad="38100" dist="38100" dir="2700000" algn="tl">
                    <a:srgbClr val="000000"/>
                  </a:outerShdw>
                </a:effectLst>
                <a:latin typeface="Eras Bold ITC" pitchFamily="34" charset="0"/>
              </a:rPr>
              <a:t>working of God</a:t>
            </a:r>
          </a:p>
        </p:txBody>
      </p:sp>
      <p:sp>
        <p:nvSpPr>
          <p:cNvPr id="3145734" name="AutoShape 6"/>
          <p:cNvSpPr>
            <a:spLocks noChangeArrowheads="1"/>
          </p:cNvSpPr>
          <p:nvPr/>
        </p:nvSpPr>
        <p:spPr bwMode="auto">
          <a:xfrm rot="7915854">
            <a:off x="4959350" y="4930775"/>
            <a:ext cx="1417638" cy="9794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5735" name="Oval 7"/>
          <p:cNvSpPr>
            <a:spLocks noChangeArrowheads="1"/>
          </p:cNvSpPr>
          <p:nvPr/>
        </p:nvSpPr>
        <p:spPr bwMode="auto">
          <a:xfrm>
            <a:off x="4032250" y="4302125"/>
            <a:ext cx="995363" cy="852488"/>
          </a:xfrm>
          <a:prstGeom prst="ellipse">
            <a:avLst/>
          </a:prstGeom>
          <a:noFill/>
          <a:ln w="1270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sz="1800" i="0">
              <a:solidFill>
                <a:srgbClr val="008000"/>
              </a:solidFill>
              <a:latin typeface="Arial" pitchFamily="34" charset="0"/>
            </a:endParaRPr>
          </a:p>
        </p:txBody>
      </p:sp>
      <p:sp>
        <p:nvSpPr>
          <p:cNvPr id="3145736" name="Oval 8"/>
          <p:cNvSpPr>
            <a:spLocks noChangeArrowheads="1"/>
          </p:cNvSpPr>
          <p:nvPr/>
        </p:nvSpPr>
        <p:spPr bwMode="auto">
          <a:xfrm>
            <a:off x="404813" y="5602288"/>
            <a:ext cx="1593850" cy="896937"/>
          </a:xfrm>
          <a:prstGeom prst="ellipse">
            <a:avLst/>
          </a:prstGeom>
          <a:noFill/>
          <a:ln w="1270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sz="1800" i="0">
              <a:solidFill>
                <a:srgbClr val="008000"/>
              </a:solidFill>
              <a:latin typeface="Arial" pitchFamily="34" charset="0"/>
            </a:endParaRPr>
          </a:p>
        </p:txBody>
      </p:sp>
      <p:sp>
        <p:nvSpPr>
          <p:cNvPr id="227343" name="Rectangle 9"/>
          <p:cNvSpPr>
            <a:spLocks noChangeArrowheads="1"/>
          </p:cNvSpPr>
          <p:nvPr/>
        </p:nvSpPr>
        <p:spPr bwMode="auto">
          <a:xfrm>
            <a:off x="307975" y="781050"/>
            <a:ext cx="2886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800" b="1" i="0">
                <a:solidFill>
                  <a:srgbClr val="998966"/>
                </a:solidFill>
              </a:rPr>
              <a:t>Colossians 2:8-12</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45731">
                                            <p:bg/>
                                          </p:spTgt>
                                        </p:tgtEl>
                                        <p:attrNameLst>
                                          <p:attrName>style.visibility</p:attrName>
                                        </p:attrNameLst>
                                      </p:cBhvr>
                                      <p:to>
                                        <p:strVal val="visible"/>
                                      </p:to>
                                    </p:set>
                                    <p:animEffect transition="in" filter="fade">
                                      <p:cBhvr>
                                        <p:cTn id="7" dur="1000"/>
                                        <p:tgtEl>
                                          <p:spTgt spid="3145731">
                                            <p:bg/>
                                          </p:spTgt>
                                        </p:tgtEl>
                                      </p:cBhvr>
                                    </p:animEffect>
                                    <p:anim calcmode="lin" valueType="num">
                                      <p:cBhvr>
                                        <p:cTn id="8" dur="1000" fill="hold"/>
                                        <p:tgtEl>
                                          <p:spTgt spid="3145731">
                                            <p:bg/>
                                          </p:spTgt>
                                        </p:tgtEl>
                                        <p:attrNameLst>
                                          <p:attrName>ppt_x</p:attrName>
                                        </p:attrNameLst>
                                      </p:cBhvr>
                                      <p:tavLst>
                                        <p:tav tm="0">
                                          <p:val>
                                            <p:strVal val="#ppt_x"/>
                                          </p:val>
                                        </p:tav>
                                        <p:tav tm="100000">
                                          <p:val>
                                            <p:strVal val="#ppt_x"/>
                                          </p:val>
                                        </p:tav>
                                      </p:tavLst>
                                    </p:anim>
                                    <p:anim calcmode="lin" valueType="num">
                                      <p:cBhvr>
                                        <p:cTn id="9" dur="1000" fill="hold"/>
                                        <p:tgtEl>
                                          <p:spTgt spid="3145731">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3145731">
                                            <p:txEl>
                                              <p:pRg st="0" end="0"/>
                                            </p:txEl>
                                          </p:spTgt>
                                        </p:tgtEl>
                                        <p:attrNameLst>
                                          <p:attrName>style.visibility</p:attrName>
                                        </p:attrNameLst>
                                      </p:cBhvr>
                                      <p:to>
                                        <p:strVal val="visible"/>
                                      </p:to>
                                    </p:set>
                                    <p:animEffect transition="in" filter="fade">
                                      <p:cBhvr>
                                        <p:cTn id="13" dur="1000"/>
                                        <p:tgtEl>
                                          <p:spTgt spid="3145731">
                                            <p:txEl>
                                              <p:pRg st="0" end="0"/>
                                            </p:txEl>
                                          </p:spTgt>
                                        </p:tgtEl>
                                      </p:cBhvr>
                                    </p:animEffect>
                                    <p:anim calcmode="lin" valueType="num">
                                      <p:cBhvr>
                                        <p:cTn id="14" dur="1000" fill="hold"/>
                                        <p:tgtEl>
                                          <p:spTgt spid="3145731">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145731">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3145731">
                                            <p:txEl>
                                              <p:pRg st="1" end="1"/>
                                            </p:txEl>
                                          </p:spTgt>
                                        </p:tgtEl>
                                        <p:attrNameLst>
                                          <p:attrName>style.visibility</p:attrName>
                                        </p:attrNameLst>
                                      </p:cBhvr>
                                      <p:to>
                                        <p:strVal val="visible"/>
                                      </p:to>
                                    </p:set>
                                    <p:animEffect transition="in" filter="fade">
                                      <p:cBhvr>
                                        <p:cTn id="19" dur="1000"/>
                                        <p:tgtEl>
                                          <p:spTgt spid="3145731">
                                            <p:txEl>
                                              <p:pRg st="1" end="1"/>
                                            </p:txEl>
                                          </p:spTgt>
                                        </p:tgtEl>
                                      </p:cBhvr>
                                    </p:animEffect>
                                    <p:anim calcmode="lin" valueType="num">
                                      <p:cBhvr>
                                        <p:cTn id="20" dur="1000" fill="hold"/>
                                        <p:tgtEl>
                                          <p:spTgt spid="3145731">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145731">
                                            <p:txEl>
                                              <p:pRg st="1" end="1"/>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3145731">
                                            <p:txEl>
                                              <p:pRg st="2" end="2"/>
                                            </p:txEl>
                                          </p:spTgt>
                                        </p:tgtEl>
                                        <p:attrNameLst>
                                          <p:attrName>style.visibility</p:attrName>
                                        </p:attrNameLst>
                                      </p:cBhvr>
                                      <p:to>
                                        <p:strVal val="visible"/>
                                      </p:to>
                                    </p:set>
                                    <p:animEffect transition="in" filter="fade">
                                      <p:cBhvr>
                                        <p:cTn id="25" dur="1000"/>
                                        <p:tgtEl>
                                          <p:spTgt spid="3145731">
                                            <p:txEl>
                                              <p:pRg st="2" end="2"/>
                                            </p:txEl>
                                          </p:spTgt>
                                        </p:tgtEl>
                                      </p:cBhvr>
                                    </p:animEffect>
                                    <p:anim calcmode="lin" valueType="num">
                                      <p:cBhvr>
                                        <p:cTn id="26" dur="1000" fill="hold"/>
                                        <p:tgtEl>
                                          <p:spTgt spid="3145731">
                                            <p:txEl>
                                              <p:pRg st="2" end="2"/>
                                            </p:txEl>
                                          </p:spTgt>
                                        </p:tgtEl>
                                        <p:attrNameLst>
                                          <p:attrName>ppt_x</p:attrName>
                                        </p:attrNameLst>
                                      </p:cBhvr>
                                      <p:tavLst>
                                        <p:tav tm="0">
                                          <p:val>
                                            <p:strVal val="#ppt_x"/>
                                          </p:val>
                                        </p:tav>
                                        <p:tav tm="100000">
                                          <p:val>
                                            <p:strVal val="#ppt_x"/>
                                          </p:val>
                                        </p:tav>
                                      </p:tavLst>
                                    </p:anim>
                                    <p:anim calcmode="lin" valueType="num">
                                      <p:cBhvr>
                                        <p:cTn id="27" dur="1000" fill="hold"/>
                                        <p:tgtEl>
                                          <p:spTgt spid="3145731">
                                            <p:txEl>
                                              <p:pRg st="2" end="2"/>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nodeType="afterEffect">
                                  <p:stCondLst>
                                    <p:cond delay="0"/>
                                  </p:stCondLst>
                                  <p:childTnLst>
                                    <p:set>
                                      <p:cBhvr>
                                        <p:cTn id="30" dur="1" fill="hold">
                                          <p:stCondLst>
                                            <p:cond delay="0"/>
                                          </p:stCondLst>
                                        </p:cTn>
                                        <p:tgtEl>
                                          <p:spTgt spid="3145732"/>
                                        </p:tgtEl>
                                        <p:attrNameLst>
                                          <p:attrName>style.visibility</p:attrName>
                                        </p:attrNameLst>
                                      </p:cBhvr>
                                      <p:to>
                                        <p:strVal val="visible"/>
                                      </p:to>
                                    </p:set>
                                    <p:animEffect transition="in" filter="fade">
                                      <p:cBhvr>
                                        <p:cTn id="31" dur="1000"/>
                                        <p:tgtEl>
                                          <p:spTgt spid="3145732"/>
                                        </p:tgtEl>
                                      </p:cBhvr>
                                    </p:animEffect>
                                    <p:anim calcmode="lin" valueType="num">
                                      <p:cBhvr>
                                        <p:cTn id="32" dur="1000" fill="hold"/>
                                        <p:tgtEl>
                                          <p:spTgt spid="3145732"/>
                                        </p:tgtEl>
                                        <p:attrNameLst>
                                          <p:attrName>ppt_x</p:attrName>
                                        </p:attrNameLst>
                                      </p:cBhvr>
                                      <p:tavLst>
                                        <p:tav tm="0">
                                          <p:val>
                                            <p:strVal val="#ppt_x"/>
                                          </p:val>
                                        </p:tav>
                                        <p:tav tm="100000">
                                          <p:val>
                                            <p:strVal val="#ppt_x"/>
                                          </p:val>
                                        </p:tav>
                                      </p:tavLst>
                                    </p:anim>
                                    <p:anim calcmode="lin" valueType="num">
                                      <p:cBhvr>
                                        <p:cTn id="33" dur="1000" fill="hold"/>
                                        <p:tgtEl>
                                          <p:spTgt spid="3145732"/>
                                        </p:tgtEl>
                                        <p:attrNameLst>
                                          <p:attrName>ppt_y</p:attrName>
                                        </p:attrNameLst>
                                      </p:cBhvr>
                                      <p:tavLst>
                                        <p:tav tm="0">
                                          <p:val>
                                            <p:strVal val="#ppt_y-.1"/>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145735"/>
                                        </p:tgtEl>
                                        <p:attrNameLst>
                                          <p:attrName>style.visibility</p:attrName>
                                        </p:attrNameLst>
                                      </p:cBhvr>
                                      <p:to>
                                        <p:strVal val="visible"/>
                                      </p:to>
                                    </p:set>
                                    <p:animEffect transition="in" filter="fade">
                                      <p:cBhvr>
                                        <p:cTn id="38" dur="1000"/>
                                        <p:tgtEl>
                                          <p:spTgt spid="314573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3145735"/>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3145731">
                                            <p:txEl>
                                              <p:pRg st="4" end="4"/>
                                            </p:txEl>
                                          </p:spTgt>
                                        </p:tgtEl>
                                        <p:attrNameLst>
                                          <p:attrName>style.visibility</p:attrName>
                                        </p:attrNameLst>
                                      </p:cBhvr>
                                      <p:to>
                                        <p:strVal val="visible"/>
                                      </p:to>
                                    </p:set>
                                    <p:animEffect transition="in" filter="fade">
                                      <p:cBhvr>
                                        <p:cTn id="47" dur="1000"/>
                                        <p:tgtEl>
                                          <p:spTgt spid="3145731">
                                            <p:txEl>
                                              <p:pRg st="4" end="4"/>
                                            </p:txEl>
                                          </p:spTgt>
                                        </p:tgtEl>
                                      </p:cBhvr>
                                    </p:animEffect>
                                    <p:anim calcmode="lin" valueType="num">
                                      <p:cBhvr>
                                        <p:cTn id="48" dur="1000" fill="hold"/>
                                        <p:tgtEl>
                                          <p:spTgt spid="3145731">
                                            <p:txEl>
                                              <p:pRg st="4" end="4"/>
                                            </p:txEl>
                                          </p:spTgt>
                                        </p:tgtEl>
                                        <p:attrNameLst>
                                          <p:attrName>ppt_x</p:attrName>
                                        </p:attrNameLst>
                                      </p:cBhvr>
                                      <p:tavLst>
                                        <p:tav tm="0">
                                          <p:val>
                                            <p:strVal val="#ppt_x"/>
                                          </p:val>
                                        </p:tav>
                                        <p:tav tm="100000">
                                          <p:val>
                                            <p:strVal val="#ppt_x"/>
                                          </p:val>
                                        </p:tav>
                                      </p:tavLst>
                                    </p:anim>
                                    <p:anim calcmode="lin" valueType="num">
                                      <p:cBhvr>
                                        <p:cTn id="49" dur="1000" fill="hold"/>
                                        <p:tgtEl>
                                          <p:spTgt spid="3145731">
                                            <p:txEl>
                                              <p:pRg st="4" end="4"/>
                                            </p:txEl>
                                          </p:spTgt>
                                        </p:tgtEl>
                                        <p:attrNameLst>
                                          <p:attrName>ppt_y</p:attrName>
                                        </p:attrNameLst>
                                      </p:cBhvr>
                                      <p:tavLst>
                                        <p:tav tm="0">
                                          <p:val>
                                            <p:strVal val="#ppt_y-.1"/>
                                          </p:val>
                                        </p:tav>
                                        <p:tav tm="100000">
                                          <p:val>
                                            <p:strVal val="#ppt_y"/>
                                          </p:val>
                                        </p:tav>
                                      </p:tavLst>
                                    </p:anim>
                                  </p:childTnLst>
                                </p:cTn>
                              </p:par>
                            </p:childTnLst>
                          </p:cTn>
                        </p:par>
                        <p:par>
                          <p:cTn id="50" fill="hold" nodeType="afterGroup">
                            <p:stCondLst>
                              <p:cond delay="1000"/>
                            </p:stCondLst>
                            <p:childTnLst>
                              <p:par>
                                <p:cTn id="51" presetID="47" presetClass="entr" presetSubtype="0" fill="hold" nodeType="afterEffect">
                                  <p:stCondLst>
                                    <p:cond delay="0"/>
                                  </p:stCondLst>
                                  <p:childTnLst>
                                    <p:set>
                                      <p:cBhvr>
                                        <p:cTn id="52" dur="1" fill="hold">
                                          <p:stCondLst>
                                            <p:cond delay="0"/>
                                          </p:stCondLst>
                                        </p:cTn>
                                        <p:tgtEl>
                                          <p:spTgt spid="3145733"/>
                                        </p:tgtEl>
                                        <p:attrNameLst>
                                          <p:attrName>style.visibility</p:attrName>
                                        </p:attrNameLst>
                                      </p:cBhvr>
                                      <p:to>
                                        <p:strVal val="visible"/>
                                      </p:to>
                                    </p:set>
                                    <p:animEffect transition="in" filter="fade">
                                      <p:cBhvr>
                                        <p:cTn id="53" dur="1000"/>
                                        <p:tgtEl>
                                          <p:spTgt spid="3145733"/>
                                        </p:tgtEl>
                                      </p:cBhvr>
                                    </p:animEffect>
                                    <p:anim calcmode="lin" valueType="num">
                                      <p:cBhvr>
                                        <p:cTn id="54" dur="1000" fill="hold"/>
                                        <p:tgtEl>
                                          <p:spTgt spid="3145733"/>
                                        </p:tgtEl>
                                        <p:attrNameLst>
                                          <p:attrName>ppt_x</p:attrName>
                                        </p:attrNameLst>
                                      </p:cBhvr>
                                      <p:tavLst>
                                        <p:tav tm="0">
                                          <p:val>
                                            <p:strVal val="#ppt_x"/>
                                          </p:val>
                                        </p:tav>
                                        <p:tav tm="100000">
                                          <p:val>
                                            <p:strVal val="#ppt_x"/>
                                          </p:val>
                                        </p:tav>
                                      </p:tavLst>
                                    </p:anim>
                                    <p:anim calcmode="lin" valueType="num">
                                      <p:cBhvr>
                                        <p:cTn id="55" dur="1000" fill="hold"/>
                                        <p:tgtEl>
                                          <p:spTgt spid="3145733"/>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2000"/>
                            </p:stCondLst>
                            <p:childTnLst>
                              <p:par>
                                <p:cTn id="57" presetID="10" presetClass="entr" presetSubtype="0" fill="hold" grpId="0" nodeType="afterEffect">
                                  <p:stCondLst>
                                    <p:cond delay="0"/>
                                  </p:stCondLst>
                                  <p:childTnLst>
                                    <p:set>
                                      <p:cBhvr>
                                        <p:cTn id="58" dur="1" fill="hold">
                                          <p:stCondLst>
                                            <p:cond delay="0"/>
                                          </p:stCondLst>
                                        </p:cTn>
                                        <p:tgtEl>
                                          <p:spTgt spid="3145736"/>
                                        </p:tgtEl>
                                        <p:attrNameLst>
                                          <p:attrName>style.visibility</p:attrName>
                                        </p:attrNameLst>
                                      </p:cBhvr>
                                      <p:to>
                                        <p:strVal val="visible"/>
                                      </p:to>
                                    </p:set>
                                    <p:animEffect transition="in" filter="fade">
                                      <p:cBhvr>
                                        <p:cTn id="59" dur="1000"/>
                                        <p:tgtEl>
                                          <p:spTgt spid="3145736"/>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xit" presetSubtype="0" fill="hold" grpId="1" nodeType="clickEffect">
                                  <p:stCondLst>
                                    <p:cond delay="0"/>
                                  </p:stCondLst>
                                  <p:childTnLst>
                                    <p:set>
                                      <p:cBhvr>
                                        <p:cTn id="63" dur="1" fill="hold">
                                          <p:stCondLst>
                                            <p:cond delay="0"/>
                                          </p:stCondLst>
                                        </p:cTn>
                                        <p:tgtEl>
                                          <p:spTgt spid="3145736"/>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22" presetClass="entr" presetSubtype="1" fill="hold" nodeType="clickEffect">
                                  <p:stCondLst>
                                    <p:cond delay="0"/>
                                  </p:stCondLst>
                                  <p:childTnLst>
                                    <p:set>
                                      <p:cBhvr>
                                        <p:cTn id="67" dur="1" fill="hold">
                                          <p:stCondLst>
                                            <p:cond delay="0"/>
                                          </p:stCondLst>
                                        </p:cTn>
                                        <p:tgtEl>
                                          <p:spTgt spid="3145734"/>
                                        </p:tgtEl>
                                        <p:attrNameLst>
                                          <p:attrName>style.visibility</p:attrName>
                                        </p:attrNameLst>
                                      </p:cBhvr>
                                      <p:to>
                                        <p:strVal val="visible"/>
                                      </p:to>
                                    </p:set>
                                    <p:animEffect transition="in" filter="wipe(up)">
                                      <p:cBhvr>
                                        <p:cTn id="68" dur="500"/>
                                        <p:tgtEl>
                                          <p:spTgt spid="3145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5731" grpId="0" build="p" animBg="1"/>
      <p:bldP spid="3145735" grpId="0" animBg="1"/>
      <p:bldP spid="3145735" grpId="1" animBg="1"/>
      <p:bldP spid="3145736" grpId="0" animBg="1"/>
      <p:bldP spid="3145736" grpId="1"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p:cNvSpPr>
            <a:spLocks noGrp="1" noChangeArrowheads="1"/>
          </p:cNvSpPr>
          <p:nvPr>
            <p:ph type="body" idx="4294967295"/>
          </p:nvPr>
        </p:nvSpPr>
        <p:spPr>
          <a:xfrm>
            <a:off x="395288" y="1231900"/>
            <a:ext cx="8367712" cy="5372100"/>
          </a:xfrm>
          <a:solidFill>
            <a:srgbClr val="000080">
              <a:alpha val="74901"/>
            </a:srgbClr>
          </a:solidFill>
        </p:spPr>
        <p:txBody>
          <a:bodyPr/>
          <a:lstStyle/>
          <a:p>
            <a:pPr marL="1588" indent="-1588" eaLnBrk="1" hangingPunct="1">
              <a:lnSpc>
                <a:spcPct val="90000"/>
              </a:lnSpc>
              <a:buFontTx/>
              <a:buNone/>
            </a:pPr>
            <a:r>
              <a:rPr lang="en-US" sz="2800" smtClean="0">
                <a:solidFill>
                  <a:schemeClr val="bg1"/>
                </a:solidFill>
              </a:rPr>
              <a:t>…For </a:t>
            </a:r>
            <a:r>
              <a:rPr lang="en-US" sz="2800" u="sng" smtClean="0">
                <a:solidFill>
                  <a:srgbClr val="FFFF00"/>
                </a:solidFill>
              </a:rPr>
              <a:t>in Him</a:t>
            </a:r>
            <a:r>
              <a:rPr lang="en-US" sz="2800" smtClean="0">
                <a:solidFill>
                  <a:schemeClr val="bg1"/>
                </a:solidFill>
              </a:rPr>
              <a:t> all the fullness of Deity dwells in bodily form, and </a:t>
            </a:r>
            <a:r>
              <a:rPr lang="en-US" sz="2800" u="sng" smtClean="0">
                <a:solidFill>
                  <a:srgbClr val="FFFF00"/>
                </a:solidFill>
              </a:rPr>
              <a:t>in Him</a:t>
            </a:r>
            <a:r>
              <a:rPr lang="en-US" sz="2800" smtClean="0">
                <a:solidFill>
                  <a:srgbClr val="FFFF00"/>
                </a:solidFill>
              </a:rPr>
              <a:t> </a:t>
            </a:r>
            <a:r>
              <a:rPr lang="en-US" sz="2800" smtClean="0">
                <a:solidFill>
                  <a:schemeClr val="bg1"/>
                </a:solidFill>
              </a:rPr>
              <a:t>you have been made complete, </a:t>
            </a:r>
          </a:p>
          <a:p>
            <a:pPr marL="1588" indent="-1588" eaLnBrk="1" hangingPunct="1">
              <a:lnSpc>
                <a:spcPct val="90000"/>
              </a:lnSpc>
              <a:buFontTx/>
              <a:buNone/>
            </a:pPr>
            <a:r>
              <a:rPr lang="en-US" sz="2800" smtClean="0">
                <a:solidFill>
                  <a:schemeClr val="bg1"/>
                </a:solidFill>
              </a:rPr>
              <a:t>and He is the head over all rule and authority; and </a:t>
            </a:r>
            <a:r>
              <a:rPr lang="en-US" sz="2800" u="sng" smtClean="0">
                <a:solidFill>
                  <a:srgbClr val="FFFF00"/>
                </a:solidFill>
              </a:rPr>
              <a:t>in Him</a:t>
            </a:r>
            <a:r>
              <a:rPr lang="en-US" sz="2800" smtClean="0">
                <a:solidFill>
                  <a:schemeClr val="bg1"/>
                </a:solidFill>
              </a:rPr>
              <a:t> you were also circumcised with a circumcision made without hands, in the </a:t>
            </a:r>
            <a:r>
              <a:rPr lang="en-US" sz="2800" u="sng" smtClean="0">
                <a:solidFill>
                  <a:srgbClr val="FFFF00"/>
                </a:solidFill>
              </a:rPr>
              <a:t>removal of the body of the flesh</a:t>
            </a:r>
            <a:r>
              <a:rPr lang="en-US" sz="2800" smtClean="0">
                <a:solidFill>
                  <a:schemeClr val="bg1"/>
                </a:solidFill>
              </a:rPr>
              <a:t> by the circumcision of Christ; </a:t>
            </a:r>
          </a:p>
          <a:p>
            <a:pPr marL="1588" indent="-1588" eaLnBrk="1" hangingPunct="1">
              <a:lnSpc>
                <a:spcPct val="90000"/>
              </a:lnSpc>
              <a:buFontTx/>
              <a:buNone/>
            </a:pPr>
            <a:r>
              <a:rPr lang="en-US" sz="2800" b="1" u="sng" smtClean="0">
                <a:solidFill>
                  <a:schemeClr val="bg1"/>
                </a:solidFill>
              </a:rPr>
              <a:t>having been </a:t>
            </a:r>
            <a:r>
              <a:rPr lang="en-US" sz="2800" b="1" i="1" u="sng" smtClean="0">
                <a:solidFill>
                  <a:schemeClr val="bg1"/>
                </a:solidFill>
              </a:rPr>
              <a:t>buried with Him</a:t>
            </a:r>
            <a:r>
              <a:rPr lang="en-US" sz="2800" b="1" u="sng" smtClean="0">
                <a:solidFill>
                  <a:schemeClr val="bg1"/>
                </a:solidFill>
              </a:rPr>
              <a:t> in </a:t>
            </a:r>
            <a:r>
              <a:rPr lang="en-US" sz="2800" b="1" i="1" u="sng" smtClean="0">
                <a:solidFill>
                  <a:schemeClr val="bg1"/>
                </a:solidFill>
              </a:rPr>
              <a:t>baptism</a:t>
            </a:r>
            <a:r>
              <a:rPr lang="en-US" sz="2800" smtClean="0">
                <a:solidFill>
                  <a:schemeClr val="bg1"/>
                </a:solidFill>
              </a:rPr>
              <a:t>, in which </a:t>
            </a:r>
            <a:r>
              <a:rPr lang="en-US" sz="2800" u="sng" smtClean="0">
                <a:solidFill>
                  <a:schemeClr val="bg1"/>
                </a:solidFill>
              </a:rPr>
              <a:t>you were also raised up with Him </a:t>
            </a:r>
          </a:p>
          <a:p>
            <a:pPr marL="1588" indent="-1588" eaLnBrk="1" hangingPunct="1">
              <a:lnSpc>
                <a:spcPct val="90000"/>
              </a:lnSpc>
              <a:buFontTx/>
              <a:buNone/>
            </a:pPr>
            <a:endParaRPr lang="en-US" sz="2800" u="sng" smtClean="0">
              <a:solidFill>
                <a:schemeClr val="bg1"/>
              </a:solidFill>
            </a:endParaRPr>
          </a:p>
          <a:p>
            <a:pPr marL="1588" indent="-1588" eaLnBrk="1" hangingPunct="1">
              <a:lnSpc>
                <a:spcPct val="90000"/>
              </a:lnSpc>
              <a:buFontTx/>
              <a:buNone/>
            </a:pPr>
            <a:r>
              <a:rPr lang="en-US" sz="2800" smtClean="0">
                <a:solidFill>
                  <a:schemeClr val="bg1"/>
                </a:solidFill>
              </a:rPr>
              <a:t>through </a:t>
            </a:r>
            <a:r>
              <a:rPr lang="en-US" sz="2800" b="1" i="1" u="sng" smtClean="0">
                <a:solidFill>
                  <a:schemeClr val="bg1"/>
                </a:solidFill>
              </a:rPr>
              <a:t>faith</a:t>
            </a:r>
            <a:r>
              <a:rPr lang="en-US" sz="2800" b="1" u="sng" smtClean="0">
                <a:solidFill>
                  <a:schemeClr val="bg1"/>
                </a:solidFill>
              </a:rPr>
              <a:t> in the </a:t>
            </a:r>
            <a:r>
              <a:rPr lang="en-US" sz="2800" b="1" i="1" u="sng" smtClean="0">
                <a:solidFill>
                  <a:schemeClr val="bg1"/>
                </a:solidFill>
              </a:rPr>
              <a:t>working of God</a:t>
            </a:r>
            <a:r>
              <a:rPr lang="en-US" sz="2800" u="sng" smtClean="0">
                <a:solidFill>
                  <a:schemeClr val="bg1"/>
                </a:solidFill>
              </a:rPr>
              <a:t>,</a:t>
            </a:r>
            <a:r>
              <a:rPr lang="en-US" sz="2800" smtClean="0">
                <a:solidFill>
                  <a:schemeClr val="bg1"/>
                </a:solidFill>
              </a:rPr>
              <a:t> who raised Him from the dead. </a:t>
            </a:r>
            <a:endParaRPr lang="en-US" sz="2800" i="1" smtClean="0">
              <a:solidFill>
                <a:schemeClr val="bg1"/>
              </a:solidFill>
            </a:endParaRPr>
          </a:p>
        </p:txBody>
      </p:sp>
      <p:sp>
        <p:nvSpPr>
          <p:cNvPr id="3166211" name="Rectangle 3"/>
          <p:cNvSpPr>
            <a:spLocks noChangeArrowheads="1"/>
          </p:cNvSpPr>
          <p:nvPr/>
        </p:nvSpPr>
        <p:spPr bwMode="auto">
          <a:xfrm>
            <a:off x="381000" y="4478338"/>
            <a:ext cx="7267575" cy="563562"/>
          </a:xfrm>
          <a:prstGeom prst="rect">
            <a:avLst/>
          </a:prstGeom>
          <a:solidFill>
            <a:srgbClr val="000080"/>
          </a:solidFill>
          <a:ln w="9525" algn="ctr">
            <a:noFill/>
            <a:miter lim="800000"/>
            <a:headEnd/>
            <a:tailEnd/>
          </a:ln>
          <a:effectLst/>
        </p:spPr>
        <p:txBody>
          <a:bodyPr wrap="none" anchor="ctr"/>
          <a:lstStyle/>
          <a:p>
            <a:pPr algn="ctr">
              <a:defRPr/>
            </a:pPr>
            <a:r>
              <a:rPr lang="en-US" sz="2800" i="0" u="sng">
                <a:solidFill>
                  <a:schemeClr val="bg1"/>
                </a:solidFill>
                <a:effectLst>
                  <a:outerShdw blurRad="38100" dist="38100" dir="2700000" algn="tl">
                    <a:srgbClr val="000000"/>
                  </a:outerShdw>
                </a:effectLst>
                <a:latin typeface="Eras Bold ITC" pitchFamily="34" charset="0"/>
                <a:cs typeface="Arial" charset="0"/>
              </a:rPr>
              <a:t>having been </a:t>
            </a:r>
            <a:r>
              <a:rPr lang="en-US" sz="2800" i="0" u="sng">
                <a:solidFill>
                  <a:srgbClr val="FFFF66"/>
                </a:solidFill>
                <a:effectLst>
                  <a:outerShdw blurRad="38100" dist="38100" dir="2700000" algn="tl">
                    <a:srgbClr val="000000"/>
                  </a:outerShdw>
                </a:effectLst>
                <a:latin typeface="Eras Bold ITC" pitchFamily="34" charset="0"/>
                <a:cs typeface="Arial" charset="0"/>
              </a:rPr>
              <a:t>buried with Him</a:t>
            </a:r>
            <a:r>
              <a:rPr lang="en-US" sz="2800" i="0" u="sng">
                <a:solidFill>
                  <a:schemeClr val="bg1"/>
                </a:solidFill>
                <a:effectLst>
                  <a:outerShdw blurRad="38100" dist="38100" dir="2700000" algn="tl">
                    <a:srgbClr val="000000"/>
                  </a:outerShdw>
                </a:effectLst>
                <a:latin typeface="Eras Bold ITC" pitchFamily="34" charset="0"/>
                <a:cs typeface="Arial" charset="0"/>
              </a:rPr>
              <a:t> in </a:t>
            </a:r>
            <a:r>
              <a:rPr lang="en-US" sz="2800" i="0" u="sng">
                <a:solidFill>
                  <a:srgbClr val="FFFF66"/>
                </a:solidFill>
                <a:effectLst>
                  <a:outerShdw blurRad="38100" dist="38100" dir="2700000" algn="tl">
                    <a:srgbClr val="000000"/>
                  </a:outerShdw>
                </a:effectLst>
                <a:latin typeface="Eras Bold ITC" pitchFamily="34" charset="0"/>
                <a:cs typeface="Arial" charset="0"/>
              </a:rPr>
              <a:t>baptism</a:t>
            </a:r>
          </a:p>
        </p:txBody>
      </p:sp>
      <p:sp>
        <p:nvSpPr>
          <p:cNvPr id="3166212" name="Rectangle 4"/>
          <p:cNvSpPr>
            <a:spLocks noChangeArrowheads="1"/>
          </p:cNvSpPr>
          <p:nvPr/>
        </p:nvSpPr>
        <p:spPr bwMode="auto">
          <a:xfrm>
            <a:off x="1881188" y="5754688"/>
            <a:ext cx="4875212" cy="563562"/>
          </a:xfrm>
          <a:prstGeom prst="rect">
            <a:avLst/>
          </a:prstGeom>
          <a:solidFill>
            <a:srgbClr val="000080"/>
          </a:solidFill>
          <a:ln w="9525" algn="ctr">
            <a:noFill/>
            <a:miter lim="800000"/>
            <a:headEnd/>
            <a:tailEnd/>
          </a:ln>
          <a:effectLst/>
        </p:spPr>
        <p:txBody>
          <a:bodyPr wrap="none" anchor="ctr"/>
          <a:lstStyle/>
          <a:p>
            <a:pPr algn="ctr">
              <a:defRPr/>
            </a:pPr>
            <a:r>
              <a:rPr lang="en-US" sz="2800" i="0" u="sng">
                <a:solidFill>
                  <a:srgbClr val="FFFF66"/>
                </a:solidFill>
                <a:effectLst>
                  <a:outerShdw blurRad="38100" dist="38100" dir="2700000" algn="tl">
                    <a:srgbClr val="000000"/>
                  </a:outerShdw>
                </a:effectLst>
                <a:latin typeface="Eras Bold ITC" pitchFamily="34" charset="0"/>
                <a:cs typeface="Arial" charset="0"/>
              </a:rPr>
              <a:t>faith</a:t>
            </a:r>
            <a:r>
              <a:rPr lang="en-US" sz="2800" i="0" u="sng">
                <a:solidFill>
                  <a:schemeClr val="bg1"/>
                </a:solidFill>
                <a:effectLst>
                  <a:outerShdw blurRad="38100" dist="38100" dir="2700000" algn="tl">
                    <a:srgbClr val="000000"/>
                  </a:outerShdw>
                </a:effectLst>
                <a:latin typeface="Eras Bold ITC" pitchFamily="34" charset="0"/>
                <a:cs typeface="Arial" charset="0"/>
              </a:rPr>
              <a:t> in the </a:t>
            </a:r>
            <a:r>
              <a:rPr lang="en-US" sz="2800" i="0" u="sng">
                <a:solidFill>
                  <a:srgbClr val="FFFF66"/>
                </a:solidFill>
                <a:effectLst>
                  <a:outerShdw blurRad="38100" dist="38100" dir="2700000" algn="tl">
                    <a:srgbClr val="000000"/>
                  </a:outerShdw>
                </a:effectLst>
                <a:latin typeface="Eras Bold ITC" pitchFamily="34" charset="0"/>
                <a:cs typeface="Arial" charset="0"/>
              </a:rPr>
              <a:t>working of God</a:t>
            </a:r>
          </a:p>
        </p:txBody>
      </p:sp>
      <p:sp>
        <p:nvSpPr>
          <p:cNvPr id="228357" name="Rectangle 5"/>
          <p:cNvSpPr>
            <a:spLocks noChangeArrowheads="1"/>
          </p:cNvSpPr>
          <p:nvPr/>
        </p:nvSpPr>
        <p:spPr bwMode="auto">
          <a:xfrm>
            <a:off x="295275" y="830263"/>
            <a:ext cx="2498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8966"/>
                </a:solidFill>
              </a:rPr>
              <a:t>Colossians 2:8-12</a:t>
            </a:r>
          </a:p>
        </p:txBody>
      </p:sp>
      <p:sp>
        <p:nvSpPr>
          <p:cNvPr id="228358" name="Rectangle 6"/>
          <p:cNvSpPr>
            <a:spLocks noGrp="1" noChangeArrowheads="1"/>
          </p:cNvSpPr>
          <p:nvPr>
            <p:ph type="title"/>
          </p:nvPr>
        </p:nvSpPr>
        <p:spPr>
          <a:xfrm>
            <a:off x="0" y="-90488"/>
            <a:ext cx="9144000" cy="1143001"/>
          </a:xfrm>
        </p:spPr>
        <p:txBody>
          <a:bodyPr/>
          <a:lstStyle/>
          <a:p>
            <a:pPr eaLnBrk="1" hangingPunct="1"/>
            <a:r>
              <a:rPr lang="en-US" sz="4400" smtClean="0"/>
              <a:t>Through Faith in </a:t>
            </a:r>
            <a:r>
              <a:rPr lang="en-US" sz="4400" smtClean="0">
                <a:solidFill>
                  <a:srgbClr val="E0014A"/>
                </a:solidFill>
              </a:rPr>
              <a:t>God’s Work</a:t>
            </a:r>
          </a:p>
        </p:txBody>
      </p:sp>
      <p:sp>
        <p:nvSpPr>
          <p:cNvPr id="3166215" name="AutoShape 7"/>
          <p:cNvSpPr>
            <a:spLocks noChangeArrowheads="1"/>
          </p:cNvSpPr>
          <p:nvPr/>
        </p:nvSpPr>
        <p:spPr bwMode="auto">
          <a:xfrm>
            <a:off x="415925" y="2432050"/>
            <a:ext cx="8378825" cy="23955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b="1" i="0">
                <a:solidFill>
                  <a:schemeClr val="bg1"/>
                </a:solidFill>
                <a:effectLst>
                  <a:outerShdw blurRad="38100" dist="38100" dir="2700000" algn="tl">
                    <a:srgbClr val="000000"/>
                  </a:outerShdw>
                </a:effectLst>
                <a:cs typeface="+mn-cs"/>
              </a:rPr>
              <a:t>But by</a:t>
            </a:r>
            <a:r>
              <a:rPr lang="en-US" i="0">
                <a:solidFill>
                  <a:schemeClr val="bg1"/>
                </a:solidFill>
                <a:effectLst>
                  <a:outerShdw blurRad="38100" dist="38100" dir="2700000" algn="tl">
                    <a:srgbClr val="000000"/>
                  </a:outerShdw>
                </a:effectLst>
                <a:latin typeface="Eras Bold ITC" pitchFamily="34" charset="0"/>
                <a:cs typeface="+mn-cs"/>
              </a:rPr>
              <a:t> </a:t>
            </a:r>
            <a:r>
              <a:rPr lang="en-US">
                <a:solidFill>
                  <a:srgbClr val="FFFF00"/>
                </a:solidFill>
                <a:effectLst>
                  <a:outerShdw blurRad="38100" dist="38100" dir="2700000" algn="tl">
                    <a:srgbClr val="000000"/>
                  </a:outerShdw>
                </a:effectLst>
                <a:latin typeface="Eras Bold ITC" pitchFamily="34" charset="0"/>
                <a:cs typeface="+mn-cs"/>
              </a:rPr>
              <a:t>His doing</a:t>
            </a:r>
            <a:r>
              <a:rPr lang="en-US" i="0">
                <a:solidFill>
                  <a:schemeClr val="bg1"/>
                </a:solidFill>
                <a:effectLst>
                  <a:outerShdw blurRad="38100" dist="38100" dir="2700000" algn="tl">
                    <a:srgbClr val="000000"/>
                  </a:outerShdw>
                </a:effectLst>
                <a:latin typeface="Eras Bold ITC" pitchFamily="34" charset="0"/>
                <a:cs typeface="+mn-cs"/>
              </a:rPr>
              <a:t> </a:t>
            </a:r>
            <a:r>
              <a:rPr lang="en-US" b="1" i="0" u="sng">
                <a:solidFill>
                  <a:schemeClr val="bg1"/>
                </a:solidFill>
                <a:effectLst>
                  <a:outerShdw blurRad="38100" dist="38100" dir="2700000" algn="tl">
                    <a:srgbClr val="000000"/>
                  </a:outerShdw>
                </a:effectLst>
                <a:cs typeface="+mn-cs"/>
              </a:rPr>
              <a:t>you are in Christ Jesus</a:t>
            </a:r>
            <a:r>
              <a:rPr lang="en-US" b="1" i="0">
                <a:solidFill>
                  <a:schemeClr val="bg1"/>
                </a:solidFill>
                <a:effectLst>
                  <a:outerShdw blurRad="38100" dist="38100" dir="2700000" algn="tl">
                    <a:srgbClr val="000000"/>
                  </a:outerShdw>
                </a:effectLst>
                <a:cs typeface="+mn-cs"/>
              </a:rPr>
              <a:t>, </a:t>
            </a:r>
          </a:p>
          <a:p>
            <a:pPr algn="ctr">
              <a:defRPr/>
            </a:pPr>
            <a:r>
              <a:rPr lang="en-US" b="1" i="0">
                <a:solidFill>
                  <a:schemeClr val="bg1"/>
                </a:solidFill>
                <a:effectLst>
                  <a:outerShdw blurRad="38100" dist="38100" dir="2700000" algn="tl">
                    <a:srgbClr val="000000"/>
                  </a:outerShdw>
                </a:effectLst>
                <a:cs typeface="+mn-cs"/>
              </a:rPr>
              <a:t>who </a:t>
            </a:r>
            <a:r>
              <a:rPr lang="en-US" b="1" i="0" u="sng">
                <a:solidFill>
                  <a:schemeClr val="bg1"/>
                </a:solidFill>
                <a:effectLst>
                  <a:outerShdw blurRad="38100" dist="38100" dir="2700000" algn="tl">
                    <a:srgbClr val="000000"/>
                  </a:outerShdw>
                </a:effectLst>
                <a:cs typeface="+mn-cs"/>
              </a:rPr>
              <a:t>became to us</a:t>
            </a:r>
            <a:r>
              <a:rPr lang="en-US" b="1" i="0">
                <a:solidFill>
                  <a:schemeClr val="bg1"/>
                </a:solidFill>
                <a:effectLst>
                  <a:outerShdw blurRad="38100" dist="38100" dir="2700000" algn="tl">
                    <a:srgbClr val="000000"/>
                  </a:outerShdw>
                </a:effectLst>
                <a:cs typeface="+mn-cs"/>
              </a:rPr>
              <a:t> wisdom from God, and </a:t>
            </a:r>
            <a:r>
              <a:rPr lang="en-US" b="1" i="0">
                <a:solidFill>
                  <a:srgbClr val="FFFF00"/>
                </a:solidFill>
                <a:effectLst>
                  <a:outerShdw blurRad="38100" dist="38100" dir="2700000" algn="tl">
                    <a:srgbClr val="000000"/>
                  </a:outerShdw>
                </a:effectLst>
                <a:cs typeface="+mn-cs"/>
              </a:rPr>
              <a:t>righteousness</a:t>
            </a:r>
            <a:r>
              <a:rPr lang="en-US" b="1" i="0">
                <a:solidFill>
                  <a:schemeClr val="bg1"/>
                </a:solidFill>
                <a:effectLst>
                  <a:outerShdw blurRad="38100" dist="38100" dir="2700000" algn="tl">
                    <a:srgbClr val="000000"/>
                  </a:outerShdw>
                </a:effectLst>
                <a:cs typeface="+mn-cs"/>
              </a:rPr>
              <a:t> and </a:t>
            </a:r>
            <a:r>
              <a:rPr lang="en-US" b="1" i="0">
                <a:solidFill>
                  <a:srgbClr val="FFFF00"/>
                </a:solidFill>
                <a:effectLst>
                  <a:outerShdw blurRad="38100" dist="38100" dir="2700000" algn="tl">
                    <a:srgbClr val="000000"/>
                  </a:outerShdw>
                </a:effectLst>
                <a:cs typeface="+mn-cs"/>
              </a:rPr>
              <a:t>sanctification</a:t>
            </a:r>
            <a:r>
              <a:rPr lang="en-US" b="1" i="0">
                <a:solidFill>
                  <a:schemeClr val="bg1"/>
                </a:solidFill>
                <a:effectLst>
                  <a:outerShdw blurRad="38100" dist="38100" dir="2700000" algn="tl">
                    <a:srgbClr val="000000"/>
                  </a:outerShdw>
                </a:effectLst>
                <a:cs typeface="+mn-cs"/>
              </a:rPr>
              <a:t>, </a:t>
            </a:r>
          </a:p>
          <a:p>
            <a:pPr algn="ctr">
              <a:defRPr/>
            </a:pPr>
            <a:r>
              <a:rPr lang="en-US" b="1" i="0">
                <a:solidFill>
                  <a:schemeClr val="bg1"/>
                </a:solidFill>
                <a:effectLst>
                  <a:outerShdw blurRad="38100" dist="38100" dir="2700000" algn="tl">
                    <a:srgbClr val="000000"/>
                  </a:outerShdw>
                </a:effectLst>
                <a:cs typeface="+mn-cs"/>
              </a:rPr>
              <a:t>and </a:t>
            </a:r>
            <a:r>
              <a:rPr lang="en-US" b="1" i="0">
                <a:solidFill>
                  <a:srgbClr val="FFFF00"/>
                </a:solidFill>
                <a:effectLst>
                  <a:outerShdw blurRad="38100" dist="38100" dir="2700000" algn="tl">
                    <a:srgbClr val="000000"/>
                  </a:outerShdw>
                </a:effectLst>
                <a:cs typeface="+mn-cs"/>
              </a:rPr>
              <a:t>redemption.</a:t>
            </a:r>
            <a:r>
              <a:rPr lang="en-US" b="1" i="0">
                <a:solidFill>
                  <a:schemeClr val="bg1"/>
                </a:solidFill>
                <a:effectLst>
                  <a:outerShdw blurRad="38100" dist="38100" dir="2700000" algn="tl">
                    <a:srgbClr val="000000"/>
                  </a:outerShdw>
                </a:effectLst>
                <a:cs typeface="+mn-cs"/>
              </a:rPr>
              <a:t> </a:t>
            </a:r>
            <a:r>
              <a:rPr lang="en-US" sz="2400" b="1" i="0">
                <a:solidFill>
                  <a:schemeClr val="bg1"/>
                </a:solidFill>
                <a:effectLst>
                  <a:outerShdw blurRad="38100" dist="38100" dir="2700000" algn="tl">
                    <a:srgbClr val="000000"/>
                  </a:outerShdw>
                </a:effectLst>
                <a:cs typeface="+mn-cs"/>
              </a:rPr>
              <a:t>1 Cor 1:30</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3166215"/>
                                        </p:tgtEl>
                                        <p:attrNameLst>
                                          <p:attrName>style.visibility</p:attrName>
                                        </p:attrNameLst>
                                      </p:cBhvr>
                                      <p:to>
                                        <p:strVal val="visible"/>
                                      </p:to>
                                    </p:set>
                                    <p:animEffect transition="in" filter="fade">
                                      <p:cBhvr>
                                        <p:cTn id="7" dur="1000"/>
                                        <p:tgtEl>
                                          <p:spTgt spid="3166215"/>
                                        </p:tgtEl>
                                      </p:cBhvr>
                                    </p:animEffect>
                                    <p:anim calcmode="lin" valueType="num">
                                      <p:cBhvr>
                                        <p:cTn id="8" dur="1000" fill="hold"/>
                                        <p:tgtEl>
                                          <p:spTgt spid="3166215"/>
                                        </p:tgtEl>
                                        <p:attrNameLst>
                                          <p:attrName>ppt_x</p:attrName>
                                        </p:attrNameLst>
                                      </p:cBhvr>
                                      <p:tavLst>
                                        <p:tav tm="0">
                                          <p:val>
                                            <p:strVal val="#ppt_x"/>
                                          </p:val>
                                        </p:tav>
                                        <p:tav tm="100000">
                                          <p:val>
                                            <p:strVal val="#ppt_x"/>
                                          </p:val>
                                        </p:tav>
                                      </p:tavLst>
                                    </p:anim>
                                    <p:anim calcmode="lin" valueType="num">
                                      <p:cBhvr>
                                        <p:cTn id="9" dur="1000" fill="hold"/>
                                        <p:tgtEl>
                                          <p:spTgt spid="31662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12"/>
          <p:cNvSpPr>
            <a:spLocks noGrp="1" noChangeArrowheads="1"/>
          </p:cNvSpPr>
          <p:nvPr>
            <p:ph type="title"/>
          </p:nvPr>
        </p:nvSpPr>
        <p:spPr/>
        <p:txBody>
          <a:bodyPr/>
          <a:lstStyle/>
          <a:p>
            <a:pPr eaLnBrk="1" hangingPunct="1"/>
            <a:r>
              <a:rPr lang="en-US" smtClean="0"/>
              <a:t>Baptism </a:t>
            </a:r>
            <a:r>
              <a:rPr lang="en-US" smtClean="0">
                <a:solidFill>
                  <a:srgbClr val="E0014A"/>
                </a:solidFill>
              </a:rPr>
              <a:t>Saves</a:t>
            </a:r>
            <a:r>
              <a:rPr lang="en-US" smtClean="0"/>
              <a:t> You</a:t>
            </a:r>
          </a:p>
        </p:txBody>
      </p:sp>
      <p:sp>
        <p:nvSpPr>
          <p:cNvPr id="1928195" name="Rectangle 3"/>
          <p:cNvSpPr>
            <a:spLocks noGrp="1" noChangeArrowheads="1"/>
          </p:cNvSpPr>
          <p:nvPr>
            <p:ph type="body" idx="4294967295"/>
          </p:nvPr>
        </p:nvSpPr>
        <p:spPr>
          <a:xfrm>
            <a:off x="669925" y="1766888"/>
            <a:ext cx="7864475" cy="3946525"/>
          </a:xfrm>
          <a:solidFill>
            <a:srgbClr val="000080">
              <a:alpha val="74901"/>
            </a:srgbClr>
          </a:solidFill>
        </p:spPr>
        <p:txBody>
          <a:bodyPr/>
          <a:lstStyle/>
          <a:p>
            <a:pPr marL="6350" indent="7938" eaLnBrk="1" hangingPunct="1">
              <a:buFontTx/>
              <a:buNone/>
            </a:pPr>
            <a:r>
              <a:rPr lang="en-US" b="1" smtClean="0">
                <a:solidFill>
                  <a:schemeClr val="bg1"/>
                </a:solidFill>
                <a:latin typeface="Eras Medium ITC" pitchFamily="34" charset="0"/>
              </a:rPr>
              <a:t>Corresponding to that, </a:t>
            </a:r>
          </a:p>
          <a:p>
            <a:pPr marL="6350" indent="7938" eaLnBrk="1" hangingPunct="1">
              <a:buFontTx/>
              <a:buNone/>
            </a:pPr>
            <a:r>
              <a:rPr lang="en-US" b="1" smtClean="0">
                <a:solidFill>
                  <a:schemeClr val="bg1"/>
                </a:solidFill>
                <a:latin typeface="Eras Medium ITC" pitchFamily="34" charset="0"/>
              </a:rPr>
              <a:t>baptism now saves you - - not the removal of dirt from the flesh, but </a:t>
            </a:r>
          </a:p>
          <a:p>
            <a:pPr marL="6350" indent="7938" eaLnBrk="1" hangingPunct="1">
              <a:buFontTx/>
              <a:buNone/>
            </a:pPr>
            <a:r>
              <a:rPr lang="en-US" b="1" u="sng" smtClean="0">
                <a:solidFill>
                  <a:srgbClr val="FFFF00"/>
                </a:solidFill>
                <a:latin typeface="Eras Medium ITC" pitchFamily="34" charset="0"/>
              </a:rPr>
              <a:t>an appeal to God for a good conscience,</a:t>
            </a:r>
            <a:r>
              <a:rPr lang="en-US" b="1" smtClean="0">
                <a:solidFill>
                  <a:schemeClr val="bg1"/>
                </a:solidFill>
                <a:latin typeface="Eras Medium ITC" pitchFamily="34" charset="0"/>
              </a:rPr>
              <a:t> </a:t>
            </a:r>
          </a:p>
          <a:p>
            <a:pPr marL="6350" indent="7938" eaLnBrk="1" hangingPunct="1">
              <a:buFontTx/>
              <a:buNone/>
            </a:pPr>
            <a:endParaRPr lang="en-US" b="1" u="sng" smtClean="0">
              <a:solidFill>
                <a:schemeClr val="bg1"/>
              </a:solidFill>
              <a:latin typeface="Eras Medium ITC" pitchFamily="34" charset="0"/>
            </a:endParaRPr>
          </a:p>
          <a:p>
            <a:pPr marL="6350" indent="7938" eaLnBrk="1" hangingPunct="1">
              <a:buFontTx/>
              <a:buNone/>
            </a:pPr>
            <a:r>
              <a:rPr lang="en-US" b="1" u="sng" smtClean="0">
                <a:solidFill>
                  <a:srgbClr val="FFFF00"/>
                </a:solidFill>
                <a:latin typeface="Eras Medium ITC" pitchFamily="34" charset="0"/>
              </a:rPr>
              <a:t>through the resurrection of Christ,</a:t>
            </a:r>
            <a:r>
              <a:rPr lang="en-US" b="1" smtClean="0">
                <a:solidFill>
                  <a:schemeClr val="bg1"/>
                </a:solidFill>
                <a:latin typeface="Eras Medium ITC" pitchFamily="34" charset="0"/>
              </a:rPr>
              <a:t> </a:t>
            </a:r>
          </a:p>
        </p:txBody>
      </p:sp>
      <p:sp>
        <p:nvSpPr>
          <p:cNvPr id="1928196" name="Rectangle 4"/>
          <p:cNvSpPr>
            <a:spLocks noChangeArrowheads="1"/>
          </p:cNvSpPr>
          <p:nvPr/>
        </p:nvSpPr>
        <p:spPr bwMode="auto">
          <a:xfrm>
            <a:off x="600075" y="2317750"/>
            <a:ext cx="4830763" cy="634456"/>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tIns="137160" anchor="ctr"/>
          <a:lstStyle/>
          <a:p>
            <a:pPr algn="ctr">
              <a:defRPr/>
            </a:pPr>
            <a:r>
              <a:rPr lang="en-US" i="0" dirty="0">
                <a:solidFill>
                  <a:srgbClr val="FFFF66"/>
                </a:solidFill>
                <a:effectLst>
                  <a:outerShdw blurRad="38100" dist="38100" dir="2700000" algn="tl">
                    <a:srgbClr val="000000"/>
                  </a:outerShdw>
                </a:effectLst>
                <a:latin typeface="Eras Bold ITC" pitchFamily="34" charset="0"/>
                <a:cs typeface="+mn-cs"/>
              </a:rPr>
              <a:t>baptism now saves you</a:t>
            </a:r>
          </a:p>
        </p:txBody>
      </p:sp>
      <p:sp>
        <p:nvSpPr>
          <p:cNvPr id="1928197" name="AutoShape 5"/>
          <p:cNvSpPr>
            <a:spLocks noChangeArrowheads="1"/>
          </p:cNvSpPr>
          <p:nvPr/>
        </p:nvSpPr>
        <p:spPr bwMode="auto">
          <a:xfrm rot="1353435">
            <a:off x="2882900" y="2949575"/>
            <a:ext cx="1182688" cy="638175"/>
          </a:xfrm>
          <a:prstGeom prst="downArrow">
            <a:avLst>
              <a:gd name="adj1" fmla="val 39500"/>
              <a:gd name="adj2" fmla="val 22838"/>
            </a:avLst>
          </a:pr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28198" name="AutoShape 6"/>
          <p:cNvSpPr>
            <a:spLocks noChangeArrowheads="1"/>
          </p:cNvSpPr>
          <p:nvPr/>
        </p:nvSpPr>
        <p:spPr bwMode="auto">
          <a:xfrm rot="-1365647">
            <a:off x="4184650" y="2919413"/>
            <a:ext cx="1182688" cy="1778000"/>
          </a:xfrm>
          <a:prstGeom prst="downArrow">
            <a:avLst>
              <a:gd name="adj1" fmla="val 39500"/>
              <a:gd name="adj2" fmla="val 34334"/>
            </a:avLst>
          </a:pr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28200" name="Rectangle 8"/>
          <p:cNvSpPr>
            <a:spLocks noChangeArrowheads="1"/>
          </p:cNvSpPr>
          <p:nvPr/>
        </p:nvSpPr>
        <p:spPr bwMode="auto">
          <a:xfrm>
            <a:off x="3435531" y="5729287"/>
            <a:ext cx="4932182" cy="475569"/>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defRPr/>
            </a:pPr>
            <a:r>
              <a:rPr lang="en-US" sz="2400" u="sng">
                <a:solidFill>
                  <a:schemeClr val="bg1"/>
                </a:solidFill>
                <a:effectLst>
                  <a:outerShdw blurRad="38100" dist="38100" dir="2700000" algn="tl">
                    <a:srgbClr val="000000"/>
                  </a:outerShdw>
                </a:effectLst>
                <a:latin typeface="Eras Bold ITC" pitchFamily="34" charset="0"/>
                <a:cs typeface="+mn-cs"/>
              </a:rPr>
              <a:t>in the working of God</a:t>
            </a:r>
            <a:r>
              <a:rPr lang="en-US" sz="2400">
                <a:solidFill>
                  <a:schemeClr val="bg1"/>
                </a:solidFill>
                <a:effectLst>
                  <a:outerShdw blurRad="38100" dist="38100" dir="2700000" algn="tl">
                    <a:srgbClr val="000000"/>
                  </a:outerShdw>
                </a:effectLst>
                <a:latin typeface="Eras Bold ITC" pitchFamily="34" charset="0"/>
                <a:cs typeface="+mn-cs"/>
              </a:rPr>
              <a:t>    </a:t>
            </a:r>
            <a:r>
              <a:rPr lang="en-US" sz="1800">
                <a:solidFill>
                  <a:srgbClr val="FFFF66"/>
                </a:solidFill>
                <a:effectLst>
                  <a:outerShdw blurRad="38100" dist="38100" dir="2700000" algn="tl">
                    <a:srgbClr val="000000"/>
                  </a:outerShdw>
                </a:effectLst>
                <a:latin typeface="Eras Bold ITC" pitchFamily="34" charset="0"/>
                <a:cs typeface="+mn-cs"/>
              </a:rPr>
              <a:t>Col 2:12</a:t>
            </a:r>
          </a:p>
        </p:txBody>
      </p:sp>
      <p:sp>
        <p:nvSpPr>
          <p:cNvPr id="1928201" name="AutoShape 9"/>
          <p:cNvSpPr>
            <a:spLocks noChangeArrowheads="1"/>
          </p:cNvSpPr>
          <p:nvPr/>
        </p:nvSpPr>
        <p:spPr bwMode="auto">
          <a:xfrm rot="1353435">
            <a:off x="2187575" y="3922713"/>
            <a:ext cx="1182688" cy="1879600"/>
          </a:xfrm>
          <a:prstGeom prst="downArrow">
            <a:avLst>
              <a:gd name="adj1" fmla="val 39500"/>
              <a:gd name="adj2" fmla="val 36295"/>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28202" name="AutoShape 10"/>
          <p:cNvSpPr>
            <a:spLocks noChangeArrowheads="1"/>
          </p:cNvSpPr>
          <p:nvPr/>
        </p:nvSpPr>
        <p:spPr bwMode="auto">
          <a:xfrm rot="-1365647">
            <a:off x="4886325" y="5067300"/>
            <a:ext cx="1182688" cy="625475"/>
          </a:xfrm>
          <a:prstGeom prst="downArrow">
            <a:avLst>
              <a:gd name="adj1" fmla="val 41176"/>
              <a:gd name="adj2" fmla="val 50380"/>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9398" name="Text Box 11"/>
          <p:cNvSpPr txBox="1">
            <a:spLocks noChangeArrowheads="1"/>
          </p:cNvSpPr>
          <p:nvPr/>
        </p:nvSpPr>
        <p:spPr bwMode="auto">
          <a:xfrm>
            <a:off x="655638" y="1323975"/>
            <a:ext cx="3643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spcBef>
                <a:spcPct val="50000"/>
              </a:spcBef>
            </a:pPr>
            <a:r>
              <a:rPr lang="en-US" sz="2400" b="1" i="0">
                <a:solidFill>
                  <a:srgbClr val="997934"/>
                </a:solidFill>
              </a:rPr>
              <a:t>1 Peter 3:21</a:t>
            </a:r>
          </a:p>
        </p:txBody>
      </p:sp>
      <p:sp>
        <p:nvSpPr>
          <p:cNvPr id="1928205" name="AutoShape 13"/>
          <p:cNvSpPr>
            <a:spLocks noChangeArrowheads="1"/>
          </p:cNvSpPr>
          <p:nvPr/>
        </p:nvSpPr>
        <p:spPr bwMode="auto">
          <a:xfrm>
            <a:off x="334850" y="3058699"/>
            <a:ext cx="8378825" cy="23955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b="1" i="0" u="sng">
                <a:solidFill>
                  <a:srgbClr val="FFFF00"/>
                </a:solidFill>
                <a:effectLst>
                  <a:outerShdw blurRad="38100" dist="38100" dir="2700000" algn="tl">
                    <a:srgbClr val="000000"/>
                  </a:outerShdw>
                </a:effectLst>
                <a:cs typeface="+mn-cs"/>
              </a:rPr>
              <a:t>having been </a:t>
            </a:r>
            <a:r>
              <a:rPr lang="en-US" b="1" u="sng">
                <a:solidFill>
                  <a:srgbClr val="FFFF00"/>
                </a:solidFill>
                <a:effectLst>
                  <a:outerShdw blurRad="38100" dist="38100" dir="2700000" algn="tl">
                    <a:srgbClr val="000000"/>
                  </a:outerShdw>
                </a:effectLst>
                <a:cs typeface="+mn-cs"/>
              </a:rPr>
              <a:t>buried with Him</a:t>
            </a:r>
            <a:r>
              <a:rPr lang="en-US" b="1" i="0" u="sng">
                <a:solidFill>
                  <a:srgbClr val="FFFF00"/>
                </a:solidFill>
                <a:effectLst>
                  <a:outerShdw blurRad="38100" dist="38100" dir="2700000" algn="tl">
                    <a:srgbClr val="000000"/>
                  </a:outerShdw>
                </a:effectLst>
                <a:cs typeface="+mn-cs"/>
              </a:rPr>
              <a:t> in </a:t>
            </a:r>
            <a:r>
              <a:rPr lang="en-US" b="1" u="sng">
                <a:solidFill>
                  <a:srgbClr val="FFFF00"/>
                </a:solidFill>
                <a:effectLst>
                  <a:outerShdw blurRad="38100" dist="38100" dir="2700000" algn="tl">
                    <a:srgbClr val="000000"/>
                  </a:outerShdw>
                </a:effectLst>
                <a:cs typeface="+mn-cs"/>
              </a:rPr>
              <a:t>baptism</a:t>
            </a:r>
            <a:r>
              <a:rPr lang="en-US" i="0">
                <a:solidFill>
                  <a:schemeClr val="bg1"/>
                </a:solidFill>
                <a:effectLst>
                  <a:outerShdw blurRad="38100" dist="38100" dir="2700000" algn="tl">
                    <a:srgbClr val="000000"/>
                  </a:outerShdw>
                </a:effectLst>
                <a:cs typeface="+mn-cs"/>
              </a:rPr>
              <a:t>, in which </a:t>
            </a:r>
            <a:r>
              <a:rPr lang="en-US" i="0" u="sng">
                <a:solidFill>
                  <a:schemeClr val="bg1"/>
                </a:solidFill>
                <a:effectLst>
                  <a:outerShdw blurRad="38100" dist="38100" dir="2700000" algn="tl">
                    <a:srgbClr val="000000"/>
                  </a:outerShdw>
                </a:effectLst>
                <a:cs typeface="+mn-cs"/>
              </a:rPr>
              <a:t>you were also raised up with Him </a:t>
            </a:r>
          </a:p>
          <a:p>
            <a:pPr algn="ctr">
              <a:defRPr/>
            </a:pPr>
            <a:r>
              <a:rPr lang="en-US" i="0">
                <a:solidFill>
                  <a:schemeClr val="bg1"/>
                </a:solidFill>
                <a:effectLst>
                  <a:outerShdw blurRad="38100" dist="38100" dir="2700000" algn="tl">
                    <a:srgbClr val="000000"/>
                  </a:outerShdw>
                </a:effectLst>
                <a:cs typeface="+mn-cs"/>
              </a:rPr>
              <a:t>through </a:t>
            </a:r>
            <a:r>
              <a:rPr lang="en-US" b="1" u="sng">
                <a:solidFill>
                  <a:srgbClr val="FFFF00"/>
                </a:solidFill>
                <a:effectLst>
                  <a:outerShdw blurRad="38100" dist="38100" dir="2700000" algn="tl">
                    <a:srgbClr val="000000"/>
                  </a:outerShdw>
                </a:effectLst>
                <a:cs typeface="+mn-cs"/>
              </a:rPr>
              <a:t>faith</a:t>
            </a:r>
            <a:r>
              <a:rPr lang="en-US" b="1" i="0" u="sng">
                <a:solidFill>
                  <a:srgbClr val="FFFF00"/>
                </a:solidFill>
                <a:effectLst>
                  <a:outerShdw blurRad="38100" dist="38100" dir="2700000" algn="tl">
                    <a:srgbClr val="000000"/>
                  </a:outerShdw>
                </a:effectLst>
                <a:cs typeface="+mn-cs"/>
              </a:rPr>
              <a:t> in the </a:t>
            </a:r>
            <a:r>
              <a:rPr lang="en-US" b="1" u="sng">
                <a:solidFill>
                  <a:srgbClr val="FFFF00"/>
                </a:solidFill>
                <a:effectLst>
                  <a:outerShdw blurRad="38100" dist="38100" dir="2700000" algn="tl">
                    <a:srgbClr val="000000"/>
                  </a:outerShdw>
                </a:effectLst>
                <a:cs typeface="+mn-cs"/>
              </a:rPr>
              <a:t>working of God</a:t>
            </a:r>
            <a:r>
              <a:rPr lang="en-US" i="0" u="sng">
                <a:solidFill>
                  <a:srgbClr val="FFFF00"/>
                </a:solidFill>
                <a:effectLst>
                  <a:outerShdw blurRad="38100" dist="38100" dir="2700000" algn="tl">
                    <a:srgbClr val="000000"/>
                  </a:outerShdw>
                </a:effectLst>
                <a:cs typeface="+mn-cs"/>
              </a:rPr>
              <a:t>,</a:t>
            </a:r>
            <a:r>
              <a:rPr lang="en-US" i="0">
                <a:solidFill>
                  <a:schemeClr val="bg1"/>
                </a:solidFill>
                <a:effectLst>
                  <a:outerShdw blurRad="38100" dist="38100" dir="2700000" algn="tl">
                    <a:srgbClr val="000000"/>
                  </a:outerShdw>
                </a:effectLst>
                <a:cs typeface="+mn-cs"/>
              </a:rPr>
              <a:t> who raised Him from the dead.</a:t>
            </a:r>
            <a:r>
              <a:rPr lang="en-US" b="1" i="0">
                <a:solidFill>
                  <a:schemeClr val="bg1"/>
                </a:solidFill>
                <a:effectLst>
                  <a:outerShdw blurRad="38100" dist="38100" dir="2700000" algn="tl">
                    <a:srgbClr val="000000"/>
                  </a:outerShdw>
                </a:effectLst>
                <a:cs typeface="+mn-cs"/>
              </a:rPr>
              <a:t> </a:t>
            </a:r>
            <a:r>
              <a:rPr lang="en-US" sz="2400" b="1" i="0">
                <a:solidFill>
                  <a:srgbClr val="FFFF00"/>
                </a:solidFill>
                <a:effectLst>
                  <a:outerShdw blurRad="38100" dist="38100" dir="2700000" algn="tl">
                    <a:srgbClr val="000000"/>
                  </a:outerShdw>
                </a:effectLst>
                <a:cs typeface="+mn-cs"/>
              </a:rPr>
              <a:t>Col. 2:12</a:t>
            </a:r>
          </a:p>
        </p:txBody>
      </p:sp>
      <p:sp>
        <p:nvSpPr>
          <p:cNvPr id="1928199" name="Rectangle 7"/>
          <p:cNvSpPr>
            <a:spLocks noChangeArrowheads="1"/>
          </p:cNvSpPr>
          <p:nvPr/>
        </p:nvSpPr>
        <p:spPr bwMode="auto">
          <a:xfrm>
            <a:off x="1206500" y="5724524"/>
            <a:ext cx="2282825" cy="475569"/>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defRPr/>
            </a:pPr>
            <a:r>
              <a:rPr lang="en-US" sz="2400" u="sng" dirty="0">
                <a:solidFill>
                  <a:schemeClr val="bg1"/>
                </a:solidFill>
                <a:effectLst>
                  <a:outerShdw blurRad="38100" dist="38100" dir="2700000" algn="tl">
                    <a:srgbClr val="000000"/>
                  </a:outerShdw>
                </a:effectLst>
                <a:latin typeface="Eras Bold ITC" pitchFamily="34" charset="0"/>
                <a:cs typeface="+mn-cs"/>
              </a:rPr>
              <a:t>through faith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28195">
                                            <p:bg/>
                                          </p:spTgt>
                                        </p:tgtEl>
                                        <p:attrNameLst>
                                          <p:attrName>style.visibility</p:attrName>
                                        </p:attrNameLst>
                                      </p:cBhvr>
                                      <p:to>
                                        <p:strVal val="visible"/>
                                      </p:to>
                                    </p:set>
                                    <p:animEffect transition="in" filter="dissolve">
                                      <p:cBhvr>
                                        <p:cTn id="7" dur="500"/>
                                        <p:tgtEl>
                                          <p:spTgt spid="1928195">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28195">
                                            <p:txEl>
                                              <p:pRg st="0" end="0"/>
                                            </p:txEl>
                                          </p:spTgt>
                                        </p:tgtEl>
                                        <p:attrNameLst>
                                          <p:attrName>style.visibility</p:attrName>
                                        </p:attrNameLst>
                                      </p:cBhvr>
                                      <p:to>
                                        <p:strVal val="visible"/>
                                      </p:to>
                                    </p:set>
                                    <p:animEffect transition="in" filter="dissolve">
                                      <p:cBhvr>
                                        <p:cTn id="12" dur="500"/>
                                        <p:tgtEl>
                                          <p:spTgt spid="1928195">
                                            <p:txEl>
                                              <p:pRg st="0" end="0"/>
                                            </p:txEl>
                                          </p:spTgt>
                                        </p:tgtEl>
                                      </p:cBhvr>
                                    </p:animEffect>
                                  </p:childTnLst>
                                </p:cTn>
                              </p:par>
                            </p:childTnLst>
                          </p:cTn>
                        </p:par>
                        <p:par>
                          <p:cTn id="13" fill="hold" nodeType="afterGroup">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1928195">
                                            <p:txEl>
                                              <p:pRg st="1" end="1"/>
                                            </p:txEl>
                                          </p:spTgt>
                                        </p:tgtEl>
                                        <p:attrNameLst>
                                          <p:attrName>style.visibility</p:attrName>
                                        </p:attrNameLst>
                                      </p:cBhvr>
                                      <p:to>
                                        <p:strVal val="visible"/>
                                      </p:to>
                                    </p:set>
                                    <p:animEffect transition="in" filter="dissolve">
                                      <p:cBhvr>
                                        <p:cTn id="16" dur="500"/>
                                        <p:tgtEl>
                                          <p:spTgt spid="1928195">
                                            <p:txEl>
                                              <p:pRg st="1" end="1"/>
                                            </p:txEl>
                                          </p:spTgt>
                                        </p:tgtEl>
                                      </p:cBhvr>
                                    </p:animEffect>
                                  </p:childTnLst>
                                </p:cTn>
                              </p:par>
                            </p:childTnLst>
                          </p:cTn>
                        </p:par>
                        <p:par>
                          <p:cTn id="17" fill="hold" nodeType="afterGroup">
                            <p:stCondLst>
                              <p:cond delay="1000"/>
                            </p:stCondLst>
                            <p:childTnLst>
                              <p:par>
                                <p:cTn id="18" presetID="1" presetClass="entr" presetSubtype="0" fill="hold" nodeType="afterEffect">
                                  <p:stCondLst>
                                    <p:cond delay="0"/>
                                  </p:stCondLst>
                                  <p:childTnLst>
                                    <p:set>
                                      <p:cBhvr>
                                        <p:cTn id="19" dur="1" fill="hold">
                                          <p:stCondLst>
                                            <p:cond delay="0"/>
                                          </p:stCondLst>
                                        </p:cTn>
                                        <p:tgtEl>
                                          <p:spTgt spid="1928196"/>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928195">
                                            <p:txEl>
                                              <p:pRg st="2" end="2"/>
                                            </p:txEl>
                                          </p:spTgt>
                                        </p:tgtEl>
                                        <p:attrNameLst>
                                          <p:attrName>style.visibility</p:attrName>
                                        </p:attrNameLst>
                                      </p:cBhvr>
                                      <p:to>
                                        <p:strVal val="visible"/>
                                      </p:to>
                                    </p:set>
                                    <p:animEffect transition="in" filter="dissolve">
                                      <p:cBhvr>
                                        <p:cTn id="24" dur="500"/>
                                        <p:tgtEl>
                                          <p:spTgt spid="1928195">
                                            <p:txEl>
                                              <p:pRg st="2" end="2"/>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nodeType="clickEffect">
                                  <p:stCondLst>
                                    <p:cond delay="0"/>
                                  </p:stCondLst>
                                  <p:childTnLst>
                                    <p:set>
                                      <p:cBhvr>
                                        <p:cTn id="28" dur="1" fill="hold">
                                          <p:stCondLst>
                                            <p:cond delay="0"/>
                                          </p:stCondLst>
                                        </p:cTn>
                                        <p:tgtEl>
                                          <p:spTgt spid="1928197"/>
                                        </p:tgtEl>
                                        <p:attrNameLst>
                                          <p:attrName>style.visibility</p:attrName>
                                        </p:attrNameLst>
                                      </p:cBhvr>
                                      <p:to>
                                        <p:strVal val="visible"/>
                                      </p:to>
                                    </p:set>
                                    <p:animEffect transition="in" filter="wipe(up)">
                                      <p:cBhvr>
                                        <p:cTn id="29" dur="500"/>
                                        <p:tgtEl>
                                          <p:spTgt spid="192819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nodeType="clickEffect">
                                  <p:stCondLst>
                                    <p:cond delay="0"/>
                                  </p:stCondLst>
                                  <p:childTnLst>
                                    <p:set>
                                      <p:cBhvr>
                                        <p:cTn id="33" dur="1" fill="hold">
                                          <p:stCondLst>
                                            <p:cond delay="0"/>
                                          </p:stCondLst>
                                        </p:cTn>
                                        <p:tgtEl>
                                          <p:spTgt spid="1928201"/>
                                        </p:tgtEl>
                                        <p:attrNameLst>
                                          <p:attrName>style.visibility</p:attrName>
                                        </p:attrNameLst>
                                      </p:cBhvr>
                                      <p:to>
                                        <p:strVal val="visible"/>
                                      </p:to>
                                    </p:set>
                                    <p:animEffect transition="in" filter="wipe(up)">
                                      <p:cBhvr>
                                        <p:cTn id="34" dur="500"/>
                                        <p:tgtEl>
                                          <p:spTgt spid="1928201"/>
                                        </p:tgtEl>
                                      </p:cBhvr>
                                    </p:animEffect>
                                  </p:childTnLst>
                                </p:cTn>
                              </p:par>
                            </p:childTnLst>
                          </p:cTn>
                        </p:par>
                        <p:par>
                          <p:cTn id="35" fill="hold" nodeType="afterGroup">
                            <p:stCondLst>
                              <p:cond delay="500"/>
                            </p:stCondLst>
                            <p:childTnLst>
                              <p:par>
                                <p:cTn id="36" presetID="10" presetClass="entr" presetSubtype="0" fill="hold" nodeType="afterEffect">
                                  <p:stCondLst>
                                    <p:cond delay="0"/>
                                  </p:stCondLst>
                                  <p:childTnLst>
                                    <p:set>
                                      <p:cBhvr>
                                        <p:cTn id="37" dur="1" fill="hold">
                                          <p:stCondLst>
                                            <p:cond delay="0"/>
                                          </p:stCondLst>
                                        </p:cTn>
                                        <p:tgtEl>
                                          <p:spTgt spid="1928199"/>
                                        </p:tgtEl>
                                        <p:attrNameLst>
                                          <p:attrName>style.visibility</p:attrName>
                                        </p:attrNameLst>
                                      </p:cBhvr>
                                      <p:to>
                                        <p:strVal val="visible"/>
                                      </p:to>
                                    </p:set>
                                    <p:animEffect transition="in" filter="fade">
                                      <p:cBhvr>
                                        <p:cTn id="38" dur="500"/>
                                        <p:tgtEl>
                                          <p:spTgt spid="1928199"/>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928195">
                                            <p:txEl>
                                              <p:pRg st="4" end="4"/>
                                            </p:txEl>
                                          </p:spTgt>
                                        </p:tgtEl>
                                        <p:attrNameLst>
                                          <p:attrName>style.visibility</p:attrName>
                                        </p:attrNameLst>
                                      </p:cBhvr>
                                      <p:to>
                                        <p:strVal val="visible"/>
                                      </p:to>
                                    </p:set>
                                    <p:animEffect transition="in" filter="dissolve">
                                      <p:cBhvr>
                                        <p:cTn id="43" dur="500"/>
                                        <p:tgtEl>
                                          <p:spTgt spid="1928195">
                                            <p:txEl>
                                              <p:pRg st="4" end="4"/>
                                            </p:txEl>
                                          </p:spTgt>
                                        </p:tgtEl>
                                      </p:cBhvr>
                                    </p:animEffect>
                                  </p:childTnLst>
                                </p:cTn>
                              </p:par>
                              <p:par>
                                <p:cTn id="44" presetID="10" presetClass="exit" presetSubtype="0" fill="hold" nodeType="withEffect">
                                  <p:stCondLst>
                                    <p:cond delay="0"/>
                                  </p:stCondLst>
                                  <p:childTnLst>
                                    <p:animEffect transition="out" filter="fade">
                                      <p:cBhvr>
                                        <p:cTn id="45" dur="2000"/>
                                        <p:tgtEl>
                                          <p:spTgt spid="1928201"/>
                                        </p:tgtEl>
                                      </p:cBhvr>
                                    </p:animEffect>
                                    <p:set>
                                      <p:cBhvr>
                                        <p:cTn id="46" dur="1" fill="hold">
                                          <p:stCondLst>
                                            <p:cond delay="1999"/>
                                          </p:stCondLst>
                                        </p:cTn>
                                        <p:tgtEl>
                                          <p:spTgt spid="1928201"/>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nodeType="clickEffect">
                                  <p:stCondLst>
                                    <p:cond delay="0"/>
                                  </p:stCondLst>
                                  <p:childTnLst>
                                    <p:set>
                                      <p:cBhvr>
                                        <p:cTn id="50" dur="1" fill="hold">
                                          <p:stCondLst>
                                            <p:cond delay="0"/>
                                          </p:stCondLst>
                                        </p:cTn>
                                        <p:tgtEl>
                                          <p:spTgt spid="1928198"/>
                                        </p:tgtEl>
                                        <p:attrNameLst>
                                          <p:attrName>style.visibility</p:attrName>
                                        </p:attrNameLst>
                                      </p:cBhvr>
                                      <p:to>
                                        <p:strVal val="visible"/>
                                      </p:to>
                                    </p:set>
                                    <p:animEffect transition="in" filter="wipe(up)">
                                      <p:cBhvr>
                                        <p:cTn id="51" dur="500"/>
                                        <p:tgtEl>
                                          <p:spTgt spid="1928198"/>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1" fill="hold" nodeType="clickEffect">
                                  <p:stCondLst>
                                    <p:cond delay="0"/>
                                  </p:stCondLst>
                                  <p:childTnLst>
                                    <p:set>
                                      <p:cBhvr>
                                        <p:cTn id="55" dur="1" fill="hold">
                                          <p:stCondLst>
                                            <p:cond delay="0"/>
                                          </p:stCondLst>
                                        </p:cTn>
                                        <p:tgtEl>
                                          <p:spTgt spid="1928202"/>
                                        </p:tgtEl>
                                        <p:attrNameLst>
                                          <p:attrName>style.visibility</p:attrName>
                                        </p:attrNameLst>
                                      </p:cBhvr>
                                      <p:to>
                                        <p:strVal val="visible"/>
                                      </p:to>
                                    </p:set>
                                    <p:animEffect transition="in" filter="wipe(up)">
                                      <p:cBhvr>
                                        <p:cTn id="56" dur="500"/>
                                        <p:tgtEl>
                                          <p:spTgt spid="1928202"/>
                                        </p:tgtEl>
                                      </p:cBhvr>
                                    </p:animEffect>
                                  </p:childTnLst>
                                </p:cTn>
                              </p:par>
                            </p:childTnLst>
                          </p:cTn>
                        </p:par>
                        <p:par>
                          <p:cTn id="57" fill="hold" nodeType="afterGroup">
                            <p:stCondLst>
                              <p:cond delay="500"/>
                            </p:stCondLst>
                            <p:childTnLst>
                              <p:par>
                                <p:cTn id="58" presetID="10" presetClass="entr" presetSubtype="0" fill="hold" nodeType="afterEffect">
                                  <p:stCondLst>
                                    <p:cond delay="0"/>
                                  </p:stCondLst>
                                  <p:childTnLst>
                                    <p:set>
                                      <p:cBhvr>
                                        <p:cTn id="59" dur="1" fill="hold">
                                          <p:stCondLst>
                                            <p:cond delay="0"/>
                                          </p:stCondLst>
                                        </p:cTn>
                                        <p:tgtEl>
                                          <p:spTgt spid="1928200"/>
                                        </p:tgtEl>
                                        <p:attrNameLst>
                                          <p:attrName>style.visibility</p:attrName>
                                        </p:attrNameLst>
                                      </p:cBhvr>
                                      <p:to>
                                        <p:strVal val="visible"/>
                                      </p:to>
                                    </p:set>
                                    <p:animEffect transition="in" filter="fade">
                                      <p:cBhvr>
                                        <p:cTn id="60" dur="500"/>
                                        <p:tgtEl>
                                          <p:spTgt spid="192820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47" presetClass="entr" presetSubtype="0" fill="hold" nodeType="clickEffect">
                                  <p:stCondLst>
                                    <p:cond delay="0"/>
                                  </p:stCondLst>
                                  <p:childTnLst>
                                    <p:set>
                                      <p:cBhvr>
                                        <p:cTn id="64" dur="1" fill="hold">
                                          <p:stCondLst>
                                            <p:cond delay="0"/>
                                          </p:stCondLst>
                                        </p:cTn>
                                        <p:tgtEl>
                                          <p:spTgt spid="1928205"/>
                                        </p:tgtEl>
                                        <p:attrNameLst>
                                          <p:attrName>style.visibility</p:attrName>
                                        </p:attrNameLst>
                                      </p:cBhvr>
                                      <p:to>
                                        <p:strVal val="visible"/>
                                      </p:to>
                                    </p:set>
                                    <p:animEffect transition="in" filter="fade">
                                      <p:cBhvr>
                                        <p:cTn id="65" dur="1000"/>
                                        <p:tgtEl>
                                          <p:spTgt spid="1928205"/>
                                        </p:tgtEl>
                                      </p:cBhvr>
                                    </p:animEffect>
                                    <p:anim calcmode="lin" valueType="num">
                                      <p:cBhvr>
                                        <p:cTn id="66" dur="1000" fill="hold"/>
                                        <p:tgtEl>
                                          <p:spTgt spid="1928205"/>
                                        </p:tgtEl>
                                        <p:attrNameLst>
                                          <p:attrName>ppt_x</p:attrName>
                                        </p:attrNameLst>
                                      </p:cBhvr>
                                      <p:tavLst>
                                        <p:tav tm="0">
                                          <p:val>
                                            <p:strVal val="#ppt_x"/>
                                          </p:val>
                                        </p:tav>
                                        <p:tav tm="100000">
                                          <p:val>
                                            <p:strVal val="#ppt_x"/>
                                          </p:val>
                                        </p:tav>
                                      </p:tavLst>
                                    </p:anim>
                                    <p:anim calcmode="lin" valueType="num">
                                      <p:cBhvr>
                                        <p:cTn id="67" dur="1000" fill="hold"/>
                                        <p:tgtEl>
                                          <p:spTgt spid="19282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8195" grpId="0" build="p"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p:txBody>
          <a:bodyPr/>
          <a:lstStyle/>
          <a:p>
            <a:pPr eaLnBrk="1" hangingPunct="1"/>
            <a:r>
              <a:rPr lang="en-US" sz="4800" smtClean="0"/>
              <a:t>Washing - The Figure of Baptism</a:t>
            </a:r>
          </a:p>
        </p:txBody>
      </p:sp>
      <p:sp>
        <p:nvSpPr>
          <p:cNvPr id="3322883" name="Rectangle 3"/>
          <p:cNvSpPr>
            <a:spLocks noChangeArrowheads="1"/>
          </p:cNvSpPr>
          <p:nvPr/>
        </p:nvSpPr>
        <p:spPr bwMode="auto">
          <a:xfrm>
            <a:off x="388938" y="1403350"/>
            <a:ext cx="8364537" cy="5113338"/>
          </a:xfrm>
          <a:prstGeom prst="rect">
            <a:avLst/>
          </a:prstGeom>
          <a:solidFill>
            <a:srgbClr val="000080">
              <a:alpha val="39999"/>
            </a:srgbClr>
          </a:solidFill>
          <a:ln w="9525" algn="ctr">
            <a:noFill/>
            <a:miter lim="800000"/>
            <a:headEnd/>
            <a:tailEnd/>
          </a:ln>
          <a:effectLst/>
        </p:spPr>
        <p:txBody>
          <a:bodyPr>
            <a:spAutoFit/>
          </a:bodyPr>
          <a:lstStyle/>
          <a:p>
            <a:pPr>
              <a:defRPr/>
            </a:pPr>
            <a:r>
              <a:rPr lang="en-US" sz="1800" b="1" i="0">
                <a:solidFill>
                  <a:schemeClr val="bg1"/>
                </a:solidFill>
                <a:effectLst>
                  <a:outerShdw blurRad="38100" dist="38100" dir="2700000" algn="tl">
                    <a:srgbClr val="000000"/>
                  </a:outerShdw>
                </a:effectLst>
                <a:cs typeface="+mn-cs"/>
              </a:rPr>
              <a:t>(Acts 22:16)</a:t>
            </a:r>
            <a:r>
              <a:rPr lang="en-US" sz="1800" i="0">
                <a:solidFill>
                  <a:schemeClr val="bg1"/>
                </a:solidFill>
                <a:effectLst>
                  <a:outerShdw blurRad="38100" dist="38100" dir="2700000" algn="tl">
                    <a:srgbClr val="000000"/>
                  </a:outerShdw>
                </a:effectLst>
                <a:cs typeface="+mn-cs"/>
              </a:rPr>
              <a:t> </a:t>
            </a:r>
          </a:p>
          <a:p>
            <a:pPr>
              <a:defRPr/>
            </a:pPr>
            <a:r>
              <a:rPr lang="en-US" sz="1800">
                <a:solidFill>
                  <a:schemeClr val="bg1"/>
                </a:solidFill>
                <a:effectLst>
                  <a:outerShdw blurRad="38100" dist="38100" dir="2700000" algn="tl">
                    <a:srgbClr val="000000"/>
                  </a:outerShdw>
                </a:effectLst>
                <a:cs typeface="+mn-cs"/>
              </a:rPr>
              <a:t>'</a:t>
            </a:r>
            <a:r>
              <a:rPr lang="en-US" sz="2400" b="1">
                <a:solidFill>
                  <a:schemeClr val="bg1"/>
                </a:solidFill>
                <a:effectLst>
                  <a:outerShdw blurRad="38100" dist="38100" dir="2700000" algn="tl">
                    <a:srgbClr val="000000"/>
                  </a:outerShdw>
                </a:effectLst>
                <a:cs typeface="+mn-cs"/>
              </a:rPr>
              <a:t>Now why do you delay? Get up and </a:t>
            </a:r>
          </a:p>
          <a:p>
            <a:pPr>
              <a:defRPr/>
            </a:pPr>
            <a:r>
              <a:rPr lang="en-US" sz="2400" b="1" u="sng">
                <a:solidFill>
                  <a:srgbClr val="FFFF66"/>
                </a:solidFill>
                <a:effectLst>
                  <a:outerShdw blurRad="38100" dist="38100" dir="2700000" algn="tl">
                    <a:srgbClr val="000000"/>
                  </a:outerShdw>
                </a:effectLst>
                <a:cs typeface="+mn-cs"/>
              </a:rPr>
              <a:t>be baptized</a:t>
            </a:r>
            <a:r>
              <a:rPr lang="en-US" sz="2400" b="1">
                <a:solidFill>
                  <a:srgbClr val="FFFF66"/>
                </a:solidFill>
                <a:effectLst>
                  <a:outerShdw blurRad="38100" dist="38100" dir="2700000" algn="tl">
                    <a:srgbClr val="000000"/>
                  </a:outerShdw>
                </a:effectLst>
                <a:cs typeface="+mn-cs"/>
              </a:rPr>
              <a:t>,</a:t>
            </a:r>
            <a:r>
              <a:rPr lang="en-US" sz="2400" b="1">
                <a:solidFill>
                  <a:schemeClr val="bg1"/>
                </a:solidFill>
                <a:effectLst>
                  <a:outerShdw blurRad="38100" dist="38100" dir="2700000" algn="tl">
                    <a:srgbClr val="000000"/>
                  </a:outerShdw>
                </a:effectLst>
                <a:cs typeface="+mn-cs"/>
              </a:rPr>
              <a:t> </a:t>
            </a:r>
          </a:p>
          <a:p>
            <a:pPr>
              <a:defRPr/>
            </a:pPr>
            <a:r>
              <a:rPr lang="en-US" sz="2400" b="1">
                <a:solidFill>
                  <a:schemeClr val="bg1"/>
                </a:solidFill>
                <a:effectLst>
                  <a:outerShdw blurRad="38100" dist="38100" dir="2700000" algn="tl">
                    <a:srgbClr val="000000"/>
                  </a:outerShdw>
                </a:effectLst>
                <a:cs typeface="+mn-cs"/>
              </a:rPr>
              <a:t>	   and </a:t>
            </a:r>
            <a:r>
              <a:rPr lang="en-US" sz="2400" b="1" u="sng">
                <a:solidFill>
                  <a:srgbClr val="FFFF66"/>
                </a:solidFill>
                <a:effectLst>
                  <a:outerShdw blurRad="38100" dist="38100" dir="2700000" algn="tl">
                    <a:srgbClr val="000000"/>
                  </a:outerShdw>
                </a:effectLst>
                <a:cs typeface="+mn-cs"/>
              </a:rPr>
              <a:t>wash away your sins,</a:t>
            </a:r>
            <a:r>
              <a:rPr lang="en-US" sz="2400" b="1">
                <a:solidFill>
                  <a:schemeClr val="bg1"/>
                </a:solidFill>
                <a:effectLst>
                  <a:outerShdw blurRad="38100" dist="38100" dir="2700000" algn="tl">
                    <a:srgbClr val="000000"/>
                  </a:outerShdw>
                </a:effectLst>
                <a:cs typeface="+mn-cs"/>
              </a:rPr>
              <a:t> </a:t>
            </a:r>
          </a:p>
          <a:p>
            <a:pPr>
              <a:defRPr/>
            </a:pPr>
            <a:r>
              <a:rPr lang="en-US" sz="2400" b="1">
                <a:solidFill>
                  <a:schemeClr val="bg1"/>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calling on His name</a:t>
            </a:r>
            <a:r>
              <a:rPr lang="en-US" sz="2400" b="1">
                <a:solidFill>
                  <a:srgbClr val="FFFF66"/>
                </a:solidFill>
                <a:effectLst>
                  <a:outerShdw blurRad="38100" dist="38100" dir="2700000" algn="tl">
                    <a:srgbClr val="000000"/>
                  </a:outerShdw>
                </a:effectLst>
                <a:cs typeface="+mn-cs"/>
              </a:rPr>
              <a:t>.</a:t>
            </a:r>
            <a:r>
              <a:rPr lang="en-US" sz="2400" b="1">
                <a:solidFill>
                  <a:schemeClr val="bg1"/>
                </a:solidFill>
                <a:effectLst>
                  <a:outerShdw blurRad="38100" dist="38100" dir="2700000" algn="tl">
                    <a:srgbClr val="000000"/>
                  </a:outerShdw>
                </a:effectLst>
                <a:cs typeface="+mn-cs"/>
              </a:rPr>
              <a:t>‘</a:t>
            </a:r>
          </a:p>
          <a:p>
            <a:pPr>
              <a:defRPr/>
            </a:pPr>
            <a:r>
              <a:rPr lang="en-US" sz="1800" b="1" i="0">
                <a:solidFill>
                  <a:schemeClr val="bg1"/>
                </a:solidFill>
                <a:effectLst>
                  <a:outerShdw blurRad="38100" dist="38100" dir="2700000" algn="tl">
                    <a:srgbClr val="000000"/>
                  </a:outerShdw>
                </a:effectLst>
                <a:cs typeface="+mn-cs"/>
              </a:rPr>
              <a:t>(Titus 3:5)</a:t>
            </a:r>
            <a:r>
              <a:rPr lang="en-US" sz="1800" i="0">
                <a:solidFill>
                  <a:schemeClr val="bg1"/>
                </a:solidFill>
                <a:effectLst>
                  <a:outerShdw blurRad="38100" dist="38100" dir="2700000" algn="tl">
                    <a:srgbClr val="000000"/>
                  </a:outerShdw>
                </a:effectLst>
                <a:cs typeface="+mn-cs"/>
              </a:rPr>
              <a:t>  </a:t>
            </a:r>
            <a:r>
              <a:rPr lang="en-US" sz="2400" b="1">
                <a:solidFill>
                  <a:schemeClr val="bg1"/>
                </a:solidFill>
                <a:effectLst>
                  <a:outerShdw blurRad="38100" dist="38100" dir="2700000" algn="tl">
                    <a:srgbClr val="000000"/>
                  </a:outerShdw>
                </a:effectLst>
                <a:cs typeface="+mn-cs"/>
              </a:rPr>
              <a:t>…He saved us…</a:t>
            </a:r>
            <a:endParaRPr lang="en-US" sz="2400" b="1" u="sng">
              <a:solidFill>
                <a:schemeClr val="bg1"/>
              </a:solidFill>
              <a:effectLst>
                <a:outerShdw blurRad="38100" dist="38100" dir="2700000" algn="tl">
                  <a:srgbClr val="000000"/>
                </a:outerShdw>
              </a:effectLst>
              <a:cs typeface="+mn-cs"/>
            </a:endParaRPr>
          </a:p>
          <a:p>
            <a:pPr>
              <a:defRPr/>
            </a:pPr>
            <a:r>
              <a:rPr lang="en-US" sz="2400" b="1">
                <a:solidFill>
                  <a:schemeClr val="bg1"/>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by the washing of regeneration </a:t>
            </a:r>
          </a:p>
          <a:p>
            <a:pPr>
              <a:defRPr/>
            </a:pPr>
            <a:r>
              <a:rPr lang="en-US" sz="2400" b="1">
                <a:solidFill>
                  <a:srgbClr val="FFFF66"/>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and renewing by the Holy Spirit,</a:t>
            </a:r>
            <a:endParaRPr lang="en-US" sz="2400" b="1">
              <a:solidFill>
                <a:schemeClr val="bg1"/>
              </a:solidFill>
              <a:effectLst>
                <a:outerShdw blurRad="38100" dist="38100" dir="2700000" algn="tl">
                  <a:srgbClr val="000000"/>
                </a:outerShdw>
              </a:effectLst>
              <a:cs typeface="+mn-cs"/>
            </a:endParaRPr>
          </a:p>
          <a:p>
            <a:pPr>
              <a:defRPr/>
            </a:pPr>
            <a:r>
              <a:rPr lang="en-US" sz="1800" b="1" i="0">
                <a:solidFill>
                  <a:schemeClr val="bg1"/>
                </a:solidFill>
                <a:effectLst>
                  <a:outerShdw blurRad="38100" dist="38100" dir="2700000" algn="tl">
                    <a:srgbClr val="000000"/>
                  </a:outerShdw>
                </a:effectLst>
                <a:cs typeface="+mn-cs"/>
              </a:rPr>
              <a:t>(1 Corinthians 6:11)</a:t>
            </a:r>
            <a:r>
              <a:rPr lang="en-US" sz="1800" i="0">
                <a:solidFill>
                  <a:schemeClr val="bg1"/>
                </a:solidFill>
                <a:effectLst>
                  <a:outerShdw blurRad="38100" dist="38100" dir="2700000" algn="tl">
                    <a:srgbClr val="000000"/>
                  </a:outerShdw>
                </a:effectLst>
                <a:cs typeface="+mn-cs"/>
              </a:rPr>
              <a:t> </a:t>
            </a:r>
            <a:r>
              <a:rPr lang="en-US" sz="2400" b="1">
                <a:solidFill>
                  <a:schemeClr val="bg1"/>
                </a:solidFill>
                <a:effectLst>
                  <a:outerShdw blurRad="38100" dist="38100" dir="2700000" algn="tl">
                    <a:srgbClr val="000000"/>
                  </a:outerShdw>
                </a:effectLst>
                <a:cs typeface="+mn-cs"/>
              </a:rPr>
              <a:t>Such were some of you;</a:t>
            </a:r>
            <a:r>
              <a:rPr lang="en-US" sz="2400" b="1" u="sng">
                <a:solidFill>
                  <a:schemeClr val="bg1"/>
                </a:solidFill>
                <a:effectLst>
                  <a:outerShdw blurRad="38100" dist="38100" dir="2700000" algn="tl">
                    <a:srgbClr val="000000"/>
                  </a:outerShdw>
                </a:effectLst>
                <a:cs typeface="+mn-cs"/>
              </a:rPr>
              <a:t> </a:t>
            </a:r>
          </a:p>
          <a:p>
            <a:pPr>
              <a:defRPr/>
            </a:pPr>
            <a:r>
              <a:rPr lang="en-US" sz="2400" b="1">
                <a:solidFill>
                  <a:schemeClr val="bg1"/>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but you were washed, </a:t>
            </a:r>
          </a:p>
          <a:p>
            <a:pPr>
              <a:defRPr/>
            </a:pPr>
            <a:r>
              <a:rPr lang="en-US" sz="2400" b="1">
                <a:solidFill>
                  <a:srgbClr val="FFFF66"/>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but you were sanctified, </a:t>
            </a:r>
          </a:p>
          <a:p>
            <a:pPr>
              <a:defRPr/>
            </a:pPr>
            <a:r>
              <a:rPr lang="en-US" sz="2400" b="1">
                <a:solidFill>
                  <a:srgbClr val="FFFF66"/>
                </a:solidFill>
                <a:effectLst>
                  <a:outerShdw blurRad="38100" dist="38100" dir="2700000" algn="tl">
                    <a:srgbClr val="000000"/>
                  </a:outerShdw>
                </a:effectLst>
                <a:cs typeface="+mn-cs"/>
              </a:rPr>
              <a:t>					</a:t>
            </a:r>
            <a:r>
              <a:rPr lang="en-US" sz="2400" b="1" u="sng">
                <a:solidFill>
                  <a:srgbClr val="FFFF66"/>
                </a:solidFill>
                <a:effectLst>
                  <a:outerShdw blurRad="38100" dist="38100" dir="2700000" algn="tl">
                    <a:srgbClr val="000000"/>
                  </a:outerShdw>
                </a:effectLst>
                <a:cs typeface="+mn-cs"/>
              </a:rPr>
              <a:t>but you were  justified</a:t>
            </a:r>
            <a:r>
              <a:rPr lang="en-US" sz="2400" b="1">
                <a:solidFill>
                  <a:schemeClr val="bg1"/>
                </a:solidFill>
                <a:effectLst>
                  <a:outerShdw blurRad="38100" dist="38100" dir="2700000" algn="tl">
                    <a:srgbClr val="000000"/>
                  </a:outerShdw>
                </a:effectLst>
                <a:cs typeface="+mn-cs"/>
              </a:rPr>
              <a:t> </a:t>
            </a:r>
          </a:p>
          <a:p>
            <a:pPr>
              <a:defRPr/>
            </a:pPr>
            <a:r>
              <a:rPr lang="en-US" sz="2400" b="1">
                <a:solidFill>
                  <a:schemeClr val="bg1"/>
                </a:solidFill>
                <a:effectLst>
                  <a:outerShdw blurRad="38100" dist="38100" dir="2700000" algn="tl">
                    <a:srgbClr val="000000"/>
                  </a:outerShdw>
                </a:effectLst>
                <a:cs typeface="+mn-cs"/>
              </a:rPr>
              <a:t>in the name of the Lord Jesus Christ and in the Spirit of our God.</a:t>
            </a:r>
          </a:p>
        </p:txBody>
      </p:sp>
      <p:sp>
        <p:nvSpPr>
          <p:cNvPr id="3322884" name="Rectangle 4"/>
          <p:cNvSpPr>
            <a:spLocks noChangeArrowheads="1"/>
          </p:cNvSpPr>
          <p:nvPr/>
        </p:nvSpPr>
        <p:spPr bwMode="auto">
          <a:xfrm>
            <a:off x="2239963" y="2438400"/>
            <a:ext cx="329247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wash away your sins,</a:t>
            </a:r>
          </a:p>
        </p:txBody>
      </p:sp>
      <p:sp>
        <p:nvSpPr>
          <p:cNvPr id="3322885" name="Rectangle 5"/>
          <p:cNvSpPr>
            <a:spLocks noChangeArrowheads="1"/>
          </p:cNvSpPr>
          <p:nvPr/>
        </p:nvSpPr>
        <p:spPr bwMode="auto">
          <a:xfrm>
            <a:off x="2714625" y="3505200"/>
            <a:ext cx="4111178"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the washing of regeneration</a:t>
            </a:r>
          </a:p>
        </p:txBody>
      </p:sp>
      <p:sp>
        <p:nvSpPr>
          <p:cNvPr id="3322886" name="Rectangle 6"/>
          <p:cNvSpPr>
            <a:spLocks noChangeArrowheads="1"/>
          </p:cNvSpPr>
          <p:nvPr/>
        </p:nvSpPr>
        <p:spPr bwMode="auto">
          <a:xfrm>
            <a:off x="2884488" y="4603750"/>
            <a:ext cx="258127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you were washed</a:t>
            </a:r>
          </a:p>
        </p:txBody>
      </p:sp>
      <p:sp>
        <p:nvSpPr>
          <p:cNvPr id="3322887" name="Rectangle 7"/>
          <p:cNvSpPr>
            <a:spLocks noChangeArrowheads="1"/>
          </p:cNvSpPr>
          <p:nvPr/>
        </p:nvSpPr>
        <p:spPr bwMode="auto">
          <a:xfrm>
            <a:off x="411163" y="2057400"/>
            <a:ext cx="184467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be baptized,</a:t>
            </a:r>
          </a:p>
        </p:txBody>
      </p:sp>
      <p:sp>
        <p:nvSpPr>
          <p:cNvPr id="3322888" name="AutoShape 8"/>
          <p:cNvSpPr>
            <a:spLocks noChangeArrowheads="1"/>
          </p:cNvSpPr>
          <p:nvPr/>
        </p:nvSpPr>
        <p:spPr bwMode="auto">
          <a:xfrm>
            <a:off x="1541463" y="2039938"/>
            <a:ext cx="2498725" cy="59531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322889" name="AutoShape 9"/>
          <p:cNvSpPr>
            <a:spLocks noChangeArrowheads="1"/>
          </p:cNvSpPr>
          <p:nvPr/>
        </p:nvSpPr>
        <p:spPr bwMode="auto">
          <a:xfrm>
            <a:off x="3200400" y="2879725"/>
            <a:ext cx="1295400"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322890" name="AutoShape 10"/>
          <p:cNvSpPr>
            <a:spLocks noChangeArrowheads="1"/>
          </p:cNvSpPr>
          <p:nvPr/>
        </p:nvSpPr>
        <p:spPr bwMode="auto">
          <a:xfrm>
            <a:off x="3244850" y="3976688"/>
            <a:ext cx="1295400"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322891" name="Rectangle 11"/>
          <p:cNvSpPr>
            <a:spLocks noChangeArrowheads="1"/>
          </p:cNvSpPr>
          <p:nvPr/>
        </p:nvSpPr>
        <p:spPr bwMode="auto">
          <a:xfrm>
            <a:off x="5102225" y="4981575"/>
            <a:ext cx="1538288" cy="40957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sanctified</a:t>
            </a:r>
          </a:p>
        </p:txBody>
      </p:sp>
      <p:sp>
        <p:nvSpPr>
          <p:cNvPr id="3322892" name="AutoShape 12"/>
          <p:cNvSpPr>
            <a:spLocks noChangeArrowheads="1"/>
          </p:cNvSpPr>
          <p:nvPr/>
        </p:nvSpPr>
        <p:spPr bwMode="auto">
          <a:xfrm>
            <a:off x="4775200" y="4629150"/>
            <a:ext cx="1455738" cy="595313"/>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322893" name="Rectangle 13"/>
          <p:cNvSpPr>
            <a:spLocks noChangeArrowheads="1"/>
          </p:cNvSpPr>
          <p:nvPr/>
        </p:nvSpPr>
        <p:spPr bwMode="auto">
          <a:xfrm>
            <a:off x="6915150" y="5343525"/>
            <a:ext cx="13938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b="1" i="0" u="sng">
                <a:solidFill>
                  <a:schemeClr val="bg1"/>
                </a:solidFill>
                <a:cs typeface="+mn-cs"/>
              </a:rPr>
              <a:t>justified</a:t>
            </a:r>
          </a:p>
        </p:txBody>
      </p:sp>
      <p:sp>
        <p:nvSpPr>
          <p:cNvPr id="3322894" name="AutoShape 14"/>
          <p:cNvSpPr>
            <a:spLocks noChangeArrowheads="1"/>
          </p:cNvSpPr>
          <p:nvPr/>
        </p:nvSpPr>
        <p:spPr bwMode="auto">
          <a:xfrm>
            <a:off x="6146800" y="5024438"/>
            <a:ext cx="1455738" cy="59531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3322883">
                                            <p:bg/>
                                          </p:spTgt>
                                        </p:tgtEl>
                                        <p:attrNameLst>
                                          <p:attrName>style.visibility</p:attrName>
                                        </p:attrNameLst>
                                      </p:cBhvr>
                                      <p:to>
                                        <p:strVal val="visible"/>
                                      </p:to>
                                    </p:set>
                                    <p:animEffect transition="in" filter="fade">
                                      <p:cBhvr>
                                        <p:cTn id="7" dur="1000"/>
                                        <p:tgtEl>
                                          <p:spTgt spid="3322883">
                                            <p:bg/>
                                          </p:spTgt>
                                        </p:tgtEl>
                                      </p:cBhvr>
                                    </p:animEffect>
                                    <p:anim calcmode="lin" valueType="num">
                                      <p:cBhvr>
                                        <p:cTn id="8" dur="1000" fill="hold"/>
                                        <p:tgtEl>
                                          <p:spTgt spid="3322883">
                                            <p:bg/>
                                          </p:spTgt>
                                        </p:tgtEl>
                                        <p:attrNameLst>
                                          <p:attrName>ppt_x</p:attrName>
                                        </p:attrNameLst>
                                      </p:cBhvr>
                                      <p:tavLst>
                                        <p:tav tm="0">
                                          <p:val>
                                            <p:strVal val="#ppt_x"/>
                                          </p:val>
                                        </p:tav>
                                        <p:tav tm="100000">
                                          <p:val>
                                            <p:strVal val="#ppt_x"/>
                                          </p:val>
                                        </p:tav>
                                      </p:tavLst>
                                    </p:anim>
                                    <p:anim calcmode="lin" valueType="num">
                                      <p:cBhvr>
                                        <p:cTn id="9" dur="1000" fill="hold"/>
                                        <p:tgtEl>
                                          <p:spTgt spid="3322883">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9" presetClass="entr" presetSubtype="0" fill="hold" grpId="0" nodeType="afterEffect">
                                  <p:stCondLst>
                                    <p:cond delay="0"/>
                                  </p:stCondLst>
                                  <p:childTnLst>
                                    <p:set>
                                      <p:cBhvr>
                                        <p:cTn id="12" dur="1" fill="hold">
                                          <p:stCondLst>
                                            <p:cond delay="0"/>
                                          </p:stCondLst>
                                        </p:cTn>
                                        <p:tgtEl>
                                          <p:spTgt spid="3322883">
                                            <p:txEl>
                                              <p:pRg st="0" end="0"/>
                                            </p:txEl>
                                          </p:spTgt>
                                        </p:tgtEl>
                                        <p:attrNameLst>
                                          <p:attrName>style.visibility</p:attrName>
                                        </p:attrNameLst>
                                      </p:cBhvr>
                                      <p:to>
                                        <p:strVal val="visible"/>
                                      </p:to>
                                    </p:set>
                                    <p:animEffect transition="in" filter="dissolve">
                                      <p:cBhvr>
                                        <p:cTn id="13" dur="500"/>
                                        <p:tgtEl>
                                          <p:spTgt spid="3322883">
                                            <p:txEl>
                                              <p:pRg st="0" end="0"/>
                                            </p:txEl>
                                          </p:spTgt>
                                        </p:tgtEl>
                                      </p:cBhvr>
                                    </p:animEffect>
                                  </p:childTnLst>
                                </p:cTn>
                              </p:par>
                            </p:childTnLst>
                          </p:cTn>
                        </p:par>
                        <p:par>
                          <p:cTn id="14" fill="hold" nodeType="afterGroup">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3322883">
                                            <p:txEl>
                                              <p:pRg st="1" end="1"/>
                                            </p:txEl>
                                          </p:spTgt>
                                        </p:tgtEl>
                                        <p:attrNameLst>
                                          <p:attrName>style.visibility</p:attrName>
                                        </p:attrNameLst>
                                      </p:cBhvr>
                                      <p:to>
                                        <p:strVal val="visible"/>
                                      </p:to>
                                    </p:set>
                                    <p:animEffect transition="in" filter="dissolve">
                                      <p:cBhvr>
                                        <p:cTn id="17" dur="500"/>
                                        <p:tgtEl>
                                          <p:spTgt spid="3322883">
                                            <p:txEl>
                                              <p:pRg st="1" end="1"/>
                                            </p:txEl>
                                          </p:spTgt>
                                        </p:tgtEl>
                                      </p:cBhvr>
                                    </p:animEffect>
                                  </p:childTnLst>
                                </p:cTn>
                              </p:par>
                            </p:childTnLst>
                          </p:cTn>
                        </p:par>
                        <p:par>
                          <p:cTn id="18" fill="hold" nodeType="afterGroup">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3322883">
                                            <p:txEl>
                                              <p:pRg st="2" end="2"/>
                                            </p:txEl>
                                          </p:spTgt>
                                        </p:tgtEl>
                                        <p:attrNameLst>
                                          <p:attrName>style.visibility</p:attrName>
                                        </p:attrNameLst>
                                      </p:cBhvr>
                                      <p:to>
                                        <p:strVal val="visible"/>
                                      </p:to>
                                    </p:set>
                                    <p:animEffect transition="in" filter="dissolve">
                                      <p:cBhvr>
                                        <p:cTn id="21" dur="500"/>
                                        <p:tgtEl>
                                          <p:spTgt spid="3322883">
                                            <p:txEl>
                                              <p:pRg st="2" end="2"/>
                                            </p:txEl>
                                          </p:spTgt>
                                        </p:tgtEl>
                                      </p:cBhvr>
                                    </p:animEffect>
                                  </p:childTnLst>
                                </p:cTn>
                              </p:par>
                              <p:par>
                                <p:cTn id="22" presetID="2" presetClass="entr" presetSubtype="8" fill="hold" nodeType="withEffect">
                                  <p:stCondLst>
                                    <p:cond delay="0"/>
                                  </p:stCondLst>
                                  <p:childTnLst>
                                    <p:set>
                                      <p:cBhvr>
                                        <p:cTn id="23" dur="1" fill="hold">
                                          <p:stCondLst>
                                            <p:cond delay="0"/>
                                          </p:stCondLst>
                                        </p:cTn>
                                        <p:tgtEl>
                                          <p:spTgt spid="3322887"/>
                                        </p:tgtEl>
                                        <p:attrNameLst>
                                          <p:attrName>style.visibility</p:attrName>
                                        </p:attrNameLst>
                                      </p:cBhvr>
                                      <p:to>
                                        <p:strVal val="visible"/>
                                      </p:to>
                                    </p:set>
                                    <p:anim calcmode="lin" valueType="num">
                                      <p:cBhvr additive="base">
                                        <p:cTn id="24" dur="500" fill="hold"/>
                                        <p:tgtEl>
                                          <p:spTgt spid="3322887"/>
                                        </p:tgtEl>
                                        <p:attrNameLst>
                                          <p:attrName>ppt_x</p:attrName>
                                        </p:attrNameLst>
                                      </p:cBhvr>
                                      <p:tavLst>
                                        <p:tav tm="0">
                                          <p:val>
                                            <p:strVal val="0-#ppt_w/2"/>
                                          </p:val>
                                        </p:tav>
                                        <p:tav tm="100000">
                                          <p:val>
                                            <p:strVal val="#ppt_x"/>
                                          </p:val>
                                        </p:tav>
                                      </p:tavLst>
                                    </p:anim>
                                    <p:anim calcmode="lin" valueType="num">
                                      <p:cBhvr additive="base">
                                        <p:cTn id="25" dur="500" fill="hold"/>
                                        <p:tgtEl>
                                          <p:spTgt spid="3322887"/>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500"/>
                            </p:stCondLst>
                            <p:childTnLst>
                              <p:par>
                                <p:cTn id="27" presetID="9" presetClass="entr" presetSubtype="0" fill="hold" grpId="0" nodeType="afterEffect">
                                  <p:stCondLst>
                                    <p:cond delay="0"/>
                                  </p:stCondLst>
                                  <p:childTnLst>
                                    <p:set>
                                      <p:cBhvr>
                                        <p:cTn id="28" dur="1" fill="hold">
                                          <p:stCondLst>
                                            <p:cond delay="0"/>
                                          </p:stCondLst>
                                        </p:cTn>
                                        <p:tgtEl>
                                          <p:spTgt spid="3322883">
                                            <p:txEl>
                                              <p:pRg st="3" end="3"/>
                                            </p:txEl>
                                          </p:spTgt>
                                        </p:tgtEl>
                                        <p:attrNameLst>
                                          <p:attrName>style.visibility</p:attrName>
                                        </p:attrNameLst>
                                      </p:cBhvr>
                                      <p:to>
                                        <p:strVal val="visible"/>
                                      </p:to>
                                    </p:set>
                                    <p:animEffect transition="in" filter="dissolve">
                                      <p:cBhvr>
                                        <p:cTn id="29" dur="500"/>
                                        <p:tgtEl>
                                          <p:spTgt spid="3322883">
                                            <p:txEl>
                                              <p:pRg st="3" end="3"/>
                                            </p:txEl>
                                          </p:spTgt>
                                        </p:tgtEl>
                                      </p:cBhvr>
                                    </p:animEffect>
                                  </p:childTnLst>
                                </p:cTn>
                              </p:par>
                            </p:childTnLst>
                          </p:cTn>
                        </p:par>
                        <p:par>
                          <p:cTn id="30" fill="hold" nodeType="afterGroup">
                            <p:stCondLst>
                              <p:cond delay="3000"/>
                            </p:stCondLst>
                            <p:childTnLst>
                              <p:par>
                                <p:cTn id="31" presetID="2" presetClass="entr" presetSubtype="8" fill="hold" nodeType="afterEffect">
                                  <p:stCondLst>
                                    <p:cond delay="0"/>
                                  </p:stCondLst>
                                  <p:childTnLst>
                                    <p:set>
                                      <p:cBhvr>
                                        <p:cTn id="32" dur="1" fill="hold">
                                          <p:stCondLst>
                                            <p:cond delay="0"/>
                                          </p:stCondLst>
                                        </p:cTn>
                                        <p:tgtEl>
                                          <p:spTgt spid="3322884"/>
                                        </p:tgtEl>
                                        <p:attrNameLst>
                                          <p:attrName>style.visibility</p:attrName>
                                        </p:attrNameLst>
                                      </p:cBhvr>
                                      <p:to>
                                        <p:strVal val="visible"/>
                                      </p:to>
                                    </p:set>
                                    <p:anim calcmode="lin" valueType="num">
                                      <p:cBhvr additive="base">
                                        <p:cTn id="33" dur="500" fill="hold"/>
                                        <p:tgtEl>
                                          <p:spTgt spid="3322884"/>
                                        </p:tgtEl>
                                        <p:attrNameLst>
                                          <p:attrName>ppt_x</p:attrName>
                                        </p:attrNameLst>
                                      </p:cBhvr>
                                      <p:tavLst>
                                        <p:tav tm="0">
                                          <p:val>
                                            <p:strVal val="0-#ppt_w/2"/>
                                          </p:val>
                                        </p:tav>
                                        <p:tav tm="100000">
                                          <p:val>
                                            <p:strVal val="#ppt_x"/>
                                          </p:val>
                                        </p:tav>
                                      </p:tavLst>
                                    </p:anim>
                                    <p:anim calcmode="lin" valueType="num">
                                      <p:cBhvr additive="base">
                                        <p:cTn id="34" dur="500" fill="hold"/>
                                        <p:tgtEl>
                                          <p:spTgt spid="3322884"/>
                                        </p:tgtEl>
                                        <p:attrNameLst>
                                          <p:attrName>ppt_y</p:attrName>
                                        </p:attrNameLst>
                                      </p:cBhvr>
                                      <p:tavLst>
                                        <p:tav tm="0">
                                          <p:val>
                                            <p:strVal val="#ppt_y"/>
                                          </p:val>
                                        </p:tav>
                                        <p:tav tm="100000">
                                          <p:val>
                                            <p:strVal val="#ppt_y"/>
                                          </p:val>
                                        </p:tav>
                                      </p:tavLst>
                                    </p:anim>
                                  </p:childTnLst>
                                </p:cTn>
                              </p:par>
                              <p:par>
                                <p:cTn id="35" presetID="9" presetClass="entr" presetSubtype="0" fill="hold" grpId="0" nodeType="withEffect">
                                  <p:stCondLst>
                                    <p:cond delay="0"/>
                                  </p:stCondLst>
                                  <p:childTnLst>
                                    <p:set>
                                      <p:cBhvr>
                                        <p:cTn id="36" dur="1" fill="hold">
                                          <p:stCondLst>
                                            <p:cond delay="0"/>
                                          </p:stCondLst>
                                        </p:cTn>
                                        <p:tgtEl>
                                          <p:spTgt spid="3322883">
                                            <p:txEl>
                                              <p:pRg st="4" end="4"/>
                                            </p:txEl>
                                          </p:spTgt>
                                        </p:tgtEl>
                                        <p:attrNameLst>
                                          <p:attrName>style.visibility</p:attrName>
                                        </p:attrNameLst>
                                      </p:cBhvr>
                                      <p:to>
                                        <p:strVal val="visible"/>
                                      </p:to>
                                    </p:set>
                                    <p:animEffect transition="in" filter="dissolve">
                                      <p:cBhvr>
                                        <p:cTn id="37" dur="500"/>
                                        <p:tgtEl>
                                          <p:spTgt spid="3322883">
                                            <p:txEl>
                                              <p:pRg st="4" end="4"/>
                                            </p:txEl>
                                          </p:spTgt>
                                        </p:tgtEl>
                                      </p:cBhvr>
                                    </p:animEffect>
                                  </p:childTnLst>
                                </p:cTn>
                              </p:par>
                            </p:childTnLst>
                          </p:cTn>
                        </p:par>
                        <p:par>
                          <p:cTn id="38" fill="hold" nodeType="afterGroup">
                            <p:stCondLst>
                              <p:cond delay="3500"/>
                            </p:stCondLst>
                            <p:childTnLst>
                              <p:par>
                                <p:cTn id="39" presetID="22" presetClass="entr" presetSubtype="1" fill="hold" nodeType="afterEffect">
                                  <p:stCondLst>
                                    <p:cond delay="0"/>
                                  </p:stCondLst>
                                  <p:childTnLst>
                                    <p:set>
                                      <p:cBhvr>
                                        <p:cTn id="40" dur="1" fill="hold">
                                          <p:stCondLst>
                                            <p:cond delay="0"/>
                                          </p:stCondLst>
                                        </p:cTn>
                                        <p:tgtEl>
                                          <p:spTgt spid="3322888"/>
                                        </p:tgtEl>
                                        <p:attrNameLst>
                                          <p:attrName>style.visibility</p:attrName>
                                        </p:attrNameLst>
                                      </p:cBhvr>
                                      <p:to>
                                        <p:strVal val="visible"/>
                                      </p:to>
                                    </p:set>
                                    <p:animEffect transition="in" filter="wipe(up)">
                                      <p:cBhvr>
                                        <p:cTn id="41" dur="500"/>
                                        <p:tgtEl>
                                          <p:spTgt spid="332288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3322883">
                                            <p:txEl>
                                              <p:pRg st="5" end="5"/>
                                            </p:txEl>
                                          </p:spTgt>
                                        </p:tgtEl>
                                        <p:attrNameLst>
                                          <p:attrName>style.visibility</p:attrName>
                                        </p:attrNameLst>
                                      </p:cBhvr>
                                      <p:to>
                                        <p:strVal val="visible"/>
                                      </p:to>
                                    </p:set>
                                    <p:animEffect transition="in" filter="dissolve">
                                      <p:cBhvr>
                                        <p:cTn id="46" dur="500"/>
                                        <p:tgtEl>
                                          <p:spTgt spid="3322883">
                                            <p:txEl>
                                              <p:pRg st="5" end="5"/>
                                            </p:txEl>
                                          </p:spTgt>
                                        </p:tgtEl>
                                      </p:cBhvr>
                                    </p:animEffect>
                                  </p:childTnLst>
                                </p:cTn>
                              </p:par>
                            </p:childTnLst>
                          </p:cTn>
                        </p:par>
                        <p:par>
                          <p:cTn id="47" fill="hold" nodeType="afterGroup">
                            <p:stCondLst>
                              <p:cond delay="500"/>
                            </p:stCondLst>
                            <p:childTnLst>
                              <p:par>
                                <p:cTn id="48" presetID="9" presetClass="entr" presetSubtype="0" fill="hold" grpId="0" nodeType="afterEffect">
                                  <p:stCondLst>
                                    <p:cond delay="0"/>
                                  </p:stCondLst>
                                  <p:childTnLst>
                                    <p:set>
                                      <p:cBhvr>
                                        <p:cTn id="49" dur="1" fill="hold">
                                          <p:stCondLst>
                                            <p:cond delay="0"/>
                                          </p:stCondLst>
                                        </p:cTn>
                                        <p:tgtEl>
                                          <p:spTgt spid="3322883">
                                            <p:txEl>
                                              <p:pRg st="6" end="6"/>
                                            </p:txEl>
                                          </p:spTgt>
                                        </p:tgtEl>
                                        <p:attrNameLst>
                                          <p:attrName>style.visibility</p:attrName>
                                        </p:attrNameLst>
                                      </p:cBhvr>
                                      <p:to>
                                        <p:strVal val="visible"/>
                                      </p:to>
                                    </p:set>
                                    <p:animEffect transition="in" filter="dissolve">
                                      <p:cBhvr>
                                        <p:cTn id="50" dur="500"/>
                                        <p:tgtEl>
                                          <p:spTgt spid="3322883">
                                            <p:txEl>
                                              <p:pRg st="6" end="6"/>
                                            </p:txEl>
                                          </p:spTgt>
                                        </p:tgtEl>
                                      </p:cBhvr>
                                    </p:animEffect>
                                  </p:childTnLst>
                                </p:cTn>
                              </p:par>
                              <p:par>
                                <p:cTn id="51" presetID="2" presetClass="entr" presetSubtype="8" fill="hold" nodeType="withEffect">
                                  <p:stCondLst>
                                    <p:cond delay="0"/>
                                  </p:stCondLst>
                                  <p:childTnLst>
                                    <p:set>
                                      <p:cBhvr>
                                        <p:cTn id="52" dur="1" fill="hold">
                                          <p:stCondLst>
                                            <p:cond delay="0"/>
                                          </p:stCondLst>
                                        </p:cTn>
                                        <p:tgtEl>
                                          <p:spTgt spid="3322885"/>
                                        </p:tgtEl>
                                        <p:attrNameLst>
                                          <p:attrName>style.visibility</p:attrName>
                                        </p:attrNameLst>
                                      </p:cBhvr>
                                      <p:to>
                                        <p:strVal val="visible"/>
                                      </p:to>
                                    </p:set>
                                    <p:anim calcmode="lin" valueType="num">
                                      <p:cBhvr additive="base">
                                        <p:cTn id="53" dur="500" fill="hold"/>
                                        <p:tgtEl>
                                          <p:spTgt spid="3322885"/>
                                        </p:tgtEl>
                                        <p:attrNameLst>
                                          <p:attrName>ppt_x</p:attrName>
                                        </p:attrNameLst>
                                      </p:cBhvr>
                                      <p:tavLst>
                                        <p:tav tm="0">
                                          <p:val>
                                            <p:strVal val="0-#ppt_w/2"/>
                                          </p:val>
                                        </p:tav>
                                        <p:tav tm="100000">
                                          <p:val>
                                            <p:strVal val="#ppt_x"/>
                                          </p:val>
                                        </p:tav>
                                      </p:tavLst>
                                    </p:anim>
                                    <p:anim calcmode="lin" valueType="num">
                                      <p:cBhvr additive="base">
                                        <p:cTn id="54" dur="500" fill="hold"/>
                                        <p:tgtEl>
                                          <p:spTgt spid="3322885"/>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1000"/>
                            </p:stCondLst>
                            <p:childTnLst>
                              <p:par>
                                <p:cTn id="56" presetID="9" presetClass="entr" presetSubtype="0" fill="hold" grpId="0" nodeType="afterEffect">
                                  <p:stCondLst>
                                    <p:cond delay="0"/>
                                  </p:stCondLst>
                                  <p:childTnLst>
                                    <p:set>
                                      <p:cBhvr>
                                        <p:cTn id="57" dur="1" fill="hold">
                                          <p:stCondLst>
                                            <p:cond delay="0"/>
                                          </p:stCondLst>
                                        </p:cTn>
                                        <p:tgtEl>
                                          <p:spTgt spid="3322883">
                                            <p:txEl>
                                              <p:pRg st="7" end="7"/>
                                            </p:txEl>
                                          </p:spTgt>
                                        </p:tgtEl>
                                        <p:attrNameLst>
                                          <p:attrName>style.visibility</p:attrName>
                                        </p:attrNameLst>
                                      </p:cBhvr>
                                      <p:to>
                                        <p:strVal val="visible"/>
                                      </p:to>
                                    </p:set>
                                    <p:animEffect transition="in" filter="dissolve">
                                      <p:cBhvr>
                                        <p:cTn id="58" dur="500"/>
                                        <p:tgtEl>
                                          <p:spTgt spid="3322883">
                                            <p:txEl>
                                              <p:pRg st="7" end="7"/>
                                            </p:txEl>
                                          </p:spTgt>
                                        </p:tgtEl>
                                      </p:cBhvr>
                                    </p:animEffect>
                                  </p:childTnLst>
                                </p:cTn>
                              </p:par>
                            </p:childTnLst>
                          </p:cTn>
                        </p:par>
                        <p:par>
                          <p:cTn id="59" fill="hold" nodeType="afterGroup">
                            <p:stCondLst>
                              <p:cond delay="1500"/>
                            </p:stCondLst>
                            <p:childTnLst>
                              <p:par>
                                <p:cTn id="60" presetID="22" presetClass="entr" presetSubtype="1" fill="hold" nodeType="afterEffect">
                                  <p:stCondLst>
                                    <p:cond delay="0"/>
                                  </p:stCondLst>
                                  <p:childTnLst>
                                    <p:set>
                                      <p:cBhvr>
                                        <p:cTn id="61" dur="1" fill="hold">
                                          <p:stCondLst>
                                            <p:cond delay="0"/>
                                          </p:stCondLst>
                                        </p:cTn>
                                        <p:tgtEl>
                                          <p:spTgt spid="3322889"/>
                                        </p:tgtEl>
                                        <p:attrNameLst>
                                          <p:attrName>style.visibility</p:attrName>
                                        </p:attrNameLst>
                                      </p:cBhvr>
                                      <p:to>
                                        <p:strVal val="visible"/>
                                      </p:to>
                                    </p:set>
                                    <p:animEffect transition="in" filter="wipe(up)">
                                      <p:cBhvr>
                                        <p:cTn id="62" dur="500"/>
                                        <p:tgtEl>
                                          <p:spTgt spid="332288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3322883">
                                            <p:txEl>
                                              <p:pRg st="8" end="8"/>
                                            </p:txEl>
                                          </p:spTgt>
                                        </p:tgtEl>
                                        <p:attrNameLst>
                                          <p:attrName>style.visibility</p:attrName>
                                        </p:attrNameLst>
                                      </p:cBhvr>
                                      <p:to>
                                        <p:strVal val="visible"/>
                                      </p:to>
                                    </p:set>
                                    <p:animEffect transition="in" filter="dissolve">
                                      <p:cBhvr>
                                        <p:cTn id="67" dur="500"/>
                                        <p:tgtEl>
                                          <p:spTgt spid="3322883">
                                            <p:txEl>
                                              <p:pRg st="8" end="8"/>
                                            </p:txEl>
                                          </p:spTgt>
                                        </p:tgtEl>
                                      </p:cBhvr>
                                    </p:animEffect>
                                  </p:childTnLst>
                                </p:cTn>
                              </p:par>
                            </p:childTnLst>
                          </p:cTn>
                        </p:par>
                        <p:par>
                          <p:cTn id="68" fill="hold" nodeType="afterGroup">
                            <p:stCondLst>
                              <p:cond delay="500"/>
                            </p:stCondLst>
                            <p:childTnLst>
                              <p:par>
                                <p:cTn id="69" presetID="9" presetClass="entr" presetSubtype="0" fill="hold" grpId="0" nodeType="afterEffect">
                                  <p:stCondLst>
                                    <p:cond delay="0"/>
                                  </p:stCondLst>
                                  <p:childTnLst>
                                    <p:set>
                                      <p:cBhvr>
                                        <p:cTn id="70" dur="1" fill="hold">
                                          <p:stCondLst>
                                            <p:cond delay="0"/>
                                          </p:stCondLst>
                                        </p:cTn>
                                        <p:tgtEl>
                                          <p:spTgt spid="3322883">
                                            <p:txEl>
                                              <p:pRg st="9" end="9"/>
                                            </p:txEl>
                                          </p:spTgt>
                                        </p:tgtEl>
                                        <p:attrNameLst>
                                          <p:attrName>style.visibility</p:attrName>
                                        </p:attrNameLst>
                                      </p:cBhvr>
                                      <p:to>
                                        <p:strVal val="visible"/>
                                      </p:to>
                                    </p:set>
                                    <p:animEffect transition="in" filter="dissolve">
                                      <p:cBhvr>
                                        <p:cTn id="71" dur="500"/>
                                        <p:tgtEl>
                                          <p:spTgt spid="3322883">
                                            <p:txEl>
                                              <p:pRg st="9" end="9"/>
                                            </p:txEl>
                                          </p:spTgt>
                                        </p:tgtEl>
                                      </p:cBhvr>
                                    </p:animEffect>
                                  </p:childTnLst>
                                </p:cTn>
                              </p:par>
                            </p:childTnLst>
                          </p:cTn>
                        </p:par>
                        <p:par>
                          <p:cTn id="72" fill="hold" nodeType="afterGroup">
                            <p:stCondLst>
                              <p:cond delay="1000"/>
                            </p:stCondLst>
                            <p:childTnLst>
                              <p:par>
                                <p:cTn id="73" presetID="9" presetClass="entr" presetSubtype="0" fill="hold" grpId="0" nodeType="afterEffect">
                                  <p:stCondLst>
                                    <p:cond delay="0"/>
                                  </p:stCondLst>
                                  <p:childTnLst>
                                    <p:set>
                                      <p:cBhvr>
                                        <p:cTn id="74" dur="1" fill="hold">
                                          <p:stCondLst>
                                            <p:cond delay="0"/>
                                          </p:stCondLst>
                                        </p:cTn>
                                        <p:tgtEl>
                                          <p:spTgt spid="3322883">
                                            <p:txEl>
                                              <p:pRg st="10" end="10"/>
                                            </p:txEl>
                                          </p:spTgt>
                                        </p:tgtEl>
                                        <p:attrNameLst>
                                          <p:attrName>style.visibility</p:attrName>
                                        </p:attrNameLst>
                                      </p:cBhvr>
                                      <p:to>
                                        <p:strVal val="visible"/>
                                      </p:to>
                                    </p:set>
                                    <p:animEffect transition="in" filter="dissolve">
                                      <p:cBhvr>
                                        <p:cTn id="75" dur="500"/>
                                        <p:tgtEl>
                                          <p:spTgt spid="3322883">
                                            <p:txEl>
                                              <p:pRg st="10" end="10"/>
                                            </p:txEl>
                                          </p:spTgt>
                                        </p:tgtEl>
                                      </p:cBhvr>
                                    </p:animEffect>
                                  </p:childTnLst>
                                </p:cTn>
                              </p:par>
                            </p:childTnLst>
                          </p:cTn>
                        </p:par>
                        <p:par>
                          <p:cTn id="76" fill="hold" nodeType="afterGroup">
                            <p:stCondLst>
                              <p:cond delay="1500"/>
                            </p:stCondLst>
                            <p:childTnLst>
                              <p:par>
                                <p:cTn id="77" presetID="9" presetClass="entr" presetSubtype="0" fill="hold" grpId="0" nodeType="afterEffect">
                                  <p:stCondLst>
                                    <p:cond delay="0"/>
                                  </p:stCondLst>
                                  <p:childTnLst>
                                    <p:set>
                                      <p:cBhvr>
                                        <p:cTn id="78" dur="1" fill="hold">
                                          <p:stCondLst>
                                            <p:cond delay="0"/>
                                          </p:stCondLst>
                                        </p:cTn>
                                        <p:tgtEl>
                                          <p:spTgt spid="3322883">
                                            <p:txEl>
                                              <p:pRg st="11" end="11"/>
                                            </p:txEl>
                                          </p:spTgt>
                                        </p:tgtEl>
                                        <p:attrNameLst>
                                          <p:attrName>style.visibility</p:attrName>
                                        </p:attrNameLst>
                                      </p:cBhvr>
                                      <p:to>
                                        <p:strVal val="visible"/>
                                      </p:to>
                                    </p:set>
                                    <p:animEffect transition="in" filter="dissolve">
                                      <p:cBhvr>
                                        <p:cTn id="79" dur="500"/>
                                        <p:tgtEl>
                                          <p:spTgt spid="3322883">
                                            <p:txEl>
                                              <p:pRg st="11" end="11"/>
                                            </p:txEl>
                                          </p:spTgt>
                                        </p:tgtEl>
                                      </p:cBhvr>
                                    </p:animEffect>
                                  </p:childTnLst>
                                </p:cTn>
                              </p:par>
                            </p:childTnLst>
                          </p:cTn>
                        </p:par>
                        <p:par>
                          <p:cTn id="80" fill="hold" nodeType="afterGroup">
                            <p:stCondLst>
                              <p:cond delay="2000"/>
                            </p:stCondLst>
                            <p:childTnLst>
                              <p:par>
                                <p:cTn id="81" presetID="9" presetClass="entr" presetSubtype="0" fill="hold" grpId="0" nodeType="afterEffect">
                                  <p:stCondLst>
                                    <p:cond delay="0"/>
                                  </p:stCondLst>
                                  <p:childTnLst>
                                    <p:set>
                                      <p:cBhvr>
                                        <p:cTn id="82" dur="1" fill="hold">
                                          <p:stCondLst>
                                            <p:cond delay="0"/>
                                          </p:stCondLst>
                                        </p:cTn>
                                        <p:tgtEl>
                                          <p:spTgt spid="3322883">
                                            <p:txEl>
                                              <p:pRg st="12" end="12"/>
                                            </p:txEl>
                                          </p:spTgt>
                                        </p:tgtEl>
                                        <p:attrNameLst>
                                          <p:attrName>style.visibility</p:attrName>
                                        </p:attrNameLst>
                                      </p:cBhvr>
                                      <p:to>
                                        <p:strVal val="visible"/>
                                      </p:to>
                                    </p:set>
                                    <p:animEffect transition="in" filter="dissolve">
                                      <p:cBhvr>
                                        <p:cTn id="83" dur="500"/>
                                        <p:tgtEl>
                                          <p:spTgt spid="3322883">
                                            <p:txEl>
                                              <p:pRg st="12" end="12"/>
                                            </p:txEl>
                                          </p:spTgt>
                                        </p:tgtEl>
                                      </p:cBhvr>
                                    </p:animEffect>
                                  </p:childTnLst>
                                </p:cTn>
                              </p:par>
                              <p:par>
                                <p:cTn id="84" presetID="2" presetClass="entr" presetSubtype="8" fill="hold" nodeType="withEffect">
                                  <p:stCondLst>
                                    <p:cond delay="0"/>
                                  </p:stCondLst>
                                  <p:childTnLst>
                                    <p:set>
                                      <p:cBhvr>
                                        <p:cTn id="85" dur="1" fill="hold">
                                          <p:stCondLst>
                                            <p:cond delay="0"/>
                                          </p:stCondLst>
                                        </p:cTn>
                                        <p:tgtEl>
                                          <p:spTgt spid="3322886"/>
                                        </p:tgtEl>
                                        <p:attrNameLst>
                                          <p:attrName>style.visibility</p:attrName>
                                        </p:attrNameLst>
                                      </p:cBhvr>
                                      <p:to>
                                        <p:strVal val="visible"/>
                                      </p:to>
                                    </p:set>
                                    <p:anim calcmode="lin" valueType="num">
                                      <p:cBhvr additive="base">
                                        <p:cTn id="86" dur="500" fill="hold"/>
                                        <p:tgtEl>
                                          <p:spTgt spid="3322886"/>
                                        </p:tgtEl>
                                        <p:attrNameLst>
                                          <p:attrName>ppt_x</p:attrName>
                                        </p:attrNameLst>
                                      </p:cBhvr>
                                      <p:tavLst>
                                        <p:tav tm="0">
                                          <p:val>
                                            <p:strVal val="0-#ppt_w/2"/>
                                          </p:val>
                                        </p:tav>
                                        <p:tav tm="100000">
                                          <p:val>
                                            <p:strVal val="#ppt_x"/>
                                          </p:val>
                                        </p:tav>
                                      </p:tavLst>
                                    </p:anim>
                                    <p:anim calcmode="lin" valueType="num">
                                      <p:cBhvr additive="base">
                                        <p:cTn id="87" dur="500" fill="hold"/>
                                        <p:tgtEl>
                                          <p:spTgt spid="3322886"/>
                                        </p:tgtEl>
                                        <p:attrNameLst>
                                          <p:attrName>ppt_y</p:attrName>
                                        </p:attrNameLst>
                                      </p:cBhvr>
                                      <p:tavLst>
                                        <p:tav tm="0">
                                          <p:val>
                                            <p:strVal val="#ppt_y"/>
                                          </p:val>
                                        </p:tav>
                                        <p:tav tm="100000">
                                          <p:val>
                                            <p:strVal val="#ppt_y"/>
                                          </p:val>
                                        </p:tav>
                                      </p:tavLst>
                                    </p:anim>
                                  </p:childTnLst>
                                </p:cTn>
                              </p:par>
                            </p:childTnLst>
                          </p:cTn>
                        </p:par>
                        <p:par>
                          <p:cTn id="88" fill="hold" nodeType="afterGroup">
                            <p:stCondLst>
                              <p:cond delay="2500"/>
                            </p:stCondLst>
                            <p:childTnLst>
                              <p:par>
                                <p:cTn id="89" presetID="22" presetClass="entr" presetSubtype="1" fill="hold" nodeType="afterEffect">
                                  <p:stCondLst>
                                    <p:cond delay="0"/>
                                  </p:stCondLst>
                                  <p:childTnLst>
                                    <p:set>
                                      <p:cBhvr>
                                        <p:cTn id="90" dur="1" fill="hold">
                                          <p:stCondLst>
                                            <p:cond delay="0"/>
                                          </p:stCondLst>
                                        </p:cTn>
                                        <p:tgtEl>
                                          <p:spTgt spid="3322890"/>
                                        </p:tgtEl>
                                        <p:attrNameLst>
                                          <p:attrName>style.visibility</p:attrName>
                                        </p:attrNameLst>
                                      </p:cBhvr>
                                      <p:to>
                                        <p:strVal val="visible"/>
                                      </p:to>
                                    </p:set>
                                    <p:animEffect transition="in" filter="wipe(up)">
                                      <p:cBhvr>
                                        <p:cTn id="91" dur="500"/>
                                        <p:tgtEl>
                                          <p:spTgt spid="3322890"/>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22" presetClass="entr" presetSubtype="1" fill="hold" nodeType="clickEffect">
                                  <p:stCondLst>
                                    <p:cond delay="0"/>
                                  </p:stCondLst>
                                  <p:childTnLst>
                                    <p:set>
                                      <p:cBhvr>
                                        <p:cTn id="95" dur="1" fill="hold">
                                          <p:stCondLst>
                                            <p:cond delay="0"/>
                                          </p:stCondLst>
                                        </p:cTn>
                                        <p:tgtEl>
                                          <p:spTgt spid="3322892"/>
                                        </p:tgtEl>
                                        <p:attrNameLst>
                                          <p:attrName>style.visibility</p:attrName>
                                        </p:attrNameLst>
                                      </p:cBhvr>
                                      <p:to>
                                        <p:strVal val="visible"/>
                                      </p:to>
                                    </p:set>
                                    <p:animEffect transition="in" filter="wipe(up)">
                                      <p:cBhvr>
                                        <p:cTn id="96" dur="500"/>
                                        <p:tgtEl>
                                          <p:spTgt spid="3322892"/>
                                        </p:tgtEl>
                                      </p:cBhvr>
                                    </p:animEffect>
                                  </p:childTnLst>
                                </p:cTn>
                              </p:par>
                              <p:par>
                                <p:cTn id="97" presetID="2" presetClass="entr" presetSubtype="8" fill="hold" nodeType="withEffect">
                                  <p:stCondLst>
                                    <p:cond delay="0"/>
                                  </p:stCondLst>
                                  <p:childTnLst>
                                    <p:set>
                                      <p:cBhvr>
                                        <p:cTn id="98" dur="1" fill="hold">
                                          <p:stCondLst>
                                            <p:cond delay="0"/>
                                          </p:stCondLst>
                                        </p:cTn>
                                        <p:tgtEl>
                                          <p:spTgt spid="3322891"/>
                                        </p:tgtEl>
                                        <p:attrNameLst>
                                          <p:attrName>style.visibility</p:attrName>
                                        </p:attrNameLst>
                                      </p:cBhvr>
                                      <p:to>
                                        <p:strVal val="visible"/>
                                      </p:to>
                                    </p:set>
                                    <p:anim calcmode="lin" valueType="num">
                                      <p:cBhvr additive="base">
                                        <p:cTn id="99" dur="500" fill="hold"/>
                                        <p:tgtEl>
                                          <p:spTgt spid="3322891"/>
                                        </p:tgtEl>
                                        <p:attrNameLst>
                                          <p:attrName>ppt_x</p:attrName>
                                        </p:attrNameLst>
                                      </p:cBhvr>
                                      <p:tavLst>
                                        <p:tav tm="0">
                                          <p:val>
                                            <p:strVal val="0-#ppt_w/2"/>
                                          </p:val>
                                        </p:tav>
                                        <p:tav tm="100000">
                                          <p:val>
                                            <p:strVal val="#ppt_x"/>
                                          </p:val>
                                        </p:tav>
                                      </p:tavLst>
                                    </p:anim>
                                    <p:anim calcmode="lin" valueType="num">
                                      <p:cBhvr additive="base">
                                        <p:cTn id="100" dur="500" fill="hold"/>
                                        <p:tgtEl>
                                          <p:spTgt spid="3322891"/>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2" presetClass="entr" presetSubtype="1" fill="hold" nodeType="clickEffect">
                                  <p:stCondLst>
                                    <p:cond delay="0"/>
                                  </p:stCondLst>
                                  <p:childTnLst>
                                    <p:set>
                                      <p:cBhvr>
                                        <p:cTn id="104" dur="1" fill="hold">
                                          <p:stCondLst>
                                            <p:cond delay="0"/>
                                          </p:stCondLst>
                                        </p:cTn>
                                        <p:tgtEl>
                                          <p:spTgt spid="3322894"/>
                                        </p:tgtEl>
                                        <p:attrNameLst>
                                          <p:attrName>style.visibility</p:attrName>
                                        </p:attrNameLst>
                                      </p:cBhvr>
                                      <p:to>
                                        <p:strVal val="visible"/>
                                      </p:to>
                                    </p:set>
                                    <p:animEffect transition="in" filter="wipe(up)">
                                      <p:cBhvr>
                                        <p:cTn id="105" dur="500"/>
                                        <p:tgtEl>
                                          <p:spTgt spid="3322894"/>
                                        </p:tgtEl>
                                      </p:cBhvr>
                                    </p:animEffect>
                                  </p:childTnLst>
                                </p:cTn>
                              </p:par>
                              <p:par>
                                <p:cTn id="106" presetID="2" presetClass="entr" presetSubtype="8" fill="hold" nodeType="withEffect">
                                  <p:stCondLst>
                                    <p:cond delay="0"/>
                                  </p:stCondLst>
                                  <p:childTnLst>
                                    <p:set>
                                      <p:cBhvr>
                                        <p:cTn id="107" dur="1" fill="hold">
                                          <p:stCondLst>
                                            <p:cond delay="0"/>
                                          </p:stCondLst>
                                        </p:cTn>
                                        <p:tgtEl>
                                          <p:spTgt spid="3322893"/>
                                        </p:tgtEl>
                                        <p:attrNameLst>
                                          <p:attrName>style.visibility</p:attrName>
                                        </p:attrNameLst>
                                      </p:cBhvr>
                                      <p:to>
                                        <p:strVal val="visible"/>
                                      </p:to>
                                    </p:set>
                                    <p:anim calcmode="lin" valueType="num">
                                      <p:cBhvr additive="base">
                                        <p:cTn id="108" dur="500" fill="hold"/>
                                        <p:tgtEl>
                                          <p:spTgt spid="3322893"/>
                                        </p:tgtEl>
                                        <p:attrNameLst>
                                          <p:attrName>ppt_x</p:attrName>
                                        </p:attrNameLst>
                                      </p:cBhvr>
                                      <p:tavLst>
                                        <p:tav tm="0">
                                          <p:val>
                                            <p:strVal val="0-#ppt_w/2"/>
                                          </p:val>
                                        </p:tav>
                                        <p:tav tm="100000">
                                          <p:val>
                                            <p:strVal val="#ppt_x"/>
                                          </p:val>
                                        </p:tav>
                                      </p:tavLst>
                                    </p:anim>
                                    <p:anim calcmode="lin" valueType="num">
                                      <p:cBhvr additive="base">
                                        <p:cTn id="109" dur="500" fill="hold"/>
                                        <p:tgtEl>
                                          <p:spTgt spid="33228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2883" grpId="0" build="p"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5661" name="Picture 45" descr="water"/>
          <p:cNvPicPr>
            <a:picLocks noChangeAspect="1" noChangeArrowheads="1"/>
          </p:cNvPicPr>
          <p:nvPr/>
        </p:nvPicPr>
        <p:blipFill>
          <a:blip r:embed="rId3" cstate="print">
            <a:extLst>
              <a:ext uri="{28A0092B-C50C-407E-A947-70E740481C1C}">
                <a14:useLocalDpi xmlns:a14="http://schemas.microsoft.com/office/drawing/2010/main" val="0"/>
              </a:ext>
            </a:extLst>
          </a:blip>
          <a:srcRect b="56647"/>
          <a:stretch>
            <a:fillRect/>
          </a:stretch>
        </p:blipFill>
        <p:spPr bwMode="auto">
          <a:xfrm>
            <a:off x="-17463" y="3251200"/>
            <a:ext cx="9161463" cy="375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5649" name="AutoShape 33"/>
          <p:cNvSpPr>
            <a:spLocks noChangeArrowheads="1"/>
          </p:cNvSpPr>
          <p:nvPr/>
        </p:nvSpPr>
        <p:spPr bwMode="auto">
          <a:xfrm>
            <a:off x="1985963" y="4679950"/>
            <a:ext cx="6616700" cy="465138"/>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52" name="AutoShape 36"/>
          <p:cNvSpPr>
            <a:spLocks noChangeArrowheads="1"/>
          </p:cNvSpPr>
          <p:nvPr/>
        </p:nvSpPr>
        <p:spPr bwMode="auto">
          <a:xfrm>
            <a:off x="3302000" y="3133725"/>
            <a:ext cx="3786188" cy="495300"/>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62" name="AutoShape 46"/>
          <p:cNvSpPr>
            <a:spLocks noChangeArrowheads="1"/>
          </p:cNvSpPr>
          <p:nvPr/>
        </p:nvSpPr>
        <p:spPr bwMode="auto">
          <a:xfrm>
            <a:off x="4471988" y="6408738"/>
            <a:ext cx="3478212" cy="465137"/>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55" name="Text Box 39"/>
          <p:cNvSpPr txBox="1">
            <a:spLocks noChangeArrowheads="1"/>
          </p:cNvSpPr>
          <p:nvPr/>
        </p:nvSpPr>
        <p:spPr bwMode="auto">
          <a:xfrm>
            <a:off x="417513" y="1506538"/>
            <a:ext cx="8389937"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tabLst>
                <a:tab pos="3481388" algn="l"/>
              </a:tabLst>
              <a:defRPr sz="3200" i="1">
                <a:solidFill>
                  <a:schemeClr val="tx1"/>
                </a:solidFill>
                <a:latin typeface="Eras Medium ITC" pitchFamily="34" charset="0"/>
                <a:cs typeface="Arial" pitchFamily="34" charset="0"/>
              </a:defRPr>
            </a:lvl1pPr>
            <a:lvl2pPr marL="742950" indent="-285750" eaLnBrk="0" hangingPunct="0">
              <a:tabLst>
                <a:tab pos="3481388" algn="l"/>
              </a:tabLst>
              <a:defRPr sz="3200" i="1">
                <a:solidFill>
                  <a:schemeClr val="tx1"/>
                </a:solidFill>
                <a:latin typeface="Eras Medium ITC" pitchFamily="34" charset="0"/>
                <a:cs typeface="Arial" pitchFamily="34" charset="0"/>
              </a:defRPr>
            </a:lvl2pPr>
            <a:lvl3pPr marL="1143000" indent="-228600" eaLnBrk="0" hangingPunct="0">
              <a:tabLst>
                <a:tab pos="3481388" algn="l"/>
              </a:tabLst>
              <a:defRPr sz="3200" i="1">
                <a:solidFill>
                  <a:schemeClr val="tx1"/>
                </a:solidFill>
                <a:latin typeface="Eras Medium ITC" pitchFamily="34" charset="0"/>
                <a:cs typeface="Arial" pitchFamily="34" charset="0"/>
              </a:defRPr>
            </a:lvl3pPr>
            <a:lvl4pPr marL="1600200" indent="-228600" eaLnBrk="0" hangingPunct="0">
              <a:tabLst>
                <a:tab pos="3481388" algn="l"/>
              </a:tabLst>
              <a:defRPr sz="3200" i="1">
                <a:solidFill>
                  <a:schemeClr val="tx1"/>
                </a:solidFill>
                <a:latin typeface="Eras Medium ITC" pitchFamily="34" charset="0"/>
                <a:cs typeface="Arial" pitchFamily="34" charset="0"/>
              </a:defRPr>
            </a:lvl4pPr>
            <a:lvl5pPr marL="2057400" indent="-228600" eaLnBrk="0" hangingPunct="0">
              <a:tabLst>
                <a:tab pos="3481388" algn="l"/>
              </a:tabLst>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9pPr>
          </a:lstStyle>
          <a:p>
            <a:pPr eaLnBrk="1" hangingPunct="1">
              <a:lnSpc>
                <a:spcPct val="95000"/>
              </a:lnSpc>
            </a:pPr>
            <a:r>
              <a:rPr lang="en-US" sz="2000" b="1" i="0">
                <a:solidFill>
                  <a:srgbClr val="997934"/>
                </a:solidFill>
              </a:rPr>
              <a:t>Ephesians 5:25-27</a:t>
            </a:r>
          </a:p>
          <a:p>
            <a:pPr algn="ctr" eaLnBrk="1" hangingPunct="1">
              <a:lnSpc>
                <a:spcPct val="95000"/>
              </a:lnSpc>
            </a:pPr>
            <a:r>
              <a:rPr lang="en-US" sz="3000" b="1" i="0">
                <a:solidFill>
                  <a:srgbClr val="000080"/>
                </a:solidFill>
              </a:rPr>
              <a:t>Husbands, love your wives, </a:t>
            </a:r>
          </a:p>
          <a:p>
            <a:pPr algn="ctr" eaLnBrk="1" hangingPunct="1">
              <a:lnSpc>
                <a:spcPct val="95000"/>
              </a:lnSpc>
            </a:pPr>
            <a:r>
              <a:rPr lang="en-US" sz="3000" b="1" i="0">
                <a:solidFill>
                  <a:srgbClr val="000080"/>
                </a:solidFill>
              </a:rPr>
              <a:t>just as Christ also loved the church </a:t>
            </a:r>
          </a:p>
          <a:p>
            <a:pPr algn="ctr" eaLnBrk="1" hangingPunct="1">
              <a:lnSpc>
                <a:spcPct val="95000"/>
              </a:lnSpc>
            </a:pPr>
            <a:r>
              <a:rPr lang="en-US" sz="3000" b="1" i="0">
                <a:solidFill>
                  <a:srgbClr val="000080"/>
                </a:solidFill>
              </a:rPr>
              <a:t>and </a:t>
            </a:r>
            <a:r>
              <a:rPr lang="en-US" sz="3000" b="1" u="sng">
                <a:solidFill>
                  <a:srgbClr val="000080"/>
                </a:solidFill>
              </a:rPr>
              <a:t>gave Himself up for her</a:t>
            </a:r>
            <a:r>
              <a:rPr lang="en-US" sz="3000" b="1" i="0">
                <a:solidFill>
                  <a:srgbClr val="000080"/>
                </a:solidFill>
              </a:rPr>
              <a:t>, </a:t>
            </a:r>
          </a:p>
          <a:p>
            <a:pPr algn="ctr" eaLnBrk="1" hangingPunct="1">
              <a:lnSpc>
                <a:spcPct val="95000"/>
              </a:lnSpc>
            </a:pPr>
            <a:r>
              <a:rPr lang="en-US" sz="3000" b="1" i="0">
                <a:solidFill>
                  <a:srgbClr val="000080"/>
                </a:solidFill>
              </a:rPr>
              <a:t>so that </a:t>
            </a:r>
            <a:r>
              <a:rPr lang="en-US" sz="3000" b="1" i="0">
                <a:solidFill>
                  <a:schemeClr val="bg1"/>
                </a:solidFill>
              </a:rPr>
              <a:t>He might </a:t>
            </a:r>
            <a:r>
              <a:rPr lang="en-US" sz="3000" b="1">
                <a:solidFill>
                  <a:schemeClr val="bg1"/>
                </a:solidFill>
              </a:rPr>
              <a:t>sanctify</a:t>
            </a:r>
            <a:r>
              <a:rPr lang="en-US" sz="3000" b="1" i="0">
                <a:solidFill>
                  <a:schemeClr val="bg1"/>
                </a:solidFill>
              </a:rPr>
              <a:t> her</a:t>
            </a:r>
            <a:r>
              <a:rPr lang="en-US" sz="3000" b="1" i="0">
                <a:solidFill>
                  <a:srgbClr val="000080"/>
                </a:solidFill>
              </a:rPr>
              <a:t>,</a:t>
            </a:r>
          </a:p>
          <a:p>
            <a:pPr algn="ctr" eaLnBrk="1" hangingPunct="1">
              <a:lnSpc>
                <a:spcPct val="95000"/>
              </a:lnSpc>
            </a:pPr>
            <a:endParaRPr lang="en-US" sz="1400" b="1" i="0">
              <a:solidFill>
                <a:srgbClr val="FFFF00"/>
              </a:solidFill>
            </a:endParaRPr>
          </a:p>
          <a:p>
            <a:pPr algn="ctr" eaLnBrk="1" hangingPunct="1">
              <a:lnSpc>
                <a:spcPct val="95000"/>
              </a:lnSpc>
            </a:pPr>
            <a:endParaRPr lang="en-US" sz="4600" b="1" i="0">
              <a:solidFill>
                <a:srgbClr val="FFFF00"/>
              </a:solidFill>
            </a:endParaRPr>
          </a:p>
          <a:p>
            <a:pPr algn="ctr" eaLnBrk="1" hangingPunct="1">
              <a:lnSpc>
                <a:spcPct val="95000"/>
              </a:lnSpc>
            </a:pPr>
            <a:r>
              <a:rPr lang="en-US" sz="1400" b="1" i="0">
                <a:solidFill>
                  <a:srgbClr val="FFFF00"/>
                </a:solidFill>
              </a:rPr>
              <a:t> </a:t>
            </a:r>
          </a:p>
          <a:p>
            <a:pPr algn="ctr" eaLnBrk="1" hangingPunct="1">
              <a:lnSpc>
                <a:spcPct val="95000"/>
              </a:lnSpc>
            </a:pPr>
            <a:r>
              <a:rPr lang="en-US" sz="3000" b="1" i="0">
                <a:solidFill>
                  <a:srgbClr val="FFFF00"/>
                </a:solidFill>
              </a:rPr>
              <a:t>having cleansed her </a:t>
            </a:r>
            <a:r>
              <a:rPr lang="en-US" sz="3000" b="1">
                <a:solidFill>
                  <a:srgbClr val="FFFF00"/>
                </a:solidFill>
              </a:rPr>
              <a:t>by</a:t>
            </a:r>
            <a:r>
              <a:rPr lang="en-US" sz="3000" b="1" i="0">
                <a:solidFill>
                  <a:srgbClr val="FFFF00"/>
                </a:solidFill>
              </a:rPr>
              <a:t> the </a:t>
            </a:r>
            <a:r>
              <a:rPr lang="en-US" sz="3000" b="1" u="sng">
                <a:solidFill>
                  <a:schemeClr val="bg1"/>
                </a:solidFill>
              </a:rPr>
              <a:t>washing of water</a:t>
            </a:r>
            <a:r>
              <a:rPr lang="en-US" sz="3000" b="1" i="0">
                <a:solidFill>
                  <a:srgbClr val="FFFF00"/>
                </a:solidFill>
              </a:rPr>
              <a:t> </a:t>
            </a:r>
            <a:r>
              <a:rPr lang="en-US" sz="3000" b="1" u="sng">
                <a:solidFill>
                  <a:srgbClr val="FFFF00"/>
                </a:solidFill>
              </a:rPr>
              <a:t>with</a:t>
            </a:r>
            <a:r>
              <a:rPr lang="en-US" sz="3000" b="1" i="0" u="sng">
                <a:solidFill>
                  <a:srgbClr val="FFFF00"/>
                </a:solidFill>
              </a:rPr>
              <a:t> the word</a:t>
            </a:r>
            <a:r>
              <a:rPr lang="en-US" sz="3000" b="1" i="0">
                <a:solidFill>
                  <a:srgbClr val="FFFF00"/>
                </a:solidFill>
              </a:rPr>
              <a:t>, that He might present to Himself the church in all her glory, </a:t>
            </a:r>
          </a:p>
          <a:p>
            <a:pPr algn="ctr" eaLnBrk="1" hangingPunct="1">
              <a:lnSpc>
                <a:spcPct val="95000"/>
              </a:lnSpc>
            </a:pPr>
            <a:r>
              <a:rPr lang="en-US" sz="3000" b="1" i="0">
                <a:solidFill>
                  <a:srgbClr val="FFFF00"/>
                </a:solidFill>
              </a:rPr>
              <a:t>having </a:t>
            </a:r>
            <a:r>
              <a:rPr lang="en-US" sz="3000" b="1">
                <a:solidFill>
                  <a:schemeClr val="bg1"/>
                </a:solidFill>
              </a:rPr>
              <a:t>no spot</a:t>
            </a:r>
            <a:r>
              <a:rPr lang="en-US" sz="3000" b="1" i="0">
                <a:solidFill>
                  <a:srgbClr val="FFFF00"/>
                </a:solidFill>
              </a:rPr>
              <a:t> or </a:t>
            </a:r>
            <a:r>
              <a:rPr lang="en-US" sz="3000" b="1">
                <a:solidFill>
                  <a:schemeClr val="bg1"/>
                </a:solidFill>
              </a:rPr>
              <a:t>wrinkle</a:t>
            </a:r>
            <a:r>
              <a:rPr lang="en-US" sz="3000" b="1" i="0">
                <a:solidFill>
                  <a:srgbClr val="FFFF00"/>
                </a:solidFill>
              </a:rPr>
              <a:t> or any such thing; but that she would be </a:t>
            </a:r>
            <a:r>
              <a:rPr lang="en-US" sz="3000" b="1">
                <a:solidFill>
                  <a:schemeClr val="bg1"/>
                </a:solidFill>
              </a:rPr>
              <a:t>holy and blameless</a:t>
            </a:r>
            <a:r>
              <a:rPr lang="en-US" sz="3000" b="1" i="0">
                <a:solidFill>
                  <a:srgbClr val="FFFF00"/>
                </a:solidFill>
              </a:rPr>
              <a:t>.</a:t>
            </a:r>
            <a:r>
              <a:rPr lang="en-US" b="1" i="0">
                <a:solidFill>
                  <a:srgbClr val="FFFF00"/>
                </a:solidFill>
              </a:rPr>
              <a:t> </a:t>
            </a:r>
            <a:endParaRPr lang="en-US" sz="2400" b="1" i="0">
              <a:solidFill>
                <a:schemeClr val="bg1"/>
              </a:solidFill>
            </a:endParaRPr>
          </a:p>
        </p:txBody>
      </p:sp>
      <p:sp>
        <p:nvSpPr>
          <p:cNvPr id="1775656" name="Text Box 40"/>
          <p:cNvSpPr txBox="1">
            <a:spLocks noChangeArrowheads="1"/>
          </p:cNvSpPr>
          <p:nvPr/>
        </p:nvSpPr>
        <p:spPr bwMode="auto">
          <a:xfrm>
            <a:off x="2727325" y="3654425"/>
            <a:ext cx="3352800" cy="1006475"/>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sz="6000" i="0">
                <a:solidFill>
                  <a:schemeClr val="bg1"/>
                </a:solidFill>
                <a:effectLst>
                  <a:outerShdw blurRad="38100" dist="38100" dir="2700000" algn="tl">
                    <a:srgbClr val="000000"/>
                  </a:outerShdw>
                </a:effectLst>
                <a:latin typeface="Eras Bold ITC" pitchFamily="34" charset="0"/>
                <a:cs typeface="+mn-cs"/>
              </a:rPr>
              <a:t>HOW?</a:t>
            </a:r>
          </a:p>
        </p:txBody>
      </p:sp>
      <p:sp>
        <p:nvSpPr>
          <p:cNvPr id="1775657" name="AutoShape 41"/>
          <p:cNvSpPr>
            <a:spLocks noChangeArrowheads="1"/>
          </p:cNvSpPr>
          <p:nvPr/>
        </p:nvSpPr>
        <p:spPr bwMode="auto">
          <a:xfrm rot="-893156">
            <a:off x="5494338" y="3581400"/>
            <a:ext cx="1768475" cy="1165225"/>
          </a:xfrm>
          <a:prstGeom prst="downArrow">
            <a:avLst>
              <a:gd name="adj1" fmla="val 43546"/>
              <a:gd name="adj2" fmla="val 3094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775658" name="Oval 42"/>
          <p:cNvSpPr>
            <a:spLocks noChangeArrowheads="1"/>
          </p:cNvSpPr>
          <p:nvPr/>
        </p:nvSpPr>
        <p:spPr bwMode="auto">
          <a:xfrm>
            <a:off x="4171950" y="4538663"/>
            <a:ext cx="673100" cy="673100"/>
          </a:xfrm>
          <a:prstGeom prst="ellipse">
            <a:avLst/>
          </a:prstGeom>
          <a:no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63" name="AutoShape 47"/>
          <p:cNvSpPr>
            <a:spLocks noChangeArrowheads="1"/>
          </p:cNvSpPr>
          <p:nvPr/>
        </p:nvSpPr>
        <p:spPr bwMode="auto">
          <a:xfrm rot="830118">
            <a:off x="5434013" y="5195888"/>
            <a:ext cx="1768475" cy="1165225"/>
          </a:xfrm>
          <a:prstGeom prst="downArrow">
            <a:avLst>
              <a:gd name="adj1" fmla="val 43546"/>
              <a:gd name="adj2" fmla="val 3094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31449" name="Rectangle 48"/>
          <p:cNvSpPr>
            <a:spLocks noGrp="1" noChangeArrowheads="1"/>
          </p:cNvSpPr>
          <p:nvPr>
            <p:ph type="title"/>
          </p:nvPr>
        </p:nvSpPr>
        <p:spPr/>
        <p:txBody>
          <a:bodyPr/>
          <a:lstStyle/>
          <a:p>
            <a:pPr eaLnBrk="1" hangingPunct="1"/>
            <a:r>
              <a:rPr lang="en-US" sz="4400" smtClean="0"/>
              <a:t>Creating a Holy People, </a:t>
            </a:r>
            <a:r>
              <a:rPr lang="en-US" sz="4400" smtClean="0">
                <a:solidFill>
                  <a:srgbClr val="E0014A"/>
                </a:solidFill>
              </a:rPr>
              <a:t>His Church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75655">
                                            <p:txEl>
                                              <p:pRg st="0" end="0"/>
                                            </p:txEl>
                                          </p:spTgt>
                                        </p:tgtEl>
                                        <p:attrNameLst>
                                          <p:attrName>style.visibility</p:attrName>
                                        </p:attrNameLst>
                                      </p:cBhvr>
                                      <p:to>
                                        <p:strVal val="visible"/>
                                      </p:to>
                                    </p:set>
                                    <p:animEffect transition="in" filter="fade">
                                      <p:cBhvr>
                                        <p:cTn id="7" dur="1000"/>
                                        <p:tgtEl>
                                          <p:spTgt spid="1775655">
                                            <p:txEl>
                                              <p:pRg st="0" end="0"/>
                                            </p:txEl>
                                          </p:spTgt>
                                        </p:tgtEl>
                                      </p:cBhvr>
                                    </p:animEffect>
                                    <p:anim calcmode="lin" valueType="num">
                                      <p:cBhvr>
                                        <p:cTn id="8" dur="1000" fill="hold"/>
                                        <p:tgtEl>
                                          <p:spTgt spid="177565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75655">
                                            <p:txEl>
                                              <p:pRg st="0" end="0"/>
                                            </p:txEl>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775655">
                                            <p:txEl>
                                              <p:pRg st="1" end="1"/>
                                            </p:txEl>
                                          </p:spTgt>
                                        </p:tgtEl>
                                        <p:attrNameLst>
                                          <p:attrName>style.visibility</p:attrName>
                                        </p:attrNameLst>
                                      </p:cBhvr>
                                      <p:to>
                                        <p:strVal val="visible"/>
                                      </p:to>
                                    </p:set>
                                    <p:animEffect transition="in" filter="fade">
                                      <p:cBhvr>
                                        <p:cTn id="13" dur="1000"/>
                                        <p:tgtEl>
                                          <p:spTgt spid="1775655">
                                            <p:txEl>
                                              <p:pRg st="1" end="1"/>
                                            </p:txEl>
                                          </p:spTgt>
                                        </p:tgtEl>
                                      </p:cBhvr>
                                    </p:animEffect>
                                    <p:anim calcmode="lin" valueType="num">
                                      <p:cBhvr>
                                        <p:cTn id="14" dur="1000" fill="hold"/>
                                        <p:tgtEl>
                                          <p:spTgt spid="1775655">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1775655">
                                            <p:txEl>
                                              <p:pRg st="1" end="1"/>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775655">
                                            <p:txEl>
                                              <p:pRg st="2" end="2"/>
                                            </p:txEl>
                                          </p:spTgt>
                                        </p:tgtEl>
                                        <p:attrNameLst>
                                          <p:attrName>style.visibility</p:attrName>
                                        </p:attrNameLst>
                                      </p:cBhvr>
                                      <p:to>
                                        <p:strVal val="visible"/>
                                      </p:to>
                                    </p:set>
                                    <p:animEffect transition="in" filter="fade">
                                      <p:cBhvr>
                                        <p:cTn id="19" dur="1000"/>
                                        <p:tgtEl>
                                          <p:spTgt spid="1775655">
                                            <p:txEl>
                                              <p:pRg st="2" end="2"/>
                                            </p:txEl>
                                          </p:spTgt>
                                        </p:tgtEl>
                                      </p:cBhvr>
                                    </p:animEffect>
                                    <p:anim calcmode="lin" valueType="num">
                                      <p:cBhvr>
                                        <p:cTn id="20" dur="1000" fill="hold"/>
                                        <p:tgtEl>
                                          <p:spTgt spid="1775655">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1775655">
                                            <p:txEl>
                                              <p:pRg st="2" end="2"/>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1775655">
                                            <p:txEl>
                                              <p:pRg st="3" end="3"/>
                                            </p:txEl>
                                          </p:spTgt>
                                        </p:tgtEl>
                                        <p:attrNameLst>
                                          <p:attrName>style.visibility</p:attrName>
                                        </p:attrNameLst>
                                      </p:cBhvr>
                                      <p:to>
                                        <p:strVal val="visible"/>
                                      </p:to>
                                    </p:set>
                                    <p:animEffect transition="in" filter="fade">
                                      <p:cBhvr>
                                        <p:cTn id="25" dur="1000"/>
                                        <p:tgtEl>
                                          <p:spTgt spid="1775655">
                                            <p:txEl>
                                              <p:pRg st="3" end="3"/>
                                            </p:txEl>
                                          </p:spTgt>
                                        </p:tgtEl>
                                      </p:cBhvr>
                                    </p:animEffect>
                                    <p:anim calcmode="lin" valueType="num">
                                      <p:cBhvr>
                                        <p:cTn id="26" dur="1000" fill="hold"/>
                                        <p:tgtEl>
                                          <p:spTgt spid="1775655">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1775655">
                                            <p:txEl>
                                              <p:pRg st="3" end="3"/>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1775655">
                                            <p:txEl>
                                              <p:pRg st="4" end="4"/>
                                            </p:txEl>
                                          </p:spTgt>
                                        </p:tgtEl>
                                        <p:attrNameLst>
                                          <p:attrName>style.visibility</p:attrName>
                                        </p:attrNameLst>
                                      </p:cBhvr>
                                      <p:to>
                                        <p:strVal val="visible"/>
                                      </p:to>
                                    </p:set>
                                    <p:animEffect transition="in" filter="fade">
                                      <p:cBhvr>
                                        <p:cTn id="31" dur="1000"/>
                                        <p:tgtEl>
                                          <p:spTgt spid="1775655">
                                            <p:txEl>
                                              <p:pRg st="4" end="4"/>
                                            </p:txEl>
                                          </p:spTgt>
                                        </p:tgtEl>
                                      </p:cBhvr>
                                    </p:animEffect>
                                    <p:anim calcmode="lin" valueType="num">
                                      <p:cBhvr>
                                        <p:cTn id="32" dur="1000" fill="hold"/>
                                        <p:tgtEl>
                                          <p:spTgt spid="1775655">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775655">
                                            <p:txEl>
                                              <p:pRg st="4" end="4"/>
                                            </p:txEl>
                                          </p:spTgt>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5000"/>
                            </p:stCondLst>
                            <p:childTnLst>
                              <p:par>
                                <p:cTn id="35" presetID="10" presetClass="entr" presetSubtype="0" fill="hold" nodeType="afterEffect">
                                  <p:stCondLst>
                                    <p:cond delay="0"/>
                                  </p:stCondLst>
                                  <p:childTnLst>
                                    <p:set>
                                      <p:cBhvr>
                                        <p:cTn id="36" dur="1" fill="hold">
                                          <p:stCondLst>
                                            <p:cond delay="0"/>
                                          </p:stCondLst>
                                        </p:cTn>
                                        <p:tgtEl>
                                          <p:spTgt spid="1775652"/>
                                        </p:tgtEl>
                                        <p:attrNameLst>
                                          <p:attrName>style.visibility</p:attrName>
                                        </p:attrNameLst>
                                      </p:cBhvr>
                                      <p:to>
                                        <p:strVal val="visible"/>
                                      </p:to>
                                    </p:set>
                                    <p:animEffect transition="in" filter="fade">
                                      <p:cBhvr>
                                        <p:cTn id="37" dur="500"/>
                                        <p:tgtEl>
                                          <p:spTgt spid="17756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775656"/>
                                        </p:tgtEl>
                                        <p:attrNameLst>
                                          <p:attrName>style.visibility</p:attrName>
                                        </p:attrNameLst>
                                      </p:cBhvr>
                                      <p:to>
                                        <p:strVal val="visible"/>
                                      </p:to>
                                    </p:set>
                                    <p:animEffect transition="in" filter="fade">
                                      <p:cBhvr>
                                        <p:cTn id="42" dur="2000"/>
                                        <p:tgtEl>
                                          <p:spTgt spid="1775656"/>
                                        </p:tgtEl>
                                      </p:cBhvr>
                                    </p:animEffect>
                                  </p:childTnLst>
                                </p:cTn>
                              </p:par>
                              <p:par>
                                <p:cTn id="43" presetID="47" presetClass="entr" presetSubtype="0" fill="hold" grpId="0" nodeType="withEffect">
                                  <p:stCondLst>
                                    <p:cond delay="0"/>
                                  </p:stCondLst>
                                  <p:childTnLst>
                                    <p:set>
                                      <p:cBhvr>
                                        <p:cTn id="44" dur="1" fill="hold">
                                          <p:stCondLst>
                                            <p:cond delay="0"/>
                                          </p:stCondLst>
                                        </p:cTn>
                                        <p:tgtEl>
                                          <p:spTgt spid="1775655">
                                            <p:txEl>
                                              <p:pRg st="7" end="7"/>
                                            </p:txEl>
                                          </p:spTgt>
                                        </p:tgtEl>
                                        <p:attrNameLst>
                                          <p:attrName>style.visibility</p:attrName>
                                        </p:attrNameLst>
                                      </p:cBhvr>
                                      <p:to>
                                        <p:strVal val="visible"/>
                                      </p:to>
                                    </p:set>
                                    <p:animEffect transition="in" filter="fade">
                                      <p:cBhvr>
                                        <p:cTn id="45" dur="1000"/>
                                        <p:tgtEl>
                                          <p:spTgt spid="1775655">
                                            <p:txEl>
                                              <p:pRg st="7" end="7"/>
                                            </p:txEl>
                                          </p:spTgt>
                                        </p:tgtEl>
                                      </p:cBhvr>
                                    </p:animEffect>
                                    <p:anim calcmode="lin" valueType="num">
                                      <p:cBhvr>
                                        <p:cTn id="46" dur="1000" fill="hold"/>
                                        <p:tgtEl>
                                          <p:spTgt spid="1775655">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77565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7" presetClass="entr" presetSubtype="0" fill="hold" grpId="0" nodeType="clickEffect">
                                  <p:stCondLst>
                                    <p:cond delay="0"/>
                                  </p:stCondLst>
                                  <p:childTnLst>
                                    <p:set>
                                      <p:cBhvr>
                                        <p:cTn id="51" dur="1" fill="hold">
                                          <p:stCondLst>
                                            <p:cond delay="0"/>
                                          </p:stCondLst>
                                        </p:cTn>
                                        <p:tgtEl>
                                          <p:spTgt spid="1775655">
                                            <p:txEl>
                                              <p:pRg st="8" end="8"/>
                                            </p:txEl>
                                          </p:spTgt>
                                        </p:tgtEl>
                                        <p:attrNameLst>
                                          <p:attrName>style.visibility</p:attrName>
                                        </p:attrNameLst>
                                      </p:cBhvr>
                                      <p:to>
                                        <p:strVal val="visible"/>
                                      </p:to>
                                    </p:set>
                                    <p:animEffect transition="in" filter="fade">
                                      <p:cBhvr>
                                        <p:cTn id="52" dur="1000"/>
                                        <p:tgtEl>
                                          <p:spTgt spid="1775655">
                                            <p:txEl>
                                              <p:pRg st="8" end="8"/>
                                            </p:txEl>
                                          </p:spTgt>
                                        </p:tgtEl>
                                      </p:cBhvr>
                                    </p:animEffect>
                                    <p:anim calcmode="lin" valueType="num">
                                      <p:cBhvr>
                                        <p:cTn id="53" dur="1000" fill="hold"/>
                                        <p:tgtEl>
                                          <p:spTgt spid="1775655">
                                            <p:txEl>
                                              <p:pRg st="8" end="8"/>
                                            </p:txEl>
                                          </p:spTgt>
                                        </p:tgtEl>
                                        <p:attrNameLst>
                                          <p:attrName>ppt_x</p:attrName>
                                        </p:attrNameLst>
                                      </p:cBhvr>
                                      <p:tavLst>
                                        <p:tav tm="0">
                                          <p:val>
                                            <p:strVal val="#ppt_x"/>
                                          </p:val>
                                        </p:tav>
                                        <p:tav tm="100000">
                                          <p:val>
                                            <p:strVal val="#ppt_x"/>
                                          </p:val>
                                        </p:tav>
                                      </p:tavLst>
                                    </p:anim>
                                    <p:anim calcmode="lin" valueType="num">
                                      <p:cBhvr>
                                        <p:cTn id="54" dur="1000" fill="hold"/>
                                        <p:tgtEl>
                                          <p:spTgt spid="1775655">
                                            <p:txEl>
                                              <p:pRg st="8" end="8"/>
                                            </p:txEl>
                                          </p:spTgt>
                                        </p:tgtEl>
                                        <p:attrNameLst>
                                          <p:attrName>ppt_y</p:attrName>
                                        </p:attrNameLst>
                                      </p:cBhvr>
                                      <p:tavLst>
                                        <p:tav tm="0">
                                          <p:val>
                                            <p:strVal val="#ppt_y-.1"/>
                                          </p:val>
                                        </p:tav>
                                        <p:tav tm="100000">
                                          <p:val>
                                            <p:strVal val="#ppt_y"/>
                                          </p:val>
                                        </p:tav>
                                      </p:tavLst>
                                    </p:anim>
                                  </p:childTnLst>
                                </p:cTn>
                              </p:par>
                              <p:par>
                                <p:cTn id="55" presetID="12" presetClass="entr" presetSubtype="4" fill="hold" nodeType="withEffect">
                                  <p:stCondLst>
                                    <p:cond delay="0"/>
                                  </p:stCondLst>
                                  <p:childTnLst>
                                    <p:set>
                                      <p:cBhvr>
                                        <p:cTn id="56" dur="1" fill="hold">
                                          <p:stCondLst>
                                            <p:cond delay="0"/>
                                          </p:stCondLst>
                                        </p:cTn>
                                        <p:tgtEl>
                                          <p:spTgt spid="1775661"/>
                                        </p:tgtEl>
                                        <p:attrNameLst>
                                          <p:attrName>style.visibility</p:attrName>
                                        </p:attrNameLst>
                                      </p:cBhvr>
                                      <p:to>
                                        <p:strVal val="visible"/>
                                      </p:to>
                                    </p:set>
                                    <p:animEffect transition="in" filter="slide(fromBottom)">
                                      <p:cBhvr>
                                        <p:cTn id="57" dur="2000"/>
                                        <p:tgtEl>
                                          <p:spTgt spid="1775661"/>
                                        </p:tgtEl>
                                      </p:cBhvr>
                                    </p:animEffect>
                                  </p:childTnLst>
                                </p:cTn>
                              </p:par>
                            </p:childTnLst>
                          </p:cTn>
                        </p:par>
                        <p:par>
                          <p:cTn id="58" fill="hold" nodeType="afterGroup">
                            <p:stCondLst>
                              <p:cond delay="2000"/>
                            </p:stCondLst>
                            <p:childTnLst>
                              <p:par>
                                <p:cTn id="59" presetID="10" presetClass="entr" presetSubtype="0" fill="hold" nodeType="afterEffect">
                                  <p:stCondLst>
                                    <p:cond delay="0"/>
                                  </p:stCondLst>
                                  <p:childTnLst>
                                    <p:set>
                                      <p:cBhvr>
                                        <p:cTn id="60" dur="1" fill="hold">
                                          <p:stCondLst>
                                            <p:cond delay="0"/>
                                          </p:stCondLst>
                                        </p:cTn>
                                        <p:tgtEl>
                                          <p:spTgt spid="1775649"/>
                                        </p:tgtEl>
                                        <p:attrNameLst>
                                          <p:attrName>style.visibility</p:attrName>
                                        </p:attrNameLst>
                                      </p:cBhvr>
                                      <p:to>
                                        <p:strVal val="visible"/>
                                      </p:to>
                                    </p:set>
                                    <p:animEffect transition="in" filter="fade">
                                      <p:cBhvr>
                                        <p:cTn id="61" dur="500"/>
                                        <p:tgtEl>
                                          <p:spTgt spid="1775649"/>
                                        </p:tgtEl>
                                      </p:cBhvr>
                                    </p:animEffect>
                                  </p:childTnLst>
                                </p:cTn>
                              </p:par>
                              <p:par>
                                <p:cTn id="62" presetID="10" presetClass="entr" presetSubtype="0" fill="hold" nodeType="withEffect">
                                  <p:stCondLst>
                                    <p:cond delay="0"/>
                                  </p:stCondLst>
                                  <p:childTnLst>
                                    <p:set>
                                      <p:cBhvr>
                                        <p:cTn id="63" dur="1" fill="hold">
                                          <p:stCondLst>
                                            <p:cond delay="0"/>
                                          </p:stCondLst>
                                        </p:cTn>
                                        <p:tgtEl>
                                          <p:spTgt spid="1775658"/>
                                        </p:tgtEl>
                                        <p:attrNameLst>
                                          <p:attrName>style.visibility</p:attrName>
                                        </p:attrNameLst>
                                      </p:cBhvr>
                                      <p:to>
                                        <p:strVal val="visible"/>
                                      </p:to>
                                    </p:set>
                                    <p:animEffect transition="in" filter="fade">
                                      <p:cBhvr>
                                        <p:cTn id="64" dur="500"/>
                                        <p:tgtEl>
                                          <p:spTgt spid="1775658"/>
                                        </p:tgtEl>
                                      </p:cBhvr>
                                    </p:animEffect>
                                  </p:childTnLst>
                                </p:cTn>
                              </p:par>
                            </p:childTnLst>
                          </p:cTn>
                        </p:par>
                        <p:par>
                          <p:cTn id="65" fill="hold" nodeType="afterGroup">
                            <p:stCondLst>
                              <p:cond delay="2500"/>
                            </p:stCondLst>
                            <p:childTnLst>
                              <p:par>
                                <p:cTn id="66" presetID="22" presetClass="entr" presetSubtype="1" fill="hold" nodeType="afterEffect">
                                  <p:stCondLst>
                                    <p:cond delay="0"/>
                                  </p:stCondLst>
                                  <p:childTnLst>
                                    <p:set>
                                      <p:cBhvr>
                                        <p:cTn id="67" dur="1" fill="hold">
                                          <p:stCondLst>
                                            <p:cond delay="0"/>
                                          </p:stCondLst>
                                        </p:cTn>
                                        <p:tgtEl>
                                          <p:spTgt spid="1775657"/>
                                        </p:tgtEl>
                                        <p:attrNameLst>
                                          <p:attrName>style.visibility</p:attrName>
                                        </p:attrNameLst>
                                      </p:cBhvr>
                                      <p:to>
                                        <p:strVal val="visible"/>
                                      </p:to>
                                    </p:set>
                                    <p:animEffect transition="in" filter="wipe(up)">
                                      <p:cBhvr>
                                        <p:cTn id="68" dur="500"/>
                                        <p:tgtEl>
                                          <p:spTgt spid="177565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7" presetClass="entr" presetSubtype="0" fill="hold" grpId="0" nodeType="clickEffect">
                                  <p:stCondLst>
                                    <p:cond delay="0"/>
                                  </p:stCondLst>
                                  <p:childTnLst>
                                    <p:set>
                                      <p:cBhvr>
                                        <p:cTn id="72" dur="1" fill="hold">
                                          <p:stCondLst>
                                            <p:cond delay="0"/>
                                          </p:stCondLst>
                                        </p:cTn>
                                        <p:tgtEl>
                                          <p:spTgt spid="1775655">
                                            <p:txEl>
                                              <p:pRg st="9" end="9"/>
                                            </p:txEl>
                                          </p:spTgt>
                                        </p:tgtEl>
                                        <p:attrNameLst>
                                          <p:attrName>style.visibility</p:attrName>
                                        </p:attrNameLst>
                                      </p:cBhvr>
                                      <p:to>
                                        <p:strVal val="visible"/>
                                      </p:to>
                                    </p:set>
                                    <p:animEffect transition="in" filter="fade">
                                      <p:cBhvr>
                                        <p:cTn id="73" dur="1000"/>
                                        <p:tgtEl>
                                          <p:spTgt spid="1775655">
                                            <p:txEl>
                                              <p:pRg st="9" end="9"/>
                                            </p:txEl>
                                          </p:spTgt>
                                        </p:tgtEl>
                                      </p:cBhvr>
                                    </p:animEffect>
                                    <p:anim calcmode="lin" valueType="num">
                                      <p:cBhvr>
                                        <p:cTn id="74" dur="1000" fill="hold"/>
                                        <p:tgtEl>
                                          <p:spTgt spid="1775655">
                                            <p:txEl>
                                              <p:pRg st="9" end="9"/>
                                            </p:txEl>
                                          </p:spTgt>
                                        </p:tgtEl>
                                        <p:attrNameLst>
                                          <p:attrName>ppt_x</p:attrName>
                                        </p:attrNameLst>
                                      </p:cBhvr>
                                      <p:tavLst>
                                        <p:tav tm="0">
                                          <p:val>
                                            <p:strVal val="#ppt_x"/>
                                          </p:val>
                                        </p:tav>
                                        <p:tav tm="100000">
                                          <p:val>
                                            <p:strVal val="#ppt_x"/>
                                          </p:val>
                                        </p:tav>
                                      </p:tavLst>
                                    </p:anim>
                                    <p:anim calcmode="lin" valueType="num">
                                      <p:cBhvr>
                                        <p:cTn id="75" dur="1000" fill="hold"/>
                                        <p:tgtEl>
                                          <p:spTgt spid="1775655">
                                            <p:txEl>
                                              <p:pRg st="9" end="9"/>
                                            </p:txEl>
                                          </p:spTgt>
                                        </p:tgtEl>
                                        <p:attrNameLst>
                                          <p:attrName>ppt_y</p:attrName>
                                        </p:attrNameLst>
                                      </p:cBhvr>
                                      <p:tavLst>
                                        <p:tav tm="0">
                                          <p:val>
                                            <p:strVal val="#ppt_y-.1"/>
                                          </p:val>
                                        </p:tav>
                                        <p:tav tm="100000">
                                          <p:val>
                                            <p:strVal val="#ppt_y"/>
                                          </p:val>
                                        </p:tav>
                                      </p:tavLst>
                                    </p:anim>
                                  </p:childTnLst>
                                </p:cTn>
                              </p:par>
                            </p:childTnLst>
                          </p:cTn>
                        </p:par>
                        <p:par>
                          <p:cTn id="76" fill="hold" nodeType="afterGroup">
                            <p:stCondLst>
                              <p:cond delay="1000"/>
                            </p:stCondLst>
                            <p:childTnLst>
                              <p:par>
                                <p:cTn id="77" presetID="10" presetClass="entr" presetSubtype="0" fill="hold" nodeType="afterEffect">
                                  <p:stCondLst>
                                    <p:cond delay="0"/>
                                  </p:stCondLst>
                                  <p:childTnLst>
                                    <p:set>
                                      <p:cBhvr>
                                        <p:cTn id="78" dur="1" fill="hold">
                                          <p:stCondLst>
                                            <p:cond delay="0"/>
                                          </p:stCondLst>
                                        </p:cTn>
                                        <p:tgtEl>
                                          <p:spTgt spid="1775662"/>
                                        </p:tgtEl>
                                        <p:attrNameLst>
                                          <p:attrName>style.visibility</p:attrName>
                                        </p:attrNameLst>
                                      </p:cBhvr>
                                      <p:to>
                                        <p:strVal val="visible"/>
                                      </p:to>
                                    </p:set>
                                    <p:animEffect transition="in" filter="fade">
                                      <p:cBhvr>
                                        <p:cTn id="79" dur="500"/>
                                        <p:tgtEl>
                                          <p:spTgt spid="1775662"/>
                                        </p:tgtEl>
                                      </p:cBhvr>
                                    </p:animEffect>
                                  </p:childTnLst>
                                </p:cTn>
                              </p:par>
                            </p:childTnLst>
                          </p:cTn>
                        </p:par>
                        <p:par>
                          <p:cTn id="80" fill="hold" nodeType="afterGroup">
                            <p:stCondLst>
                              <p:cond delay="1500"/>
                            </p:stCondLst>
                            <p:childTnLst>
                              <p:par>
                                <p:cTn id="81" presetID="22" presetClass="entr" presetSubtype="1" fill="hold" nodeType="afterEffect">
                                  <p:stCondLst>
                                    <p:cond delay="0"/>
                                  </p:stCondLst>
                                  <p:childTnLst>
                                    <p:set>
                                      <p:cBhvr>
                                        <p:cTn id="82" dur="1" fill="hold">
                                          <p:stCondLst>
                                            <p:cond delay="0"/>
                                          </p:stCondLst>
                                        </p:cTn>
                                        <p:tgtEl>
                                          <p:spTgt spid="1775663"/>
                                        </p:tgtEl>
                                        <p:attrNameLst>
                                          <p:attrName>style.visibility</p:attrName>
                                        </p:attrNameLst>
                                      </p:cBhvr>
                                      <p:to>
                                        <p:strVal val="visible"/>
                                      </p:to>
                                    </p:set>
                                    <p:animEffect transition="in" filter="wipe(up)">
                                      <p:cBhvr>
                                        <p:cTn id="83" dur="500"/>
                                        <p:tgtEl>
                                          <p:spTgt spid="1775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5655"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10"/>
          <p:cNvSpPr>
            <a:spLocks noGrp="1" noChangeArrowheads="1"/>
          </p:cNvSpPr>
          <p:nvPr>
            <p:ph type="title"/>
          </p:nvPr>
        </p:nvSpPr>
        <p:spPr/>
        <p:txBody>
          <a:bodyPr/>
          <a:lstStyle/>
          <a:p>
            <a:pPr eaLnBrk="1" hangingPunct="1"/>
            <a:r>
              <a:rPr lang="en-US" sz="5400" smtClean="0"/>
              <a:t>Regeneration and Renewal</a:t>
            </a:r>
          </a:p>
        </p:txBody>
      </p:sp>
      <p:sp>
        <p:nvSpPr>
          <p:cNvPr id="1934339" name="Rectangle 3"/>
          <p:cNvSpPr>
            <a:spLocks noGrp="1" noChangeArrowheads="1"/>
          </p:cNvSpPr>
          <p:nvPr>
            <p:ph type="body" idx="4294967295"/>
          </p:nvPr>
        </p:nvSpPr>
        <p:spPr>
          <a:xfrm>
            <a:off x="533400" y="1355725"/>
            <a:ext cx="8229600" cy="5257800"/>
          </a:xfrm>
          <a:solidFill>
            <a:srgbClr val="000080">
              <a:alpha val="39999"/>
            </a:srgbClr>
          </a:solidFill>
        </p:spPr>
        <p:txBody>
          <a:bodyPr/>
          <a:lstStyle/>
          <a:p>
            <a:pPr eaLnBrk="1" hangingPunct="1">
              <a:spcBef>
                <a:spcPct val="0"/>
              </a:spcBef>
              <a:buFontTx/>
              <a:buNone/>
              <a:defRPr/>
            </a:pPr>
            <a:r>
              <a:rPr lang="en-US" sz="2400">
                <a:solidFill>
                  <a:schemeClr val="bg1"/>
                </a:solidFill>
                <a:effectLst>
                  <a:outerShdw blurRad="38100" dist="38100" dir="2700000" algn="tl">
                    <a:srgbClr val="000000"/>
                  </a:outerShdw>
                </a:effectLst>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2400" b="1">
                <a:solidFill>
                  <a:schemeClr val="bg1"/>
                </a:solidFill>
                <a:effectLst>
                  <a:outerShdw blurRad="38100" dist="38100" dir="2700000" algn="tl">
                    <a:srgbClr val="000000"/>
                  </a:outerShdw>
                </a:effectLst>
              </a:rPr>
              <a:t>4 But when the kindness of God our Savior and His love for mankind appeared,</a:t>
            </a:r>
          </a:p>
          <a:p>
            <a:pPr eaLnBrk="1" hangingPunct="1">
              <a:spcBef>
                <a:spcPct val="0"/>
              </a:spcBef>
              <a:buFontTx/>
              <a:buNone/>
              <a:defRPr/>
            </a:pPr>
            <a:r>
              <a:rPr lang="en-US" sz="2400" b="1">
                <a:solidFill>
                  <a:schemeClr val="bg1"/>
                </a:solidFill>
                <a:effectLst>
                  <a:outerShdw blurRad="38100" dist="38100" dir="2700000" algn="tl">
                    <a:srgbClr val="000000"/>
                  </a:outerShdw>
                </a:effectLst>
              </a:rPr>
              <a:t>5 He saved us, </a:t>
            </a:r>
            <a:r>
              <a:rPr lang="en-US" sz="2400" b="1" i="1">
                <a:solidFill>
                  <a:srgbClr val="FFFF00"/>
                </a:solidFill>
                <a:effectLst>
                  <a:outerShdw blurRad="38100" dist="38100" dir="2700000" algn="tl">
                    <a:srgbClr val="000000"/>
                  </a:outerShdw>
                </a:effectLst>
              </a:rPr>
              <a:t>not on the basis of deeds which we have done in righteousness, but according to His mercy</a:t>
            </a:r>
            <a:r>
              <a:rPr lang="en-US" sz="2400" b="1">
                <a:solidFill>
                  <a:schemeClr val="bg1"/>
                </a:solidFill>
                <a:effectLst>
                  <a:outerShdw blurRad="38100" dist="38100" dir="2700000" algn="tl">
                    <a:srgbClr val="000000"/>
                  </a:outerShdw>
                </a:effectLst>
              </a:rPr>
              <a:t>,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by </a:t>
            </a:r>
            <a:r>
              <a:rPr lang="en-US" sz="2400" b="1" u="sng">
                <a:solidFill>
                  <a:schemeClr val="bg1"/>
                </a:solidFill>
                <a:effectLst>
                  <a:outerShdw blurRad="38100" dist="38100" dir="2700000" algn="tl">
                    <a:srgbClr val="000000"/>
                  </a:outerShdw>
                </a:effectLst>
              </a:rPr>
              <a:t>the washing of regeneration and renewing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a:t>
            </a:r>
            <a:r>
              <a:rPr lang="en-US" sz="2400" b="1" u="sng">
                <a:solidFill>
                  <a:schemeClr val="bg1"/>
                </a:solidFill>
                <a:effectLst>
                  <a:outerShdw blurRad="38100" dist="38100" dir="2700000" algn="tl">
                    <a:srgbClr val="000000"/>
                  </a:outerShdw>
                </a:effectLst>
              </a:rPr>
              <a:t>by the Holy Spirit,</a:t>
            </a:r>
            <a:endParaRPr lang="en-US" sz="2400" b="1">
              <a:solidFill>
                <a:schemeClr val="bg1"/>
              </a:solidFill>
              <a:effectLst>
                <a:outerShdw blurRad="38100" dist="38100" dir="2700000" algn="tl">
                  <a:srgbClr val="000000"/>
                </a:outerShdw>
              </a:effectLst>
            </a:endParaRPr>
          </a:p>
          <a:p>
            <a:pPr eaLnBrk="1" hangingPunct="1">
              <a:spcBef>
                <a:spcPct val="0"/>
              </a:spcBef>
              <a:buFontTx/>
              <a:buNone/>
              <a:defRPr/>
            </a:pPr>
            <a:r>
              <a:rPr lang="en-US" sz="2400" b="1">
                <a:solidFill>
                  <a:schemeClr val="bg1"/>
                </a:solidFill>
                <a:effectLst>
                  <a:outerShdw blurRad="38100" dist="38100" dir="2700000" algn="tl">
                    <a:srgbClr val="000000"/>
                  </a:outerShdw>
                </a:effectLst>
              </a:rPr>
              <a:t>6 whom He poured out upon us richly through Jesus Christ our Savior,</a:t>
            </a:r>
          </a:p>
          <a:p>
            <a:pPr eaLnBrk="1" hangingPunct="1">
              <a:spcBef>
                <a:spcPct val="0"/>
              </a:spcBef>
              <a:buFontTx/>
              <a:buNone/>
              <a:defRPr/>
            </a:pPr>
            <a:r>
              <a:rPr lang="en-US" sz="2400" b="1">
                <a:solidFill>
                  <a:schemeClr val="bg1"/>
                </a:solidFill>
                <a:effectLst>
                  <a:outerShdw blurRad="38100" dist="38100" dir="2700000" algn="tl">
                    <a:srgbClr val="000000"/>
                  </a:outerShdw>
                </a:effectLst>
              </a:rPr>
              <a:t>7 so that being</a:t>
            </a:r>
            <a:r>
              <a:rPr lang="en-US" sz="2400" b="1" i="1">
                <a:solidFill>
                  <a:srgbClr val="FFFF00"/>
                </a:solidFill>
                <a:effectLst>
                  <a:outerShdw blurRad="38100" dist="38100" dir="2700000" algn="tl">
                    <a:srgbClr val="000000"/>
                  </a:outerShdw>
                </a:effectLst>
              </a:rPr>
              <a:t> justified by His grace</a:t>
            </a:r>
            <a:r>
              <a:rPr lang="en-US" sz="2400" b="1">
                <a:solidFill>
                  <a:schemeClr val="bg1"/>
                </a:solidFill>
                <a:effectLst>
                  <a:outerShdw blurRad="38100" dist="38100" dir="2700000" algn="tl">
                    <a:srgbClr val="000000"/>
                  </a:outerShdw>
                </a:effectLst>
              </a:rPr>
              <a:t> we would be made heirs according to the hope of eternal life.</a:t>
            </a:r>
            <a:r>
              <a:rPr lang="en-US" sz="2400">
                <a:solidFill>
                  <a:schemeClr val="bg1"/>
                </a:solidFill>
                <a:effectLst>
                  <a:outerShdw blurRad="38100" dist="38100" dir="2700000" algn="tl">
                    <a:srgbClr val="000000"/>
                  </a:outerShdw>
                </a:effectLst>
              </a:rPr>
              <a:t> </a:t>
            </a:r>
          </a:p>
        </p:txBody>
      </p:sp>
      <p:sp>
        <p:nvSpPr>
          <p:cNvPr id="1934340" name="Rectangle 4"/>
          <p:cNvSpPr>
            <a:spLocks noChangeArrowheads="1"/>
          </p:cNvSpPr>
          <p:nvPr/>
        </p:nvSpPr>
        <p:spPr bwMode="auto">
          <a:xfrm>
            <a:off x="915988" y="3560763"/>
            <a:ext cx="20669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a:solidFill>
                  <a:schemeClr val="bg1"/>
                </a:solidFill>
                <a:effectLst>
                  <a:outerShdw blurRad="38100" dist="38100" dir="2700000" algn="tl">
                    <a:srgbClr val="000000"/>
                  </a:outerShdw>
                </a:effectLst>
                <a:latin typeface="Eras Bold ITC" pitchFamily="34" charset="0"/>
                <a:cs typeface="+mn-cs"/>
              </a:rPr>
              <a:t>He saved us,</a:t>
            </a:r>
          </a:p>
        </p:txBody>
      </p:sp>
      <p:sp>
        <p:nvSpPr>
          <p:cNvPr id="1934342" name="Rectangle 6"/>
          <p:cNvSpPr>
            <a:spLocks noChangeArrowheads="1"/>
          </p:cNvSpPr>
          <p:nvPr/>
        </p:nvSpPr>
        <p:spPr bwMode="auto">
          <a:xfrm>
            <a:off x="950913" y="4250609"/>
            <a:ext cx="7346950"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dirty="0">
                <a:solidFill>
                  <a:schemeClr val="bg1"/>
                </a:solidFill>
                <a:effectLst>
                  <a:outerShdw blurRad="38100" dist="38100" dir="2700000" algn="tl">
                    <a:srgbClr val="000000"/>
                  </a:outerShdw>
                </a:effectLst>
                <a:latin typeface="Eras Bold ITC" pitchFamily="34" charset="0"/>
                <a:cs typeface="+mn-cs"/>
              </a:rPr>
              <a:t>by </a:t>
            </a:r>
            <a:r>
              <a:rPr lang="en-US" sz="2400" i="0" u="sng" dirty="0">
                <a:solidFill>
                  <a:schemeClr val="bg1"/>
                </a:solidFill>
                <a:effectLst>
                  <a:outerShdw blurRad="38100" dist="38100" dir="2700000" algn="tl">
                    <a:srgbClr val="000000"/>
                  </a:outerShdw>
                </a:effectLst>
                <a:latin typeface="Eras Bold ITC" pitchFamily="34" charset="0"/>
                <a:cs typeface="+mn-cs"/>
              </a:rPr>
              <a:t>the washing of regeneration and renewing</a:t>
            </a:r>
          </a:p>
        </p:txBody>
      </p:sp>
      <p:sp>
        <p:nvSpPr>
          <p:cNvPr id="1934343" name="AutoShape 7"/>
          <p:cNvSpPr>
            <a:spLocks noChangeArrowheads="1"/>
          </p:cNvSpPr>
          <p:nvPr/>
        </p:nvSpPr>
        <p:spPr bwMode="auto">
          <a:xfrm>
            <a:off x="2171700" y="3603625"/>
            <a:ext cx="2697163" cy="960438"/>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34345" name="Rectangle 9"/>
          <p:cNvSpPr>
            <a:spLocks noChangeArrowheads="1"/>
          </p:cNvSpPr>
          <p:nvPr/>
        </p:nvSpPr>
        <p:spPr bwMode="auto">
          <a:xfrm>
            <a:off x="384175" y="966788"/>
            <a:ext cx="1368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000" i="0">
                <a:solidFill>
                  <a:srgbClr val="997934"/>
                </a:solidFill>
                <a:latin typeface="Eras Light ITC" pitchFamily="34" charset="0"/>
              </a:rPr>
              <a:t>Titus 3:3-7</a:t>
            </a:r>
          </a:p>
        </p:txBody>
      </p:sp>
      <p:sp>
        <p:nvSpPr>
          <p:cNvPr id="1934341" name="Rectangle 5"/>
          <p:cNvSpPr>
            <a:spLocks noChangeArrowheads="1"/>
          </p:cNvSpPr>
          <p:nvPr/>
        </p:nvSpPr>
        <p:spPr bwMode="auto">
          <a:xfrm>
            <a:off x="947738" y="4702175"/>
            <a:ext cx="28924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dirty="0">
                <a:solidFill>
                  <a:schemeClr val="bg1"/>
                </a:solidFill>
                <a:effectLst>
                  <a:outerShdw blurRad="38100" dist="38100" dir="2700000" algn="tl">
                    <a:srgbClr val="000000"/>
                  </a:outerShdw>
                </a:effectLst>
                <a:latin typeface="Eras Bold ITC" pitchFamily="34" charset="0"/>
                <a:cs typeface="+mn-cs"/>
              </a:rPr>
              <a:t>by the Holy Spirit</a:t>
            </a:r>
            <a:r>
              <a:rPr lang="en-US" sz="2400" i="0" u="sng" dirty="0">
                <a:solidFill>
                  <a:srgbClr val="FFFF66"/>
                </a:solidFill>
                <a:effectLst>
                  <a:outerShdw blurRad="38100" dist="38100" dir="2700000" algn="tl">
                    <a:srgbClr val="000000"/>
                  </a:outerShdw>
                </a:effectLst>
                <a:latin typeface="Eras Bold ITC" pitchFamily="34" charset="0"/>
                <a:cs typeface="+mn-cs"/>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934345"/>
                                        </p:tgtEl>
                                        <p:attrNameLst>
                                          <p:attrName>style.visibility</p:attrName>
                                        </p:attrNameLst>
                                      </p:cBhvr>
                                      <p:to>
                                        <p:strVal val="visible"/>
                                      </p:to>
                                    </p:set>
                                    <p:animEffect transition="in" filter="fade">
                                      <p:cBhvr>
                                        <p:cTn id="7" dur="1000"/>
                                        <p:tgtEl>
                                          <p:spTgt spid="1934345"/>
                                        </p:tgtEl>
                                      </p:cBhvr>
                                    </p:animEffect>
                                    <p:anim calcmode="lin" valueType="num">
                                      <p:cBhvr>
                                        <p:cTn id="8" dur="1000" fill="hold"/>
                                        <p:tgtEl>
                                          <p:spTgt spid="1934345"/>
                                        </p:tgtEl>
                                        <p:attrNameLst>
                                          <p:attrName>ppt_x</p:attrName>
                                        </p:attrNameLst>
                                      </p:cBhvr>
                                      <p:tavLst>
                                        <p:tav tm="0">
                                          <p:val>
                                            <p:strVal val="#ppt_x"/>
                                          </p:val>
                                        </p:tav>
                                        <p:tav tm="100000">
                                          <p:val>
                                            <p:strVal val="#ppt_x"/>
                                          </p:val>
                                        </p:tav>
                                      </p:tavLst>
                                    </p:anim>
                                    <p:anim calcmode="lin" valueType="num">
                                      <p:cBhvr>
                                        <p:cTn id="9" dur="1000" fill="hold"/>
                                        <p:tgtEl>
                                          <p:spTgt spid="1934345"/>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34339">
                                            <p:bg/>
                                          </p:spTgt>
                                        </p:tgtEl>
                                        <p:attrNameLst>
                                          <p:attrName>style.visibility</p:attrName>
                                        </p:attrNameLst>
                                      </p:cBhvr>
                                      <p:to>
                                        <p:strVal val="visible"/>
                                      </p:to>
                                    </p:set>
                                    <p:animEffect transition="in" filter="fade">
                                      <p:cBhvr>
                                        <p:cTn id="12" dur="1000"/>
                                        <p:tgtEl>
                                          <p:spTgt spid="1934339">
                                            <p:bg/>
                                          </p:spTgt>
                                        </p:tgtEl>
                                      </p:cBhvr>
                                    </p:animEffect>
                                    <p:anim calcmode="lin" valueType="num">
                                      <p:cBhvr>
                                        <p:cTn id="13" dur="1000" fill="hold"/>
                                        <p:tgtEl>
                                          <p:spTgt spid="1934339">
                                            <p:bg/>
                                          </p:spTgt>
                                        </p:tgtEl>
                                        <p:attrNameLst>
                                          <p:attrName>ppt_x</p:attrName>
                                        </p:attrNameLst>
                                      </p:cBhvr>
                                      <p:tavLst>
                                        <p:tav tm="0">
                                          <p:val>
                                            <p:strVal val="#ppt_x"/>
                                          </p:val>
                                        </p:tav>
                                        <p:tav tm="100000">
                                          <p:val>
                                            <p:strVal val="#ppt_x"/>
                                          </p:val>
                                        </p:tav>
                                      </p:tavLst>
                                    </p:anim>
                                    <p:anim calcmode="lin" valueType="num">
                                      <p:cBhvr>
                                        <p:cTn id="14" dur="1000" fill="hold"/>
                                        <p:tgtEl>
                                          <p:spTgt spid="1934339">
                                            <p:bg/>
                                          </p:spTgt>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934339">
                                            <p:txEl>
                                              <p:pRg st="0" end="0"/>
                                            </p:txEl>
                                          </p:spTgt>
                                        </p:tgtEl>
                                        <p:attrNameLst>
                                          <p:attrName>style.visibility</p:attrName>
                                        </p:attrNameLst>
                                      </p:cBhvr>
                                      <p:to>
                                        <p:strVal val="visible"/>
                                      </p:to>
                                    </p:set>
                                    <p:animEffect transition="in" filter="fade">
                                      <p:cBhvr>
                                        <p:cTn id="17" dur="1000"/>
                                        <p:tgtEl>
                                          <p:spTgt spid="1934339">
                                            <p:txEl>
                                              <p:pRg st="0" end="0"/>
                                            </p:txEl>
                                          </p:spTgt>
                                        </p:tgtEl>
                                      </p:cBhvr>
                                    </p:animEffect>
                                    <p:anim calcmode="lin" valueType="num">
                                      <p:cBhvr>
                                        <p:cTn id="18" dur="1000" fill="hold"/>
                                        <p:tgtEl>
                                          <p:spTgt spid="193433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93433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934339">
                                            <p:txEl>
                                              <p:pRg st="1" end="1"/>
                                            </p:txEl>
                                          </p:spTgt>
                                        </p:tgtEl>
                                        <p:attrNameLst>
                                          <p:attrName>style.visibility</p:attrName>
                                        </p:attrNameLst>
                                      </p:cBhvr>
                                      <p:to>
                                        <p:strVal val="visible"/>
                                      </p:to>
                                    </p:set>
                                    <p:animEffect transition="in" filter="fade">
                                      <p:cBhvr>
                                        <p:cTn id="24" dur="1000"/>
                                        <p:tgtEl>
                                          <p:spTgt spid="1934339">
                                            <p:txEl>
                                              <p:pRg st="1" end="1"/>
                                            </p:txEl>
                                          </p:spTgt>
                                        </p:tgtEl>
                                      </p:cBhvr>
                                    </p:animEffect>
                                    <p:anim calcmode="lin" valueType="num">
                                      <p:cBhvr>
                                        <p:cTn id="25" dur="1000" fill="hold"/>
                                        <p:tgtEl>
                                          <p:spTgt spid="1934339">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193433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1934339">
                                            <p:txEl>
                                              <p:pRg st="2" end="2"/>
                                            </p:txEl>
                                          </p:spTgt>
                                        </p:tgtEl>
                                        <p:attrNameLst>
                                          <p:attrName>style.visibility</p:attrName>
                                        </p:attrNameLst>
                                      </p:cBhvr>
                                      <p:to>
                                        <p:strVal val="visible"/>
                                      </p:to>
                                    </p:set>
                                    <p:animEffect transition="in" filter="fade">
                                      <p:cBhvr>
                                        <p:cTn id="31" dur="1000"/>
                                        <p:tgtEl>
                                          <p:spTgt spid="1934339">
                                            <p:txEl>
                                              <p:pRg st="2" end="2"/>
                                            </p:txEl>
                                          </p:spTgt>
                                        </p:tgtEl>
                                      </p:cBhvr>
                                    </p:animEffect>
                                    <p:anim calcmode="lin" valueType="num">
                                      <p:cBhvr>
                                        <p:cTn id="32" dur="1000" fill="hold"/>
                                        <p:tgtEl>
                                          <p:spTgt spid="1934339">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193433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1934339">
                                            <p:txEl>
                                              <p:pRg st="3" end="3"/>
                                            </p:txEl>
                                          </p:spTgt>
                                        </p:tgtEl>
                                        <p:attrNameLst>
                                          <p:attrName>style.visibility</p:attrName>
                                        </p:attrNameLst>
                                      </p:cBhvr>
                                      <p:to>
                                        <p:strVal val="visible"/>
                                      </p:to>
                                    </p:set>
                                    <p:animEffect transition="in" filter="fade">
                                      <p:cBhvr>
                                        <p:cTn id="38" dur="1000"/>
                                        <p:tgtEl>
                                          <p:spTgt spid="1934339">
                                            <p:txEl>
                                              <p:pRg st="3" end="3"/>
                                            </p:txEl>
                                          </p:spTgt>
                                        </p:tgtEl>
                                      </p:cBhvr>
                                    </p:animEffect>
                                    <p:anim calcmode="lin" valueType="num">
                                      <p:cBhvr>
                                        <p:cTn id="39" dur="1000" fill="hold"/>
                                        <p:tgtEl>
                                          <p:spTgt spid="1934339">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1934339">
                                            <p:txEl>
                                              <p:pRg st="3" end="3"/>
                                            </p:txEl>
                                          </p:spTgt>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34339">
                                            <p:txEl>
                                              <p:pRg st="4" end="4"/>
                                            </p:txEl>
                                          </p:spTgt>
                                        </p:tgtEl>
                                        <p:attrNameLst>
                                          <p:attrName>style.visibility</p:attrName>
                                        </p:attrNameLst>
                                      </p:cBhvr>
                                      <p:to>
                                        <p:strVal val="visible"/>
                                      </p:to>
                                    </p:set>
                                    <p:animEffect transition="in" filter="fade">
                                      <p:cBhvr>
                                        <p:cTn id="43" dur="1000"/>
                                        <p:tgtEl>
                                          <p:spTgt spid="1934339">
                                            <p:txEl>
                                              <p:pRg st="4" end="4"/>
                                            </p:txEl>
                                          </p:spTgt>
                                        </p:tgtEl>
                                      </p:cBhvr>
                                    </p:animEffect>
                                    <p:anim calcmode="lin" valueType="num">
                                      <p:cBhvr>
                                        <p:cTn id="44" dur="1000" fill="hold"/>
                                        <p:tgtEl>
                                          <p:spTgt spid="1934339">
                                            <p:txEl>
                                              <p:pRg st="4" end="4"/>
                                            </p:txEl>
                                          </p:spTgt>
                                        </p:tgtEl>
                                        <p:attrNameLst>
                                          <p:attrName>ppt_x</p:attrName>
                                        </p:attrNameLst>
                                      </p:cBhvr>
                                      <p:tavLst>
                                        <p:tav tm="0">
                                          <p:val>
                                            <p:strVal val="#ppt_x"/>
                                          </p:val>
                                        </p:tav>
                                        <p:tav tm="100000">
                                          <p:val>
                                            <p:strVal val="#ppt_x"/>
                                          </p:val>
                                        </p:tav>
                                      </p:tavLst>
                                    </p:anim>
                                    <p:anim calcmode="lin" valueType="num">
                                      <p:cBhvr>
                                        <p:cTn id="45" dur="1000" fill="hold"/>
                                        <p:tgtEl>
                                          <p:spTgt spid="193433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934340"/>
                                        </p:tgtEl>
                                        <p:attrNameLst>
                                          <p:attrName>style.visibility</p:attrName>
                                        </p:attrNameLst>
                                      </p:cBhvr>
                                      <p:to>
                                        <p:strVal val="visible"/>
                                      </p:to>
                                    </p:set>
                                    <p:anim calcmode="lin" valueType="num">
                                      <p:cBhvr additive="base">
                                        <p:cTn id="50" dur="500" fill="hold"/>
                                        <p:tgtEl>
                                          <p:spTgt spid="1934340"/>
                                        </p:tgtEl>
                                        <p:attrNameLst>
                                          <p:attrName>ppt_x</p:attrName>
                                        </p:attrNameLst>
                                      </p:cBhvr>
                                      <p:tavLst>
                                        <p:tav tm="0">
                                          <p:val>
                                            <p:strVal val="0-#ppt_w/2"/>
                                          </p:val>
                                        </p:tav>
                                        <p:tav tm="100000">
                                          <p:val>
                                            <p:strVal val="#ppt_x"/>
                                          </p:val>
                                        </p:tav>
                                      </p:tavLst>
                                    </p:anim>
                                    <p:anim calcmode="lin" valueType="num">
                                      <p:cBhvr additive="base">
                                        <p:cTn id="51" dur="500" fill="hold"/>
                                        <p:tgtEl>
                                          <p:spTgt spid="1934340"/>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934342"/>
                                        </p:tgtEl>
                                        <p:attrNameLst>
                                          <p:attrName>style.visibility</p:attrName>
                                        </p:attrNameLst>
                                      </p:cBhvr>
                                      <p:to>
                                        <p:strVal val="visible"/>
                                      </p:to>
                                    </p:set>
                                    <p:anim calcmode="lin" valueType="num">
                                      <p:cBhvr additive="base">
                                        <p:cTn id="56" dur="500" fill="hold"/>
                                        <p:tgtEl>
                                          <p:spTgt spid="1934342"/>
                                        </p:tgtEl>
                                        <p:attrNameLst>
                                          <p:attrName>ppt_x</p:attrName>
                                        </p:attrNameLst>
                                      </p:cBhvr>
                                      <p:tavLst>
                                        <p:tav tm="0">
                                          <p:val>
                                            <p:strVal val="0-#ppt_w/2"/>
                                          </p:val>
                                        </p:tav>
                                        <p:tav tm="100000">
                                          <p:val>
                                            <p:strVal val="#ppt_x"/>
                                          </p:val>
                                        </p:tav>
                                      </p:tavLst>
                                    </p:anim>
                                    <p:anim calcmode="lin" valueType="num">
                                      <p:cBhvr additive="base">
                                        <p:cTn id="57" dur="500" fill="hold"/>
                                        <p:tgtEl>
                                          <p:spTgt spid="1934342"/>
                                        </p:tgtEl>
                                        <p:attrNameLst>
                                          <p:attrName>ppt_y</p:attrName>
                                        </p:attrNameLst>
                                      </p:cBhvr>
                                      <p:tavLst>
                                        <p:tav tm="0">
                                          <p:val>
                                            <p:strVal val="#ppt_y"/>
                                          </p:val>
                                        </p:tav>
                                        <p:tav tm="100000">
                                          <p:val>
                                            <p:strVal val="#ppt_y"/>
                                          </p:val>
                                        </p:tav>
                                      </p:tavLst>
                                    </p:anim>
                                  </p:childTnLst>
                                </p:cTn>
                              </p:par>
                              <p:par>
                                <p:cTn id="58" presetID="2" presetClass="entr" presetSubtype="8" fill="hold" nodeType="withEffect">
                                  <p:stCondLst>
                                    <p:cond delay="0"/>
                                  </p:stCondLst>
                                  <p:childTnLst>
                                    <p:set>
                                      <p:cBhvr>
                                        <p:cTn id="59" dur="1" fill="hold">
                                          <p:stCondLst>
                                            <p:cond delay="0"/>
                                          </p:stCondLst>
                                        </p:cTn>
                                        <p:tgtEl>
                                          <p:spTgt spid="1934341"/>
                                        </p:tgtEl>
                                        <p:attrNameLst>
                                          <p:attrName>style.visibility</p:attrName>
                                        </p:attrNameLst>
                                      </p:cBhvr>
                                      <p:to>
                                        <p:strVal val="visible"/>
                                      </p:to>
                                    </p:set>
                                    <p:anim calcmode="lin" valueType="num">
                                      <p:cBhvr additive="base">
                                        <p:cTn id="60" dur="500" fill="hold"/>
                                        <p:tgtEl>
                                          <p:spTgt spid="1934341"/>
                                        </p:tgtEl>
                                        <p:attrNameLst>
                                          <p:attrName>ppt_x</p:attrName>
                                        </p:attrNameLst>
                                      </p:cBhvr>
                                      <p:tavLst>
                                        <p:tav tm="0">
                                          <p:val>
                                            <p:strVal val="0-#ppt_w/2"/>
                                          </p:val>
                                        </p:tav>
                                        <p:tav tm="100000">
                                          <p:val>
                                            <p:strVal val="#ppt_x"/>
                                          </p:val>
                                        </p:tav>
                                      </p:tavLst>
                                    </p:anim>
                                    <p:anim calcmode="lin" valueType="num">
                                      <p:cBhvr additive="base">
                                        <p:cTn id="61" dur="500" fill="hold"/>
                                        <p:tgtEl>
                                          <p:spTgt spid="1934341"/>
                                        </p:tgtEl>
                                        <p:attrNameLst>
                                          <p:attrName>ppt_y</p:attrName>
                                        </p:attrNameLst>
                                      </p:cBhvr>
                                      <p:tavLst>
                                        <p:tav tm="0">
                                          <p:val>
                                            <p:strVal val="#ppt_y"/>
                                          </p:val>
                                        </p:tav>
                                        <p:tav tm="100000">
                                          <p:val>
                                            <p:strVal val="#ppt_y"/>
                                          </p:val>
                                        </p:tav>
                                      </p:tavLst>
                                    </p:anim>
                                  </p:childTnLst>
                                </p:cTn>
                              </p:par>
                            </p:childTnLst>
                          </p:cTn>
                        </p:par>
                        <p:par>
                          <p:cTn id="62" fill="hold" nodeType="afterGroup">
                            <p:stCondLst>
                              <p:cond delay="500"/>
                            </p:stCondLst>
                            <p:childTnLst>
                              <p:par>
                                <p:cTn id="63" presetID="22" presetClass="entr" presetSubtype="1" fill="hold" nodeType="afterEffect">
                                  <p:stCondLst>
                                    <p:cond delay="0"/>
                                  </p:stCondLst>
                                  <p:childTnLst>
                                    <p:set>
                                      <p:cBhvr>
                                        <p:cTn id="64" dur="1" fill="hold">
                                          <p:stCondLst>
                                            <p:cond delay="0"/>
                                          </p:stCondLst>
                                        </p:cTn>
                                        <p:tgtEl>
                                          <p:spTgt spid="1934343"/>
                                        </p:tgtEl>
                                        <p:attrNameLst>
                                          <p:attrName>style.visibility</p:attrName>
                                        </p:attrNameLst>
                                      </p:cBhvr>
                                      <p:to>
                                        <p:strVal val="visible"/>
                                      </p:to>
                                    </p:set>
                                    <p:animEffect transition="in" filter="wipe(up)">
                                      <p:cBhvr>
                                        <p:cTn id="65" dur="500"/>
                                        <p:tgtEl>
                                          <p:spTgt spid="1934343"/>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47" presetClass="entr" presetSubtype="0" fill="hold" grpId="0" nodeType="clickEffect">
                                  <p:stCondLst>
                                    <p:cond delay="0"/>
                                  </p:stCondLst>
                                  <p:childTnLst>
                                    <p:set>
                                      <p:cBhvr>
                                        <p:cTn id="69" dur="1" fill="hold">
                                          <p:stCondLst>
                                            <p:cond delay="0"/>
                                          </p:stCondLst>
                                        </p:cTn>
                                        <p:tgtEl>
                                          <p:spTgt spid="1934339">
                                            <p:txEl>
                                              <p:pRg st="5" end="5"/>
                                            </p:txEl>
                                          </p:spTgt>
                                        </p:tgtEl>
                                        <p:attrNameLst>
                                          <p:attrName>style.visibility</p:attrName>
                                        </p:attrNameLst>
                                      </p:cBhvr>
                                      <p:to>
                                        <p:strVal val="visible"/>
                                      </p:to>
                                    </p:set>
                                    <p:animEffect transition="in" filter="fade">
                                      <p:cBhvr>
                                        <p:cTn id="70" dur="1000"/>
                                        <p:tgtEl>
                                          <p:spTgt spid="1934339">
                                            <p:txEl>
                                              <p:pRg st="5" end="5"/>
                                            </p:txEl>
                                          </p:spTgt>
                                        </p:tgtEl>
                                      </p:cBhvr>
                                    </p:animEffect>
                                    <p:anim calcmode="lin" valueType="num">
                                      <p:cBhvr>
                                        <p:cTn id="71" dur="1000" fill="hold"/>
                                        <p:tgtEl>
                                          <p:spTgt spid="1934339">
                                            <p:txEl>
                                              <p:pRg st="5" end="5"/>
                                            </p:txEl>
                                          </p:spTgt>
                                        </p:tgtEl>
                                        <p:attrNameLst>
                                          <p:attrName>ppt_x</p:attrName>
                                        </p:attrNameLst>
                                      </p:cBhvr>
                                      <p:tavLst>
                                        <p:tav tm="0">
                                          <p:val>
                                            <p:strVal val="#ppt_x"/>
                                          </p:val>
                                        </p:tav>
                                        <p:tav tm="100000">
                                          <p:val>
                                            <p:strVal val="#ppt_x"/>
                                          </p:val>
                                        </p:tav>
                                      </p:tavLst>
                                    </p:anim>
                                    <p:anim calcmode="lin" valueType="num">
                                      <p:cBhvr>
                                        <p:cTn id="72" dur="1000" fill="hold"/>
                                        <p:tgtEl>
                                          <p:spTgt spid="1934339">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47" presetClass="entr" presetSubtype="0" fill="hold" grpId="0" nodeType="clickEffect">
                                  <p:stCondLst>
                                    <p:cond delay="0"/>
                                  </p:stCondLst>
                                  <p:childTnLst>
                                    <p:set>
                                      <p:cBhvr>
                                        <p:cTn id="76" dur="1" fill="hold">
                                          <p:stCondLst>
                                            <p:cond delay="0"/>
                                          </p:stCondLst>
                                        </p:cTn>
                                        <p:tgtEl>
                                          <p:spTgt spid="1934339">
                                            <p:txEl>
                                              <p:pRg st="6" end="6"/>
                                            </p:txEl>
                                          </p:spTgt>
                                        </p:tgtEl>
                                        <p:attrNameLst>
                                          <p:attrName>style.visibility</p:attrName>
                                        </p:attrNameLst>
                                      </p:cBhvr>
                                      <p:to>
                                        <p:strVal val="visible"/>
                                      </p:to>
                                    </p:set>
                                    <p:animEffect transition="in" filter="fade">
                                      <p:cBhvr>
                                        <p:cTn id="77" dur="1000"/>
                                        <p:tgtEl>
                                          <p:spTgt spid="1934339">
                                            <p:txEl>
                                              <p:pRg st="6" end="6"/>
                                            </p:txEl>
                                          </p:spTgt>
                                        </p:tgtEl>
                                      </p:cBhvr>
                                    </p:animEffect>
                                    <p:anim calcmode="lin" valueType="num">
                                      <p:cBhvr>
                                        <p:cTn id="78" dur="1000" fill="hold"/>
                                        <p:tgtEl>
                                          <p:spTgt spid="1934339">
                                            <p:txEl>
                                              <p:pRg st="6" end="6"/>
                                            </p:txEl>
                                          </p:spTgt>
                                        </p:tgtEl>
                                        <p:attrNameLst>
                                          <p:attrName>ppt_x</p:attrName>
                                        </p:attrNameLst>
                                      </p:cBhvr>
                                      <p:tavLst>
                                        <p:tav tm="0">
                                          <p:val>
                                            <p:strVal val="#ppt_x"/>
                                          </p:val>
                                        </p:tav>
                                        <p:tav tm="100000">
                                          <p:val>
                                            <p:strVal val="#ppt_x"/>
                                          </p:val>
                                        </p:tav>
                                      </p:tavLst>
                                    </p:anim>
                                    <p:anim calcmode="lin" valueType="num">
                                      <p:cBhvr>
                                        <p:cTn id="79" dur="1000" fill="hold"/>
                                        <p:tgtEl>
                                          <p:spTgt spid="193433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4339" grpId="0" build="p" animBg="1"/>
      <p:bldP spid="193434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82" name="Rectangle 8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endParaRPr>
          </a:p>
        </p:txBody>
      </p:sp>
      <p:sp>
        <p:nvSpPr>
          <p:cNvPr id="2010122" name="Text Box 10"/>
          <p:cNvSpPr txBox="1">
            <a:spLocks noChangeArrowheads="1"/>
          </p:cNvSpPr>
          <p:nvPr/>
        </p:nvSpPr>
        <p:spPr bwMode="auto">
          <a:xfrm>
            <a:off x="1554480" y="243840"/>
            <a:ext cx="5501640" cy="2492990"/>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a:r>
              <a:rPr lang="en-US" sz="2800" b="1" i="0" dirty="0">
                <a:solidFill>
                  <a:srgbClr val="000000"/>
                </a:solidFill>
              </a:rPr>
              <a:t>…but </a:t>
            </a:r>
            <a:r>
              <a:rPr lang="en-US" sz="2800" b="1" i="0" dirty="0">
                <a:solidFill>
                  <a:srgbClr val="FF3300"/>
                </a:solidFill>
              </a:rPr>
              <a:t>you were </a:t>
            </a:r>
            <a:r>
              <a:rPr lang="en-US" sz="2800" b="1" i="0" u="sng" dirty="0">
                <a:solidFill>
                  <a:srgbClr val="0000FF"/>
                </a:solidFill>
              </a:rPr>
              <a:t>washed</a:t>
            </a:r>
            <a:r>
              <a:rPr lang="en-US" sz="2800" b="1" i="0" dirty="0">
                <a:solidFill>
                  <a:srgbClr val="FF3300"/>
                </a:solidFill>
              </a:rPr>
              <a:t>, </a:t>
            </a:r>
            <a:r>
              <a:rPr lang="en-US" sz="2800" b="1" i="0" dirty="0">
                <a:solidFill>
                  <a:srgbClr val="000000"/>
                </a:solidFill>
              </a:rPr>
              <a:t>but</a:t>
            </a:r>
            <a:r>
              <a:rPr lang="en-US" sz="2800" b="1" i="0" dirty="0">
                <a:solidFill>
                  <a:srgbClr val="FF3300"/>
                </a:solidFill>
              </a:rPr>
              <a:t> </a:t>
            </a:r>
          </a:p>
          <a:p>
            <a:pPr algn="ctr"/>
            <a:r>
              <a:rPr lang="en-US" sz="2800" b="1" i="0" dirty="0">
                <a:solidFill>
                  <a:srgbClr val="FF3300"/>
                </a:solidFill>
              </a:rPr>
              <a:t>you were </a:t>
            </a:r>
            <a:r>
              <a:rPr lang="en-US" sz="2800" b="1" i="0" u="sng" dirty="0">
                <a:solidFill>
                  <a:srgbClr val="0000FF"/>
                </a:solidFill>
              </a:rPr>
              <a:t>sanctified</a:t>
            </a:r>
            <a:r>
              <a:rPr lang="en-US" sz="2800" b="1" i="0" dirty="0">
                <a:solidFill>
                  <a:srgbClr val="FF3300"/>
                </a:solidFill>
              </a:rPr>
              <a:t>, </a:t>
            </a:r>
            <a:r>
              <a:rPr lang="en-US" sz="2800" b="1" i="0" dirty="0">
                <a:solidFill>
                  <a:srgbClr val="000000"/>
                </a:solidFill>
              </a:rPr>
              <a:t>but</a:t>
            </a:r>
            <a:r>
              <a:rPr lang="en-US" sz="2800" b="1" i="0" dirty="0">
                <a:solidFill>
                  <a:srgbClr val="FF3300"/>
                </a:solidFill>
              </a:rPr>
              <a:t> </a:t>
            </a:r>
          </a:p>
          <a:p>
            <a:pPr algn="ctr"/>
            <a:r>
              <a:rPr lang="en-US" sz="2800" b="1" i="0" dirty="0">
                <a:solidFill>
                  <a:srgbClr val="FF3300"/>
                </a:solidFill>
              </a:rPr>
              <a:t>you were </a:t>
            </a:r>
            <a:r>
              <a:rPr lang="en-US" sz="2800" b="1" i="0" u="sng" dirty="0">
                <a:solidFill>
                  <a:srgbClr val="0000FF"/>
                </a:solidFill>
              </a:rPr>
              <a:t>justified</a:t>
            </a:r>
            <a:r>
              <a:rPr lang="en-US" sz="2800" b="1" i="0" dirty="0">
                <a:solidFill>
                  <a:srgbClr val="FF3300"/>
                </a:solidFill>
              </a:rPr>
              <a:t> </a:t>
            </a:r>
          </a:p>
          <a:p>
            <a:pPr algn="ctr"/>
            <a:r>
              <a:rPr lang="en-US" sz="2400" b="1" i="0" dirty="0">
                <a:solidFill>
                  <a:srgbClr val="000000"/>
                </a:solidFill>
              </a:rPr>
              <a:t>in the name of the Lord Jesus Christ and in the Spirit of our God. </a:t>
            </a:r>
            <a:endParaRPr lang="en-US" sz="2400" b="1" i="0" dirty="0" smtClean="0">
              <a:solidFill>
                <a:srgbClr val="000000"/>
              </a:solidFill>
            </a:endParaRPr>
          </a:p>
          <a:p>
            <a:pPr algn="ctr"/>
            <a:r>
              <a:rPr lang="en-US" sz="2400" b="1" i="0" dirty="0" smtClean="0">
                <a:solidFill>
                  <a:srgbClr val="997934"/>
                </a:solidFill>
              </a:rPr>
              <a:t>1 </a:t>
            </a:r>
            <a:r>
              <a:rPr lang="en-US" sz="2400" b="1" i="0" dirty="0">
                <a:solidFill>
                  <a:srgbClr val="997934"/>
                </a:solidFill>
              </a:rPr>
              <a:t>Cor. 6:11</a:t>
            </a:r>
          </a:p>
        </p:txBody>
      </p:sp>
      <p:pic>
        <p:nvPicPr>
          <p:cNvPr id="19149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657725"/>
          </a:xfrm>
          <a:prstGeom prst="rect">
            <a:avLst/>
          </a:prstGeom>
          <a:noFill/>
          <a:ln w="9525">
            <a:noFill/>
            <a:miter lim="800000"/>
            <a:headEnd/>
            <a:tailEnd/>
          </a:ln>
        </p:spPr>
      </p:pic>
      <p:sp>
        <p:nvSpPr>
          <p:cNvPr id="67" name="Circular Arrow 66"/>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68" name="WordArt 20"/>
          <p:cNvSpPr>
            <a:spLocks noChangeArrowheads="1" noChangeShapeType="1" noTextEdit="1"/>
          </p:cNvSpPr>
          <p:nvPr/>
        </p:nvSpPr>
        <p:spPr bwMode="auto">
          <a:xfrm rot="18290211">
            <a:off x="5831999" y="263699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rPr>
              <a:t>NEW LIFE</a:t>
            </a:r>
          </a:p>
        </p:txBody>
      </p:sp>
      <p:sp>
        <p:nvSpPr>
          <p:cNvPr id="69" name="Circular Arrow 68"/>
          <p:cNvSpPr/>
          <p:nvPr/>
        </p:nvSpPr>
        <p:spPr bwMode="auto">
          <a:xfrm>
            <a:off x="-253845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70" name="WordArt 18"/>
          <p:cNvSpPr>
            <a:spLocks noChangeArrowheads="1" noChangeShapeType="1" noTextEdit="1"/>
          </p:cNvSpPr>
          <p:nvPr/>
        </p:nvSpPr>
        <p:spPr bwMode="auto">
          <a:xfrm rot="3010308">
            <a:off x="-479425" y="262445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rPr>
              <a:t>INTO DEATH</a:t>
            </a:r>
          </a:p>
        </p:txBody>
      </p:sp>
      <p:sp>
        <p:nvSpPr>
          <p:cNvPr id="71"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a:solidFill>
                <a:srgbClr val="000000"/>
              </a:solidFill>
            </a:endParaRPr>
          </a:p>
        </p:txBody>
      </p:sp>
      <p:pic>
        <p:nvPicPr>
          <p:cNvPr id="72"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sp>
        <p:nvSpPr>
          <p:cNvPr id="2010119" name="Oval 7"/>
          <p:cNvSpPr>
            <a:spLocks noChangeArrowheads="1"/>
          </p:cNvSpPr>
          <p:nvPr/>
        </p:nvSpPr>
        <p:spPr bwMode="auto">
          <a:xfrm>
            <a:off x="-537528" y="3802827"/>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grpSp>
        <p:nvGrpSpPr>
          <p:cNvPr id="191497" name="Group 26"/>
          <p:cNvGrpSpPr>
            <a:grpSpLocks/>
          </p:cNvGrpSpPr>
          <p:nvPr/>
        </p:nvGrpSpPr>
        <p:grpSpPr bwMode="auto">
          <a:xfrm>
            <a:off x="5335808" y="4770412"/>
            <a:ext cx="924242" cy="1209040"/>
            <a:chOff x="816" y="1440"/>
            <a:chExt cx="1772" cy="2732"/>
          </a:xfrm>
        </p:grpSpPr>
        <p:grpSp>
          <p:nvGrpSpPr>
            <p:cNvPr id="191530" name="Group 27"/>
            <p:cNvGrpSpPr>
              <a:grpSpLocks/>
            </p:cNvGrpSpPr>
            <p:nvPr/>
          </p:nvGrpSpPr>
          <p:grpSpPr bwMode="auto">
            <a:xfrm>
              <a:off x="816" y="1440"/>
              <a:ext cx="1772" cy="2732"/>
              <a:chOff x="3216" y="720"/>
              <a:chExt cx="1772" cy="2732"/>
            </a:xfrm>
          </p:grpSpPr>
          <p:sp>
            <p:nvSpPr>
              <p:cNvPr id="19156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a:solidFill>
                    <a:srgbClr val="000000"/>
                  </a:solidFill>
                </a:endParaRPr>
              </a:p>
            </p:txBody>
          </p:sp>
          <p:sp>
            <p:nvSpPr>
              <p:cNvPr id="19156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a:solidFill>
                    <a:srgbClr val="000000"/>
                  </a:solidFill>
                </a:endParaRPr>
              </a:p>
            </p:txBody>
          </p:sp>
          <p:sp>
            <p:nvSpPr>
              <p:cNvPr id="19156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a:solidFill>
                    <a:srgbClr val="000000"/>
                  </a:solidFill>
                </a:endParaRPr>
              </a:p>
            </p:txBody>
          </p:sp>
          <p:sp>
            <p:nvSpPr>
              <p:cNvPr id="19156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w="9525">
                <a:noFill/>
                <a:round/>
                <a:headEnd/>
                <a:tailEnd/>
              </a:ln>
            </p:spPr>
            <p:txBody>
              <a:bodyPr/>
              <a:lstStyle/>
              <a:p>
                <a:pPr algn="ctr"/>
                <a:endParaRPr lang="en-US">
                  <a:solidFill>
                    <a:srgbClr val="000000"/>
                  </a:solidFill>
                </a:endParaRPr>
              </a:p>
            </p:txBody>
          </p:sp>
          <p:sp>
            <p:nvSpPr>
              <p:cNvPr id="19156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a:solidFill>
                    <a:srgbClr val="000000"/>
                  </a:solidFill>
                </a:endParaRPr>
              </a:p>
            </p:txBody>
          </p:sp>
          <p:sp>
            <p:nvSpPr>
              <p:cNvPr id="19157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endParaRPr>
              </a:p>
            </p:txBody>
          </p:sp>
          <p:sp>
            <p:nvSpPr>
              <p:cNvPr id="19157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a:solidFill>
                    <a:srgbClr val="000000"/>
                  </a:solidFill>
                </a:endParaRPr>
              </a:p>
            </p:txBody>
          </p:sp>
          <p:sp>
            <p:nvSpPr>
              <p:cNvPr id="19157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a:solidFill>
                    <a:srgbClr val="000000"/>
                  </a:solidFill>
                </a:endParaRPr>
              </a:p>
            </p:txBody>
          </p:sp>
        </p:grpSp>
        <p:grpSp>
          <p:nvGrpSpPr>
            <p:cNvPr id="191531" name="Group 36"/>
            <p:cNvGrpSpPr>
              <a:grpSpLocks/>
            </p:cNvGrpSpPr>
            <p:nvPr/>
          </p:nvGrpSpPr>
          <p:grpSpPr bwMode="auto">
            <a:xfrm>
              <a:off x="960" y="1680"/>
              <a:ext cx="1392" cy="1776"/>
              <a:chOff x="912" y="672"/>
              <a:chExt cx="3128" cy="3475"/>
            </a:xfrm>
          </p:grpSpPr>
          <p:grpSp>
            <p:nvGrpSpPr>
              <p:cNvPr id="191532" name="Group 37"/>
              <p:cNvGrpSpPr>
                <a:grpSpLocks/>
              </p:cNvGrpSpPr>
              <p:nvPr/>
            </p:nvGrpSpPr>
            <p:grpSpPr bwMode="auto">
              <a:xfrm>
                <a:off x="2214" y="1042"/>
                <a:ext cx="626" cy="1186"/>
                <a:chOff x="2218" y="1066"/>
                <a:chExt cx="626" cy="1186"/>
              </a:xfrm>
            </p:grpSpPr>
            <p:sp>
              <p:nvSpPr>
                <p:cNvPr id="19155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a:solidFill>
                      <a:srgbClr val="000000"/>
                    </a:solidFill>
                  </a:endParaRPr>
                </a:p>
              </p:txBody>
            </p:sp>
            <p:sp>
              <p:nvSpPr>
                <p:cNvPr id="19156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a:solidFill>
                      <a:srgbClr val="000000"/>
                    </a:solidFill>
                  </a:endParaRPr>
                </a:p>
              </p:txBody>
            </p:sp>
            <p:grpSp>
              <p:nvGrpSpPr>
                <p:cNvPr id="191561" name="Group 40"/>
                <p:cNvGrpSpPr>
                  <a:grpSpLocks/>
                </p:cNvGrpSpPr>
                <p:nvPr/>
              </p:nvGrpSpPr>
              <p:grpSpPr bwMode="auto">
                <a:xfrm>
                  <a:off x="2364" y="1066"/>
                  <a:ext cx="240" cy="251"/>
                  <a:chOff x="2364" y="1066"/>
                  <a:chExt cx="240" cy="251"/>
                </a:xfrm>
              </p:grpSpPr>
              <p:sp>
                <p:nvSpPr>
                  <p:cNvPr id="19156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a:solidFill>
                        <a:srgbClr val="000000"/>
                      </a:solidFill>
                    </a:endParaRPr>
                  </a:p>
                </p:txBody>
              </p:sp>
              <p:sp>
                <p:nvSpPr>
                  <p:cNvPr id="19156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a:solidFill>
                        <a:srgbClr val="000000"/>
                      </a:solidFill>
                    </a:endParaRPr>
                  </a:p>
                </p:txBody>
              </p:sp>
              <p:sp>
                <p:nvSpPr>
                  <p:cNvPr id="19156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a:solidFill>
                        <a:srgbClr val="000000"/>
                      </a:solidFill>
                    </a:endParaRPr>
                  </a:p>
                </p:txBody>
              </p:sp>
            </p:grpSp>
          </p:grpSp>
          <p:grpSp>
            <p:nvGrpSpPr>
              <p:cNvPr id="191533" name="Group 44"/>
              <p:cNvGrpSpPr>
                <a:grpSpLocks/>
              </p:cNvGrpSpPr>
              <p:nvPr/>
            </p:nvGrpSpPr>
            <p:grpSpPr bwMode="auto">
              <a:xfrm>
                <a:off x="2256" y="672"/>
                <a:ext cx="436" cy="647"/>
                <a:chOff x="4512" y="480"/>
                <a:chExt cx="436" cy="647"/>
              </a:xfrm>
            </p:grpSpPr>
            <p:sp>
              <p:nvSpPr>
                <p:cNvPr id="19155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a:solidFill>
                      <a:srgbClr val="000000"/>
                    </a:solidFill>
                  </a:endParaRPr>
                </a:p>
              </p:txBody>
            </p:sp>
            <p:grpSp>
              <p:nvGrpSpPr>
                <p:cNvPr id="191554" name="Group 46"/>
                <p:cNvGrpSpPr>
                  <a:grpSpLocks/>
                </p:cNvGrpSpPr>
                <p:nvPr/>
              </p:nvGrpSpPr>
              <p:grpSpPr bwMode="auto">
                <a:xfrm>
                  <a:off x="4512" y="561"/>
                  <a:ext cx="67" cy="288"/>
                  <a:chOff x="2265" y="619"/>
                  <a:chExt cx="67" cy="288"/>
                </a:xfrm>
              </p:grpSpPr>
              <p:sp>
                <p:nvSpPr>
                  <p:cNvPr id="19155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a:solidFill>
                        <a:srgbClr val="000000"/>
                      </a:solidFill>
                    </a:endParaRPr>
                  </a:p>
                </p:txBody>
              </p:sp>
              <p:sp>
                <p:nvSpPr>
                  <p:cNvPr id="19155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a:solidFill>
                        <a:srgbClr val="000000"/>
                      </a:solidFill>
                    </a:endParaRPr>
                  </a:p>
                </p:txBody>
              </p:sp>
            </p:grpSp>
            <p:sp>
              <p:nvSpPr>
                <p:cNvPr id="19155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a:solidFill>
                      <a:srgbClr val="000000"/>
                    </a:solidFill>
                  </a:endParaRPr>
                </a:p>
              </p:txBody>
            </p:sp>
            <p:sp>
              <p:nvSpPr>
                <p:cNvPr id="19155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a:solidFill>
                      <a:srgbClr val="000000"/>
                    </a:solidFill>
                  </a:endParaRPr>
                </a:p>
              </p:txBody>
            </p:sp>
          </p:grpSp>
          <p:sp>
            <p:nvSpPr>
              <p:cNvPr id="19153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endParaRPr>
              </a:p>
            </p:txBody>
          </p:sp>
          <p:sp>
            <p:nvSpPr>
              <p:cNvPr id="19153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a:solidFill>
                    <a:srgbClr val="000000"/>
                  </a:solidFill>
                </a:endParaRPr>
              </a:p>
            </p:txBody>
          </p:sp>
          <p:grpSp>
            <p:nvGrpSpPr>
              <p:cNvPr id="191536" name="Group 53"/>
              <p:cNvGrpSpPr>
                <a:grpSpLocks/>
              </p:cNvGrpSpPr>
              <p:nvPr/>
            </p:nvGrpSpPr>
            <p:grpSpPr bwMode="auto">
              <a:xfrm>
                <a:off x="2544" y="1056"/>
                <a:ext cx="1496" cy="1549"/>
                <a:chOff x="3696" y="1008"/>
                <a:chExt cx="1496" cy="1549"/>
              </a:xfrm>
            </p:grpSpPr>
            <p:sp>
              <p:nvSpPr>
                <p:cNvPr id="19154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endParaRPr>
                </a:p>
              </p:txBody>
            </p:sp>
            <p:sp>
              <p:nvSpPr>
                <p:cNvPr id="19154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endParaRPr>
                </a:p>
              </p:txBody>
            </p:sp>
            <p:grpSp>
              <p:nvGrpSpPr>
                <p:cNvPr id="191548" name="Group 56"/>
                <p:cNvGrpSpPr>
                  <a:grpSpLocks/>
                </p:cNvGrpSpPr>
                <p:nvPr/>
              </p:nvGrpSpPr>
              <p:grpSpPr bwMode="auto">
                <a:xfrm rot="5400000" flipV="1">
                  <a:off x="4912" y="1040"/>
                  <a:ext cx="263" cy="296"/>
                  <a:chOff x="2795" y="2300"/>
                  <a:chExt cx="263" cy="296"/>
                </a:xfrm>
              </p:grpSpPr>
              <p:sp>
                <p:nvSpPr>
                  <p:cNvPr id="19155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endParaRPr>
                  </a:p>
                </p:txBody>
              </p:sp>
              <p:sp>
                <p:nvSpPr>
                  <p:cNvPr id="19155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endParaRPr>
                  </a:p>
                </p:txBody>
              </p:sp>
            </p:grpSp>
            <p:sp>
              <p:nvSpPr>
                <p:cNvPr id="19154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endParaRPr>
                </a:p>
              </p:txBody>
            </p:sp>
            <p:sp>
              <p:nvSpPr>
                <p:cNvPr id="19155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endParaRPr>
                </a:p>
              </p:txBody>
            </p:sp>
          </p:grpSp>
          <p:grpSp>
            <p:nvGrpSpPr>
              <p:cNvPr id="191537" name="Group 61"/>
              <p:cNvGrpSpPr>
                <a:grpSpLocks/>
              </p:cNvGrpSpPr>
              <p:nvPr/>
            </p:nvGrpSpPr>
            <p:grpSpPr bwMode="auto">
              <a:xfrm flipH="1">
                <a:off x="912" y="1104"/>
                <a:ext cx="1496" cy="1549"/>
                <a:chOff x="3696" y="1008"/>
                <a:chExt cx="1496" cy="1549"/>
              </a:xfrm>
            </p:grpSpPr>
            <p:sp>
              <p:nvSpPr>
                <p:cNvPr id="19153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a:solidFill>
                      <a:srgbClr val="000000"/>
                    </a:solidFill>
                  </a:endParaRPr>
                </a:p>
              </p:txBody>
            </p:sp>
            <p:sp>
              <p:nvSpPr>
                <p:cNvPr id="19154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a:solidFill>
                      <a:srgbClr val="000000"/>
                    </a:solidFill>
                  </a:endParaRPr>
                </a:p>
              </p:txBody>
            </p:sp>
            <p:grpSp>
              <p:nvGrpSpPr>
                <p:cNvPr id="191541" name="Group 64"/>
                <p:cNvGrpSpPr>
                  <a:grpSpLocks/>
                </p:cNvGrpSpPr>
                <p:nvPr/>
              </p:nvGrpSpPr>
              <p:grpSpPr bwMode="auto">
                <a:xfrm rot="5400000" flipV="1">
                  <a:off x="4912" y="1040"/>
                  <a:ext cx="263" cy="296"/>
                  <a:chOff x="2795" y="2300"/>
                  <a:chExt cx="263" cy="296"/>
                </a:xfrm>
              </p:grpSpPr>
              <p:sp>
                <p:nvSpPr>
                  <p:cNvPr id="19154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a:solidFill>
                        <a:srgbClr val="000000"/>
                      </a:solidFill>
                    </a:endParaRPr>
                  </a:p>
                </p:txBody>
              </p:sp>
              <p:sp>
                <p:nvSpPr>
                  <p:cNvPr id="19154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a:solidFill>
                        <a:srgbClr val="000000"/>
                      </a:solidFill>
                    </a:endParaRPr>
                  </a:p>
                </p:txBody>
              </p:sp>
            </p:grpSp>
            <p:sp>
              <p:nvSpPr>
                <p:cNvPr id="19154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a:solidFill>
                      <a:srgbClr val="000000"/>
                    </a:solidFill>
                  </a:endParaRPr>
                </a:p>
              </p:txBody>
            </p:sp>
            <p:sp>
              <p:nvSpPr>
                <p:cNvPr id="19154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a:solidFill>
                      <a:srgbClr val="000000"/>
                    </a:solidFill>
                  </a:endParaRPr>
                </a:p>
              </p:txBody>
            </p:sp>
          </p:grpSp>
          <p:sp>
            <p:nvSpPr>
              <p:cNvPr id="19153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a:solidFill>
                    <a:srgbClr val="000000"/>
                  </a:solidFill>
                </a:endParaRPr>
              </a:p>
            </p:txBody>
          </p:sp>
        </p:grpSp>
      </p:grpSp>
      <p:sp>
        <p:nvSpPr>
          <p:cNvPr id="2010129" name="Text Box 17"/>
          <p:cNvSpPr txBox="1">
            <a:spLocks noChangeArrowheads="1"/>
          </p:cNvSpPr>
          <p:nvPr/>
        </p:nvSpPr>
        <p:spPr bwMode="auto">
          <a:xfrm>
            <a:off x="23813" y="2606358"/>
            <a:ext cx="1265237" cy="707886"/>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rgbClr val="FFFFFF"/>
                </a:solidFill>
                <a:latin typeface="Eras Bold ITC" pitchFamily="34" charset="0"/>
              </a:rPr>
              <a:t>DEAD MAN</a:t>
            </a:r>
          </a:p>
        </p:txBody>
      </p:sp>
      <p:pic>
        <p:nvPicPr>
          <p:cNvPr id="191502" name="Picture 72" descr="christ on cross"/>
          <p:cNvPicPr>
            <a:picLocks noChangeAspect="1" noChangeArrowheads="1"/>
          </p:cNvPicPr>
          <p:nvPr/>
        </p:nvPicPr>
        <p:blipFill>
          <a:blip r:embed="rId6"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650048" y="4844596"/>
            <a:ext cx="1525587" cy="998538"/>
          </a:xfrm>
          <a:prstGeom prst="rect">
            <a:avLst/>
          </a:prstGeom>
          <a:noFill/>
          <a:ln w="12700">
            <a:solidFill>
              <a:schemeClr val="tx1"/>
            </a:solidFill>
            <a:miter lim="800000"/>
            <a:headEnd/>
            <a:tailEnd/>
          </a:ln>
        </p:spPr>
      </p:pic>
      <p:sp>
        <p:nvSpPr>
          <p:cNvPr id="2010130" name="Text Box 18"/>
          <p:cNvSpPr txBox="1">
            <a:spLocks noChangeArrowheads="1"/>
          </p:cNvSpPr>
          <p:nvPr/>
        </p:nvSpPr>
        <p:spPr bwMode="auto">
          <a:xfrm>
            <a:off x="0" y="3706495"/>
            <a:ext cx="2331720"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lIns="0" rIns="0">
            <a:spAutoFit/>
          </a:bodyPr>
          <a:lstStyle/>
          <a:p>
            <a:pPr algn="ctr">
              <a:defRPr/>
            </a:pPr>
            <a:r>
              <a:rPr lang="en-US" sz="2000" i="0" dirty="0">
                <a:solidFill>
                  <a:srgbClr val="FFFFFF"/>
                </a:solidFill>
                <a:latin typeface="Eras Bold ITC" pitchFamily="34" charset="0"/>
              </a:rPr>
              <a:t>CRUCIFIED WITH CHRIST</a:t>
            </a:r>
          </a:p>
          <a:p>
            <a:pPr algn="ctr">
              <a:defRPr/>
            </a:pPr>
            <a:r>
              <a:rPr lang="en-US" sz="1800" i="0" dirty="0">
                <a:solidFill>
                  <a:srgbClr val="FFFFFF"/>
                </a:solidFill>
                <a:latin typeface="Eras Bold ITC" pitchFamily="34" charset="0"/>
              </a:rPr>
              <a:t>(Buried with Christ INTO death)</a:t>
            </a:r>
          </a:p>
        </p:txBody>
      </p:sp>
      <p:sp>
        <p:nvSpPr>
          <p:cNvPr id="2010131"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defRPr/>
            </a:pPr>
            <a:r>
              <a:rPr lang="en-US" sz="2000" i="0" dirty="0">
                <a:solidFill>
                  <a:srgbClr val="FFFFFF"/>
                </a:solidFill>
                <a:latin typeface="Eras Bold ITC" pitchFamily="34" charset="0"/>
              </a:rPr>
              <a:t>SANCTIFICATION</a:t>
            </a:r>
            <a:r>
              <a:rPr lang="en-US" sz="2800" i="0" dirty="0">
                <a:solidFill>
                  <a:srgbClr val="FFFFFF"/>
                </a:solidFill>
                <a:latin typeface="Eras Bold ITC" pitchFamily="34" charset="0"/>
              </a:rPr>
              <a:t> </a:t>
            </a:r>
            <a:r>
              <a:rPr lang="en-US" sz="2000" i="0" dirty="0">
                <a:solidFill>
                  <a:srgbClr val="FFFFFF"/>
                </a:solidFill>
                <a:latin typeface="Eras Bold ITC" pitchFamily="34" charset="0"/>
              </a:rPr>
              <a:t>(Sins removed – </a:t>
            </a:r>
          </a:p>
          <a:p>
            <a:pPr algn="ctr">
              <a:defRPr/>
            </a:pPr>
            <a:r>
              <a:rPr lang="en-US" sz="2000" i="0" dirty="0">
                <a:solidFill>
                  <a:srgbClr val="FFFFFF"/>
                </a:solidFill>
                <a:latin typeface="Eras Bold ITC" pitchFamily="34" charset="0"/>
              </a:rPr>
              <a:t>made Holy and righteous)</a:t>
            </a:r>
          </a:p>
        </p:txBody>
      </p:sp>
      <p:sp>
        <p:nvSpPr>
          <p:cNvPr id="2010132"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rgbClr val="FFFFFF"/>
                </a:solidFill>
                <a:latin typeface="Eras Bold ITC" pitchFamily="34" charset="0"/>
              </a:rPr>
              <a:t>JUSTIFICATION </a:t>
            </a:r>
            <a:r>
              <a:rPr lang="en-US" sz="1800" i="0" dirty="0">
                <a:solidFill>
                  <a:srgbClr val="FFFFFF"/>
                </a:solidFill>
                <a:latin typeface="Eras Bold ITC" pitchFamily="34" charset="0"/>
              </a:rPr>
              <a:t>(Penalty removed)</a:t>
            </a:r>
          </a:p>
        </p:txBody>
      </p:sp>
      <p:sp>
        <p:nvSpPr>
          <p:cNvPr id="2010133"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spcBef>
                <a:spcPct val="50000"/>
              </a:spcBef>
              <a:defRPr/>
            </a:pPr>
            <a:r>
              <a:rPr lang="en-US" sz="2000" i="0" dirty="0">
                <a:solidFill>
                  <a:srgbClr val="FFFFFF"/>
                </a:solidFill>
                <a:latin typeface="Eras Bold ITC" pitchFamily="34" charset="0"/>
              </a:rPr>
              <a:t>RECONCILIATION</a:t>
            </a:r>
            <a:r>
              <a:rPr lang="en-US" sz="1800" i="0" dirty="0">
                <a:solidFill>
                  <a:srgbClr val="FFFFFF"/>
                </a:solidFill>
                <a:latin typeface="Eras Bold ITC" pitchFamily="34" charset="0"/>
              </a:rPr>
              <a:t> (Relationship with a Holy God restored)</a:t>
            </a:r>
          </a:p>
        </p:txBody>
      </p:sp>
      <p:sp>
        <p:nvSpPr>
          <p:cNvPr id="2010134"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2010135"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2010136"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2010137"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76" name="Left-Right Arrow Callout 75"/>
          <p:cNvSpPr/>
          <p:nvPr/>
        </p:nvSpPr>
        <p:spPr bwMode="auto">
          <a:xfrm>
            <a:off x="3048001" y="4867835"/>
            <a:ext cx="2617694" cy="869576"/>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defRPr/>
            </a:pPr>
            <a:r>
              <a:rPr lang="en-US" sz="2000" i="0" dirty="0" smtClean="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smtClean="0">
                <a:solidFill>
                  <a:srgbClr val="FFFFFF"/>
                </a:solidFill>
                <a:effectLst>
                  <a:outerShdw blurRad="38100" dist="38100" dir="2700000" algn="tl">
                    <a:srgbClr val="000000"/>
                  </a:outerShdw>
                </a:effectLst>
                <a:latin typeface="Eras Bold ITC" pitchFamily="34" charset="0"/>
                <a:cs typeface="Arial"/>
              </a:rPr>
              <a:t>Christ’s Death</a:t>
            </a:r>
            <a:endParaRPr lang="en-US" sz="2000" i="0" dirty="0">
              <a:solidFill>
                <a:srgbClr val="FFFFFF"/>
              </a:solidFill>
              <a:effectLst>
                <a:outerShdw blurRad="38100" dist="38100" dir="2700000" algn="tl">
                  <a:srgbClr val="000000"/>
                </a:outerShdw>
              </a:effectLst>
              <a:latin typeface="Eras Bold ITC" pitchFamily="34" charset="0"/>
              <a:cs typeface="Arial"/>
            </a:endParaRPr>
          </a:p>
        </p:txBody>
      </p:sp>
      <p:sp>
        <p:nvSpPr>
          <p:cNvPr id="75"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73"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endParaRPr lang="en-US">
              <a:solidFill>
                <a:srgbClr val="000000"/>
              </a:solidFill>
              <a:cs typeface="Arial"/>
            </a:endParaRPr>
          </a:p>
        </p:txBody>
      </p:sp>
      <p:pic>
        <p:nvPicPr>
          <p:cNvPr id="74"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48126313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010122"/>
                                        </p:tgtEl>
                                        <p:attrNameLst>
                                          <p:attrName>style.visibility</p:attrName>
                                        </p:attrNameLst>
                                      </p:cBhvr>
                                      <p:to>
                                        <p:strVal val="visible"/>
                                      </p:to>
                                    </p:set>
                                    <p:anim calcmode="lin" valueType="num">
                                      <p:cBhvr additive="base">
                                        <p:cTn id="7" dur="1000" fill="hold"/>
                                        <p:tgtEl>
                                          <p:spTgt spid="2010122"/>
                                        </p:tgtEl>
                                        <p:attrNameLst>
                                          <p:attrName>ppt_x</p:attrName>
                                        </p:attrNameLst>
                                      </p:cBhvr>
                                      <p:tavLst>
                                        <p:tav tm="0">
                                          <p:val>
                                            <p:strVal val="#ppt_x"/>
                                          </p:val>
                                        </p:tav>
                                        <p:tav tm="100000">
                                          <p:val>
                                            <p:strVal val="#ppt_x"/>
                                          </p:val>
                                        </p:tav>
                                      </p:tavLst>
                                    </p:anim>
                                    <p:anim calcmode="lin" valueType="num">
                                      <p:cBhvr additive="base">
                                        <p:cTn id="8" dur="1000" fill="hold"/>
                                        <p:tgtEl>
                                          <p:spTgt spid="201012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010129"/>
                                        </p:tgtEl>
                                        <p:attrNameLst>
                                          <p:attrName>style.visibility</p:attrName>
                                        </p:attrNameLst>
                                      </p:cBhvr>
                                      <p:to>
                                        <p:strVal val="visible"/>
                                      </p:to>
                                    </p:set>
                                    <p:animEffect transition="in" filter="fade">
                                      <p:cBhvr>
                                        <p:cTn id="13" dur="2000"/>
                                        <p:tgtEl>
                                          <p:spTgt spid="201012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010134"/>
                                        </p:tgtEl>
                                        <p:attrNameLst>
                                          <p:attrName>style.visibility</p:attrName>
                                        </p:attrNameLst>
                                      </p:cBhvr>
                                      <p:to>
                                        <p:strVal val="visible"/>
                                      </p:to>
                                    </p:set>
                                    <p:animEffect transition="in" filter="wipe(up)">
                                      <p:cBhvr>
                                        <p:cTn id="18" dur="500"/>
                                        <p:tgtEl>
                                          <p:spTgt spid="2010134"/>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010130"/>
                                        </p:tgtEl>
                                        <p:attrNameLst>
                                          <p:attrName>style.visibility</p:attrName>
                                        </p:attrNameLst>
                                      </p:cBhvr>
                                      <p:to>
                                        <p:strVal val="visible"/>
                                      </p:to>
                                    </p:set>
                                    <p:animEffect transition="in" filter="fade">
                                      <p:cBhvr>
                                        <p:cTn id="22" dur="2000"/>
                                        <p:tgtEl>
                                          <p:spTgt spid="2010130"/>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2010135"/>
                                        </p:tgtEl>
                                        <p:attrNameLst>
                                          <p:attrName>style.visibility</p:attrName>
                                        </p:attrNameLst>
                                      </p:cBhvr>
                                      <p:to>
                                        <p:strVal val="visible"/>
                                      </p:to>
                                    </p:set>
                                    <p:animEffect transition="in" filter="wipe(left)">
                                      <p:cBhvr>
                                        <p:cTn id="26" dur="500"/>
                                        <p:tgtEl>
                                          <p:spTgt spid="201013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wipe(up)">
                                      <p:cBhvr>
                                        <p:cTn id="31" dur="500"/>
                                        <p:tgtEl>
                                          <p:spTgt spid="75"/>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2010131"/>
                                        </p:tgtEl>
                                        <p:attrNameLst>
                                          <p:attrName>style.visibility</p:attrName>
                                        </p:attrNameLst>
                                      </p:cBhvr>
                                      <p:to>
                                        <p:strVal val="visible"/>
                                      </p:to>
                                    </p:set>
                                    <p:animEffect transition="in" filter="fade">
                                      <p:cBhvr>
                                        <p:cTn id="35" dur="2000"/>
                                        <p:tgtEl>
                                          <p:spTgt spid="2010131"/>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2010136"/>
                                        </p:tgtEl>
                                        <p:attrNameLst>
                                          <p:attrName>style.visibility</p:attrName>
                                        </p:attrNameLst>
                                      </p:cBhvr>
                                      <p:to>
                                        <p:strVal val="visible"/>
                                      </p:to>
                                    </p:set>
                                    <p:animEffect transition="in" filter="wipe(down)">
                                      <p:cBhvr>
                                        <p:cTn id="40" dur="500"/>
                                        <p:tgtEl>
                                          <p:spTgt spid="2010136"/>
                                        </p:tgtEl>
                                      </p:cBhvr>
                                    </p:animEffect>
                                  </p:childTnLst>
                                </p:cTn>
                              </p:par>
                            </p:childTnLst>
                          </p:cTn>
                        </p:par>
                        <p:par>
                          <p:cTn id="41" fill="hold">
                            <p:stCondLst>
                              <p:cond delay="500"/>
                            </p:stCondLst>
                            <p:childTnLst>
                              <p:par>
                                <p:cTn id="42" presetID="10" presetClass="entr" presetSubtype="0" fill="hold" nodeType="afterEffect">
                                  <p:stCondLst>
                                    <p:cond delay="0"/>
                                  </p:stCondLst>
                                  <p:childTnLst>
                                    <p:set>
                                      <p:cBhvr>
                                        <p:cTn id="43" dur="1" fill="hold">
                                          <p:stCondLst>
                                            <p:cond delay="0"/>
                                          </p:stCondLst>
                                        </p:cTn>
                                        <p:tgtEl>
                                          <p:spTgt spid="2010132"/>
                                        </p:tgtEl>
                                        <p:attrNameLst>
                                          <p:attrName>style.visibility</p:attrName>
                                        </p:attrNameLst>
                                      </p:cBhvr>
                                      <p:to>
                                        <p:strVal val="visible"/>
                                      </p:to>
                                    </p:set>
                                    <p:animEffect transition="in" filter="fade">
                                      <p:cBhvr>
                                        <p:cTn id="44" dur="2000"/>
                                        <p:tgtEl>
                                          <p:spTgt spid="201013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10137"/>
                                        </p:tgtEl>
                                        <p:attrNameLst>
                                          <p:attrName>style.visibility</p:attrName>
                                        </p:attrNameLst>
                                      </p:cBhvr>
                                      <p:to>
                                        <p:strVal val="visible"/>
                                      </p:to>
                                    </p:set>
                                    <p:animEffect transition="in" filter="wipe(down)">
                                      <p:cBhvr>
                                        <p:cTn id="49" dur="500"/>
                                        <p:tgtEl>
                                          <p:spTgt spid="2010137"/>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2010133"/>
                                        </p:tgtEl>
                                        <p:attrNameLst>
                                          <p:attrName>style.visibility</p:attrName>
                                        </p:attrNameLst>
                                      </p:cBhvr>
                                      <p:to>
                                        <p:strVal val="visible"/>
                                      </p:to>
                                    </p:set>
                                    <p:animEffect transition="in" filter="fade">
                                      <p:cBhvr>
                                        <p:cTn id="53" dur="2000"/>
                                        <p:tgtEl>
                                          <p:spTgt spid="2010133"/>
                                        </p:tgtEl>
                                      </p:cBhvr>
                                    </p:animEffect>
                                  </p:childTnLst>
                                </p:cTn>
                              </p:par>
                              <p:par>
                                <p:cTn id="54" presetID="10" presetClass="entr" presetSubtype="0" fill="hold" nodeType="with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fade">
                                      <p:cBhvr>
                                        <p:cTn id="56" dur="2000"/>
                                        <p:tgtEl>
                                          <p:spTgt spid="8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3"/>
                                        </p:tgtEl>
                                        <p:attrNameLst>
                                          <p:attrName>style.visibility</p:attrName>
                                        </p:attrNameLst>
                                      </p:cBhvr>
                                      <p:to>
                                        <p:strVal val="visible"/>
                                      </p:to>
                                    </p:set>
                                    <p:animEffect transition="in" filter="fade">
                                      <p:cBhvr>
                                        <p:cTn id="5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0122" grpId="0" animBg="1"/>
      <p:bldP spid="73" grpId="0" animBg="1"/>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5" name="Rectangle 7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endParaRPr>
          </a:p>
        </p:txBody>
      </p:sp>
      <p:pic>
        <p:nvPicPr>
          <p:cNvPr id="234499"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65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p>
        </p:txBody>
      </p:sp>
      <p:sp>
        <p:nvSpPr>
          <p:cNvPr id="80" name="Circular Arrow 79"/>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4503" name="WordArt 20"/>
          <p:cNvSpPr>
            <a:spLocks noChangeArrowheads="1" noChangeShapeType="1" noTextEdit="1"/>
          </p:cNvSpPr>
          <p:nvPr/>
        </p:nvSpPr>
        <p:spPr bwMode="auto">
          <a:xfrm rot="-3309789">
            <a:off x="5831682" y="2637631"/>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chemeClr val="bg1"/>
                </a:solidFill>
                <a:latin typeface="Arial Black"/>
              </a:rPr>
              <a:t>NEW LIFE</a:t>
            </a:r>
          </a:p>
        </p:txBody>
      </p:sp>
      <p:sp>
        <p:nvSpPr>
          <p:cNvPr id="82" name="Circular Arrow 81"/>
          <p:cNvSpPr/>
          <p:nvPr/>
        </p:nvSpPr>
        <p:spPr bwMode="auto">
          <a:xfrm>
            <a:off x="-2406475"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4507" name="WordArt 18"/>
          <p:cNvSpPr>
            <a:spLocks noChangeArrowheads="1" noChangeShapeType="1" noTextEdit="1"/>
          </p:cNvSpPr>
          <p:nvPr/>
        </p:nvSpPr>
        <p:spPr bwMode="auto">
          <a:xfrm rot="3010308">
            <a:off x="-328612" y="2624138"/>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chemeClr val="bg1"/>
                </a:solidFill>
                <a:latin typeface="Arial Black"/>
              </a:rPr>
              <a:t>INTO DEATH</a:t>
            </a:r>
          </a:p>
        </p:txBody>
      </p:sp>
      <p:sp>
        <p:nvSpPr>
          <p:cNvPr id="234508"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34509"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4510"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Oval 7"/>
          <p:cNvSpPr>
            <a:spLocks noChangeArrowheads="1"/>
          </p:cNvSpPr>
          <p:nvPr/>
        </p:nvSpPr>
        <p:spPr bwMode="auto">
          <a:xfrm>
            <a:off x="-538163" y="3802063"/>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Christ’s Death</a:t>
            </a:r>
          </a:p>
        </p:txBody>
      </p:sp>
      <p:grpSp>
        <p:nvGrpSpPr>
          <p:cNvPr id="234512" name="Group 26"/>
          <p:cNvGrpSpPr>
            <a:grpSpLocks/>
          </p:cNvGrpSpPr>
          <p:nvPr/>
        </p:nvGrpSpPr>
        <p:grpSpPr bwMode="auto">
          <a:xfrm>
            <a:off x="5335588" y="4770438"/>
            <a:ext cx="923925" cy="1209675"/>
            <a:chOff x="816" y="1440"/>
            <a:chExt cx="1772" cy="2732"/>
          </a:xfrm>
        </p:grpSpPr>
        <p:grpSp>
          <p:nvGrpSpPr>
            <p:cNvPr id="234550" name="Group 27"/>
            <p:cNvGrpSpPr>
              <a:grpSpLocks/>
            </p:cNvGrpSpPr>
            <p:nvPr/>
          </p:nvGrpSpPr>
          <p:grpSpPr bwMode="auto">
            <a:xfrm>
              <a:off x="816" y="1440"/>
              <a:ext cx="1772" cy="2732"/>
              <a:chOff x="3216" y="720"/>
              <a:chExt cx="1772" cy="2732"/>
            </a:xfrm>
          </p:grpSpPr>
          <p:sp>
            <p:nvSpPr>
              <p:cNvPr id="23458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4551" name="Group 36"/>
            <p:cNvGrpSpPr>
              <a:grpSpLocks/>
            </p:cNvGrpSpPr>
            <p:nvPr/>
          </p:nvGrpSpPr>
          <p:grpSpPr bwMode="auto">
            <a:xfrm>
              <a:off x="960" y="1680"/>
              <a:ext cx="1393" cy="1775"/>
              <a:chOff x="912" y="672"/>
              <a:chExt cx="3128" cy="3475"/>
            </a:xfrm>
          </p:grpSpPr>
          <p:grpSp>
            <p:nvGrpSpPr>
              <p:cNvPr id="234552" name="Group 37"/>
              <p:cNvGrpSpPr>
                <a:grpSpLocks/>
              </p:cNvGrpSpPr>
              <p:nvPr/>
            </p:nvGrpSpPr>
            <p:grpSpPr bwMode="auto">
              <a:xfrm>
                <a:off x="2214" y="1042"/>
                <a:ext cx="626" cy="1186"/>
                <a:chOff x="2218" y="1066"/>
                <a:chExt cx="626" cy="1186"/>
              </a:xfrm>
            </p:grpSpPr>
            <p:sp>
              <p:nvSpPr>
                <p:cNvPr id="23457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p>
              </p:txBody>
            </p:sp>
            <p:sp>
              <p:nvSpPr>
                <p:cNvPr id="23458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p>
              </p:txBody>
            </p:sp>
            <p:grpSp>
              <p:nvGrpSpPr>
                <p:cNvPr id="234581" name="Group 40"/>
                <p:cNvGrpSpPr>
                  <a:grpSpLocks/>
                </p:cNvGrpSpPr>
                <p:nvPr/>
              </p:nvGrpSpPr>
              <p:grpSpPr bwMode="auto">
                <a:xfrm>
                  <a:off x="2364" y="1066"/>
                  <a:ext cx="240" cy="251"/>
                  <a:chOff x="2364" y="1066"/>
                  <a:chExt cx="240" cy="251"/>
                </a:xfrm>
              </p:grpSpPr>
              <p:sp>
                <p:nvSpPr>
                  <p:cNvPr id="23458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p>
                </p:txBody>
              </p:sp>
              <p:sp>
                <p:nvSpPr>
                  <p:cNvPr id="23458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p>
                </p:txBody>
              </p:sp>
            </p:grpSp>
          </p:grpSp>
          <p:grpSp>
            <p:nvGrpSpPr>
              <p:cNvPr id="234553" name="Group 44"/>
              <p:cNvGrpSpPr>
                <a:grpSpLocks/>
              </p:cNvGrpSpPr>
              <p:nvPr/>
            </p:nvGrpSpPr>
            <p:grpSpPr bwMode="auto">
              <a:xfrm>
                <a:off x="2256" y="672"/>
                <a:ext cx="436" cy="647"/>
                <a:chOff x="4512" y="480"/>
                <a:chExt cx="436" cy="647"/>
              </a:xfrm>
            </p:grpSpPr>
            <p:sp>
              <p:nvSpPr>
                <p:cNvPr id="23457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p>
              </p:txBody>
            </p:sp>
            <p:grpSp>
              <p:nvGrpSpPr>
                <p:cNvPr id="234574" name="Group 46"/>
                <p:cNvGrpSpPr>
                  <a:grpSpLocks/>
                </p:cNvGrpSpPr>
                <p:nvPr/>
              </p:nvGrpSpPr>
              <p:grpSpPr bwMode="auto">
                <a:xfrm>
                  <a:off x="4512" y="561"/>
                  <a:ext cx="67" cy="288"/>
                  <a:chOff x="2265" y="619"/>
                  <a:chExt cx="67" cy="288"/>
                </a:xfrm>
              </p:grpSpPr>
              <p:sp>
                <p:nvSpPr>
                  <p:cNvPr id="23457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p>
                </p:txBody>
              </p:sp>
              <p:sp>
                <p:nvSpPr>
                  <p:cNvPr id="23457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p>
                </p:txBody>
              </p:sp>
            </p:grpSp>
            <p:sp>
              <p:nvSpPr>
                <p:cNvPr id="23457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p>
              </p:txBody>
            </p:sp>
            <p:sp>
              <p:nvSpPr>
                <p:cNvPr id="23457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p>
              </p:txBody>
            </p:sp>
          </p:grpSp>
          <p:sp>
            <p:nvSpPr>
              <p:cNvPr id="23455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sp>
            <p:nvSpPr>
              <p:cNvPr id="23455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p>
            </p:txBody>
          </p:sp>
          <p:grpSp>
            <p:nvGrpSpPr>
              <p:cNvPr id="234556" name="Group 53"/>
              <p:cNvGrpSpPr>
                <a:grpSpLocks/>
              </p:cNvGrpSpPr>
              <p:nvPr/>
            </p:nvGrpSpPr>
            <p:grpSpPr bwMode="auto">
              <a:xfrm>
                <a:off x="2544" y="1056"/>
                <a:ext cx="1496" cy="1549"/>
                <a:chOff x="3696" y="1008"/>
                <a:chExt cx="1496" cy="1549"/>
              </a:xfrm>
            </p:grpSpPr>
            <p:sp>
              <p:nvSpPr>
                <p:cNvPr id="23456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456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4568" name="Group 56"/>
                <p:cNvGrpSpPr>
                  <a:grpSpLocks/>
                </p:cNvGrpSpPr>
                <p:nvPr/>
              </p:nvGrpSpPr>
              <p:grpSpPr bwMode="auto">
                <a:xfrm rot="5400000" flipV="1">
                  <a:off x="4912" y="1040"/>
                  <a:ext cx="263" cy="296"/>
                  <a:chOff x="2795" y="2300"/>
                  <a:chExt cx="263" cy="296"/>
                </a:xfrm>
              </p:grpSpPr>
              <p:sp>
                <p:nvSpPr>
                  <p:cNvPr id="23457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457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456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457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grpSp>
            <p:nvGrpSpPr>
              <p:cNvPr id="234557" name="Group 61"/>
              <p:cNvGrpSpPr>
                <a:grpSpLocks/>
              </p:cNvGrpSpPr>
              <p:nvPr/>
            </p:nvGrpSpPr>
            <p:grpSpPr bwMode="auto">
              <a:xfrm flipH="1">
                <a:off x="912" y="1104"/>
                <a:ext cx="1496" cy="1549"/>
                <a:chOff x="3696" y="1008"/>
                <a:chExt cx="1496" cy="1549"/>
              </a:xfrm>
            </p:grpSpPr>
            <p:sp>
              <p:nvSpPr>
                <p:cNvPr id="23455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456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4561" name="Group 64"/>
                <p:cNvGrpSpPr>
                  <a:grpSpLocks/>
                </p:cNvGrpSpPr>
                <p:nvPr/>
              </p:nvGrpSpPr>
              <p:grpSpPr bwMode="auto">
                <a:xfrm rot="5400000" flipV="1">
                  <a:off x="4912" y="1040"/>
                  <a:ext cx="263" cy="296"/>
                  <a:chOff x="2795" y="2300"/>
                  <a:chExt cx="263" cy="296"/>
                </a:xfrm>
              </p:grpSpPr>
              <p:sp>
                <p:nvSpPr>
                  <p:cNvPr id="23456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456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456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456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sp>
            <p:nvSpPr>
              <p:cNvPr id="23455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grpSp>
      </p:grpSp>
      <p:sp>
        <p:nvSpPr>
          <p:cNvPr id="133" name="Text Box 17"/>
          <p:cNvSpPr txBox="1">
            <a:spLocks noChangeArrowheads="1"/>
          </p:cNvSpPr>
          <p:nvPr/>
        </p:nvSpPr>
        <p:spPr bwMode="auto">
          <a:xfrm>
            <a:off x="23813" y="2606358"/>
            <a:ext cx="1265237" cy="707886"/>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DEAD MAN</a:t>
            </a:r>
          </a:p>
        </p:txBody>
      </p:sp>
      <p:pic>
        <p:nvPicPr>
          <p:cNvPr id="234516" name="Picture 72" descr="christ on cross"/>
          <p:cNvPicPr>
            <a:picLocks noChangeAspect="1" noChangeArrowheads="1"/>
          </p:cNvPicPr>
          <p:nvPr/>
        </p:nvPicPr>
        <p:blipFill>
          <a:blip r:embed="rId7"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649413" y="4845050"/>
            <a:ext cx="1525587" cy="99853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pic>
      <p:sp>
        <p:nvSpPr>
          <p:cNvPr id="135" name="Text Box 18"/>
          <p:cNvSpPr txBox="1">
            <a:spLocks noChangeArrowheads="1"/>
          </p:cNvSpPr>
          <p:nvPr/>
        </p:nvSpPr>
        <p:spPr bwMode="auto">
          <a:xfrm>
            <a:off x="0" y="3706495"/>
            <a:ext cx="2196445"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lIns="0" rIns="0">
            <a:spAutoFit/>
          </a:bodyPr>
          <a:lstStyle/>
          <a:p>
            <a:pPr algn="ctr">
              <a:defRPr/>
            </a:pPr>
            <a:r>
              <a:rPr lang="en-US" sz="2000" i="0" dirty="0">
                <a:solidFill>
                  <a:schemeClr val="bg1"/>
                </a:solidFill>
                <a:latin typeface="Eras Bold ITC" pitchFamily="34" charset="0"/>
              </a:rPr>
              <a:t>CRUCIFIED </a:t>
            </a:r>
          </a:p>
          <a:p>
            <a:pPr algn="ctr">
              <a:defRPr/>
            </a:pPr>
            <a:r>
              <a:rPr lang="en-US" sz="2000" i="0" dirty="0">
                <a:solidFill>
                  <a:schemeClr val="bg1"/>
                </a:solidFill>
                <a:latin typeface="Eras Bold ITC" pitchFamily="34" charset="0"/>
              </a:rPr>
              <a:t>WITH CHRIST</a:t>
            </a:r>
          </a:p>
          <a:p>
            <a:pPr algn="ctr">
              <a:defRPr/>
            </a:pPr>
            <a:r>
              <a:rPr lang="en-US" sz="1800" i="0" dirty="0">
                <a:solidFill>
                  <a:schemeClr val="bg1"/>
                </a:solidFill>
                <a:latin typeface="Eras Bold ITC" pitchFamily="34" charset="0"/>
              </a:rPr>
              <a:t>(Buried with Christ INTO death)</a:t>
            </a:r>
          </a:p>
        </p:txBody>
      </p:sp>
      <p:sp>
        <p:nvSpPr>
          <p:cNvPr id="136"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defRPr/>
            </a:pPr>
            <a:r>
              <a:rPr lang="en-US" sz="2000" i="0" dirty="0">
                <a:solidFill>
                  <a:schemeClr val="bg1"/>
                </a:solidFill>
                <a:latin typeface="Eras Bold ITC" pitchFamily="34" charset="0"/>
              </a:rPr>
              <a:t>SANCTIFICATION</a:t>
            </a:r>
            <a:r>
              <a:rPr lang="en-US" sz="2800" i="0" dirty="0">
                <a:solidFill>
                  <a:schemeClr val="bg1"/>
                </a:solidFill>
                <a:latin typeface="Eras Bold ITC" pitchFamily="34" charset="0"/>
              </a:rPr>
              <a:t> </a:t>
            </a:r>
            <a:r>
              <a:rPr lang="en-US" sz="2000" i="0" dirty="0">
                <a:solidFill>
                  <a:schemeClr val="bg1"/>
                </a:solidFill>
                <a:latin typeface="Eras Bold ITC" pitchFamily="34" charset="0"/>
              </a:rPr>
              <a:t>(Sins removed – </a:t>
            </a:r>
          </a:p>
          <a:p>
            <a:pPr algn="ctr">
              <a:defRPr/>
            </a:pPr>
            <a:r>
              <a:rPr lang="en-US" sz="2000" i="0" dirty="0">
                <a:solidFill>
                  <a:schemeClr val="bg1"/>
                </a:solidFill>
                <a:latin typeface="Eras Bold ITC" pitchFamily="34" charset="0"/>
              </a:rPr>
              <a:t>made Holy and righteous)</a:t>
            </a:r>
          </a:p>
        </p:txBody>
      </p:sp>
      <p:sp>
        <p:nvSpPr>
          <p:cNvPr id="137"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JUSTIFICATION </a:t>
            </a:r>
            <a:r>
              <a:rPr lang="en-US" sz="1800" i="0" dirty="0">
                <a:solidFill>
                  <a:schemeClr val="bg1"/>
                </a:solidFill>
                <a:latin typeface="Eras Bold ITC" pitchFamily="34" charset="0"/>
              </a:rPr>
              <a:t>(Penalty removed)</a:t>
            </a:r>
          </a:p>
        </p:txBody>
      </p:sp>
      <p:sp>
        <p:nvSpPr>
          <p:cNvPr id="138"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RECONCILIATION</a:t>
            </a:r>
            <a:r>
              <a:rPr lang="en-US" sz="1800" i="0" dirty="0">
                <a:solidFill>
                  <a:schemeClr val="bg1"/>
                </a:solidFill>
                <a:latin typeface="Eras Bold ITC" pitchFamily="34" charset="0"/>
              </a:rPr>
              <a:t> (Relationship with a Holy God restored)</a:t>
            </a:r>
          </a:p>
        </p:txBody>
      </p:sp>
      <p:sp>
        <p:nvSpPr>
          <p:cNvPr id="139"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0"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1"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2"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55971" name="Text Box 67"/>
          <p:cNvSpPr txBox="1">
            <a:spLocks noChangeArrowheads="1"/>
          </p:cNvSpPr>
          <p:nvPr/>
        </p:nvSpPr>
        <p:spPr bwMode="auto">
          <a:xfrm>
            <a:off x="1528109" y="266277"/>
            <a:ext cx="5737225" cy="1754187"/>
          </a:xfrm>
          <a:prstGeom prst="rect">
            <a:avLst/>
          </a:prstGeom>
          <a:solidFill>
            <a:schemeClr val="bg1"/>
          </a:solidFill>
          <a:ln>
            <a:noFill/>
          </a:ln>
          <a:extLst/>
        </p:spPr>
        <p:txBody>
          <a:bodyPr wrap="square">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2800" b="1" i="0" dirty="0">
                <a:solidFill>
                  <a:srgbClr val="997934"/>
                </a:solidFill>
              </a:rPr>
              <a:t>5 He saved us… by</a:t>
            </a:r>
            <a:r>
              <a:rPr lang="en-US" sz="2800" b="1" i="0" dirty="0">
                <a:solidFill>
                  <a:schemeClr val="bg1"/>
                </a:solidFill>
              </a:rPr>
              <a:t> </a:t>
            </a:r>
          </a:p>
          <a:p>
            <a:pPr algn="ctr" eaLnBrk="1" hangingPunct="1"/>
            <a:r>
              <a:rPr lang="en-US" sz="2800" b="1" i="0" dirty="0">
                <a:solidFill>
                  <a:srgbClr val="0000FF"/>
                </a:solidFill>
              </a:rPr>
              <a:t>the </a:t>
            </a:r>
            <a:r>
              <a:rPr lang="en-US" sz="2800" b="1" i="0" dirty="0">
                <a:solidFill>
                  <a:srgbClr val="FF0000"/>
                </a:solidFill>
              </a:rPr>
              <a:t>washing of regeneration</a:t>
            </a:r>
            <a:r>
              <a:rPr lang="en-US" sz="2800" b="1" i="0" dirty="0">
                <a:solidFill>
                  <a:srgbClr val="0000FF"/>
                </a:solidFill>
              </a:rPr>
              <a:t> and </a:t>
            </a:r>
            <a:r>
              <a:rPr lang="en-US" sz="2800" b="1" i="0" dirty="0">
                <a:solidFill>
                  <a:srgbClr val="FF0000"/>
                </a:solidFill>
              </a:rPr>
              <a:t>renewing</a:t>
            </a:r>
            <a:r>
              <a:rPr lang="en-US" sz="2800" b="1" i="0" dirty="0">
                <a:solidFill>
                  <a:srgbClr val="0000FF"/>
                </a:solidFill>
              </a:rPr>
              <a:t> by the Holy Spirit,</a:t>
            </a:r>
          </a:p>
          <a:p>
            <a:pPr algn="r" eaLnBrk="1" hangingPunct="1">
              <a:buClr>
                <a:schemeClr val="tx1"/>
              </a:buClr>
            </a:pPr>
            <a:r>
              <a:rPr lang="en-US" sz="2400" b="1" i="0" dirty="0">
                <a:solidFill>
                  <a:srgbClr val="997934"/>
                </a:solidFill>
              </a:rPr>
              <a:t>Titus 3:5</a:t>
            </a:r>
            <a:endParaRPr lang="en-US" sz="1800" b="1" i="0" dirty="0">
              <a:solidFill>
                <a:srgbClr val="997934"/>
              </a:solidFill>
            </a:endParaRPr>
          </a:p>
        </p:txBody>
      </p:sp>
      <p:sp>
        <p:nvSpPr>
          <p:cNvPr id="144" name="Left-Right Arrow Callout 143"/>
          <p:cNvSpPr/>
          <p:nvPr/>
        </p:nvSpPr>
        <p:spPr bwMode="auto">
          <a:xfrm>
            <a:off x="3048000" y="4867275"/>
            <a:ext cx="2617788" cy="869950"/>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sp>
        <p:nvSpPr>
          <p:cNvPr id="143"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55972" name="AutoShape 68"/>
          <p:cNvSpPr>
            <a:spLocks noChangeArrowheads="1"/>
          </p:cNvSpPr>
          <p:nvPr/>
        </p:nvSpPr>
        <p:spPr bwMode="auto">
          <a:xfrm rot="22349" flipV="1">
            <a:off x="2509764" y="1985591"/>
            <a:ext cx="3675570" cy="4109601"/>
          </a:xfrm>
          <a:prstGeom prst="downArrow">
            <a:avLst>
              <a:gd name="adj1" fmla="val 50000"/>
              <a:gd name="adj2" fmla="val 3814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grpSp>
        <p:nvGrpSpPr>
          <p:cNvPr id="13" name="Group 69"/>
          <p:cNvGrpSpPr>
            <a:grpSpLocks/>
          </p:cNvGrpSpPr>
          <p:nvPr/>
        </p:nvGrpSpPr>
        <p:grpSpPr bwMode="auto">
          <a:xfrm>
            <a:off x="3372318" y="1679108"/>
            <a:ext cx="2997200" cy="2997200"/>
            <a:chOff x="2295" y="1049"/>
            <a:chExt cx="1888" cy="1888"/>
          </a:xfrm>
          <a:scene3d>
            <a:camera prst="orthographicFront">
              <a:rot lat="0" lon="0" rev="0"/>
            </a:camera>
            <a:lightRig rig="contrasting" dir="t">
              <a:rot lat="0" lon="0" rev="1500000"/>
            </a:lightRig>
          </a:scene3d>
        </p:grpSpPr>
        <p:pic>
          <p:nvPicPr>
            <p:cNvPr id="192558" name="Picture 70" descr="bubbles"/>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2434" y="1150"/>
              <a:ext cx="599" cy="1170"/>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pic>
          <p:nvPicPr>
            <p:cNvPr id="192559" name="Picture 71" descr="127236_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2295" y="1049"/>
              <a:ext cx="1888" cy="1888"/>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555971"/>
                                        </p:tgtEl>
                                        <p:attrNameLst>
                                          <p:attrName>style.visibility</p:attrName>
                                        </p:attrNameLst>
                                      </p:cBhvr>
                                      <p:to>
                                        <p:strVal val="visible"/>
                                      </p:to>
                                    </p:set>
                                    <p:anim calcmode="lin" valueType="num">
                                      <p:cBhvr additive="base">
                                        <p:cTn id="7" dur="1000" fill="hold"/>
                                        <p:tgtEl>
                                          <p:spTgt spid="2555971"/>
                                        </p:tgtEl>
                                        <p:attrNameLst>
                                          <p:attrName>ppt_x</p:attrName>
                                        </p:attrNameLst>
                                      </p:cBhvr>
                                      <p:tavLst>
                                        <p:tav tm="0">
                                          <p:val>
                                            <p:strVal val="#ppt_x"/>
                                          </p:val>
                                        </p:tav>
                                        <p:tav tm="100000">
                                          <p:val>
                                            <p:strVal val="#ppt_x"/>
                                          </p:val>
                                        </p:tav>
                                      </p:tavLst>
                                    </p:anim>
                                    <p:anim calcmode="lin" valueType="num">
                                      <p:cBhvr additive="base">
                                        <p:cTn id="8" dur="1000" fill="hold"/>
                                        <p:tgtEl>
                                          <p:spTgt spid="255597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nodeType="clickEffect">
                                  <p:stCondLst>
                                    <p:cond delay="0"/>
                                  </p:stCondLst>
                                  <p:childTnLst>
                                    <p:set>
                                      <p:cBhvr>
                                        <p:cTn id="12" dur="1" fill="hold">
                                          <p:stCondLst>
                                            <p:cond delay="0"/>
                                          </p:stCondLst>
                                        </p:cTn>
                                        <p:tgtEl>
                                          <p:spTgt spid="2555972"/>
                                        </p:tgtEl>
                                        <p:attrNameLst>
                                          <p:attrName>style.visibility</p:attrName>
                                        </p:attrNameLst>
                                      </p:cBhvr>
                                      <p:to>
                                        <p:strVal val="visible"/>
                                      </p:to>
                                    </p:set>
                                    <p:animEffect transition="in" filter="wipe(down)">
                                      <p:cBhvr>
                                        <p:cTn id="13" dur="2000"/>
                                        <p:tgtEl>
                                          <p:spTgt spid="255597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ntr" presetSubtype="0"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2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5971" grpId="0" animBg="1"/>
    </p:bld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5" name="Rectangle 7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smtClean="0">
              <a:solidFill>
                <a:srgbClr val="000000"/>
              </a:solidFill>
            </a:endParaRPr>
          </a:p>
        </p:txBody>
      </p:sp>
      <p:sp>
        <p:nvSpPr>
          <p:cNvPr id="2558023" name="Text Box 71"/>
          <p:cNvSpPr txBox="1">
            <a:spLocks noChangeArrowheads="1"/>
          </p:cNvSpPr>
          <p:nvPr/>
        </p:nvSpPr>
        <p:spPr bwMode="auto">
          <a:xfrm>
            <a:off x="1716823" y="61620"/>
            <a:ext cx="5355773" cy="2185988"/>
          </a:xfrm>
          <a:prstGeom prst="rect">
            <a:avLst/>
          </a:prstGeom>
          <a:solidFill>
            <a:schemeClr val="bg1"/>
          </a:solidFill>
          <a:ln w="9525">
            <a:noFill/>
            <a:miter lim="800000"/>
            <a:headEnd/>
            <a:tailEnd/>
          </a:ln>
          <a:effectLst/>
        </p:spPr>
        <p:txBody>
          <a:bodyPr wrap="square">
            <a:spAutoFit/>
          </a:bodyPr>
          <a:lstStyle/>
          <a:p>
            <a:pPr algn="ctr">
              <a:defRPr/>
            </a:pPr>
            <a:r>
              <a:rPr lang="en-US" sz="2800" i="0" dirty="0">
                <a:effectLst>
                  <a:outerShdw blurRad="38100" dist="38100" dir="2700000" algn="tl">
                    <a:srgbClr val="C0C0C0"/>
                  </a:outerShdw>
                </a:effectLst>
                <a:cs typeface="+mn-cs"/>
              </a:rPr>
              <a:t>…God has chosen you from the beginning for </a:t>
            </a:r>
            <a:r>
              <a:rPr lang="en-US" sz="2800" i="0" dirty="0">
                <a:solidFill>
                  <a:srgbClr val="FF0000"/>
                </a:solidFill>
                <a:effectLst>
                  <a:outerShdw blurRad="38100" dist="38100" dir="2700000" algn="tl">
                    <a:srgbClr val="C0C0C0"/>
                  </a:outerShdw>
                </a:effectLst>
                <a:cs typeface="+mn-cs"/>
              </a:rPr>
              <a:t>salvation through </a:t>
            </a:r>
            <a:r>
              <a:rPr lang="en-US" sz="2800" i="0" u="sng" dirty="0">
                <a:solidFill>
                  <a:schemeClr val="accent2"/>
                </a:solidFill>
                <a:effectLst>
                  <a:outerShdw blurRad="38100" dist="38100" dir="2700000" algn="tl">
                    <a:srgbClr val="C0C0C0"/>
                  </a:outerShdw>
                </a:effectLst>
                <a:latin typeface="Eras Bold ITC" pitchFamily="34" charset="0"/>
                <a:cs typeface="+mn-cs"/>
              </a:rPr>
              <a:t>sanctification</a:t>
            </a:r>
            <a:r>
              <a:rPr lang="en-US" sz="2800" i="0" u="sng" dirty="0">
                <a:solidFill>
                  <a:srgbClr val="FF0000"/>
                </a:solidFill>
                <a:effectLst>
                  <a:outerShdw blurRad="38100" dist="38100" dir="2700000" algn="tl">
                    <a:srgbClr val="C0C0C0"/>
                  </a:outerShdw>
                </a:effectLst>
                <a:cs typeface="+mn-cs"/>
              </a:rPr>
              <a:t> by the Spirit</a:t>
            </a:r>
            <a:r>
              <a:rPr lang="en-US" sz="2800" i="0" dirty="0">
                <a:solidFill>
                  <a:srgbClr val="FF0000"/>
                </a:solidFill>
                <a:effectLst>
                  <a:outerShdw blurRad="38100" dist="38100" dir="2700000" algn="tl">
                    <a:srgbClr val="C0C0C0"/>
                  </a:outerShdw>
                </a:effectLst>
                <a:cs typeface="+mn-cs"/>
              </a:rPr>
              <a:t> </a:t>
            </a:r>
          </a:p>
          <a:p>
            <a:pPr algn="ctr">
              <a:defRPr/>
            </a:pPr>
            <a:r>
              <a:rPr lang="en-US" sz="2800" i="0" dirty="0">
                <a:solidFill>
                  <a:srgbClr val="FF0000"/>
                </a:solidFill>
                <a:effectLst>
                  <a:outerShdw blurRad="38100" dist="38100" dir="2700000" algn="tl">
                    <a:srgbClr val="C0C0C0"/>
                  </a:outerShdw>
                </a:effectLst>
                <a:cs typeface="+mn-cs"/>
              </a:rPr>
              <a:t>and </a:t>
            </a:r>
            <a:r>
              <a:rPr lang="en-US" sz="2800" i="0" u="sng" dirty="0">
                <a:solidFill>
                  <a:schemeClr val="accent2"/>
                </a:solidFill>
                <a:effectLst>
                  <a:outerShdw blurRad="38100" dist="38100" dir="2700000" algn="tl">
                    <a:srgbClr val="C0C0C0"/>
                  </a:outerShdw>
                </a:effectLst>
                <a:latin typeface="Eras Bold ITC" pitchFamily="34" charset="0"/>
                <a:cs typeface="+mn-cs"/>
              </a:rPr>
              <a:t>faith</a:t>
            </a:r>
            <a:r>
              <a:rPr lang="en-US" sz="2800" i="0" u="sng" dirty="0">
                <a:solidFill>
                  <a:srgbClr val="FF0000"/>
                </a:solidFill>
                <a:effectLst>
                  <a:outerShdw blurRad="38100" dist="38100" dir="2700000" algn="tl">
                    <a:srgbClr val="C0C0C0"/>
                  </a:outerShdw>
                </a:effectLst>
                <a:cs typeface="+mn-cs"/>
              </a:rPr>
              <a:t> in the truth</a:t>
            </a:r>
            <a:r>
              <a:rPr lang="en-US" sz="2800" i="0" dirty="0">
                <a:solidFill>
                  <a:srgbClr val="FF0000"/>
                </a:solidFill>
                <a:effectLst>
                  <a:outerShdw blurRad="38100" dist="38100" dir="2700000" algn="tl">
                    <a:srgbClr val="C0C0C0"/>
                  </a:outerShdw>
                </a:effectLst>
                <a:cs typeface="+mn-cs"/>
              </a:rPr>
              <a:t>. </a:t>
            </a:r>
          </a:p>
          <a:p>
            <a:pPr algn="ctr">
              <a:defRPr/>
            </a:pPr>
            <a:r>
              <a:rPr lang="en-US" sz="2400" b="1" i="0" dirty="0">
                <a:solidFill>
                  <a:srgbClr val="997934"/>
                </a:solidFill>
                <a:cs typeface="+mn-cs"/>
              </a:rPr>
              <a:t>2 </a:t>
            </a:r>
            <a:r>
              <a:rPr lang="en-US" sz="2400" b="1" i="0" dirty="0" err="1">
                <a:solidFill>
                  <a:srgbClr val="997934"/>
                </a:solidFill>
                <a:cs typeface="+mn-cs"/>
              </a:rPr>
              <a:t>Thes</a:t>
            </a:r>
            <a:r>
              <a:rPr lang="en-US" sz="2400" b="1" i="0" dirty="0">
                <a:solidFill>
                  <a:srgbClr val="997934"/>
                </a:solidFill>
                <a:cs typeface="+mn-cs"/>
              </a:rPr>
              <a:t>. 2:13 ( see also 1 Pet. 1:2)</a:t>
            </a:r>
          </a:p>
        </p:txBody>
      </p:sp>
      <p:pic>
        <p:nvPicPr>
          <p:cNvPr id="235523"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0" y="2200275"/>
            <a:ext cx="9161463" cy="465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Circular Arrow 76"/>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5527" name="WordArt 20"/>
          <p:cNvSpPr>
            <a:spLocks noChangeArrowheads="1" noChangeShapeType="1" noTextEdit="1"/>
          </p:cNvSpPr>
          <p:nvPr/>
        </p:nvSpPr>
        <p:spPr bwMode="auto">
          <a:xfrm rot="-3309789">
            <a:off x="5831682" y="2637631"/>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chemeClr val="bg1"/>
                </a:solidFill>
                <a:latin typeface="Arial Black"/>
              </a:rPr>
              <a:t>NEW LIFE</a:t>
            </a:r>
          </a:p>
        </p:txBody>
      </p:sp>
      <p:sp>
        <p:nvSpPr>
          <p:cNvPr id="79" name="Circular Arrow 78"/>
          <p:cNvSpPr/>
          <p:nvPr/>
        </p:nvSpPr>
        <p:spPr bwMode="auto">
          <a:xfrm>
            <a:off x="-253845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5531" name="WordArt 18"/>
          <p:cNvSpPr>
            <a:spLocks noChangeArrowheads="1" noChangeShapeType="1" noTextEdit="1"/>
          </p:cNvSpPr>
          <p:nvPr/>
        </p:nvSpPr>
        <p:spPr bwMode="auto">
          <a:xfrm rot="3010308">
            <a:off x="-479425" y="2624138"/>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chemeClr val="bg1"/>
                </a:solidFill>
                <a:latin typeface="Arial Black"/>
              </a:rPr>
              <a:t>INTO DEATH</a:t>
            </a:r>
          </a:p>
        </p:txBody>
      </p:sp>
      <p:sp>
        <p:nvSpPr>
          <p:cNvPr id="23553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35533"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3"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p>
        </p:txBody>
      </p:sp>
      <p:pic>
        <p:nvPicPr>
          <p:cNvPr id="23553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Oval 7"/>
          <p:cNvSpPr>
            <a:spLocks noChangeArrowheads="1"/>
          </p:cNvSpPr>
          <p:nvPr/>
        </p:nvSpPr>
        <p:spPr bwMode="auto">
          <a:xfrm>
            <a:off x="-538163" y="3802063"/>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Christ’s Death</a:t>
            </a:r>
          </a:p>
        </p:txBody>
      </p:sp>
      <p:grpSp>
        <p:nvGrpSpPr>
          <p:cNvPr id="235536" name="Group 26"/>
          <p:cNvGrpSpPr>
            <a:grpSpLocks/>
          </p:cNvGrpSpPr>
          <p:nvPr/>
        </p:nvGrpSpPr>
        <p:grpSpPr bwMode="auto">
          <a:xfrm>
            <a:off x="5335588" y="4770438"/>
            <a:ext cx="923925" cy="1209675"/>
            <a:chOff x="816" y="1440"/>
            <a:chExt cx="1772" cy="2732"/>
          </a:xfrm>
        </p:grpSpPr>
        <p:grpSp>
          <p:nvGrpSpPr>
            <p:cNvPr id="235578" name="Group 27"/>
            <p:cNvGrpSpPr>
              <a:grpSpLocks/>
            </p:cNvGrpSpPr>
            <p:nvPr/>
          </p:nvGrpSpPr>
          <p:grpSpPr bwMode="auto">
            <a:xfrm>
              <a:off x="816" y="1440"/>
              <a:ext cx="1772" cy="2732"/>
              <a:chOff x="3216" y="720"/>
              <a:chExt cx="1772" cy="2732"/>
            </a:xfrm>
          </p:grpSpPr>
          <p:sp>
            <p:nvSpPr>
              <p:cNvPr id="235613"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4"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5"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6"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7"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8"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9"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20"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579" name="Group 36"/>
            <p:cNvGrpSpPr>
              <a:grpSpLocks/>
            </p:cNvGrpSpPr>
            <p:nvPr/>
          </p:nvGrpSpPr>
          <p:grpSpPr bwMode="auto">
            <a:xfrm>
              <a:off x="960" y="1680"/>
              <a:ext cx="1393" cy="1775"/>
              <a:chOff x="912" y="672"/>
              <a:chExt cx="3128" cy="3475"/>
            </a:xfrm>
          </p:grpSpPr>
          <p:grpSp>
            <p:nvGrpSpPr>
              <p:cNvPr id="235580" name="Group 37"/>
              <p:cNvGrpSpPr>
                <a:grpSpLocks/>
              </p:cNvGrpSpPr>
              <p:nvPr/>
            </p:nvGrpSpPr>
            <p:grpSpPr bwMode="auto">
              <a:xfrm>
                <a:off x="2214" y="1042"/>
                <a:ext cx="626" cy="1186"/>
                <a:chOff x="2218" y="1066"/>
                <a:chExt cx="626" cy="1186"/>
              </a:xfrm>
            </p:grpSpPr>
            <p:sp>
              <p:nvSpPr>
                <p:cNvPr id="235607"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p>
              </p:txBody>
            </p:sp>
            <p:sp>
              <p:nvSpPr>
                <p:cNvPr id="235608"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p>
              </p:txBody>
            </p:sp>
            <p:grpSp>
              <p:nvGrpSpPr>
                <p:cNvPr id="235609" name="Group 40"/>
                <p:cNvGrpSpPr>
                  <a:grpSpLocks/>
                </p:cNvGrpSpPr>
                <p:nvPr/>
              </p:nvGrpSpPr>
              <p:grpSpPr bwMode="auto">
                <a:xfrm>
                  <a:off x="2364" y="1066"/>
                  <a:ext cx="240" cy="251"/>
                  <a:chOff x="2364" y="1066"/>
                  <a:chExt cx="240" cy="251"/>
                </a:xfrm>
              </p:grpSpPr>
              <p:sp>
                <p:nvSpPr>
                  <p:cNvPr id="235610"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1"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p>
                </p:txBody>
              </p:sp>
              <p:sp>
                <p:nvSpPr>
                  <p:cNvPr id="235612"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p>
                </p:txBody>
              </p:sp>
            </p:grpSp>
          </p:grpSp>
          <p:grpSp>
            <p:nvGrpSpPr>
              <p:cNvPr id="235581" name="Group 44"/>
              <p:cNvGrpSpPr>
                <a:grpSpLocks/>
              </p:cNvGrpSpPr>
              <p:nvPr/>
            </p:nvGrpSpPr>
            <p:grpSpPr bwMode="auto">
              <a:xfrm>
                <a:off x="2256" y="672"/>
                <a:ext cx="436" cy="647"/>
                <a:chOff x="4512" y="480"/>
                <a:chExt cx="436" cy="647"/>
              </a:xfrm>
            </p:grpSpPr>
            <p:sp>
              <p:nvSpPr>
                <p:cNvPr id="235601"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p>
              </p:txBody>
            </p:sp>
            <p:grpSp>
              <p:nvGrpSpPr>
                <p:cNvPr id="235602" name="Group 46"/>
                <p:cNvGrpSpPr>
                  <a:grpSpLocks/>
                </p:cNvGrpSpPr>
                <p:nvPr/>
              </p:nvGrpSpPr>
              <p:grpSpPr bwMode="auto">
                <a:xfrm>
                  <a:off x="4512" y="561"/>
                  <a:ext cx="67" cy="288"/>
                  <a:chOff x="2265" y="619"/>
                  <a:chExt cx="67" cy="288"/>
                </a:xfrm>
              </p:grpSpPr>
              <p:sp>
                <p:nvSpPr>
                  <p:cNvPr id="235605"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p>
                </p:txBody>
              </p:sp>
              <p:sp>
                <p:nvSpPr>
                  <p:cNvPr id="235606"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p>
                </p:txBody>
              </p:sp>
            </p:grpSp>
            <p:sp>
              <p:nvSpPr>
                <p:cNvPr id="235603"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p>
              </p:txBody>
            </p:sp>
            <p:sp>
              <p:nvSpPr>
                <p:cNvPr id="235604"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p>
              </p:txBody>
            </p:sp>
          </p:grpSp>
          <p:sp>
            <p:nvSpPr>
              <p:cNvPr id="235582"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sp>
            <p:nvSpPr>
              <p:cNvPr id="235583"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p>
            </p:txBody>
          </p:sp>
          <p:grpSp>
            <p:nvGrpSpPr>
              <p:cNvPr id="235584" name="Group 53"/>
              <p:cNvGrpSpPr>
                <a:grpSpLocks/>
              </p:cNvGrpSpPr>
              <p:nvPr/>
            </p:nvGrpSpPr>
            <p:grpSpPr bwMode="auto">
              <a:xfrm>
                <a:off x="2544" y="1056"/>
                <a:ext cx="1496" cy="1549"/>
                <a:chOff x="3696" y="1008"/>
                <a:chExt cx="1496" cy="1549"/>
              </a:xfrm>
            </p:grpSpPr>
            <p:sp>
              <p:nvSpPr>
                <p:cNvPr id="235594"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5595"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596" name="Group 56"/>
                <p:cNvGrpSpPr>
                  <a:grpSpLocks/>
                </p:cNvGrpSpPr>
                <p:nvPr/>
              </p:nvGrpSpPr>
              <p:grpSpPr bwMode="auto">
                <a:xfrm rot="5400000" flipV="1">
                  <a:off x="4912" y="1040"/>
                  <a:ext cx="263" cy="296"/>
                  <a:chOff x="2795" y="2300"/>
                  <a:chExt cx="263" cy="296"/>
                </a:xfrm>
              </p:grpSpPr>
              <p:sp>
                <p:nvSpPr>
                  <p:cNvPr id="235599"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5600"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5597"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5598"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grpSp>
            <p:nvGrpSpPr>
              <p:cNvPr id="235585" name="Group 61"/>
              <p:cNvGrpSpPr>
                <a:grpSpLocks/>
              </p:cNvGrpSpPr>
              <p:nvPr/>
            </p:nvGrpSpPr>
            <p:grpSpPr bwMode="auto">
              <a:xfrm flipH="1">
                <a:off x="912" y="1104"/>
                <a:ext cx="1496" cy="1549"/>
                <a:chOff x="3696" y="1008"/>
                <a:chExt cx="1496" cy="1549"/>
              </a:xfrm>
            </p:grpSpPr>
            <p:sp>
              <p:nvSpPr>
                <p:cNvPr id="235587"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5588"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589" name="Group 64"/>
                <p:cNvGrpSpPr>
                  <a:grpSpLocks/>
                </p:cNvGrpSpPr>
                <p:nvPr/>
              </p:nvGrpSpPr>
              <p:grpSpPr bwMode="auto">
                <a:xfrm rot="5400000" flipV="1">
                  <a:off x="4912" y="1040"/>
                  <a:ext cx="263" cy="296"/>
                  <a:chOff x="2795" y="2300"/>
                  <a:chExt cx="263" cy="296"/>
                </a:xfrm>
              </p:grpSpPr>
              <p:sp>
                <p:nvSpPr>
                  <p:cNvPr id="235592"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5593"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5590"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5591"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sp>
            <p:nvSpPr>
              <p:cNvPr id="235586"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grpSp>
      </p:grpSp>
      <p:sp>
        <p:nvSpPr>
          <p:cNvPr id="130" name="Text Box 17"/>
          <p:cNvSpPr txBox="1">
            <a:spLocks noChangeArrowheads="1"/>
          </p:cNvSpPr>
          <p:nvPr/>
        </p:nvSpPr>
        <p:spPr bwMode="auto">
          <a:xfrm>
            <a:off x="23813" y="2606358"/>
            <a:ext cx="1265237" cy="707886"/>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DEAD MAN</a:t>
            </a:r>
          </a:p>
        </p:txBody>
      </p:sp>
      <p:pic>
        <p:nvPicPr>
          <p:cNvPr id="235540" name="Picture 72" descr="christ on cross"/>
          <p:cNvPicPr>
            <a:picLocks noChangeAspect="1" noChangeArrowheads="1"/>
          </p:cNvPicPr>
          <p:nvPr/>
        </p:nvPicPr>
        <p:blipFill>
          <a:blip r:embed="rId7"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649413" y="4845050"/>
            <a:ext cx="1525587" cy="99853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pic>
      <p:sp>
        <p:nvSpPr>
          <p:cNvPr id="132" name="Text Box 18"/>
          <p:cNvSpPr txBox="1">
            <a:spLocks noChangeArrowheads="1"/>
          </p:cNvSpPr>
          <p:nvPr/>
        </p:nvSpPr>
        <p:spPr bwMode="auto">
          <a:xfrm>
            <a:off x="0" y="3706495"/>
            <a:ext cx="2331720"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lIns="0" rIns="0">
            <a:spAutoFit/>
          </a:bodyPr>
          <a:lstStyle/>
          <a:p>
            <a:pPr algn="ctr">
              <a:defRPr/>
            </a:pPr>
            <a:r>
              <a:rPr lang="en-US" sz="2000" i="0" dirty="0">
                <a:solidFill>
                  <a:schemeClr val="bg1"/>
                </a:solidFill>
                <a:latin typeface="Eras Bold ITC" pitchFamily="34" charset="0"/>
              </a:rPr>
              <a:t>CRUCIFIED WITH CHRIST</a:t>
            </a:r>
          </a:p>
          <a:p>
            <a:pPr algn="ctr">
              <a:defRPr/>
            </a:pPr>
            <a:r>
              <a:rPr lang="en-US" sz="1800" i="0" dirty="0">
                <a:solidFill>
                  <a:schemeClr val="bg1"/>
                </a:solidFill>
                <a:latin typeface="Eras Bold ITC" pitchFamily="34" charset="0"/>
              </a:rPr>
              <a:t>(Buried with Christ INTO death)</a:t>
            </a:r>
          </a:p>
        </p:txBody>
      </p:sp>
      <p:sp>
        <p:nvSpPr>
          <p:cNvPr id="133"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defRPr/>
            </a:pPr>
            <a:r>
              <a:rPr lang="en-US" sz="2000" i="0" dirty="0">
                <a:solidFill>
                  <a:schemeClr val="bg1"/>
                </a:solidFill>
                <a:latin typeface="Eras Bold ITC" pitchFamily="34" charset="0"/>
              </a:rPr>
              <a:t>SANCTIFICATION</a:t>
            </a:r>
            <a:r>
              <a:rPr lang="en-US" sz="2800" i="0" dirty="0">
                <a:solidFill>
                  <a:schemeClr val="bg1"/>
                </a:solidFill>
                <a:latin typeface="Eras Bold ITC" pitchFamily="34" charset="0"/>
              </a:rPr>
              <a:t> </a:t>
            </a:r>
            <a:r>
              <a:rPr lang="en-US" sz="2000" i="0" dirty="0">
                <a:solidFill>
                  <a:schemeClr val="bg1"/>
                </a:solidFill>
                <a:latin typeface="Eras Bold ITC" pitchFamily="34" charset="0"/>
              </a:rPr>
              <a:t>(Sins removed – </a:t>
            </a:r>
          </a:p>
          <a:p>
            <a:pPr algn="ctr">
              <a:defRPr/>
            </a:pPr>
            <a:r>
              <a:rPr lang="en-US" sz="2000" i="0" dirty="0">
                <a:solidFill>
                  <a:schemeClr val="bg1"/>
                </a:solidFill>
                <a:latin typeface="Eras Bold ITC" pitchFamily="34" charset="0"/>
              </a:rPr>
              <a:t>made Holy and righteous)</a:t>
            </a:r>
          </a:p>
        </p:txBody>
      </p:sp>
      <p:sp>
        <p:nvSpPr>
          <p:cNvPr id="134"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JUSTIFICATION </a:t>
            </a:r>
            <a:r>
              <a:rPr lang="en-US" sz="1800" i="0" dirty="0">
                <a:solidFill>
                  <a:schemeClr val="bg1"/>
                </a:solidFill>
                <a:latin typeface="Eras Bold ITC" pitchFamily="34" charset="0"/>
              </a:rPr>
              <a:t>(Penalty removed)</a:t>
            </a:r>
          </a:p>
        </p:txBody>
      </p:sp>
      <p:sp>
        <p:nvSpPr>
          <p:cNvPr id="135"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RECONCILIATION</a:t>
            </a:r>
            <a:r>
              <a:rPr lang="en-US" sz="1800" i="0" dirty="0">
                <a:solidFill>
                  <a:schemeClr val="bg1"/>
                </a:solidFill>
                <a:latin typeface="Eras Bold ITC" pitchFamily="34" charset="0"/>
              </a:rPr>
              <a:t> (Relationship with a Holy God restored)</a:t>
            </a:r>
          </a:p>
        </p:txBody>
      </p:sp>
      <p:sp>
        <p:nvSpPr>
          <p:cNvPr id="136"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7"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8"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9"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2" name="Left-Right Arrow Callout 141"/>
          <p:cNvSpPr/>
          <p:nvPr/>
        </p:nvSpPr>
        <p:spPr bwMode="auto">
          <a:xfrm>
            <a:off x="3048000" y="4867275"/>
            <a:ext cx="2617788" cy="869950"/>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sp>
        <p:nvSpPr>
          <p:cNvPr id="140"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1" name="AutoShape 68"/>
          <p:cNvSpPr>
            <a:spLocks noChangeArrowheads="1"/>
          </p:cNvSpPr>
          <p:nvPr/>
        </p:nvSpPr>
        <p:spPr bwMode="auto">
          <a:xfrm rot="22349" flipV="1">
            <a:off x="2491834" y="1895943"/>
            <a:ext cx="3675336" cy="4109601"/>
          </a:xfrm>
          <a:prstGeom prst="downArrow">
            <a:avLst>
              <a:gd name="adj1" fmla="val 50000"/>
              <a:gd name="adj2" fmla="val 3814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grpSp>
        <p:nvGrpSpPr>
          <p:cNvPr id="13" name="Group 72"/>
          <p:cNvGrpSpPr>
            <a:grpSpLocks/>
          </p:cNvGrpSpPr>
          <p:nvPr/>
        </p:nvGrpSpPr>
        <p:grpSpPr bwMode="auto">
          <a:xfrm>
            <a:off x="344488" y="2701925"/>
            <a:ext cx="8378825" cy="2255838"/>
            <a:chOff x="334850" y="3058699"/>
            <a:chExt cx="8378825" cy="2254446"/>
          </a:xfrm>
        </p:grpSpPr>
        <p:sp>
          <p:nvSpPr>
            <p:cNvPr id="71" name="AutoShape 13"/>
            <p:cNvSpPr>
              <a:spLocks noChangeArrowheads="1"/>
            </p:cNvSpPr>
            <p:nvPr/>
          </p:nvSpPr>
          <p:spPr bwMode="auto">
            <a:xfrm>
              <a:off x="334850" y="3058699"/>
              <a:ext cx="8378825" cy="2254446"/>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sz="3600" b="1" i="0" dirty="0">
                  <a:solidFill>
                    <a:srgbClr val="FFFF00"/>
                  </a:solidFill>
                  <a:effectLst>
                    <a:outerShdw blurRad="38100" dist="38100" dir="2700000" algn="tl">
                      <a:srgbClr val="000000"/>
                    </a:outerShdw>
                  </a:effectLst>
                  <a:cs typeface="+mn-cs"/>
                </a:rPr>
                <a:t>THE DIVINE LINKAGE </a:t>
              </a:r>
            </a:p>
            <a:p>
              <a:pPr algn="ctr">
                <a:defRPr/>
              </a:pPr>
              <a:r>
                <a:rPr lang="en-US" sz="3600" b="1" i="0" dirty="0">
                  <a:solidFill>
                    <a:srgbClr val="FFFF00"/>
                  </a:solidFill>
                  <a:effectLst>
                    <a:outerShdw blurRad="38100" dist="38100" dir="2700000" algn="tl">
                      <a:srgbClr val="000000"/>
                    </a:outerShdw>
                  </a:effectLst>
                  <a:cs typeface="+mn-cs"/>
                </a:rPr>
                <a:t>between</a:t>
              </a:r>
            </a:p>
            <a:p>
              <a:pPr algn="ctr">
                <a:defRPr/>
              </a:pPr>
              <a:r>
                <a:rPr lang="en-US" sz="3600" b="1" i="0" dirty="0">
                  <a:solidFill>
                    <a:schemeClr val="bg1"/>
                  </a:solidFill>
                  <a:effectLst>
                    <a:outerShdw blurRad="38100" dist="38100" dir="2700000" algn="tl">
                      <a:srgbClr val="000000"/>
                    </a:outerShdw>
                  </a:effectLst>
                  <a:cs typeface="+mn-cs"/>
                </a:rPr>
                <a:t>SANCTIFICATION</a:t>
              </a:r>
              <a:r>
                <a:rPr lang="en-US" sz="3600" b="1" i="0" dirty="0">
                  <a:solidFill>
                    <a:srgbClr val="FFFF00"/>
                  </a:solidFill>
                  <a:effectLst>
                    <a:outerShdw blurRad="38100" dist="38100" dir="2700000" algn="tl">
                      <a:srgbClr val="000000"/>
                    </a:outerShdw>
                  </a:effectLst>
                  <a:cs typeface="+mn-cs"/>
                </a:rPr>
                <a:t>                      </a:t>
              </a:r>
              <a:r>
                <a:rPr lang="en-US" sz="3600" b="1" i="0" dirty="0">
                  <a:solidFill>
                    <a:schemeClr val="bg1"/>
                  </a:solidFill>
                  <a:effectLst>
                    <a:outerShdw blurRad="38100" dist="38100" dir="2700000" algn="tl">
                      <a:srgbClr val="000000"/>
                    </a:outerShdw>
                  </a:effectLst>
                  <a:cs typeface="+mn-cs"/>
                </a:rPr>
                <a:t>FAITH</a:t>
              </a:r>
            </a:p>
            <a:p>
              <a:pPr algn="ctr">
                <a:defRPr/>
              </a:pPr>
              <a:endParaRPr lang="en-US" sz="2400" b="1" i="0" dirty="0">
                <a:solidFill>
                  <a:srgbClr val="FFFF00"/>
                </a:solidFill>
                <a:effectLst>
                  <a:outerShdw blurRad="38100" dist="38100" dir="2700000" algn="tl">
                    <a:srgbClr val="000000"/>
                  </a:outerShdw>
                </a:effectLst>
                <a:cs typeface="+mn-cs"/>
              </a:endParaRPr>
            </a:p>
          </p:txBody>
        </p:sp>
        <p:sp>
          <p:nvSpPr>
            <p:cNvPr id="72" name="Left-Right Arrow 71"/>
            <p:cNvSpPr/>
            <p:nvPr/>
          </p:nvSpPr>
          <p:spPr bwMode="auto">
            <a:xfrm>
              <a:off x="4514737" y="4186716"/>
              <a:ext cx="2347913" cy="759943"/>
            </a:xfrm>
            <a:prstGeom prst="leftRightArrow">
              <a:avLst/>
            </a:prstGeom>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558023"/>
                                        </p:tgtEl>
                                        <p:attrNameLst>
                                          <p:attrName>style.visibility</p:attrName>
                                        </p:attrNameLst>
                                      </p:cBhvr>
                                      <p:to>
                                        <p:strVal val="visible"/>
                                      </p:to>
                                    </p:set>
                                    <p:anim calcmode="lin" valueType="num">
                                      <p:cBhvr additive="base">
                                        <p:cTn id="7" dur="1000" fill="hold"/>
                                        <p:tgtEl>
                                          <p:spTgt spid="2558023"/>
                                        </p:tgtEl>
                                        <p:attrNameLst>
                                          <p:attrName>ppt_x</p:attrName>
                                        </p:attrNameLst>
                                      </p:cBhvr>
                                      <p:tavLst>
                                        <p:tav tm="0">
                                          <p:val>
                                            <p:strVal val="#ppt_x"/>
                                          </p:val>
                                        </p:tav>
                                        <p:tav tm="100000">
                                          <p:val>
                                            <p:strVal val="#ppt_x"/>
                                          </p:val>
                                        </p:tav>
                                      </p:tavLst>
                                    </p:anim>
                                    <p:anim calcmode="lin" valueType="num">
                                      <p:cBhvr additive="base">
                                        <p:cTn id="8" dur="1000" fill="hold"/>
                                        <p:tgtEl>
                                          <p:spTgt spid="25580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7"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74"/>
                                        </p:tgtEl>
                                        <p:attrNameLst>
                                          <p:attrName>style.visibility</p:attrName>
                                        </p:attrNameLst>
                                      </p:cBhvr>
                                      <p:to>
                                        <p:strVal val="visible"/>
                                      </p:to>
                                    </p:set>
                                    <p:animEffect transition="in" filter="fade">
                                      <p:cBhvr>
                                        <p:cTn id="18" dur="2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8023"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00354" name="Picture 2" descr="http://www.timspivey.com/.a/6a00d83452885d69e20134806fd6b5970c-320p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263063" y="-1806575"/>
            <a:ext cx="3048000" cy="239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AutoShape 6"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14300" y="-8905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56" name="AutoShape 8"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266700" y="-7381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57" name="AutoShape 10"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419100" y="-5857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58" name="AutoShape 12"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571500" y="-4333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93204" name="Picture 20" descr="http://static.infowars.com/2010/08/i/article-images/hindenburg.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1499" y="342899"/>
            <a:ext cx="7985583" cy="579525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197110" y="4406974"/>
            <a:ext cx="6898082" cy="584775"/>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a:defRPr/>
            </a:pPr>
            <a:r>
              <a:rPr lang="en-US" b="1" i="0" dirty="0"/>
              <a:t>IS CHRISTIANITY A FAILURE?</a:t>
            </a:r>
          </a:p>
        </p:txBody>
      </p:sp>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6"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7" name="Rectangle 17"/>
          <p:cNvSpPr>
            <a:spLocks noGrp="1" noChangeArrowheads="1"/>
          </p:cNvSpPr>
          <p:nvPr>
            <p:ph type="title"/>
          </p:nvPr>
        </p:nvSpPr>
        <p:spPr/>
        <p:txBody>
          <a:bodyPr/>
          <a:lstStyle/>
          <a:p>
            <a:pPr eaLnBrk="1" hangingPunct="1"/>
            <a:r>
              <a:rPr lang="en-US" sz="5400" smtClean="0"/>
              <a:t>God’s Roles in Redemption</a:t>
            </a:r>
          </a:p>
        </p:txBody>
      </p:sp>
      <p:sp>
        <p:nvSpPr>
          <p:cNvPr id="2018307" name="Rectangle 3"/>
          <p:cNvSpPr>
            <a:spLocks noGrp="1" noChangeArrowheads="1"/>
          </p:cNvSpPr>
          <p:nvPr>
            <p:ph type="body" idx="4294967295"/>
          </p:nvPr>
        </p:nvSpPr>
        <p:spPr>
          <a:xfrm>
            <a:off x="471488" y="1325563"/>
            <a:ext cx="8229600" cy="5257800"/>
          </a:xfrm>
          <a:solidFill>
            <a:srgbClr val="000080">
              <a:alpha val="39999"/>
            </a:srgbClr>
          </a:solidFill>
        </p:spPr>
        <p:txBody>
          <a:bodyPr/>
          <a:lstStyle/>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4 But when the kindness of God our Savior and His love for mankind appeared,</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5 He saved us,</a:t>
            </a:r>
            <a:r>
              <a:rPr lang="en-US" sz="2400" b="1" i="1">
                <a:solidFill>
                  <a:schemeClr val="bg1"/>
                </a:solidFill>
                <a:effectLst>
                  <a:outerShdw blurRad="38100" dist="38100" dir="2700000" algn="tl">
                    <a:srgbClr val="000000"/>
                  </a:outerShdw>
                </a:effectLst>
                <a:latin typeface="Eras Medium ITC" pitchFamily="34" charset="0"/>
              </a:rPr>
              <a:t> not on the basis of deeds which we have done in righteousness, but according to His mercy, </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	by the washing of regeneration and renewing </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	by the Holy Spirit,</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6 whom He poured out upon us richly through Jesus Christ our Savior,</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7 so that being justified by His grace we would be made heirs according to the hope of eternal life. </a:t>
            </a:r>
          </a:p>
        </p:txBody>
      </p:sp>
      <p:sp>
        <p:nvSpPr>
          <p:cNvPr id="236549"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endParaRPr lang="en-US" sz="5400" i="0">
              <a:solidFill>
                <a:schemeClr val="tx2"/>
              </a:solidFill>
              <a:latin typeface="Eras Light ITC" pitchFamily="34" charset="0"/>
            </a:endParaRPr>
          </a:p>
        </p:txBody>
      </p:sp>
      <p:sp>
        <p:nvSpPr>
          <p:cNvPr id="236550" name="Rectangle 9"/>
          <p:cNvSpPr>
            <a:spLocks noChangeArrowheads="1"/>
          </p:cNvSpPr>
          <p:nvPr/>
        </p:nvSpPr>
        <p:spPr bwMode="auto">
          <a:xfrm>
            <a:off x="417513" y="917575"/>
            <a:ext cx="155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7934"/>
                </a:solidFill>
              </a:rPr>
              <a:t>Titus 3:3-7</a:t>
            </a:r>
          </a:p>
        </p:txBody>
      </p:sp>
      <p:sp>
        <p:nvSpPr>
          <p:cNvPr id="2018314" name="Rectangle 10"/>
          <p:cNvSpPr>
            <a:spLocks noChangeArrowheads="1"/>
          </p:cNvSpPr>
          <p:nvPr/>
        </p:nvSpPr>
        <p:spPr bwMode="auto">
          <a:xfrm>
            <a:off x="4284663" y="2819400"/>
            <a:ext cx="1081087" cy="379413"/>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God</a:t>
            </a:r>
          </a:p>
        </p:txBody>
      </p:sp>
      <p:sp>
        <p:nvSpPr>
          <p:cNvPr id="2018315" name="Rectangle 11"/>
          <p:cNvSpPr>
            <a:spLocks noChangeArrowheads="1"/>
          </p:cNvSpPr>
          <p:nvPr/>
        </p:nvSpPr>
        <p:spPr bwMode="auto">
          <a:xfrm>
            <a:off x="1871663" y="4625975"/>
            <a:ext cx="17367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Holy Spirit</a:t>
            </a:r>
          </a:p>
        </p:txBody>
      </p:sp>
      <p:sp>
        <p:nvSpPr>
          <p:cNvPr id="2018316" name="Rectangle 12"/>
          <p:cNvSpPr>
            <a:spLocks noChangeArrowheads="1"/>
          </p:cNvSpPr>
          <p:nvPr/>
        </p:nvSpPr>
        <p:spPr bwMode="auto">
          <a:xfrm>
            <a:off x="6977063" y="4975225"/>
            <a:ext cx="1944687"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Jesus Christ</a:t>
            </a:r>
          </a:p>
        </p:txBody>
      </p:sp>
      <p:sp>
        <p:nvSpPr>
          <p:cNvPr id="2018317" name="AutoShape 13"/>
          <p:cNvSpPr>
            <a:spLocks noChangeArrowheads="1"/>
          </p:cNvSpPr>
          <p:nvPr/>
        </p:nvSpPr>
        <p:spPr bwMode="auto">
          <a:xfrm rot="288477">
            <a:off x="3533775" y="4746625"/>
            <a:ext cx="3509963" cy="679450"/>
          </a:xfrm>
          <a:prstGeom prst="leftRightArrow">
            <a:avLst>
              <a:gd name="adj1" fmla="val 50000"/>
              <a:gd name="adj2" fmla="val 10331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018318" name="AutoShape 14"/>
          <p:cNvSpPr>
            <a:spLocks noChangeArrowheads="1"/>
          </p:cNvSpPr>
          <p:nvPr/>
        </p:nvSpPr>
        <p:spPr bwMode="auto">
          <a:xfrm rot="-2377487">
            <a:off x="2438400" y="3556000"/>
            <a:ext cx="1990725" cy="679450"/>
          </a:xfrm>
          <a:prstGeom prst="leftRightArrow">
            <a:avLst>
              <a:gd name="adj1" fmla="val 50000"/>
              <a:gd name="adj2" fmla="val 5859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018319" name="AutoShape 15"/>
          <p:cNvSpPr>
            <a:spLocks noChangeArrowheads="1"/>
          </p:cNvSpPr>
          <p:nvPr/>
        </p:nvSpPr>
        <p:spPr bwMode="auto">
          <a:xfrm rot="2466649">
            <a:off x="5173663" y="3624263"/>
            <a:ext cx="2463800" cy="679450"/>
          </a:xfrm>
          <a:prstGeom prst="leftRightArrow">
            <a:avLst>
              <a:gd name="adj1" fmla="val 50000"/>
              <a:gd name="adj2" fmla="val 72523"/>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18314"/>
                                        </p:tgtEl>
                                        <p:attrNameLst>
                                          <p:attrName>style.visibility</p:attrName>
                                        </p:attrNameLst>
                                      </p:cBhvr>
                                      <p:to>
                                        <p:strVal val="visible"/>
                                      </p:to>
                                    </p:set>
                                    <p:anim calcmode="lin" valueType="num">
                                      <p:cBhvr additive="base">
                                        <p:cTn id="7" dur="500" fill="hold"/>
                                        <p:tgtEl>
                                          <p:spTgt spid="2018314"/>
                                        </p:tgtEl>
                                        <p:attrNameLst>
                                          <p:attrName>ppt_x</p:attrName>
                                        </p:attrNameLst>
                                      </p:cBhvr>
                                      <p:tavLst>
                                        <p:tav tm="0">
                                          <p:val>
                                            <p:strVal val="0-#ppt_w/2"/>
                                          </p:val>
                                        </p:tav>
                                        <p:tav tm="100000">
                                          <p:val>
                                            <p:strVal val="#ppt_x"/>
                                          </p:val>
                                        </p:tav>
                                      </p:tavLst>
                                    </p:anim>
                                    <p:anim calcmode="lin" valueType="num">
                                      <p:cBhvr additive="base">
                                        <p:cTn id="8" dur="500" fill="hold"/>
                                        <p:tgtEl>
                                          <p:spTgt spid="20183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2018319"/>
                                        </p:tgtEl>
                                        <p:attrNameLst>
                                          <p:attrName>style.visibility</p:attrName>
                                        </p:attrNameLst>
                                      </p:cBhvr>
                                      <p:to>
                                        <p:strVal val="visible"/>
                                      </p:to>
                                    </p:set>
                                    <p:animEffect transition="in" filter="wipe(up)">
                                      <p:cBhvr>
                                        <p:cTn id="13" dur="500"/>
                                        <p:tgtEl>
                                          <p:spTgt spid="2018319"/>
                                        </p:tgtEl>
                                      </p:cBhvr>
                                    </p:animEffect>
                                  </p:childTnLst>
                                </p:cTn>
                              </p:par>
                            </p:childTnLst>
                          </p:cTn>
                        </p:par>
                        <p:par>
                          <p:cTn id="14" fill="hold" nodeType="afterGroup">
                            <p:stCondLst>
                              <p:cond delay="500"/>
                            </p:stCondLst>
                            <p:childTnLst>
                              <p:par>
                                <p:cTn id="15" presetID="2" presetClass="entr" presetSubtype="8" fill="hold" nodeType="afterEffect">
                                  <p:stCondLst>
                                    <p:cond delay="0"/>
                                  </p:stCondLst>
                                  <p:childTnLst>
                                    <p:set>
                                      <p:cBhvr>
                                        <p:cTn id="16" dur="1" fill="hold">
                                          <p:stCondLst>
                                            <p:cond delay="0"/>
                                          </p:stCondLst>
                                        </p:cTn>
                                        <p:tgtEl>
                                          <p:spTgt spid="2018316"/>
                                        </p:tgtEl>
                                        <p:attrNameLst>
                                          <p:attrName>style.visibility</p:attrName>
                                        </p:attrNameLst>
                                      </p:cBhvr>
                                      <p:to>
                                        <p:strVal val="visible"/>
                                      </p:to>
                                    </p:set>
                                    <p:anim calcmode="lin" valueType="num">
                                      <p:cBhvr additive="base">
                                        <p:cTn id="17" dur="500" fill="hold"/>
                                        <p:tgtEl>
                                          <p:spTgt spid="2018316"/>
                                        </p:tgtEl>
                                        <p:attrNameLst>
                                          <p:attrName>ppt_x</p:attrName>
                                        </p:attrNameLst>
                                      </p:cBhvr>
                                      <p:tavLst>
                                        <p:tav tm="0">
                                          <p:val>
                                            <p:strVal val="0-#ppt_w/2"/>
                                          </p:val>
                                        </p:tav>
                                        <p:tav tm="100000">
                                          <p:val>
                                            <p:strVal val="#ppt_x"/>
                                          </p:val>
                                        </p:tav>
                                      </p:tavLst>
                                    </p:anim>
                                    <p:anim calcmode="lin" valueType="num">
                                      <p:cBhvr additive="base">
                                        <p:cTn id="18" dur="500" fill="hold"/>
                                        <p:tgtEl>
                                          <p:spTgt spid="201831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2" fill="hold" nodeType="clickEffect">
                                  <p:stCondLst>
                                    <p:cond delay="0"/>
                                  </p:stCondLst>
                                  <p:childTnLst>
                                    <p:set>
                                      <p:cBhvr>
                                        <p:cTn id="22" dur="1" fill="hold">
                                          <p:stCondLst>
                                            <p:cond delay="0"/>
                                          </p:stCondLst>
                                        </p:cTn>
                                        <p:tgtEl>
                                          <p:spTgt spid="2018317"/>
                                        </p:tgtEl>
                                        <p:attrNameLst>
                                          <p:attrName>style.visibility</p:attrName>
                                        </p:attrNameLst>
                                      </p:cBhvr>
                                      <p:to>
                                        <p:strVal val="visible"/>
                                      </p:to>
                                    </p:set>
                                    <p:animEffect transition="in" filter="wipe(right)">
                                      <p:cBhvr>
                                        <p:cTn id="23" dur="500"/>
                                        <p:tgtEl>
                                          <p:spTgt spid="2018317"/>
                                        </p:tgtEl>
                                      </p:cBhvr>
                                    </p:animEffect>
                                  </p:childTnLst>
                                </p:cTn>
                              </p:par>
                            </p:childTnLst>
                          </p:cTn>
                        </p:par>
                        <p:par>
                          <p:cTn id="24" fill="hold" nodeType="afterGroup">
                            <p:stCondLst>
                              <p:cond delay="500"/>
                            </p:stCondLst>
                            <p:childTnLst>
                              <p:par>
                                <p:cTn id="25" presetID="2" presetClass="entr" presetSubtype="8" fill="hold" nodeType="afterEffect">
                                  <p:stCondLst>
                                    <p:cond delay="0"/>
                                  </p:stCondLst>
                                  <p:childTnLst>
                                    <p:set>
                                      <p:cBhvr>
                                        <p:cTn id="26" dur="1" fill="hold">
                                          <p:stCondLst>
                                            <p:cond delay="0"/>
                                          </p:stCondLst>
                                        </p:cTn>
                                        <p:tgtEl>
                                          <p:spTgt spid="2018315"/>
                                        </p:tgtEl>
                                        <p:attrNameLst>
                                          <p:attrName>style.visibility</p:attrName>
                                        </p:attrNameLst>
                                      </p:cBhvr>
                                      <p:to>
                                        <p:strVal val="visible"/>
                                      </p:to>
                                    </p:set>
                                    <p:anim calcmode="lin" valueType="num">
                                      <p:cBhvr additive="base">
                                        <p:cTn id="27" dur="500" fill="hold"/>
                                        <p:tgtEl>
                                          <p:spTgt spid="2018315"/>
                                        </p:tgtEl>
                                        <p:attrNameLst>
                                          <p:attrName>ppt_x</p:attrName>
                                        </p:attrNameLst>
                                      </p:cBhvr>
                                      <p:tavLst>
                                        <p:tav tm="0">
                                          <p:val>
                                            <p:strVal val="0-#ppt_w/2"/>
                                          </p:val>
                                        </p:tav>
                                        <p:tav tm="100000">
                                          <p:val>
                                            <p:strVal val="#ppt_x"/>
                                          </p:val>
                                        </p:tav>
                                      </p:tavLst>
                                    </p:anim>
                                    <p:anim calcmode="lin" valueType="num">
                                      <p:cBhvr additive="base">
                                        <p:cTn id="28" dur="500" fill="hold"/>
                                        <p:tgtEl>
                                          <p:spTgt spid="2018315"/>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1000"/>
                            </p:stCondLst>
                            <p:childTnLst>
                              <p:par>
                                <p:cTn id="30" presetID="22" presetClass="entr" presetSubtype="4" fill="hold" nodeType="afterEffect">
                                  <p:stCondLst>
                                    <p:cond delay="0"/>
                                  </p:stCondLst>
                                  <p:childTnLst>
                                    <p:set>
                                      <p:cBhvr>
                                        <p:cTn id="31" dur="1" fill="hold">
                                          <p:stCondLst>
                                            <p:cond delay="0"/>
                                          </p:stCondLst>
                                        </p:cTn>
                                        <p:tgtEl>
                                          <p:spTgt spid="2018318"/>
                                        </p:tgtEl>
                                        <p:attrNameLst>
                                          <p:attrName>style.visibility</p:attrName>
                                        </p:attrNameLst>
                                      </p:cBhvr>
                                      <p:to>
                                        <p:strVal val="visible"/>
                                      </p:to>
                                    </p:set>
                                    <p:animEffect transition="in" filter="wipe(down)">
                                      <p:cBhvr>
                                        <p:cTn id="32" dur="500"/>
                                        <p:tgtEl>
                                          <p:spTgt spid="2018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70"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1" name="Rectangle 15"/>
          <p:cNvSpPr>
            <a:spLocks noGrp="1" noChangeArrowheads="1"/>
          </p:cNvSpPr>
          <p:nvPr>
            <p:ph type="title"/>
          </p:nvPr>
        </p:nvSpPr>
        <p:spPr/>
        <p:txBody>
          <a:bodyPr/>
          <a:lstStyle/>
          <a:p>
            <a:pPr eaLnBrk="1" hangingPunct="1"/>
            <a:r>
              <a:rPr lang="en-US" sz="4400" smtClean="0"/>
              <a:t>By His Grace – </a:t>
            </a:r>
            <a:r>
              <a:rPr lang="en-US" sz="4400" smtClean="0">
                <a:solidFill>
                  <a:srgbClr val="E0014A"/>
                </a:solidFill>
              </a:rPr>
              <a:t>A Gift, Undeserved</a:t>
            </a:r>
          </a:p>
        </p:txBody>
      </p:sp>
      <p:sp>
        <p:nvSpPr>
          <p:cNvPr id="2020355" name="Rectangle 3"/>
          <p:cNvSpPr>
            <a:spLocks noGrp="1" noChangeArrowheads="1"/>
          </p:cNvSpPr>
          <p:nvPr>
            <p:ph type="body" idx="4294967295"/>
          </p:nvPr>
        </p:nvSpPr>
        <p:spPr>
          <a:xfrm>
            <a:off x="523875" y="1355725"/>
            <a:ext cx="8229600" cy="5257800"/>
          </a:xfrm>
          <a:solidFill>
            <a:srgbClr val="000080">
              <a:alpha val="39999"/>
            </a:srgbClr>
          </a:solidFill>
        </p:spPr>
        <p:txBody>
          <a:bodyPr/>
          <a:lstStyle/>
          <a:p>
            <a:pPr eaLnBrk="1" hangingPunct="1">
              <a:spcBef>
                <a:spcPct val="0"/>
              </a:spcBef>
              <a:buFontTx/>
              <a:buNone/>
              <a:defRPr/>
            </a:pPr>
            <a:r>
              <a:rPr lang="en-US" sz="2400">
                <a:solidFill>
                  <a:schemeClr val="bg1"/>
                </a:solidFill>
                <a:effectLst>
                  <a:outerShdw blurRad="38100" dist="38100" dir="2700000" algn="tl">
                    <a:srgbClr val="000000"/>
                  </a:outerShdw>
                </a:effectLst>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2400" b="1">
                <a:solidFill>
                  <a:schemeClr val="bg1"/>
                </a:solidFill>
                <a:effectLst>
                  <a:outerShdw blurRad="38100" dist="38100" dir="2700000" algn="tl">
                    <a:srgbClr val="000000"/>
                  </a:outerShdw>
                </a:effectLst>
              </a:rPr>
              <a:t>4 But when the kindness of God our Savior and His love for mankind appeared,</a:t>
            </a:r>
          </a:p>
          <a:p>
            <a:pPr eaLnBrk="1" hangingPunct="1">
              <a:spcBef>
                <a:spcPct val="0"/>
              </a:spcBef>
              <a:buFontTx/>
              <a:buNone/>
              <a:defRPr/>
            </a:pPr>
            <a:r>
              <a:rPr lang="en-US" sz="2400" b="1">
                <a:solidFill>
                  <a:schemeClr val="bg1"/>
                </a:solidFill>
                <a:effectLst>
                  <a:outerShdw blurRad="38100" dist="38100" dir="2700000" algn="tl">
                    <a:srgbClr val="000000"/>
                  </a:outerShdw>
                </a:effectLst>
              </a:rPr>
              <a:t>5 He saved us,</a:t>
            </a:r>
            <a:r>
              <a:rPr lang="en-US" sz="2400" b="1" i="1">
                <a:solidFill>
                  <a:schemeClr val="bg1"/>
                </a:solidFill>
                <a:effectLst>
                  <a:outerShdw blurRad="38100" dist="38100" dir="2700000" algn="tl">
                    <a:srgbClr val="000000"/>
                  </a:outerShdw>
                </a:effectLst>
              </a:rPr>
              <a:t> not on the basis of deeds which we have done in righteousness, but according to His mercy,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by the washing of regeneration and renewing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by the Holy Spirit,</a:t>
            </a:r>
          </a:p>
          <a:p>
            <a:pPr eaLnBrk="1" hangingPunct="1">
              <a:spcBef>
                <a:spcPct val="0"/>
              </a:spcBef>
              <a:buFontTx/>
              <a:buNone/>
              <a:defRPr/>
            </a:pPr>
            <a:r>
              <a:rPr lang="en-US" sz="2400" b="1">
                <a:solidFill>
                  <a:schemeClr val="bg1"/>
                </a:solidFill>
                <a:effectLst>
                  <a:outerShdw blurRad="38100" dist="38100" dir="2700000" algn="tl">
                    <a:srgbClr val="000000"/>
                  </a:outerShdw>
                </a:effectLst>
              </a:rPr>
              <a:t>6 whom He poured out upon us richly through Jesus Christ our Savior,</a:t>
            </a:r>
          </a:p>
          <a:p>
            <a:pPr eaLnBrk="1" hangingPunct="1">
              <a:spcBef>
                <a:spcPct val="0"/>
              </a:spcBef>
              <a:buFontTx/>
              <a:buNone/>
              <a:defRPr/>
            </a:pPr>
            <a:r>
              <a:rPr lang="en-US" sz="2400" b="1">
                <a:solidFill>
                  <a:schemeClr val="bg1"/>
                </a:solidFill>
                <a:effectLst>
                  <a:outerShdw blurRad="38100" dist="38100" dir="2700000" algn="tl">
                    <a:srgbClr val="000000"/>
                  </a:outerShdw>
                </a:effectLst>
              </a:rPr>
              <a:t>7 so that being justified by His grace we would be made heirs according to the hope of eternal life.</a:t>
            </a:r>
            <a:r>
              <a:rPr lang="en-US" sz="2400">
                <a:solidFill>
                  <a:schemeClr val="bg1"/>
                </a:solidFill>
                <a:effectLst>
                  <a:outerShdw blurRad="38100" dist="38100" dir="2700000" algn="tl">
                    <a:srgbClr val="000000"/>
                  </a:outerShdw>
                </a:effectLst>
              </a:rPr>
              <a:t> </a:t>
            </a:r>
          </a:p>
        </p:txBody>
      </p:sp>
      <p:sp>
        <p:nvSpPr>
          <p:cNvPr id="237573" name="Rectangle 5"/>
          <p:cNvSpPr>
            <a:spLocks noChangeArrowheads="1"/>
          </p:cNvSpPr>
          <p:nvPr/>
        </p:nvSpPr>
        <p:spPr bwMode="auto">
          <a:xfrm>
            <a:off x="482600" y="981075"/>
            <a:ext cx="155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7934"/>
                </a:solidFill>
              </a:rPr>
              <a:t>Titus 3:3-7</a:t>
            </a:r>
          </a:p>
        </p:txBody>
      </p:sp>
      <p:sp>
        <p:nvSpPr>
          <p:cNvPr id="2020364" name="Rectangle 12"/>
          <p:cNvSpPr>
            <a:spLocks noChangeArrowheads="1"/>
          </p:cNvSpPr>
          <p:nvPr/>
        </p:nvSpPr>
        <p:spPr bwMode="auto">
          <a:xfrm>
            <a:off x="920750" y="3608388"/>
            <a:ext cx="7747000" cy="7461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defRPr/>
            </a:pPr>
            <a:r>
              <a:rPr lang="en-US" sz="2400" i="0">
                <a:solidFill>
                  <a:srgbClr val="FFFF00"/>
                </a:solidFill>
                <a:effectLst>
                  <a:outerShdw blurRad="38100" dist="38100" dir="2700000" algn="tl">
                    <a:srgbClr val="000000"/>
                  </a:outerShdw>
                </a:effectLst>
                <a:latin typeface="Eras Bold ITC" pitchFamily="34" charset="0"/>
                <a:cs typeface="+mn-cs"/>
              </a:rPr>
              <a:t>not on the basis of deeds</a:t>
            </a:r>
            <a:r>
              <a:rPr lang="en-US" sz="2400" i="0">
                <a:solidFill>
                  <a:schemeClr val="bg1"/>
                </a:solidFill>
                <a:effectLst>
                  <a:outerShdw blurRad="38100" dist="38100" dir="2700000" algn="tl">
                    <a:srgbClr val="000000"/>
                  </a:outerShdw>
                </a:effectLst>
                <a:latin typeface="Eras Bold ITC" pitchFamily="34" charset="0"/>
                <a:cs typeface="+mn-cs"/>
              </a:rPr>
              <a:t> which we have done in </a:t>
            </a:r>
          </a:p>
          <a:p>
            <a:pPr>
              <a:defRPr/>
            </a:pPr>
            <a:r>
              <a:rPr lang="en-US" sz="2400" i="0">
                <a:solidFill>
                  <a:schemeClr val="bg1"/>
                </a:solidFill>
                <a:effectLst>
                  <a:outerShdw blurRad="38100" dist="38100" dir="2700000" algn="tl">
                    <a:srgbClr val="000000"/>
                  </a:outerShdw>
                </a:effectLst>
                <a:latin typeface="Eras Bold ITC" pitchFamily="34" charset="0"/>
                <a:cs typeface="+mn-cs"/>
              </a:rPr>
              <a:t>righteousness,</a:t>
            </a:r>
            <a:r>
              <a:rPr lang="en-US" sz="2400" i="0">
                <a:solidFill>
                  <a:srgbClr val="FFFF66"/>
                </a:solidFill>
                <a:effectLst>
                  <a:outerShdw blurRad="38100" dist="38100" dir="2700000" algn="tl">
                    <a:srgbClr val="000000"/>
                  </a:outerShdw>
                </a:effectLst>
                <a:latin typeface="Eras Bold ITC" pitchFamily="34" charset="0"/>
                <a:cs typeface="+mn-cs"/>
              </a:rPr>
              <a:t> but </a:t>
            </a:r>
            <a:r>
              <a:rPr lang="en-US" sz="2400" i="0">
                <a:solidFill>
                  <a:srgbClr val="FFFF00"/>
                </a:solidFill>
                <a:effectLst>
                  <a:outerShdw blurRad="38100" dist="38100" dir="2700000" algn="tl">
                    <a:srgbClr val="000000"/>
                  </a:outerShdw>
                </a:effectLst>
                <a:latin typeface="Eras Bold ITC" pitchFamily="34" charset="0"/>
                <a:cs typeface="+mn-cs"/>
              </a:rPr>
              <a:t>according to His mercy </a:t>
            </a:r>
          </a:p>
        </p:txBody>
      </p:sp>
      <p:sp>
        <p:nvSpPr>
          <p:cNvPr id="2020366" name="Rectangle 14"/>
          <p:cNvSpPr>
            <a:spLocks noChangeArrowheads="1"/>
          </p:cNvSpPr>
          <p:nvPr/>
        </p:nvSpPr>
        <p:spPr bwMode="auto">
          <a:xfrm>
            <a:off x="2767013" y="5775325"/>
            <a:ext cx="3297237" cy="379413"/>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00"/>
                </a:solidFill>
                <a:effectLst>
                  <a:outerShdw blurRad="38100" dist="38100" dir="2700000" algn="tl">
                    <a:srgbClr val="000000"/>
                  </a:outerShdw>
                </a:effectLst>
                <a:latin typeface="Eras Bold ITC" pitchFamily="34" charset="0"/>
                <a:cs typeface="+mn-cs"/>
              </a:rPr>
              <a:t>justified by His grace</a:t>
            </a:r>
          </a:p>
        </p:txBody>
      </p:sp>
      <p:sp>
        <p:nvSpPr>
          <p:cNvPr id="2020365" name="AutoShape 13"/>
          <p:cNvSpPr>
            <a:spLocks noChangeArrowheads="1"/>
          </p:cNvSpPr>
          <p:nvPr/>
        </p:nvSpPr>
        <p:spPr bwMode="auto">
          <a:xfrm rot="-893156">
            <a:off x="3406775" y="4448175"/>
            <a:ext cx="2173288" cy="1374775"/>
          </a:xfrm>
          <a:prstGeom prst="downArrow">
            <a:avLst>
              <a:gd name="adj1" fmla="val 43546"/>
              <a:gd name="adj2" fmla="val 30940"/>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20364"/>
                                        </p:tgtEl>
                                        <p:attrNameLst>
                                          <p:attrName>style.visibility</p:attrName>
                                        </p:attrNameLst>
                                      </p:cBhvr>
                                      <p:to>
                                        <p:strVal val="visible"/>
                                      </p:to>
                                    </p:set>
                                    <p:anim calcmode="lin" valueType="num">
                                      <p:cBhvr additive="base">
                                        <p:cTn id="7" dur="500" fill="hold"/>
                                        <p:tgtEl>
                                          <p:spTgt spid="2020364"/>
                                        </p:tgtEl>
                                        <p:attrNameLst>
                                          <p:attrName>ppt_x</p:attrName>
                                        </p:attrNameLst>
                                      </p:cBhvr>
                                      <p:tavLst>
                                        <p:tav tm="0">
                                          <p:val>
                                            <p:strVal val="0-#ppt_w/2"/>
                                          </p:val>
                                        </p:tav>
                                        <p:tav tm="100000">
                                          <p:val>
                                            <p:strVal val="#ppt_x"/>
                                          </p:val>
                                        </p:tav>
                                      </p:tavLst>
                                    </p:anim>
                                    <p:anim calcmode="lin" valueType="num">
                                      <p:cBhvr additive="base">
                                        <p:cTn id="8" dur="500" fill="hold"/>
                                        <p:tgtEl>
                                          <p:spTgt spid="202036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2020365"/>
                                        </p:tgtEl>
                                        <p:attrNameLst>
                                          <p:attrName>style.visibility</p:attrName>
                                        </p:attrNameLst>
                                      </p:cBhvr>
                                      <p:to>
                                        <p:strVal val="visible"/>
                                      </p:to>
                                    </p:set>
                                    <p:animEffect transition="in" filter="wipe(up)">
                                      <p:cBhvr>
                                        <p:cTn id="13" dur="500"/>
                                        <p:tgtEl>
                                          <p:spTgt spid="2020365"/>
                                        </p:tgtEl>
                                      </p:cBhvr>
                                    </p:animEffect>
                                  </p:childTnLst>
                                </p:cTn>
                              </p:par>
                            </p:childTnLst>
                          </p:cTn>
                        </p:par>
                        <p:par>
                          <p:cTn id="14" fill="hold" nodeType="afterGroup">
                            <p:stCondLst>
                              <p:cond delay="500"/>
                            </p:stCondLst>
                            <p:childTnLst>
                              <p:par>
                                <p:cTn id="15" presetID="2" presetClass="entr" presetSubtype="8" fill="hold" nodeType="afterEffect">
                                  <p:stCondLst>
                                    <p:cond delay="0"/>
                                  </p:stCondLst>
                                  <p:childTnLst>
                                    <p:set>
                                      <p:cBhvr>
                                        <p:cTn id="16" dur="1" fill="hold">
                                          <p:stCondLst>
                                            <p:cond delay="0"/>
                                          </p:stCondLst>
                                        </p:cTn>
                                        <p:tgtEl>
                                          <p:spTgt spid="2020366"/>
                                        </p:tgtEl>
                                        <p:attrNameLst>
                                          <p:attrName>style.visibility</p:attrName>
                                        </p:attrNameLst>
                                      </p:cBhvr>
                                      <p:to>
                                        <p:strVal val="visible"/>
                                      </p:to>
                                    </p:set>
                                    <p:anim calcmode="lin" valueType="num">
                                      <p:cBhvr additive="base">
                                        <p:cTn id="17" dur="500" fill="hold"/>
                                        <p:tgtEl>
                                          <p:spTgt spid="2020366"/>
                                        </p:tgtEl>
                                        <p:attrNameLst>
                                          <p:attrName>ppt_x</p:attrName>
                                        </p:attrNameLst>
                                      </p:cBhvr>
                                      <p:tavLst>
                                        <p:tav tm="0">
                                          <p:val>
                                            <p:strVal val="0-#ppt_w/2"/>
                                          </p:val>
                                        </p:tav>
                                        <p:tav tm="100000">
                                          <p:val>
                                            <p:strVal val="#ppt_x"/>
                                          </p:val>
                                        </p:tav>
                                      </p:tavLst>
                                    </p:anim>
                                    <p:anim calcmode="lin" valueType="num">
                                      <p:cBhvr additive="base">
                                        <p:cTn id="18" dur="500" fill="hold"/>
                                        <p:tgtEl>
                                          <p:spTgt spid="20203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858" name="Text Box 2"/>
          <p:cNvSpPr txBox="1">
            <a:spLocks noChangeArrowheads="1"/>
          </p:cNvSpPr>
          <p:nvPr/>
        </p:nvSpPr>
        <p:spPr bwMode="auto">
          <a:xfrm>
            <a:off x="457200" y="609600"/>
            <a:ext cx="8442325" cy="5888038"/>
          </a:xfrm>
          <a:prstGeom prst="rect">
            <a:avLst/>
          </a:prstGeom>
          <a:solidFill>
            <a:srgbClr val="00008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r>
              <a:rPr lang="en-US" sz="2400" b="1" i="0">
                <a:solidFill>
                  <a:schemeClr val="bg1"/>
                </a:solidFill>
              </a:rPr>
              <a:t>Eph 4:3-6</a:t>
            </a:r>
          </a:p>
          <a:p>
            <a:r>
              <a:rPr lang="en-US" sz="2800" b="1" i="0">
                <a:solidFill>
                  <a:schemeClr val="bg1"/>
                </a:solidFill>
              </a:rPr>
              <a:t>Make every effort to keep the unity of the Spirit through the bond of peace. </a:t>
            </a:r>
          </a:p>
          <a:p>
            <a:r>
              <a:rPr lang="en-US" sz="2800" b="1" i="0">
                <a:solidFill>
                  <a:schemeClr val="bg1"/>
                </a:solidFill>
              </a:rPr>
              <a:t>	There is </a:t>
            </a:r>
            <a:r>
              <a:rPr lang="en-US" sz="3600" b="1" i="0">
                <a:solidFill>
                  <a:srgbClr val="FFFF66"/>
                </a:solidFill>
              </a:rPr>
              <a:t>one body</a:t>
            </a:r>
            <a:r>
              <a:rPr lang="en-US" sz="2800" b="1" i="0"/>
              <a:t> </a:t>
            </a:r>
            <a:r>
              <a:rPr lang="en-US" sz="2800" b="1" i="0">
                <a:solidFill>
                  <a:schemeClr val="bg1"/>
                </a:solidFill>
              </a:rPr>
              <a:t>and</a:t>
            </a:r>
            <a:r>
              <a:rPr lang="en-US" sz="2800" b="1" i="0"/>
              <a:t> </a:t>
            </a:r>
          </a:p>
          <a:p>
            <a:pPr algn="ctr"/>
            <a:r>
              <a:rPr lang="en-US" sz="3600" b="1" i="0"/>
              <a:t>	      </a:t>
            </a:r>
            <a:r>
              <a:rPr lang="en-US" sz="3600" b="1" i="0">
                <a:solidFill>
                  <a:srgbClr val="FFFF66"/>
                </a:solidFill>
              </a:rPr>
              <a:t>one Spirit</a:t>
            </a:r>
            <a:r>
              <a:rPr lang="en-US" sz="2800" b="1" i="0">
                <a:solidFill>
                  <a:schemeClr val="bg1"/>
                </a:solidFill>
              </a:rPr>
              <a:t> -just as you were called to </a:t>
            </a:r>
          </a:p>
          <a:p>
            <a:pPr algn="ctr"/>
            <a:r>
              <a:rPr lang="en-US" sz="3600" b="1" i="0"/>
              <a:t>		</a:t>
            </a:r>
            <a:r>
              <a:rPr lang="en-US" sz="3600" b="1" i="0">
                <a:solidFill>
                  <a:srgbClr val="FFFF66"/>
                </a:solidFill>
              </a:rPr>
              <a:t>one hope</a:t>
            </a:r>
            <a:r>
              <a:rPr lang="en-US" sz="2800" b="1" i="0"/>
              <a:t> </a:t>
            </a:r>
            <a:r>
              <a:rPr lang="en-US" sz="2800" b="1" i="0">
                <a:solidFill>
                  <a:schemeClr val="bg1"/>
                </a:solidFill>
              </a:rPr>
              <a:t>when you were called</a:t>
            </a:r>
          </a:p>
          <a:p>
            <a:r>
              <a:rPr lang="en-US" sz="3600" b="1" i="0"/>
              <a:t>			</a:t>
            </a:r>
            <a:r>
              <a:rPr lang="en-US" sz="3600" b="1" i="0">
                <a:solidFill>
                  <a:srgbClr val="FFFF66"/>
                </a:solidFill>
              </a:rPr>
              <a:t>one Lord</a:t>
            </a:r>
            <a:r>
              <a:rPr lang="en-US" sz="2800" b="1" i="0">
                <a:solidFill>
                  <a:schemeClr val="bg1"/>
                </a:solidFill>
              </a:rPr>
              <a:t>,</a:t>
            </a:r>
          </a:p>
          <a:p>
            <a:r>
              <a:rPr lang="en-US" sz="3600" b="1" i="0"/>
              <a:t>		     </a:t>
            </a:r>
            <a:r>
              <a:rPr lang="en-US" sz="3600" b="1" i="0">
                <a:solidFill>
                  <a:srgbClr val="FFFF66"/>
                </a:solidFill>
              </a:rPr>
              <a:t>one faith</a:t>
            </a:r>
            <a:r>
              <a:rPr lang="en-US" sz="2800" b="1" i="0">
                <a:solidFill>
                  <a:schemeClr val="bg1"/>
                </a:solidFill>
              </a:rPr>
              <a:t>,</a:t>
            </a:r>
          </a:p>
          <a:p>
            <a:r>
              <a:rPr lang="en-US" sz="3600" b="1" i="0"/>
              <a:t>		  </a:t>
            </a:r>
            <a:r>
              <a:rPr lang="en-US" sz="3600" b="1" i="0">
                <a:solidFill>
                  <a:srgbClr val="FFFF66"/>
                </a:solidFill>
              </a:rPr>
              <a:t>one baptism</a:t>
            </a:r>
            <a:r>
              <a:rPr lang="en-US" sz="2800" b="1" i="0">
                <a:solidFill>
                  <a:srgbClr val="FFFF66"/>
                </a:solidFill>
              </a:rPr>
              <a:t>,</a:t>
            </a:r>
          </a:p>
          <a:p>
            <a:pPr algn="ctr"/>
            <a:r>
              <a:rPr lang="en-US" sz="3600" b="1" i="0">
                <a:solidFill>
                  <a:srgbClr val="FFFF66"/>
                </a:solidFill>
              </a:rPr>
              <a:t>one God and Father</a:t>
            </a:r>
            <a:r>
              <a:rPr lang="en-US" sz="2800" b="1" i="0"/>
              <a:t> </a:t>
            </a:r>
            <a:r>
              <a:rPr lang="en-US" sz="2800" b="1" i="0">
                <a:solidFill>
                  <a:schemeClr val="bg1"/>
                </a:solidFill>
              </a:rPr>
              <a:t>of all</a:t>
            </a:r>
          </a:p>
          <a:p>
            <a:pPr algn="ctr"/>
            <a:r>
              <a:rPr lang="en-US" sz="2800" b="1" i="0">
                <a:solidFill>
                  <a:schemeClr val="bg1"/>
                </a:solidFill>
              </a:rPr>
              <a:t>who is over all and through all and in all.</a:t>
            </a:r>
          </a:p>
          <a:p>
            <a:r>
              <a:rPr lang="en-US" sz="2000" b="1" i="0">
                <a:solidFill>
                  <a:schemeClr val="bg1"/>
                </a:solidFill>
              </a:rPr>
              <a:t>							</a:t>
            </a:r>
          </a:p>
        </p:txBody>
      </p:sp>
      <p:sp>
        <p:nvSpPr>
          <p:cNvPr id="1273859" name="Rectangle 3"/>
          <p:cNvSpPr>
            <a:spLocks noChangeArrowheads="1"/>
          </p:cNvSpPr>
          <p:nvPr/>
        </p:nvSpPr>
        <p:spPr bwMode="auto">
          <a:xfrm>
            <a:off x="2283107" y="4591533"/>
            <a:ext cx="3435552" cy="62388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tIns="137160" anchor="b"/>
          <a:lstStyle/>
          <a:p>
            <a:pPr algn="ctr" eaLnBrk="0" hangingPunct="0">
              <a:defRPr/>
            </a:pPr>
            <a:r>
              <a:rPr lang="en-US" sz="4000" b="1" i="0" dirty="0">
                <a:solidFill>
                  <a:srgbClr val="FFFF66"/>
                </a:solidFill>
                <a:effectLst>
                  <a:outerShdw blurRad="38100" dist="38100" dir="2700000" algn="tl">
                    <a:srgbClr val="000000"/>
                  </a:outerShdw>
                </a:effectLst>
                <a:latin typeface="Eras Bold ITC" pitchFamily="34" charset="0"/>
                <a:cs typeface="+mn-cs"/>
              </a:rPr>
              <a:t>one baptism,</a:t>
            </a:r>
            <a:endParaRPr lang="en-US" sz="1800" i="0" dirty="0">
              <a:effectLst>
                <a:outerShdw blurRad="38100" dist="38100" dir="2700000" algn="tl">
                  <a:srgbClr val="FFFFFF"/>
                </a:outerShdw>
              </a:effectLst>
              <a:latin typeface="Eras Bold ITC" pitchFamily="34" charset="0"/>
              <a:cs typeface="+mn-cs"/>
            </a:endParaRPr>
          </a:p>
        </p:txBody>
      </p:sp>
      <p:sp>
        <p:nvSpPr>
          <p:cNvPr id="1273860" name="Text Box 4"/>
          <p:cNvSpPr txBox="1">
            <a:spLocks noChangeArrowheads="1"/>
          </p:cNvSpPr>
          <p:nvPr/>
        </p:nvSpPr>
        <p:spPr bwMode="auto">
          <a:xfrm>
            <a:off x="6350000" y="2619375"/>
            <a:ext cx="2651125" cy="2255838"/>
          </a:xfrm>
          <a:prstGeom prst="rect">
            <a:avLst/>
          </a:prstGeom>
          <a:solidFill>
            <a:srgbClr val="66FF33"/>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spAutoFit/>
            <a:flatTx/>
          </a:bodyPr>
          <a:lstStyle/>
          <a:p>
            <a:pPr algn="ctr">
              <a:spcBef>
                <a:spcPct val="50000"/>
              </a:spcBef>
              <a:defRPr/>
            </a:pPr>
            <a:r>
              <a:rPr lang="en-US" sz="14200" i="0" dirty="0">
                <a:solidFill>
                  <a:schemeClr val="bg1"/>
                </a:solidFill>
                <a:effectLst>
                  <a:outerShdw blurRad="38100" dist="38100" dir="2700000" algn="tl">
                    <a:srgbClr val="000000"/>
                  </a:outerShdw>
                </a:effectLst>
                <a:latin typeface="Arial Black" pitchFamily="34" charset="0"/>
                <a:cs typeface="+mn-cs"/>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273858">
                                            <p:bg/>
                                          </p:spTgt>
                                        </p:tgtEl>
                                        <p:attrNameLst>
                                          <p:attrName>style.visibility</p:attrName>
                                        </p:attrNameLst>
                                      </p:cBhvr>
                                      <p:to>
                                        <p:strVal val="visible"/>
                                      </p:to>
                                    </p:set>
                                    <p:animEffect transition="in" filter="fade">
                                      <p:cBhvr>
                                        <p:cTn id="7" dur="1000"/>
                                        <p:tgtEl>
                                          <p:spTgt spid="1273858">
                                            <p:bg/>
                                          </p:spTgt>
                                        </p:tgtEl>
                                      </p:cBhvr>
                                    </p:animEffect>
                                    <p:anim calcmode="lin" valueType="num">
                                      <p:cBhvr>
                                        <p:cTn id="8" dur="1000" fill="hold"/>
                                        <p:tgtEl>
                                          <p:spTgt spid="1273858">
                                            <p:bg/>
                                          </p:spTgt>
                                        </p:tgtEl>
                                        <p:attrNameLst>
                                          <p:attrName>ppt_x</p:attrName>
                                        </p:attrNameLst>
                                      </p:cBhvr>
                                      <p:tavLst>
                                        <p:tav tm="0">
                                          <p:val>
                                            <p:strVal val="#ppt_x"/>
                                          </p:val>
                                        </p:tav>
                                        <p:tav tm="100000">
                                          <p:val>
                                            <p:strVal val="#ppt_x"/>
                                          </p:val>
                                        </p:tav>
                                      </p:tavLst>
                                    </p:anim>
                                    <p:anim calcmode="lin" valueType="num">
                                      <p:cBhvr>
                                        <p:cTn id="9" dur="1000" fill="hold"/>
                                        <p:tgtEl>
                                          <p:spTgt spid="1273858">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273858">
                                            <p:txEl>
                                              <p:pRg st="0" end="0"/>
                                            </p:txEl>
                                          </p:spTgt>
                                        </p:tgtEl>
                                        <p:attrNameLst>
                                          <p:attrName>style.visibility</p:attrName>
                                        </p:attrNameLst>
                                      </p:cBhvr>
                                      <p:to>
                                        <p:strVal val="visible"/>
                                      </p:to>
                                    </p:set>
                                    <p:animEffect transition="in" filter="fade">
                                      <p:cBhvr>
                                        <p:cTn id="13" dur="1000"/>
                                        <p:tgtEl>
                                          <p:spTgt spid="1273858">
                                            <p:txEl>
                                              <p:pRg st="0" end="0"/>
                                            </p:txEl>
                                          </p:spTgt>
                                        </p:tgtEl>
                                      </p:cBhvr>
                                    </p:animEffect>
                                    <p:anim calcmode="lin" valueType="num">
                                      <p:cBhvr>
                                        <p:cTn id="14" dur="1000" fill="hold"/>
                                        <p:tgtEl>
                                          <p:spTgt spid="1273858">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273858">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273858">
                                            <p:txEl>
                                              <p:pRg st="1" end="1"/>
                                            </p:txEl>
                                          </p:spTgt>
                                        </p:tgtEl>
                                        <p:attrNameLst>
                                          <p:attrName>style.visibility</p:attrName>
                                        </p:attrNameLst>
                                      </p:cBhvr>
                                      <p:to>
                                        <p:strVal val="visible"/>
                                      </p:to>
                                    </p:set>
                                    <p:animEffect transition="in" filter="fade">
                                      <p:cBhvr>
                                        <p:cTn id="19" dur="1000"/>
                                        <p:tgtEl>
                                          <p:spTgt spid="1273858">
                                            <p:txEl>
                                              <p:pRg st="1" end="1"/>
                                            </p:txEl>
                                          </p:spTgt>
                                        </p:tgtEl>
                                      </p:cBhvr>
                                    </p:animEffect>
                                    <p:anim calcmode="lin" valueType="num">
                                      <p:cBhvr>
                                        <p:cTn id="20" dur="1000" fill="hold"/>
                                        <p:tgtEl>
                                          <p:spTgt spid="1273858">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27385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273858">
                                            <p:txEl>
                                              <p:pRg st="2" end="2"/>
                                            </p:txEl>
                                          </p:spTgt>
                                        </p:tgtEl>
                                        <p:attrNameLst>
                                          <p:attrName>style.visibility</p:attrName>
                                        </p:attrNameLst>
                                      </p:cBhvr>
                                      <p:to>
                                        <p:strVal val="visible"/>
                                      </p:to>
                                    </p:set>
                                    <p:animEffect transition="in" filter="fade">
                                      <p:cBhvr>
                                        <p:cTn id="26" dur="1000"/>
                                        <p:tgtEl>
                                          <p:spTgt spid="1273858">
                                            <p:txEl>
                                              <p:pRg st="2" end="2"/>
                                            </p:txEl>
                                          </p:spTgt>
                                        </p:tgtEl>
                                      </p:cBhvr>
                                    </p:animEffect>
                                    <p:anim calcmode="lin" valueType="num">
                                      <p:cBhvr>
                                        <p:cTn id="27" dur="1000" fill="hold"/>
                                        <p:tgtEl>
                                          <p:spTgt spid="1273858">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127385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273858">
                                            <p:txEl>
                                              <p:pRg st="3" end="3"/>
                                            </p:txEl>
                                          </p:spTgt>
                                        </p:tgtEl>
                                        <p:attrNameLst>
                                          <p:attrName>style.visibility</p:attrName>
                                        </p:attrNameLst>
                                      </p:cBhvr>
                                      <p:to>
                                        <p:strVal val="visible"/>
                                      </p:to>
                                    </p:set>
                                    <p:animEffect transition="in" filter="fade">
                                      <p:cBhvr>
                                        <p:cTn id="33" dur="1000"/>
                                        <p:tgtEl>
                                          <p:spTgt spid="1273858">
                                            <p:txEl>
                                              <p:pRg st="3" end="3"/>
                                            </p:txEl>
                                          </p:spTgt>
                                        </p:tgtEl>
                                      </p:cBhvr>
                                    </p:animEffect>
                                    <p:anim calcmode="lin" valueType="num">
                                      <p:cBhvr>
                                        <p:cTn id="34" dur="1000" fill="hold"/>
                                        <p:tgtEl>
                                          <p:spTgt spid="12738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27385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1273858">
                                            <p:txEl>
                                              <p:pRg st="4" end="4"/>
                                            </p:txEl>
                                          </p:spTgt>
                                        </p:tgtEl>
                                        <p:attrNameLst>
                                          <p:attrName>style.visibility</p:attrName>
                                        </p:attrNameLst>
                                      </p:cBhvr>
                                      <p:to>
                                        <p:strVal val="visible"/>
                                      </p:to>
                                    </p:set>
                                    <p:animEffect transition="in" filter="fade">
                                      <p:cBhvr>
                                        <p:cTn id="40" dur="1000"/>
                                        <p:tgtEl>
                                          <p:spTgt spid="1273858">
                                            <p:txEl>
                                              <p:pRg st="4" end="4"/>
                                            </p:txEl>
                                          </p:spTgt>
                                        </p:tgtEl>
                                      </p:cBhvr>
                                    </p:animEffect>
                                    <p:anim calcmode="lin" valueType="num">
                                      <p:cBhvr>
                                        <p:cTn id="41" dur="1000" fill="hold"/>
                                        <p:tgtEl>
                                          <p:spTgt spid="1273858">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127385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1273858">
                                            <p:txEl>
                                              <p:pRg st="5" end="5"/>
                                            </p:txEl>
                                          </p:spTgt>
                                        </p:tgtEl>
                                        <p:attrNameLst>
                                          <p:attrName>style.visibility</p:attrName>
                                        </p:attrNameLst>
                                      </p:cBhvr>
                                      <p:to>
                                        <p:strVal val="visible"/>
                                      </p:to>
                                    </p:set>
                                    <p:animEffect transition="in" filter="fade">
                                      <p:cBhvr>
                                        <p:cTn id="47" dur="1000"/>
                                        <p:tgtEl>
                                          <p:spTgt spid="1273858">
                                            <p:txEl>
                                              <p:pRg st="5" end="5"/>
                                            </p:txEl>
                                          </p:spTgt>
                                        </p:tgtEl>
                                      </p:cBhvr>
                                    </p:animEffect>
                                    <p:anim calcmode="lin" valueType="num">
                                      <p:cBhvr>
                                        <p:cTn id="48" dur="1000" fill="hold"/>
                                        <p:tgtEl>
                                          <p:spTgt spid="1273858">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127385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47" presetClass="entr" presetSubtype="0" fill="hold" grpId="0" nodeType="clickEffect">
                                  <p:stCondLst>
                                    <p:cond delay="0"/>
                                  </p:stCondLst>
                                  <p:childTnLst>
                                    <p:set>
                                      <p:cBhvr>
                                        <p:cTn id="53" dur="1" fill="hold">
                                          <p:stCondLst>
                                            <p:cond delay="0"/>
                                          </p:stCondLst>
                                        </p:cTn>
                                        <p:tgtEl>
                                          <p:spTgt spid="1273858">
                                            <p:txEl>
                                              <p:pRg st="6" end="6"/>
                                            </p:txEl>
                                          </p:spTgt>
                                        </p:tgtEl>
                                        <p:attrNameLst>
                                          <p:attrName>style.visibility</p:attrName>
                                        </p:attrNameLst>
                                      </p:cBhvr>
                                      <p:to>
                                        <p:strVal val="visible"/>
                                      </p:to>
                                    </p:set>
                                    <p:animEffect transition="in" filter="fade">
                                      <p:cBhvr>
                                        <p:cTn id="54" dur="1000"/>
                                        <p:tgtEl>
                                          <p:spTgt spid="1273858">
                                            <p:txEl>
                                              <p:pRg st="6" end="6"/>
                                            </p:txEl>
                                          </p:spTgt>
                                        </p:tgtEl>
                                      </p:cBhvr>
                                    </p:animEffect>
                                    <p:anim calcmode="lin" valueType="num">
                                      <p:cBhvr>
                                        <p:cTn id="55" dur="1000" fill="hold"/>
                                        <p:tgtEl>
                                          <p:spTgt spid="1273858">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127385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1273858">
                                            <p:txEl>
                                              <p:pRg st="7" end="7"/>
                                            </p:txEl>
                                          </p:spTgt>
                                        </p:tgtEl>
                                        <p:attrNameLst>
                                          <p:attrName>style.visibility</p:attrName>
                                        </p:attrNameLst>
                                      </p:cBhvr>
                                      <p:to>
                                        <p:strVal val="visible"/>
                                      </p:to>
                                    </p:set>
                                    <p:animEffect transition="in" filter="fade">
                                      <p:cBhvr>
                                        <p:cTn id="61" dur="1000"/>
                                        <p:tgtEl>
                                          <p:spTgt spid="1273858">
                                            <p:txEl>
                                              <p:pRg st="7" end="7"/>
                                            </p:txEl>
                                          </p:spTgt>
                                        </p:tgtEl>
                                      </p:cBhvr>
                                    </p:animEffect>
                                    <p:anim calcmode="lin" valueType="num">
                                      <p:cBhvr>
                                        <p:cTn id="62" dur="1000" fill="hold"/>
                                        <p:tgtEl>
                                          <p:spTgt spid="1273858">
                                            <p:txEl>
                                              <p:pRg st="7" end="7"/>
                                            </p:txEl>
                                          </p:spTgt>
                                        </p:tgtEl>
                                        <p:attrNameLst>
                                          <p:attrName>ppt_x</p:attrName>
                                        </p:attrNameLst>
                                      </p:cBhvr>
                                      <p:tavLst>
                                        <p:tav tm="0">
                                          <p:val>
                                            <p:strVal val="#ppt_x"/>
                                          </p:val>
                                        </p:tav>
                                        <p:tav tm="100000">
                                          <p:val>
                                            <p:strVal val="#ppt_x"/>
                                          </p:val>
                                        </p:tav>
                                      </p:tavLst>
                                    </p:anim>
                                    <p:anim calcmode="lin" valueType="num">
                                      <p:cBhvr>
                                        <p:cTn id="63" dur="1000" fill="hold"/>
                                        <p:tgtEl>
                                          <p:spTgt spid="127385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1273858">
                                            <p:txEl>
                                              <p:pRg st="8" end="8"/>
                                            </p:txEl>
                                          </p:spTgt>
                                        </p:tgtEl>
                                        <p:attrNameLst>
                                          <p:attrName>style.visibility</p:attrName>
                                        </p:attrNameLst>
                                      </p:cBhvr>
                                      <p:to>
                                        <p:strVal val="visible"/>
                                      </p:to>
                                    </p:set>
                                    <p:animEffect transition="in" filter="fade">
                                      <p:cBhvr>
                                        <p:cTn id="68" dur="1000"/>
                                        <p:tgtEl>
                                          <p:spTgt spid="1273858">
                                            <p:txEl>
                                              <p:pRg st="8" end="8"/>
                                            </p:txEl>
                                          </p:spTgt>
                                        </p:tgtEl>
                                      </p:cBhvr>
                                    </p:animEffect>
                                    <p:anim calcmode="lin" valueType="num">
                                      <p:cBhvr>
                                        <p:cTn id="69" dur="1000" fill="hold"/>
                                        <p:tgtEl>
                                          <p:spTgt spid="1273858">
                                            <p:txEl>
                                              <p:pRg st="8" end="8"/>
                                            </p:txEl>
                                          </p:spTgt>
                                        </p:tgtEl>
                                        <p:attrNameLst>
                                          <p:attrName>ppt_x</p:attrName>
                                        </p:attrNameLst>
                                      </p:cBhvr>
                                      <p:tavLst>
                                        <p:tav tm="0">
                                          <p:val>
                                            <p:strVal val="#ppt_x"/>
                                          </p:val>
                                        </p:tav>
                                        <p:tav tm="100000">
                                          <p:val>
                                            <p:strVal val="#ppt_x"/>
                                          </p:val>
                                        </p:tav>
                                      </p:tavLst>
                                    </p:anim>
                                    <p:anim calcmode="lin" valueType="num">
                                      <p:cBhvr>
                                        <p:cTn id="70" dur="1000" fill="hold"/>
                                        <p:tgtEl>
                                          <p:spTgt spid="1273858">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47" presetClass="entr" presetSubtype="0" fill="hold" grpId="0" nodeType="clickEffect">
                                  <p:stCondLst>
                                    <p:cond delay="0"/>
                                  </p:stCondLst>
                                  <p:childTnLst>
                                    <p:set>
                                      <p:cBhvr>
                                        <p:cTn id="74" dur="1" fill="hold">
                                          <p:stCondLst>
                                            <p:cond delay="0"/>
                                          </p:stCondLst>
                                        </p:cTn>
                                        <p:tgtEl>
                                          <p:spTgt spid="1273858">
                                            <p:txEl>
                                              <p:pRg st="9" end="9"/>
                                            </p:txEl>
                                          </p:spTgt>
                                        </p:tgtEl>
                                        <p:attrNameLst>
                                          <p:attrName>style.visibility</p:attrName>
                                        </p:attrNameLst>
                                      </p:cBhvr>
                                      <p:to>
                                        <p:strVal val="visible"/>
                                      </p:to>
                                    </p:set>
                                    <p:animEffect transition="in" filter="fade">
                                      <p:cBhvr>
                                        <p:cTn id="75" dur="1000"/>
                                        <p:tgtEl>
                                          <p:spTgt spid="1273858">
                                            <p:txEl>
                                              <p:pRg st="9" end="9"/>
                                            </p:txEl>
                                          </p:spTgt>
                                        </p:tgtEl>
                                      </p:cBhvr>
                                    </p:animEffect>
                                    <p:anim calcmode="lin" valueType="num">
                                      <p:cBhvr>
                                        <p:cTn id="76" dur="1000" fill="hold"/>
                                        <p:tgtEl>
                                          <p:spTgt spid="1273858">
                                            <p:txEl>
                                              <p:pRg st="9" end="9"/>
                                            </p:txEl>
                                          </p:spTgt>
                                        </p:tgtEl>
                                        <p:attrNameLst>
                                          <p:attrName>ppt_x</p:attrName>
                                        </p:attrNameLst>
                                      </p:cBhvr>
                                      <p:tavLst>
                                        <p:tav tm="0">
                                          <p:val>
                                            <p:strVal val="#ppt_x"/>
                                          </p:val>
                                        </p:tav>
                                        <p:tav tm="100000">
                                          <p:val>
                                            <p:strVal val="#ppt_x"/>
                                          </p:val>
                                        </p:tav>
                                      </p:tavLst>
                                    </p:anim>
                                    <p:anim calcmode="lin" valueType="num">
                                      <p:cBhvr>
                                        <p:cTn id="77" dur="1000" fill="hold"/>
                                        <p:tgtEl>
                                          <p:spTgt spid="1273858">
                                            <p:txEl>
                                              <p:pRg st="9" end="9"/>
                                            </p:txEl>
                                          </p:spTgt>
                                        </p:tgtEl>
                                        <p:attrNameLst>
                                          <p:attrName>ppt_y</p:attrName>
                                        </p:attrNameLst>
                                      </p:cBhvr>
                                      <p:tavLst>
                                        <p:tav tm="0">
                                          <p:val>
                                            <p:strVal val="#ppt_y-.1"/>
                                          </p:val>
                                        </p:tav>
                                        <p:tav tm="100000">
                                          <p:val>
                                            <p:strVal val="#ppt_y"/>
                                          </p:val>
                                        </p:tav>
                                      </p:tavLst>
                                    </p:anim>
                                  </p:childTnLst>
                                </p:cTn>
                              </p:par>
                            </p:childTnLst>
                          </p:cTn>
                        </p:par>
                        <p:par>
                          <p:cTn id="78" fill="hold" nodeType="afterGroup">
                            <p:stCondLst>
                              <p:cond delay="1000"/>
                            </p:stCondLst>
                            <p:childTnLst>
                              <p:par>
                                <p:cTn id="79" presetID="47" presetClass="entr" presetSubtype="0" fill="hold" grpId="0" nodeType="afterEffect">
                                  <p:stCondLst>
                                    <p:cond delay="0"/>
                                  </p:stCondLst>
                                  <p:childTnLst>
                                    <p:set>
                                      <p:cBhvr>
                                        <p:cTn id="80" dur="1" fill="hold">
                                          <p:stCondLst>
                                            <p:cond delay="0"/>
                                          </p:stCondLst>
                                        </p:cTn>
                                        <p:tgtEl>
                                          <p:spTgt spid="1273858">
                                            <p:txEl>
                                              <p:pRg st="10" end="10"/>
                                            </p:txEl>
                                          </p:spTgt>
                                        </p:tgtEl>
                                        <p:attrNameLst>
                                          <p:attrName>style.visibility</p:attrName>
                                        </p:attrNameLst>
                                      </p:cBhvr>
                                      <p:to>
                                        <p:strVal val="visible"/>
                                      </p:to>
                                    </p:set>
                                    <p:animEffect transition="in" filter="fade">
                                      <p:cBhvr>
                                        <p:cTn id="81" dur="1000"/>
                                        <p:tgtEl>
                                          <p:spTgt spid="1273858">
                                            <p:txEl>
                                              <p:pRg st="10" end="10"/>
                                            </p:txEl>
                                          </p:spTgt>
                                        </p:tgtEl>
                                      </p:cBhvr>
                                    </p:animEffect>
                                    <p:anim calcmode="lin" valueType="num">
                                      <p:cBhvr>
                                        <p:cTn id="82" dur="1000" fill="hold"/>
                                        <p:tgtEl>
                                          <p:spTgt spid="1273858">
                                            <p:txEl>
                                              <p:pRg st="10" end="10"/>
                                            </p:txEl>
                                          </p:spTgt>
                                        </p:tgtEl>
                                        <p:attrNameLst>
                                          <p:attrName>ppt_x</p:attrName>
                                        </p:attrNameLst>
                                      </p:cBhvr>
                                      <p:tavLst>
                                        <p:tav tm="0">
                                          <p:val>
                                            <p:strVal val="#ppt_x"/>
                                          </p:val>
                                        </p:tav>
                                        <p:tav tm="100000">
                                          <p:val>
                                            <p:strVal val="#ppt_x"/>
                                          </p:val>
                                        </p:tav>
                                      </p:tavLst>
                                    </p:anim>
                                    <p:anim calcmode="lin" valueType="num">
                                      <p:cBhvr>
                                        <p:cTn id="83" dur="1000" fill="hold"/>
                                        <p:tgtEl>
                                          <p:spTgt spid="1273858">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47" presetClass="entr" presetSubtype="0" fill="hold" nodeType="clickEffect">
                                  <p:stCondLst>
                                    <p:cond delay="0"/>
                                  </p:stCondLst>
                                  <p:childTnLst>
                                    <p:set>
                                      <p:cBhvr>
                                        <p:cTn id="87" dur="1" fill="hold">
                                          <p:stCondLst>
                                            <p:cond delay="0"/>
                                          </p:stCondLst>
                                        </p:cTn>
                                        <p:tgtEl>
                                          <p:spTgt spid="1273859"/>
                                        </p:tgtEl>
                                        <p:attrNameLst>
                                          <p:attrName>style.visibility</p:attrName>
                                        </p:attrNameLst>
                                      </p:cBhvr>
                                      <p:to>
                                        <p:strVal val="visible"/>
                                      </p:to>
                                    </p:set>
                                    <p:animEffect transition="in" filter="fade">
                                      <p:cBhvr>
                                        <p:cTn id="88" dur="1000"/>
                                        <p:tgtEl>
                                          <p:spTgt spid="1273859"/>
                                        </p:tgtEl>
                                      </p:cBhvr>
                                    </p:animEffect>
                                    <p:anim calcmode="lin" valueType="num">
                                      <p:cBhvr>
                                        <p:cTn id="89" dur="1000" fill="hold"/>
                                        <p:tgtEl>
                                          <p:spTgt spid="1273859"/>
                                        </p:tgtEl>
                                        <p:attrNameLst>
                                          <p:attrName>ppt_x</p:attrName>
                                        </p:attrNameLst>
                                      </p:cBhvr>
                                      <p:tavLst>
                                        <p:tav tm="0">
                                          <p:val>
                                            <p:strVal val="#ppt_x"/>
                                          </p:val>
                                        </p:tav>
                                        <p:tav tm="100000">
                                          <p:val>
                                            <p:strVal val="#ppt_x"/>
                                          </p:val>
                                        </p:tav>
                                      </p:tavLst>
                                    </p:anim>
                                    <p:anim calcmode="lin" valueType="num">
                                      <p:cBhvr>
                                        <p:cTn id="90" dur="1000" fill="hold"/>
                                        <p:tgtEl>
                                          <p:spTgt spid="1273859"/>
                                        </p:tgtEl>
                                        <p:attrNameLst>
                                          <p:attrName>ppt_y</p:attrName>
                                        </p:attrNameLst>
                                      </p:cBhvr>
                                      <p:tavLst>
                                        <p:tav tm="0">
                                          <p:val>
                                            <p:strVal val="#ppt_y-.1"/>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nodeType="clickEffect">
                                  <p:stCondLst>
                                    <p:cond delay="0"/>
                                  </p:stCondLst>
                                  <p:iterate type="lt">
                                    <p:tmPct val="50000"/>
                                  </p:iterate>
                                  <p:childTnLst>
                                    <p:set>
                                      <p:cBhvr>
                                        <p:cTn id="94" dur="1" fill="hold">
                                          <p:stCondLst>
                                            <p:cond delay="0"/>
                                          </p:stCondLst>
                                        </p:cTn>
                                        <p:tgtEl>
                                          <p:spTgt spid="1273860"/>
                                        </p:tgtEl>
                                        <p:attrNameLst>
                                          <p:attrName>style.visibility</p:attrName>
                                        </p:attrNameLst>
                                      </p:cBhvr>
                                      <p:to>
                                        <p:strVal val="visible"/>
                                      </p:to>
                                    </p:set>
                                    <p:set>
                                      <p:cBhvr>
                                        <p:cTn id="95" dur="455" fill="hold">
                                          <p:stCondLst>
                                            <p:cond delay="0"/>
                                          </p:stCondLst>
                                        </p:cTn>
                                        <p:tgtEl>
                                          <p:spTgt spid="1273860"/>
                                        </p:tgtEl>
                                        <p:attrNameLst>
                                          <p:attrName>style.rotation</p:attrName>
                                        </p:attrNameLst>
                                      </p:cBhvr>
                                      <p:to>
                                        <p:strVal val="-45.0"/>
                                      </p:to>
                                    </p:set>
                                    <p:anim calcmode="lin" valueType="num">
                                      <p:cBhvr>
                                        <p:cTn id="96" dur="455" fill="hold">
                                          <p:stCondLst>
                                            <p:cond delay="455"/>
                                          </p:stCondLst>
                                        </p:cTn>
                                        <p:tgtEl>
                                          <p:spTgt spid="1273860"/>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1273860"/>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1273860"/>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1273860"/>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41" presetClass="exit" presetSubtype="0" fill="hold" nodeType="clickEffect">
                                  <p:stCondLst>
                                    <p:cond delay="0"/>
                                  </p:stCondLst>
                                  <p:iterate type="lt">
                                    <p:tmPct val="10000"/>
                                  </p:iterate>
                                  <p:childTnLst>
                                    <p:anim calcmode="lin" valueType="num">
                                      <p:cBhvr>
                                        <p:cTn id="103" dur="500"/>
                                        <p:tgtEl>
                                          <p:spTgt spid="1273860"/>
                                        </p:tgtEl>
                                        <p:attrNameLst>
                                          <p:attrName>ppt_x</p:attrName>
                                        </p:attrNameLst>
                                      </p:cBhvr>
                                      <p:tavLst>
                                        <p:tav tm="0">
                                          <p:val>
                                            <p:strVal val="ppt_x"/>
                                          </p:val>
                                        </p:tav>
                                        <p:tav tm="50000">
                                          <p:val>
                                            <p:strVal val="ppt_x+.1"/>
                                          </p:val>
                                        </p:tav>
                                        <p:tav tm="100000">
                                          <p:val>
                                            <p:strVal val="ppt_x"/>
                                          </p:val>
                                        </p:tav>
                                      </p:tavLst>
                                    </p:anim>
                                    <p:anim calcmode="lin" valueType="num">
                                      <p:cBhvr>
                                        <p:cTn id="104" dur="500"/>
                                        <p:tgtEl>
                                          <p:spTgt spid="1273860"/>
                                        </p:tgtEl>
                                        <p:attrNameLst>
                                          <p:attrName>ppt_y</p:attrName>
                                        </p:attrNameLst>
                                      </p:cBhvr>
                                      <p:tavLst>
                                        <p:tav tm="0">
                                          <p:val>
                                            <p:strVal val="ppt_y"/>
                                          </p:val>
                                        </p:tav>
                                        <p:tav tm="100000">
                                          <p:val>
                                            <p:strVal val="ppt_y"/>
                                          </p:val>
                                        </p:tav>
                                      </p:tavLst>
                                    </p:anim>
                                    <p:anim calcmode="lin" valueType="num">
                                      <p:cBhvr>
                                        <p:cTn id="105" dur="500"/>
                                        <p:tgtEl>
                                          <p:spTgt spid="1273860"/>
                                        </p:tgtEl>
                                        <p:attrNameLst>
                                          <p:attrName>ppt_h</p:attrName>
                                        </p:attrNameLst>
                                      </p:cBhvr>
                                      <p:tavLst>
                                        <p:tav tm="0">
                                          <p:val>
                                            <p:strVal val="ppt_h"/>
                                          </p:val>
                                        </p:tav>
                                        <p:tav tm="50000">
                                          <p:val>
                                            <p:strVal val="ppt_h+.01"/>
                                          </p:val>
                                        </p:tav>
                                        <p:tav tm="100000">
                                          <p:val>
                                            <p:strVal val="ppt_h/10"/>
                                          </p:val>
                                        </p:tav>
                                      </p:tavLst>
                                    </p:anim>
                                    <p:anim calcmode="lin" valueType="num">
                                      <p:cBhvr>
                                        <p:cTn id="106" dur="500"/>
                                        <p:tgtEl>
                                          <p:spTgt spid="1273860"/>
                                        </p:tgtEl>
                                        <p:attrNameLst>
                                          <p:attrName>ppt_w</p:attrName>
                                        </p:attrNameLst>
                                      </p:cBhvr>
                                      <p:tavLst>
                                        <p:tav tm="0">
                                          <p:val>
                                            <p:strVal val="ppt_w"/>
                                          </p:val>
                                        </p:tav>
                                        <p:tav tm="50000">
                                          <p:val>
                                            <p:strVal val="ppt_w+.01"/>
                                          </p:val>
                                        </p:tav>
                                        <p:tav tm="100000">
                                          <p:val>
                                            <p:strVal val="ppt_w/10"/>
                                          </p:val>
                                        </p:tav>
                                      </p:tavLst>
                                    </p:anim>
                                    <p:animEffect transition="out" filter="fade">
                                      <p:cBhvr>
                                        <p:cTn id="107" dur="500" tmFilter="0,0; .5, 0; 1, 1"/>
                                        <p:tgtEl>
                                          <p:spTgt spid="1273860"/>
                                        </p:tgtEl>
                                      </p:cBhvr>
                                    </p:animEffect>
                                    <p:set>
                                      <p:cBhvr>
                                        <p:cTn id="108" dur="1" fill="hold">
                                          <p:stCondLst>
                                            <p:cond delay="499"/>
                                          </p:stCondLst>
                                        </p:cTn>
                                        <p:tgtEl>
                                          <p:spTgt spid="12738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858" grpId="0" build="p"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Grp="1" noChangeArrowheads="1"/>
          </p:cNvSpPr>
          <p:nvPr>
            <p:ph type="subTitle" idx="1"/>
          </p:nvPr>
        </p:nvSpPr>
        <p:spPr>
          <a:xfrm>
            <a:off x="0" y="6073775"/>
            <a:ext cx="9144000" cy="598488"/>
          </a:xfrm>
        </p:spPr>
        <p:txBody>
          <a:bodyPr/>
          <a:lstStyle/>
          <a:p>
            <a:pPr eaLnBrk="1" hangingPunct="1"/>
            <a:r>
              <a:rPr lang="en-US" smtClean="0">
                <a:solidFill>
                  <a:srgbClr val="FFFF00"/>
                </a:solidFill>
              </a:rPr>
              <a:t>The Testimony and Power of Actual Examples</a:t>
            </a:r>
          </a:p>
        </p:txBody>
      </p:sp>
      <p:pic>
        <p:nvPicPr>
          <p:cNvPr id="239619" name="Picture 3" descr="telescop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025" y="3268663"/>
            <a:ext cx="2673350" cy="263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0" name="Picture 4"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4550" y="2338388"/>
            <a:ext cx="2824163" cy="225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8" name="Rectangle 6"/>
          <p:cNvSpPr>
            <a:spLocks noGrp="1" noChangeArrowheads="1"/>
          </p:cNvSpPr>
          <p:nvPr>
            <p:ph type="ctrTitle"/>
          </p:nvPr>
        </p:nvSpPr>
        <p:spPr>
          <a:xfrm>
            <a:off x="1631950" y="1541463"/>
            <a:ext cx="7512050" cy="1470025"/>
          </a:xfrm>
        </p:spPr>
        <p:txBody>
          <a:bodyPr/>
          <a:lstStyle/>
          <a:p>
            <a:pPr algn="r" eaLnBrk="1" hangingPunct="1">
              <a:lnSpc>
                <a:spcPct val="80000"/>
              </a:lnSpc>
              <a:defRPr/>
            </a:pPr>
            <a:r>
              <a:rPr lang="en-US" sz="3200" b="1" dirty="0" smtClean="0">
                <a:solidFill>
                  <a:srgbClr val="CCECFF"/>
                </a:solidFill>
                <a:effectLst>
                  <a:outerShdw blurRad="38100" dist="38100" dir="2700000" algn="tl">
                    <a:srgbClr val="000000">
                      <a:alpha val="43137"/>
                    </a:srgbClr>
                  </a:outerShdw>
                </a:effectLst>
                <a:latin typeface="Eras Light ITC" pitchFamily="34" charset="0"/>
              </a:rPr>
              <a:t>What the</a:t>
            </a:r>
            <a:r>
              <a:rPr lang="en-US" sz="3200" b="1" dirty="0" smtClean="0">
                <a:effectLst>
                  <a:outerShdw blurRad="38100" dist="38100" dir="2700000" algn="tl">
                    <a:srgbClr val="000000">
                      <a:alpha val="43137"/>
                    </a:srgbClr>
                  </a:outerShdw>
                </a:effectLst>
                <a:latin typeface="Eras Light ITC" pitchFamily="34" charset="0"/>
              </a:rPr>
              <a:t/>
            </a:r>
            <a:br>
              <a:rPr lang="en-US" sz="3200" b="1" dirty="0" smtClean="0">
                <a:effectLst>
                  <a:outerShdw blurRad="38100" dist="38100" dir="2700000" algn="tl">
                    <a:srgbClr val="000000">
                      <a:alpha val="43137"/>
                    </a:srgbClr>
                  </a:outerShdw>
                </a:effectLst>
                <a:latin typeface="Eras Light ITC" pitchFamily="34" charset="0"/>
              </a:rPr>
            </a:br>
            <a:r>
              <a:rPr lang="en-US" b="1" dirty="0" smtClean="0">
                <a:solidFill>
                  <a:schemeClr val="bg1"/>
                </a:solidFill>
                <a:effectLst>
                  <a:outerShdw blurRad="38100" dist="38100" dir="2700000" algn="tl">
                    <a:srgbClr val="000000">
                      <a:alpha val="43137"/>
                    </a:srgbClr>
                  </a:outerShdw>
                </a:effectLst>
              </a:rPr>
              <a:t>Apostles Practiced</a:t>
            </a:r>
          </a:p>
        </p:txBody>
      </p:sp>
      <p:pic>
        <p:nvPicPr>
          <p:cNvPr id="239622"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38638" y="2916238"/>
            <a:ext cx="1316037" cy="111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6"/>
          <p:cNvSpPr>
            <a:spLocks noGrp="1" noChangeArrowheads="1"/>
          </p:cNvSpPr>
          <p:nvPr>
            <p:ph type="title"/>
          </p:nvPr>
        </p:nvSpPr>
        <p:spPr/>
        <p:txBody>
          <a:bodyPr/>
          <a:lstStyle/>
          <a:p>
            <a:pPr eaLnBrk="1" hangingPunct="1"/>
            <a:r>
              <a:rPr lang="en-US" smtClean="0"/>
              <a:t>What Shall We Do?</a:t>
            </a:r>
          </a:p>
        </p:txBody>
      </p:sp>
      <p:sp>
        <p:nvSpPr>
          <p:cNvPr id="1189891"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algn="ctr" eaLnBrk="1" hangingPunct="1">
              <a:buFontTx/>
              <a:buNone/>
            </a:pPr>
            <a:r>
              <a:rPr lang="en-US" sz="3000" b="1" i="1" smtClean="0">
                <a:solidFill>
                  <a:srgbClr val="000099"/>
                </a:solidFill>
                <a:latin typeface="Eras Medium ITC" pitchFamily="34" charset="0"/>
              </a:rPr>
              <a:t>Now when they heard </a:t>
            </a:r>
            <a:r>
              <a:rPr lang="en-US" sz="3000" b="1" i="1" u="sng" smtClean="0">
                <a:solidFill>
                  <a:srgbClr val="000099"/>
                </a:solidFill>
                <a:latin typeface="Eras Medium ITC" pitchFamily="34" charset="0"/>
              </a:rPr>
              <a:t>this</a:t>
            </a:r>
            <a:r>
              <a:rPr lang="en-US" sz="3000" b="1" i="1" smtClean="0">
                <a:solidFill>
                  <a:srgbClr val="000099"/>
                </a:solidFill>
                <a:latin typeface="Eras Medium ITC" pitchFamily="34" charset="0"/>
              </a:rPr>
              <a:t>, </a:t>
            </a:r>
          </a:p>
          <a:p>
            <a:pPr marL="0" indent="1588" algn="ctr" eaLnBrk="1" hangingPunct="1">
              <a:buFontTx/>
              <a:buNone/>
            </a:pPr>
            <a:r>
              <a:rPr lang="en-US" sz="3000" b="1" i="1" smtClean="0">
                <a:solidFill>
                  <a:srgbClr val="000099"/>
                </a:solidFill>
                <a:latin typeface="Eras Medium ITC" pitchFamily="34" charset="0"/>
              </a:rPr>
              <a:t>they were </a:t>
            </a:r>
            <a:r>
              <a:rPr lang="en-US" sz="3000" b="1" i="1" u="sng" smtClean="0">
                <a:solidFill>
                  <a:srgbClr val="000099"/>
                </a:solidFill>
                <a:latin typeface="Eras Medium ITC" pitchFamily="34" charset="0"/>
              </a:rPr>
              <a:t>pierced to the heart</a:t>
            </a:r>
            <a:r>
              <a:rPr lang="en-US" sz="3000" b="1" i="1" smtClean="0">
                <a:solidFill>
                  <a:srgbClr val="000099"/>
                </a:solidFill>
                <a:latin typeface="Eras Medium ITC" pitchFamily="34" charset="0"/>
              </a:rPr>
              <a:t>,</a:t>
            </a:r>
            <a:r>
              <a:rPr lang="en-US" sz="3000" b="1" i="1" smtClean="0">
                <a:latin typeface="Eras Medium ITC" pitchFamily="34" charset="0"/>
              </a:rPr>
              <a:t> </a:t>
            </a:r>
          </a:p>
          <a:p>
            <a:pPr marL="0" indent="1588" algn="ctr" eaLnBrk="1" hangingPunct="1">
              <a:buFontTx/>
              <a:buNone/>
            </a:pPr>
            <a:r>
              <a:rPr lang="en-US" sz="3000" b="1" i="1" smtClean="0">
                <a:latin typeface="Eras Medium ITC" pitchFamily="34" charset="0"/>
              </a:rPr>
              <a:t>and said to Peter and the rest of the apostles,</a:t>
            </a:r>
          </a:p>
          <a:p>
            <a:pPr marL="0" indent="1588" algn="ctr" eaLnBrk="1" hangingPunct="1">
              <a:buFontTx/>
              <a:buNone/>
            </a:pPr>
            <a:r>
              <a:rPr lang="en-US" sz="3400" i="1" smtClean="0">
                <a:solidFill>
                  <a:srgbClr val="000099"/>
                </a:solidFill>
                <a:latin typeface="Eras Bold ITC" pitchFamily="34" charset="0"/>
              </a:rPr>
              <a:t>"Brethren, </a:t>
            </a:r>
            <a:r>
              <a:rPr lang="en-US" sz="3400" i="1" u="sng" smtClean="0">
                <a:solidFill>
                  <a:srgbClr val="000099"/>
                </a:solidFill>
                <a:latin typeface="Eras Bold ITC" pitchFamily="34" charset="0"/>
              </a:rPr>
              <a:t>what shall we do</a:t>
            </a:r>
            <a:r>
              <a:rPr lang="en-US" sz="3400" i="1" smtClean="0">
                <a:solidFill>
                  <a:srgbClr val="000099"/>
                </a:solidFill>
                <a:latin typeface="Eras Bold ITC" pitchFamily="34" charset="0"/>
              </a:rPr>
              <a:t>?" </a:t>
            </a:r>
          </a:p>
        </p:txBody>
      </p:sp>
      <p:sp>
        <p:nvSpPr>
          <p:cNvPr id="1189893" name="Oval 5"/>
          <p:cNvSpPr>
            <a:spLocks noChangeArrowheads="1"/>
          </p:cNvSpPr>
          <p:nvPr/>
        </p:nvSpPr>
        <p:spPr bwMode="auto">
          <a:xfrm>
            <a:off x="5449888" y="2403475"/>
            <a:ext cx="3246437" cy="1644650"/>
          </a:xfrm>
          <a:prstGeom prst="ellipse">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defRPr/>
            </a:pPr>
            <a:r>
              <a:rPr lang="en-US" sz="2800" i="0">
                <a:solidFill>
                  <a:srgbClr val="FFFF66"/>
                </a:solidFill>
                <a:effectLst>
                  <a:outerShdw blurRad="38100" dist="38100" dir="2700000" algn="tl">
                    <a:srgbClr val="000000"/>
                  </a:outerShdw>
                </a:effectLst>
                <a:latin typeface="Eras Bold ITC" pitchFamily="34" charset="0"/>
              </a:rPr>
              <a:t>First gospel sermon Pentecost</a:t>
            </a:r>
          </a:p>
        </p:txBody>
      </p:sp>
      <p:sp>
        <p:nvSpPr>
          <p:cNvPr id="1189895" name="Oval 7"/>
          <p:cNvSpPr>
            <a:spLocks noChangeArrowheads="1"/>
          </p:cNvSpPr>
          <p:nvPr/>
        </p:nvSpPr>
        <p:spPr bwMode="auto">
          <a:xfrm>
            <a:off x="1125538" y="2844800"/>
            <a:ext cx="2895600" cy="1644650"/>
          </a:xfrm>
          <a:prstGeom prst="ellipse">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defRPr/>
            </a:pPr>
            <a:r>
              <a:rPr lang="en-US" sz="2800" i="0">
                <a:solidFill>
                  <a:srgbClr val="FFFF66"/>
                </a:solidFill>
                <a:effectLst>
                  <a:outerShdw blurRad="38100" dist="38100" dir="2700000" algn="tl">
                    <a:srgbClr val="000000"/>
                  </a:outerShdw>
                </a:effectLst>
                <a:latin typeface="Eras Bold ITC" pitchFamily="34" charset="0"/>
              </a:rPr>
              <a:t>They believed the gospel</a:t>
            </a:r>
          </a:p>
        </p:txBody>
      </p:sp>
      <p:sp>
        <p:nvSpPr>
          <p:cNvPr id="1189896" name="AutoShape 8"/>
          <p:cNvSpPr>
            <a:spLocks noChangeArrowheads="1"/>
          </p:cNvSpPr>
          <p:nvPr/>
        </p:nvSpPr>
        <p:spPr bwMode="auto">
          <a:xfrm>
            <a:off x="544513" y="3448050"/>
            <a:ext cx="2535237" cy="1492250"/>
          </a:xfrm>
          <a:prstGeom prst="wedgeRoundRectCallout">
            <a:avLst>
              <a:gd name="adj1" fmla="val 100907"/>
              <a:gd name="adj2" fmla="val -51491"/>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Do? There is nothing you can do! Christ did it all!</a:t>
            </a:r>
          </a:p>
        </p:txBody>
      </p:sp>
      <p:sp>
        <p:nvSpPr>
          <p:cNvPr id="1189897" name="AutoShape 9"/>
          <p:cNvSpPr>
            <a:spLocks noChangeArrowheads="1"/>
          </p:cNvSpPr>
          <p:nvPr/>
        </p:nvSpPr>
        <p:spPr bwMode="auto">
          <a:xfrm>
            <a:off x="776288" y="5140325"/>
            <a:ext cx="2293937" cy="666750"/>
          </a:xfrm>
          <a:prstGeom prst="wedgeRoundRectCallout">
            <a:avLst>
              <a:gd name="adj1" fmla="val 113324"/>
              <a:gd name="adj2" fmla="val -286667"/>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a:solidFill>
                  <a:schemeClr val="bg1"/>
                </a:solidFill>
                <a:effectLst>
                  <a:outerShdw blurRad="38100" dist="38100" dir="2700000" algn="tl">
                    <a:srgbClr val="000000"/>
                  </a:outerShdw>
                </a:effectLst>
                <a:latin typeface="Eras Bold ITC" pitchFamily="34" charset="0"/>
              </a:rPr>
              <a:t>Just believe.</a:t>
            </a:r>
          </a:p>
        </p:txBody>
      </p:sp>
      <p:sp>
        <p:nvSpPr>
          <p:cNvPr id="1189898" name="AutoShape 10"/>
          <p:cNvSpPr>
            <a:spLocks noChangeArrowheads="1"/>
          </p:cNvSpPr>
          <p:nvPr/>
        </p:nvSpPr>
        <p:spPr bwMode="auto">
          <a:xfrm>
            <a:off x="2212975" y="5981700"/>
            <a:ext cx="2293938" cy="666750"/>
          </a:xfrm>
          <a:prstGeom prst="wedgeRoundRectCallout">
            <a:avLst>
              <a:gd name="adj1" fmla="val 59412"/>
              <a:gd name="adj2" fmla="val -411667"/>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Call out Jesus’ name.</a:t>
            </a:r>
          </a:p>
        </p:txBody>
      </p:sp>
      <p:sp>
        <p:nvSpPr>
          <p:cNvPr id="1189899" name="AutoShape 11"/>
          <p:cNvSpPr>
            <a:spLocks noChangeArrowheads="1"/>
          </p:cNvSpPr>
          <p:nvPr/>
        </p:nvSpPr>
        <p:spPr bwMode="auto">
          <a:xfrm>
            <a:off x="4851400" y="5813425"/>
            <a:ext cx="2293938" cy="666750"/>
          </a:xfrm>
          <a:prstGeom prst="wedgeRoundRectCallout">
            <a:avLst>
              <a:gd name="adj1" fmla="val -48963"/>
              <a:gd name="adj2" fmla="val -363569"/>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Pray the sinners prayer.</a:t>
            </a:r>
          </a:p>
        </p:txBody>
      </p:sp>
      <p:sp>
        <p:nvSpPr>
          <p:cNvPr id="1189900" name="AutoShape 12"/>
          <p:cNvSpPr>
            <a:spLocks noChangeArrowheads="1"/>
          </p:cNvSpPr>
          <p:nvPr/>
        </p:nvSpPr>
        <p:spPr bwMode="auto">
          <a:xfrm>
            <a:off x="6157913" y="5003800"/>
            <a:ext cx="2293937" cy="666750"/>
          </a:xfrm>
          <a:prstGeom prst="wedgeRoundRectCallout">
            <a:avLst>
              <a:gd name="adj1" fmla="val -99968"/>
              <a:gd name="adj2" fmla="val -255236"/>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Pray through.</a:t>
            </a:r>
          </a:p>
        </p:txBody>
      </p:sp>
      <p:sp>
        <p:nvSpPr>
          <p:cNvPr id="1189901" name="AutoShape 13"/>
          <p:cNvSpPr>
            <a:spLocks noChangeArrowheads="1"/>
          </p:cNvSpPr>
          <p:nvPr/>
        </p:nvSpPr>
        <p:spPr bwMode="auto">
          <a:xfrm>
            <a:off x="6535738" y="3624263"/>
            <a:ext cx="2293937" cy="1063625"/>
          </a:xfrm>
          <a:prstGeom prst="wedgeRoundRectCallout">
            <a:avLst>
              <a:gd name="adj1" fmla="val -109792"/>
              <a:gd name="adj2" fmla="val -63282"/>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Accept Jesus into your heart.</a:t>
            </a:r>
          </a:p>
        </p:txBody>
      </p:sp>
      <p:sp>
        <p:nvSpPr>
          <p:cNvPr id="1189902" name="AutoShape 14"/>
          <p:cNvSpPr>
            <a:spLocks noChangeArrowheads="1"/>
          </p:cNvSpPr>
          <p:nvPr/>
        </p:nvSpPr>
        <p:spPr bwMode="auto">
          <a:xfrm>
            <a:off x="3497263" y="3128963"/>
            <a:ext cx="2566987" cy="2325687"/>
          </a:xfrm>
          <a:prstGeom prst="star16">
            <a:avLst>
              <a:gd name="adj" fmla="val 37500"/>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400" i="0" dirty="0">
                <a:solidFill>
                  <a:srgbClr val="FFFF66"/>
                </a:solidFill>
                <a:effectLst>
                  <a:outerShdw blurRad="38100" dist="38100" dir="2700000" algn="tl">
                    <a:srgbClr val="000000"/>
                  </a:outerShdw>
                </a:effectLst>
                <a:latin typeface="Eras Bold ITC" pitchFamily="34" charset="0"/>
              </a:rPr>
              <a:t>DIFFERENT</a:t>
            </a:r>
          </a:p>
          <a:p>
            <a:pPr algn="ctr">
              <a:defRPr/>
            </a:pPr>
            <a:r>
              <a:rPr lang="en-US" sz="2400" i="0" dirty="0">
                <a:solidFill>
                  <a:srgbClr val="FFFF66"/>
                </a:solidFill>
                <a:effectLst>
                  <a:outerShdw blurRad="38100" dist="38100" dir="2700000" algn="tl">
                    <a:srgbClr val="000000"/>
                  </a:outerShdw>
                </a:effectLst>
                <a:latin typeface="Eras Bold ITC" pitchFamily="34" charset="0"/>
              </a:rPr>
              <a:t>GOSPELS</a:t>
            </a:r>
          </a:p>
        </p:txBody>
      </p:sp>
      <p:sp>
        <p:nvSpPr>
          <p:cNvPr id="1189892" name="Line 4"/>
          <p:cNvSpPr>
            <a:spLocks noChangeShapeType="1"/>
          </p:cNvSpPr>
          <p:nvPr/>
        </p:nvSpPr>
        <p:spPr bwMode="auto">
          <a:xfrm flipH="1" flipV="1">
            <a:off x="6699250" y="1581150"/>
            <a:ext cx="352425" cy="812800"/>
          </a:xfrm>
          <a:prstGeom prst="line">
            <a:avLst/>
          </a:prstGeom>
          <a:ln w="139700">
            <a:solidFill>
              <a:srgbClr val="FF0000"/>
            </a:solidFill>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pPr algn="ctr">
              <a:defRPr/>
            </a:pPr>
            <a:endParaRPr lang="en-US"/>
          </a:p>
        </p:txBody>
      </p:sp>
      <p:sp>
        <p:nvSpPr>
          <p:cNvPr id="1189894" name="Line 6"/>
          <p:cNvSpPr>
            <a:spLocks noChangeShapeType="1"/>
          </p:cNvSpPr>
          <p:nvPr/>
        </p:nvSpPr>
        <p:spPr bwMode="auto">
          <a:xfrm flipV="1">
            <a:off x="3500438" y="2163763"/>
            <a:ext cx="773112" cy="896937"/>
          </a:xfrm>
          <a:prstGeom prst="line">
            <a:avLst/>
          </a:prstGeom>
          <a:noFill/>
          <a:ln w="1619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189891">
                                            <p:bg/>
                                          </p:spTgt>
                                        </p:tgtEl>
                                        <p:attrNameLst>
                                          <p:attrName>style.visibility</p:attrName>
                                        </p:attrNameLst>
                                      </p:cBhvr>
                                      <p:to>
                                        <p:strVal val="visible"/>
                                      </p:to>
                                    </p:set>
                                    <p:animEffect transition="in" filter="dissolve">
                                      <p:cBhvr>
                                        <p:cTn id="7" dur="500"/>
                                        <p:tgtEl>
                                          <p:spTgt spid="1189891">
                                            <p:bg/>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89891">
                                            <p:txEl>
                                              <p:pRg st="0" end="0"/>
                                            </p:txEl>
                                          </p:spTgt>
                                        </p:tgtEl>
                                        <p:attrNameLst>
                                          <p:attrName>style.visibility</p:attrName>
                                        </p:attrNameLst>
                                      </p:cBhvr>
                                      <p:to>
                                        <p:strVal val="visible"/>
                                      </p:to>
                                    </p:set>
                                    <p:animEffect transition="in" filter="dissolve">
                                      <p:cBhvr>
                                        <p:cTn id="11" dur="500"/>
                                        <p:tgtEl>
                                          <p:spTgt spid="1189891">
                                            <p:txEl>
                                              <p:pRg st="0" end="0"/>
                                            </p:txEl>
                                          </p:spTgt>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89891">
                                            <p:txEl>
                                              <p:pRg st="1" end="1"/>
                                            </p:txEl>
                                          </p:spTgt>
                                        </p:tgtEl>
                                        <p:attrNameLst>
                                          <p:attrName>style.visibility</p:attrName>
                                        </p:attrNameLst>
                                      </p:cBhvr>
                                      <p:to>
                                        <p:strVal val="visible"/>
                                      </p:to>
                                    </p:set>
                                    <p:animEffect transition="in" filter="dissolve">
                                      <p:cBhvr>
                                        <p:cTn id="15" dur="500"/>
                                        <p:tgtEl>
                                          <p:spTgt spid="1189891">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189893"/>
                                        </p:tgtEl>
                                        <p:attrNameLst>
                                          <p:attrName>style.visibility</p:attrName>
                                        </p:attrNameLst>
                                      </p:cBhvr>
                                      <p:to>
                                        <p:strVal val="visible"/>
                                      </p:to>
                                    </p:set>
                                    <p:animEffect transition="in" filter="fade">
                                      <p:cBhvr>
                                        <p:cTn id="20" dur="2000"/>
                                        <p:tgtEl>
                                          <p:spTgt spid="1189893"/>
                                        </p:tgtEl>
                                      </p:cBhvr>
                                    </p:animEffect>
                                  </p:childTnLst>
                                </p:cTn>
                              </p:par>
                              <p:par>
                                <p:cTn id="21" presetID="10" presetClass="entr" presetSubtype="0" fill="hold" nodeType="withEffect">
                                  <p:stCondLst>
                                    <p:cond delay="0"/>
                                  </p:stCondLst>
                                  <p:childTnLst>
                                    <p:set>
                                      <p:cBhvr>
                                        <p:cTn id="22" dur="1" fill="hold">
                                          <p:stCondLst>
                                            <p:cond delay="0"/>
                                          </p:stCondLst>
                                        </p:cTn>
                                        <p:tgtEl>
                                          <p:spTgt spid="1189892"/>
                                        </p:tgtEl>
                                        <p:attrNameLst>
                                          <p:attrName>style.visibility</p:attrName>
                                        </p:attrNameLst>
                                      </p:cBhvr>
                                      <p:to>
                                        <p:strVal val="visible"/>
                                      </p:to>
                                    </p:set>
                                    <p:animEffect transition="in" filter="fade">
                                      <p:cBhvr>
                                        <p:cTn id="23" dur="2000"/>
                                        <p:tgtEl>
                                          <p:spTgt spid="118989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xit" presetSubtype="0" fill="hold" nodeType="clickEffect">
                                  <p:stCondLst>
                                    <p:cond delay="0"/>
                                  </p:stCondLst>
                                  <p:childTnLst>
                                    <p:animEffect transition="out" filter="fade">
                                      <p:cBhvr>
                                        <p:cTn id="27" dur="2000"/>
                                        <p:tgtEl>
                                          <p:spTgt spid="1189893"/>
                                        </p:tgtEl>
                                      </p:cBhvr>
                                    </p:animEffect>
                                    <p:set>
                                      <p:cBhvr>
                                        <p:cTn id="28" dur="1" fill="hold">
                                          <p:stCondLst>
                                            <p:cond delay="1999"/>
                                          </p:stCondLst>
                                        </p:cTn>
                                        <p:tgtEl>
                                          <p:spTgt spid="1189893"/>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1189892"/>
                                        </p:tgtEl>
                                      </p:cBhvr>
                                    </p:animEffect>
                                    <p:set>
                                      <p:cBhvr>
                                        <p:cTn id="31" dur="1" fill="hold">
                                          <p:stCondLst>
                                            <p:cond delay="1999"/>
                                          </p:stCondLst>
                                        </p:cTn>
                                        <p:tgtEl>
                                          <p:spTgt spid="1189892"/>
                                        </p:tgtEl>
                                        <p:attrNameLst>
                                          <p:attrName>style.visibility</p:attrName>
                                        </p:attrNameLst>
                                      </p:cBhvr>
                                      <p:to>
                                        <p:strVal val="hidden"/>
                                      </p:to>
                                    </p:set>
                                  </p:childTnLst>
                                </p:cTn>
                              </p:par>
                              <p:par>
                                <p:cTn id="32" presetID="10" presetClass="entr" presetSubtype="0" fill="hold" nodeType="withEffect">
                                  <p:stCondLst>
                                    <p:cond delay="0"/>
                                  </p:stCondLst>
                                  <p:childTnLst>
                                    <p:set>
                                      <p:cBhvr>
                                        <p:cTn id="33" dur="1" fill="hold">
                                          <p:stCondLst>
                                            <p:cond delay="0"/>
                                          </p:stCondLst>
                                        </p:cTn>
                                        <p:tgtEl>
                                          <p:spTgt spid="1189895"/>
                                        </p:tgtEl>
                                        <p:attrNameLst>
                                          <p:attrName>style.visibility</p:attrName>
                                        </p:attrNameLst>
                                      </p:cBhvr>
                                      <p:to>
                                        <p:strVal val="visible"/>
                                      </p:to>
                                    </p:set>
                                    <p:animEffect transition="in" filter="fade">
                                      <p:cBhvr>
                                        <p:cTn id="34" dur="2000"/>
                                        <p:tgtEl>
                                          <p:spTgt spid="118989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89894"/>
                                        </p:tgtEl>
                                        <p:attrNameLst>
                                          <p:attrName>style.visibility</p:attrName>
                                        </p:attrNameLst>
                                      </p:cBhvr>
                                      <p:to>
                                        <p:strVal val="visible"/>
                                      </p:to>
                                    </p:set>
                                    <p:animEffect transition="in" filter="fade">
                                      <p:cBhvr>
                                        <p:cTn id="37" dur="2000"/>
                                        <p:tgtEl>
                                          <p:spTgt spid="118989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xit" presetSubtype="0" fill="hold" nodeType="clickEffect">
                                  <p:stCondLst>
                                    <p:cond delay="0"/>
                                  </p:stCondLst>
                                  <p:childTnLst>
                                    <p:animEffect transition="out" filter="fade">
                                      <p:cBhvr>
                                        <p:cTn id="41" dur="2000"/>
                                        <p:tgtEl>
                                          <p:spTgt spid="1189895"/>
                                        </p:tgtEl>
                                      </p:cBhvr>
                                    </p:animEffect>
                                    <p:set>
                                      <p:cBhvr>
                                        <p:cTn id="42" dur="1" fill="hold">
                                          <p:stCondLst>
                                            <p:cond delay="1999"/>
                                          </p:stCondLst>
                                        </p:cTn>
                                        <p:tgtEl>
                                          <p:spTgt spid="1189895"/>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2000"/>
                                        <p:tgtEl>
                                          <p:spTgt spid="1189894"/>
                                        </p:tgtEl>
                                      </p:cBhvr>
                                    </p:animEffect>
                                    <p:set>
                                      <p:cBhvr>
                                        <p:cTn id="45" dur="1" fill="hold">
                                          <p:stCondLst>
                                            <p:cond delay="1999"/>
                                          </p:stCondLst>
                                        </p:cTn>
                                        <p:tgtEl>
                                          <p:spTgt spid="1189894"/>
                                        </p:tgtEl>
                                        <p:attrNameLst>
                                          <p:attrName>style.visibility</p:attrName>
                                        </p:attrNameLst>
                                      </p:cBhvr>
                                      <p:to>
                                        <p:strVal val="hidden"/>
                                      </p:to>
                                    </p:set>
                                  </p:childTnLst>
                                </p:cTn>
                              </p:par>
                            </p:childTnLst>
                          </p:cTn>
                        </p:par>
                        <p:par>
                          <p:cTn id="46" fill="hold" nodeType="afterGroup">
                            <p:stCondLst>
                              <p:cond delay="2000"/>
                            </p:stCondLst>
                            <p:childTnLst>
                              <p:par>
                                <p:cTn id="47" presetID="9" presetClass="entr" presetSubtype="0" fill="hold" grpId="0" nodeType="afterEffect">
                                  <p:stCondLst>
                                    <p:cond delay="0"/>
                                  </p:stCondLst>
                                  <p:childTnLst>
                                    <p:set>
                                      <p:cBhvr>
                                        <p:cTn id="48" dur="1" fill="hold">
                                          <p:stCondLst>
                                            <p:cond delay="0"/>
                                          </p:stCondLst>
                                        </p:cTn>
                                        <p:tgtEl>
                                          <p:spTgt spid="1189891">
                                            <p:txEl>
                                              <p:pRg st="2" end="2"/>
                                            </p:txEl>
                                          </p:spTgt>
                                        </p:tgtEl>
                                        <p:attrNameLst>
                                          <p:attrName>style.visibility</p:attrName>
                                        </p:attrNameLst>
                                      </p:cBhvr>
                                      <p:to>
                                        <p:strVal val="visible"/>
                                      </p:to>
                                    </p:set>
                                    <p:animEffect transition="in" filter="dissolve">
                                      <p:cBhvr>
                                        <p:cTn id="49" dur="500"/>
                                        <p:tgtEl>
                                          <p:spTgt spid="1189891">
                                            <p:txEl>
                                              <p:pRg st="2" end="2"/>
                                            </p:txEl>
                                          </p:spTgt>
                                        </p:tgtEl>
                                      </p:cBhvr>
                                    </p:animEffect>
                                  </p:childTnLst>
                                </p:cTn>
                              </p:par>
                            </p:childTnLst>
                          </p:cTn>
                        </p:par>
                        <p:par>
                          <p:cTn id="50" fill="hold" nodeType="afterGroup">
                            <p:stCondLst>
                              <p:cond delay="2500"/>
                            </p:stCondLst>
                            <p:childTnLst>
                              <p:par>
                                <p:cTn id="51" presetID="9" presetClass="entr" presetSubtype="0" fill="hold" grpId="0" nodeType="afterEffect">
                                  <p:stCondLst>
                                    <p:cond delay="0"/>
                                  </p:stCondLst>
                                  <p:childTnLst>
                                    <p:set>
                                      <p:cBhvr>
                                        <p:cTn id="52" dur="1" fill="hold">
                                          <p:stCondLst>
                                            <p:cond delay="0"/>
                                          </p:stCondLst>
                                        </p:cTn>
                                        <p:tgtEl>
                                          <p:spTgt spid="1189891">
                                            <p:txEl>
                                              <p:pRg st="3" end="3"/>
                                            </p:txEl>
                                          </p:spTgt>
                                        </p:tgtEl>
                                        <p:attrNameLst>
                                          <p:attrName>style.visibility</p:attrName>
                                        </p:attrNameLst>
                                      </p:cBhvr>
                                      <p:to>
                                        <p:strVal val="visible"/>
                                      </p:to>
                                    </p:set>
                                    <p:animEffect transition="in" filter="dissolve">
                                      <p:cBhvr>
                                        <p:cTn id="53" dur="500"/>
                                        <p:tgtEl>
                                          <p:spTgt spid="1189891">
                                            <p:txEl>
                                              <p:pRg st="3" end="3"/>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ntr" presetSubtype="0" fill="hold" nodeType="clickEffect">
                                  <p:stCondLst>
                                    <p:cond delay="0"/>
                                  </p:stCondLst>
                                  <p:childTnLst>
                                    <p:set>
                                      <p:cBhvr>
                                        <p:cTn id="57" dur="1" fill="hold">
                                          <p:stCondLst>
                                            <p:cond delay="0"/>
                                          </p:stCondLst>
                                        </p:cTn>
                                        <p:tgtEl>
                                          <p:spTgt spid="1189896"/>
                                        </p:tgtEl>
                                        <p:attrNameLst>
                                          <p:attrName>style.visibility</p:attrName>
                                        </p:attrNameLst>
                                      </p:cBhvr>
                                      <p:to>
                                        <p:strVal val="visible"/>
                                      </p:to>
                                    </p:set>
                                    <p:animEffect transition="in" filter="fade">
                                      <p:cBhvr>
                                        <p:cTn id="58" dur="2000"/>
                                        <p:tgtEl>
                                          <p:spTgt spid="1189896"/>
                                        </p:tgtEl>
                                      </p:cBhvr>
                                    </p:animEffect>
                                  </p:childTnLst>
                                </p:cTn>
                              </p:par>
                            </p:childTnLst>
                          </p:cTn>
                        </p:par>
                        <p:par>
                          <p:cTn id="59" fill="hold" nodeType="afterGroup">
                            <p:stCondLst>
                              <p:cond delay="2000"/>
                            </p:stCondLst>
                            <p:childTnLst>
                              <p:par>
                                <p:cTn id="60" presetID="10" presetClass="entr" presetSubtype="0" fill="hold" nodeType="afterEffect">
                                  <p:stCondLst>
                                    <p:cond delay="0"/>
                                  </p:stCondLst>
                                  <p:childTnLst>
                                    <p:set>
                                      <p:cBhvr>
                                        <p:cTn id="61" dur="1" fill="hold">
                                          <p:stCondLst>
                                            <p:cond delay="0"/>
                                          </p:stCondLst>
                                        </p:cTn>
                                        <p:tgtEl>
                                          <p:spTgt spid="1189897"/>
                                        </p:tgtEl>
                                        <p:attrNameLst>
                                          <p:attrName>style.visibility</p:attrName>
                                        </p:attrNameLst>
                                      </p:cBhvr>
                                      <p:to>
                                        <p:strVal val="visible"/>
                                      </p:to>
                                    </p:set>
                                    <p:animEffect transition="in" filter="fade">
                                      <p:cBhvr>
                                        <p:cTn id="62" dur="2000"/>
                                        <p:tgtEl>
                                          <p:spTgt spid="1189897"/>
                                        </p:tgtEl>
                                      </p:cBhvr>
                                    </p:animEffect>
                                  </p:childTnLst>
                                </p:cTn>
                              </p:par>
                            </p:childTnLst>
                          </p:cTn>
                        </p:par>
                        <p:par>
                          <p:cTn id="63" fill="hold" nodeType="afterGroup">
                            <p:stCondLst>
                              <p:cond delay="4000"/>
                            </p:stCondLst>
                            <p:childTnLst>
                              <p:par>
                                <p:cTn id="64" presetID="10" presetClass="entr" presetSubtype="0" fill="hold" nodeType="afterEffect">
                                  <p:stCondLst>
                                    <p:cond delay="0"/>
                                  </p:stCondLst>
                                  <p:childTnLst>
                                    <p:set>
                                      <p:cBhvr>
                                        <p:cTn id="65" dur="1" fill="hold">
                                          <p:stCondLst>
                                            <p:cond delay="0"/>
                                          </p:stCondLst>
                                        </p:cTn>
                                        <p:tgtEl>
                                          <p:spTgt spid="1189898"/>
                                        </p:tgtEl>
                                        <p:attrNameLst>
                                          <p:attrName>style.visibility</p:attrName>
                                        </p:attrNameLst>
                                      </p:cBhvr>
                                      <p:to>
                                        <p:strVal val="visible"/>
                                      </p:to>
                                    </p:set>
                                    <p:animEffect transition="in" filter="fade">
                                      <p:cBhvr>
                                        <p:cTn id="66" dur="2000"/>
                                        <p:tgtEl>
                                          <p:spTgt spid="1189898"/>
                                        </p:tgtEl>
                                      </p:cBhvr>
                                    </p:animEffect>
                                  </p:childTnLst>
                                </p:cTn>
                              </p:par>
                            </p:childTnLst>
                          </p:cTn>
                        </p:par>
                        <p:par>
                          <p:cTn id="67" fill="hold" nodeType="afterGroup">
                            <p:stCondLst>
                              <p:cond delay="6000"/>
                            </p:stCondLst>
                            <p:childTnLst>
                              <p:par>
                                <p:cTn id="68" presetID="10" presetClass="entr" presetSubtype="0" fill="hold" nodeType="afterEffect">
                                  <p:stCondLst>
                                    <p:cond delay="0"/>
                                  </p:stCondLst>
                                  <p:childTnLst>
                                    <p:set>
                                      <p:cBhvr>
                                        <p:cTn id="69" dur="1" fill="hold">
                                          <p:stCondLst>
                                            <p:cond delay="0"/>
                                          </p:stCondLst>
                                        </p:cTn>
                                        <p:tgtEl>
                                          <p:spTgt spid="1189899"/>
                                        </p:tgtEl>
                                        <p:attrNameLst>
                                          <p:attrName>style.visibility</p:attrName>
                                        </p:attrNameLst>
                                      </p:cBhvr>
                                      <p:to>
                                        <p:strVal val="visible"/>
                                      </p:to>
                                    </p:set>
                                    <p:animEffect transition="in" filter="fade">
                                      <p:cBhvr>
                                        <p:cTn id="70" dur="2000"/>
                                        <p:tgtEl>
                                          <p:spTgt spid="1189899"/>
                                        </p:tgtEl>
                                      </p:cBhvr>
                                    </p:animEffect>
                                  </p:childTnLst>
                                </p:cTn>
                              </p:par>
                            </p:childTnLst>
                          </p:cTn>
                        </p:par>
                        <p:par>
                          <p:cTn id="71" fill="hold" nodeType="afterGroup">
                            <p:stCondLst>
                              <p:cond delay="8000"/>
                            </p:stCondLst>
                            <p:childTnLst>
                              <p:par>
                                <p:cTn id="72" presetID="10" presetClass="entr" presetSubtype="0" fill="hold" nodeType="afterEffect">
                                  <p:stCondLst>
                                    <p:cond delay="0"/>
                                  </p:stCondLst>
                                  <p:childTnLst>
                                    <p:set>
                                      <p:cBhvr>
                                        <p:cTn id="73" dur="1" fill="hold">
                                          <p:stCondLst>
                                            <p:cond delay="0"/>
                                          </p:stCondLst>
                                        </p:cTn>
                                        <p:tgtEl>
                                          <p:spTgt spid="1189900"/>
                                        </p:tgtEl>
                                        <p:attrNameLst>
                                          <p:attrName>style.visibility</p:attrName>
                                        </p:attrNameLst>
                                      </p:cBhvr>
                                      <p:to>
                                        <p:strVal val="visible"/>
                                      </p:to>
                                    </p:set>
                                    <p:animEffect transition="in" filter="fade">
                                      <p:cBhvr>
                                        <p:cTn id="74" dur="2000"/>
                                        <p:tgtEl>
                                          <p:spTgt spid="1189900"/>
                                        </p:tgtEl>
                                      </p:cBhvr>
                                    </p:animEffect>
                                  </p:childTnLst>
                                </p:cTn>
                              </p:par>
                            </p:childTnLst>
                          </p:cTn>
                        </p:par>
                        <p:par>
                          <p:cTn id="75" fill="hold" nodeType="afterGroup">
                            <p:stCondLst>
                              <p:cond delay="10000"/>
                            </p:stCondLst>
                            <p:childTnLst>
                              <p:par>
                                <p:cTn id="76" presetID="10" presetClass="entr" presetSubtype="0" fill="hold" nodeType="afterEffect">
                                  <p:stCondLst>
                                    <p:cond delay="0"/>
                                  </p:stCondLst>
                                  <p:childTnLst>
                                    <p:set>
                                      <p:cBhvr>
                                        <p:cTn id="77" dur="1" fill="hold">
                                          <p:stCondLst>
                                            <p:cond delay="0"/>
                                          </p:stCondLst>
                                        </p:cTn>
                                        <p:tgtEl>
                                          <p:spTgt spid="1189901"/>
                                        </p:tgtEl>
                                        <p:attrNameLst>
                                          <p:attrName>style.visibility</p:attrName>
                                        </p:attrNameLst>
                                      </p:cBhvr>
                                      <p:to>
                                        <p:strVal val="visible"/>
                                      </p:to>
                                    </p:set>
                                    <p:animEffect transition="in" filter="fade">
                                      <p:cBhvr>
                                        <p:cTn id="78" dur="2000"/>
                                        <p:tgtEl>
                                          <p:spTgt spid="1189901"/>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31" presetClass="entr" presetSubtype="0" fill="hold" nodeType="clickEffect">
                                  <p:stCondLst>
                                    <p:cond delay="0"/>
                                  </p:stCondLst>
                                  <p:iterate type="lt">
                                    <p:tmPct val="5000"/>
                                  </p:iterate>
                                  <p:childTnLst>
                                    <p:set>
                                      <p:cBhvr>
                                        <p:cTn id="82" dur="1" fill="hold">
                                          <p:stCondLst>
                                            <p:cond delay="0"/>
                                          </p:stCondLst>
                                        </p:cTn>
                                        <p:tgtEl>
                                          <p:spTgt spid="1189902"/>
                                        </p:tgtEl>
                                        <p:attrNameLst>
                                          <p:attrName>style.visibility</p:attrName>
                                        </p:attrNameLst>
                                      </p:cBhvr>
                                      <p:to>
                                        <p:strVal val="visible"/>
                                      </p:to>
                                    </p:set>
                                    <p:anim calcmode="lin" valueType="num">
                                      <p:cBhvr>
                                        <p:cTn id="83" dur="1000" fill="hold"/>
                                        <p:tgtEl>
                                          <p:spTgt spid="1189902"/>
                                        </p:tgtEl>
                                        <p:attrNameLst>
                                          <p:attrName>ppt_w</p:attrName>
                                        </p:attrNameLst>
                                      </p:cBhvr>
                                      <p:tavLst>
                                        <p:tav tm="0">
                                          <p:val>
                                            <p:fltVal val="0"/>
                                          </p:val>
                                        </p:tav>
                                        <p:tav tm="100000">
                                          <p:val>
                                            <p:strVal val="#ppt_w"/>
                                          </p:val>
                                        </p:tav>
                                      </p:tavLst>
                                    </p:anim>
                                    <p:anim calcmode="lin" valueType="num">
                                      <p:cBhvr>
                                        <p:cTn id="84" dur="1000" fill="hold"/>
                                        <p:tgtEl>
                                          <p:spTgt spid="1189902"/>
                                        </p:tgtEl>
                                        <p:attrNameLst>
                                          <p:attrName>ppt_h</p:attrName>
                                        </p:attrNameLst>
                                      </p:cBhvr>
                                      <p:tavLst>
                                        <p:tav tm="0">
                                          <p:val>
                                            <p:fltVal val="0"/>
                                          </p:val>
                                        </p:tav>
                                        <p:tav tm="100000">
                                          <p:val>
                                            <p:strVal val="#ppt_h"/>
                                          </p:val>
                                        </p:tav>
                                      </p:tavLst>
                                    </p:anim>
                                    <p:anim calcmode="lin" valueType="num">
                                      <p:cBhvr>
                                        <p:cTn id="85" dur="1000" fill="hold"/>
                                        <p:tgtEl>
                                          <p:spTgt spid="1189902"/>
                                        </p:tgtEl>
                                        <p:attrNameLst>
                                          <p:attrName>style.rotation</p:attrName>
                                        </p:attrNameLst>
                                      </p:cBhvr>
                                      <p:tavLst>
                                        <p:tav tm="0">
                                          <p:val>
                                            <p:fltVal val="90"/>
                                          </p:val>
                                        </p:tav>
                                        <p:tav tm="100000">
                                          <p:val>
                                            <p:fltVal val="0"/>
                                          </p:val>
                                        </p:tav>
                                      </p:tavLst>
                                    </p:anim>
                                    <p:animEffect transition="in" filter="fade">
                                      <p:cBhvr>
                                        <p:cTn id="86" dur="1000"/>
                                        <p:tgtEl>
                                          <p:spTgt spid="1189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891" grpId="0" build="p" animBg="1"/>
      <p:bldP spid="1189894" grpId="0" animBg="1"/>
      <p:bldP spid="1189894" grpId="1"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p:txBody>
          <a:bodyPr/>
          <a:lstStyle/>
          <a:p>
            <a:pPr eaLnBrk="1" hangingPunct="1"/>
            <a:r>
              <a:rPr lang="en-US" smtClean="0"/>
              <a:t>What Shall We Do?</a:t>
            </a:r>
          </a:p>
        </p:txBody>
      </p:sp>
      <p:sp>
        <p:nvSpPr>
          <p:cNvPr id="241667"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algn="ctr" eaLnBrk="1" hangingPunct="1">
              <a:buFontTx/>
              <a:buNone/>
            </a:pPr>
            <a:r>
              <a:rPr lang="en-US" sz="3000" b="1" i="1" smtClean="0">
                <a:solidFill>
                  <a:srgbClr val="000099"/>
                </a:solidFill>
                <a:latin typeface="Eras Medium ITC" pitchFamily="34" charset="0"/>
              </a:rPr>
              <a:t>Now when they heard </a:t>
            </a:r>
            <a:r>
              <a:rPr lang="en-US" sz="3000" b="1" i="1" u="sng" smtClean="0">
                <a:solidFill>
                  <a:srgbClr val="000099"/>
                </a:solidFill>
                <a:latin typeface="Eras Medium ITC" pitchFamily="34" charset="0"/>
              </a:rPr>
              <a:t>this</a:t>
            </a:r>
            <a:r>
              <a:rPr lang="en-US" sz="3000" b="1" i="1" smtClean="0">
                <a:solidFill>
                  <a:srgbClr val="000099"/>
                </a:solidFill>
                <a:latin typeface="Eras Medium ITC" pitchFamily="34" charset="0"/>
              </a:rPr>
              <a:t>, </a:t>
            </a:r>
          </a:p>
          <a:p>
            <a:pPr marL="0" indent="1588" algn="ctr" eaLnBrk="1" hangingPunct="1">
              <a:buFontTx/>
              <a:buNone/>
            </a:pPr>
            <a:r>
              <a:rPr lang="en-US" sz="3000" b="1" i="1" smtClean="0">
                <a:solidFill>
                  <a:srgbClr val="000099"/>
                </a:solidFill>
                <a:latin typeface="Eras Medium ITC" pitchFamily="34" charset="0"/>
              </a:rPr>
              <a:t>they were </a:t>
            </a:r>
            <a:r>
              <a:rPr lang="en-US" sz="3000" b="1" i="1" u="sng" smtClean="0">
                <a:solidFill>
                  <a:srgbClr val="000099"/>
                </a:solidFill>
                <a:latin typeface="Eras Medium ITC" pitchFamily="34" charset="0"/>
              </a:rPr>
              <a:t>pierced to the heart</a:t>
            </a:r>
            <a:r>
              <a:rPr lang="en-US" sz="3000" b="1" i="1" smtClean="0">
                <a:solidFill>
                  <a:srgbClr val="000099"/>
                </a:solidFill>
                <a:latin typeface="Eras Medium ITC" pitchFamily="34" charset="0"/>
              </a:rPr>
              <a:t>,</a:t>
            </a:r>
            <a:r>
              <a:rPr lang="en-US" sz="3000" b="1" i="1" smtClean="0">
                <a:latin typeface="Eras Medium ITC" pitchFamily="34" charset="0"/>
              </a:rPr>
              <a:t> </a:t>
            </a:r>
          </a:p>
          <a:p>
            <a:pPr marL="0" indent="1588" algn="ctr" eaLnBrk="1" hangingPunct="1">
              <a:buFontTx/>
              <a:buNone/>
            </a:pPr>
            <a:r>
              <a:rPr lang="en-US" sz="3000" b="1" i="1" smtClean="0">
                <a:latin typeface="Eras Medium ITC" pitchFamily="34" charset="0"/>
              </a:rPr>
              <a:t>and said to Peter and the rest of the apostles,</a:t>
            </a:r>
          </a:p>
          <a:p>
            <a:pPr marL="0" indent="1588" algn="ctr" eaLnBrk="1" hangingPunct="1">
              <a:buFontTx/>
              <a:buNone/>
            </a:pPr>
            <a:r>
              <a:rPr lang="en-US" sz="3400" i="1" smtClean="0">
                <a:solidFill>
                  <a:srgbClr val="000099"/>
                </a:solidFill>
                <a:latin typeface="Eras Bold ITC" pitchFamily="34" charset="0"/>
              </a:rPr>
              <a:t>"Brethren, </a:t>
            </a:r>
            <a:r>
              <a:rPr lang="en-US" sz="3400" i="1" u="sng" smtClean="0">
                <a:solidFill>
                  <a:srgbClr val="000099"/>
                </a:solidFill>
                <a:latin typeface="Eras Bold ITC" pitchFamily="34" charset="0"/>
              </a:rPr>
              <a:t>what shall we do</a:t>
            </a:r>
            <a:r>
              <a:rPr lang="en-US" sz="3400" i="1" smtClean="0">
                <a:solidFill>
                  <a:srgbClr val="000099"/>
                </a:solidFill>
                <a:latin typeface="Eras Bold ITC" pitchFamily="34" charset="0"/>
              </a:rPr>
              <a:t>?" </a:t>
            </a:r>
          </a:p>
        </p:txBody>
      </p:sp>
      <p:sp>
        <p:nvSpPr>
          <p:cNvPr id="2563087" name="AutoShape 15"/>
          <p:cNvSpPr>
            <a:spLocks noChangeArrowheads="1"/>
          </p:cNvSpPr>
          <p:nvPr/>
        </p:nvSpPr>
        <p:spPr bwMode="auto">
          <a:xfrm>
            <a:off x="361950" y="3448050"/>
            <a:ext cx="4643438" cy="3079750"/>
          </a:xfrm>
          <a:prstGeom prst="wedgeRoundRectCallout">
            <a:avLst>
              <a:gd name="adj1" fmla="val 79505"/>
              <a:gd name="adj2" fmla="val -55981"/>
              <a:gd name="adj3" fmla="val 16667"/>
            </a:avLst>
          </a:prstGeom>
          <a:solidFill>
            <a:srgbClr val="C00000"/>
          </a:solidFill>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500" b="1" dirty="0">
                <a:solidFill>
                  <a:srgbClr val="FFFF00"/>
                </a:solidFill>
                <a:effectLst>
                  <a:outerShdw blurRad="38100" dist="38100" dir="2700000" algn="tl">
                    <a:srgbClr val="000000"/>
                  </a:outerShdw>
                </a:effectLst>
              </a:rPr>
              <a:t>Peter said to them, </a:t>
            </a:r>
            <a:r>
              <a:rPr lang="en-US" sz="2500" dirty="0">
                <a:solidFill>
                  <a:schemeClr val="bg1"/>
                </a:solidFill>
                <a:effectLst>
                  <a:outerShdw blurRad="38100" dist="38100" dir="2700000" algn="tl">
                    <a:srgbClr val="000000"/>
                  </a:outerShdw>
                </a:effectLst>
                <a:latin typeface="Eras Bold ITC" pitchFamily="34" charset="0"/>
              </a:rPr>
              <a:t>"Repent, and each of you be baptized in the name of Jesus Christ </a:t>
            </a:r>
            <a:r>
              <a:rPr lang="en-US" sz="2500" u="sng" dirty="0">
                <a:solidFill>
                  <a:schemeClr val="bg1"/>
                </a:solidFill>
                <a:effectLst>
                  <a:outerShdw blurRad="38100" dist="38100" dir="2700000" algn="tl">
                    <a:srgbClr val="000000"/>
                  </a:outerShdw>
                </a:effectLst>
                <a:latin typeface="Eras Bold ITC" pitchFamily="34" charset="0"/>
              </a:rPr>
              <a:t>for the forgiveness of your sins</a:t>
            </a:r>
            <a:r>
              <a:rPr lang="en-US" sz="2500" b="1" dirty="0">
                <a:solidFill>
                  <a:schemeClr val="bg1"/>
                </a:solidFill>
                <a:effectLst>
                  <a:outerShdw blurRad="38100" dist="38100" dir="2700000" algn="tl">
                    <a:srgbClr val="000000"/>
                  </a:outerShdw>
                </a:effectLst>
              </a:rPr>
              <a:t>;</a:t>
            </a:r>
            <a:r>
              <a:rPr lang="en-US" sz="2500" b="1" dirty="0">
                <a:solidFill>
                  <a:srgbClr val="FFFF00"/>
                </a:solidFill>
                <a:effectLst>
                  <a:outerShdw blurRad="38100" dist="38100" dir="2700000" algn="tl">
                    <a:srgbClr val="000000"/>
                  </a:outerShdw>
                </a:effectLst>
              </a:rPr>
              <a:t> and you will receive the gift of the Holy Spirit. …</a:t>
            </a:r>
          </a:p>
        </p:txBody>
      </p:sp>
      <p:sp>
        <p:nvSpPr>
          <p:cNvPr id="2563088" name="AutoShape 16"/>
          <p:cNvSpPr>
            <a:spLocks noChangeArrowheads="1"/>
          </p:cNvSpPr>
          <p:nvPr/>
        </p:nvSpPr>
        <p:spPr bwMode="auto">
          <a:xfrm>
            <a:off x="5045075" y="3394075"/>
            <a:ext cx="3709988" cy="3225800"/>
          </a:xfrm>
          <a:prstGeom prst="star16">
            <a:avLst>
              <a:gd name="adj" fmla="val 37500"/>
            </a:avLst>
          </a:prstGeom>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a:solidFill>
                  <a:srgbClr val="FFFF66"/>
                </a:solidFill>
                <a:effectLst>
                  <a:outerShdw blurRad="38100" dist="38100" dir="2700000" algn="tl">
                    <a:srgbClr val="000000"/>
                  </a:outerShdw>
                </a:effectLst>
                <a:latin typeface="Eras Bold ITC" pitchFamily="34" charset="0"/>
              </a:rPr>
              <a:t>The </a:t>
            </a:r>
          </a:p>
          <a:p>
            <a:pPr algn="ctr">
              <a:defRPr/>
            </a:pPr>
            <a:r>
              <a:rPr lang="en-US" i="0">
                <a:solidFill>
                  <a:srgbClr val="FFFF66"/>
                </a:solidFill>
                <a:effectLst>
                  <a:outerShdw blurRad="38100" dist="38100" dir="2700000" algn="tl">
                    <a:srgbClr val="000000"/>
                  </a:outerShdw>
                </a:effectLst>
                <a:latin typeface="Eras Bold ITC" pitchFamily="34" charset="0"/>
              </a:rPr>
              <a:t>GOSPEL</a:t>
            </a:r>
          </a:p>
          <a:p>
            <a:pPr algn="ctr">
              <a:defRPr/>
            </a:pPr>
            <a:r>
              <a:rPr lang="en-US" i="0">
                <a:solidFill>
                  <a:srgbClr val="FFFF66"/>
                </a:solidFill>
                <a:effectLst>
                  <a:outerShdw blurRad="38100" dist="38100" dir="2700000" algn="tl">
                    <a:srgbClr val="000000"/>
                  </a:outerShdw>
                </a:effectLst>
                <a:latin typeface="Eras Bold ITC" pitchFamily="34" charset="0"/>
              </a:rPr>
              <a:t>RESPONSE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563087"/>
                                        </p:tgtEl>
                                        <p:attrNameLst>
                                          <p:attrName>style.visibility</p:attrName>
                                        </p:attrNameLst>
                                      </p:cBhvr>
                                      <p:to>
                                        <p:strVal val="visible"/>
                                      </p:to>
                                    </p:set>
                                    <p:animEffect transition="in" filter="fade">
                                      <p:cBhvr>
                                        <p:cTn id="7" dur="2000"/>
                                        <p:tgtEl>
                                          <p:spTgt spid="25630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1" presetClass="entr" presetSubtype="0" fill="hold" nodeType="clickEffect">
                                  <p:stCondLst>
                                    <p:cond delay="0"/>
                                  </p:stCondLst>
                                  <p:iterate type="lt">
                                    <p:tmPct val="5000"/>
                                  </p:iterate>
                                  <p:childTnLst>
                                    <p:set>
                                      <p:cBhvr>
                                        <p:cTn id="11" dur="1" fill="hold">
                                          <p:stCondLst>
                                            <p:cond delay="0"/>
                                          </p:stCondLst>
                                        </p:cTn>
                                        <p:tgtEl>
                                          <p:spTgt spid="2563088"/>
                                        </p:tgtEl>
                                        <p:attrNameLst>
                                          <p:attrName>style.visibility</p:attrName>
                                        </p:attrNameLst>
                                      </p:cBhvr>
                                      <p:to>
                                        <p:strVal val="visible"/>
                                      </p:to>
                                    </p:set>
                                    <p:anim calcmode="lin" valueType="num">
                                      <p:cBhvr>
                                        <p:cTn id="12" dur="1000" fill="hold"/>
                                        <p:tgtEl>
                                          <p:spTgt spid="2563088"/>
                                        </p:tgtEl>
                                        <p:attrNameLst>
                                          <p:attrName>ppt_w</p:attrName>
                                        </p:attrNameLst>
                                      </p:cBhvr>
                                      <p:tavLst>
                                        <p:tav tm="0">
                                          <p:val>
                                            <p:fltVal val="0"/>
                                          </p:val>
                                        </p:tav>
                                        <p:tav tm="100000">
                                          <p:val>
                                            <p:strVal val="#ppt_w"/>
                                          </p:val>
                                        </p:tav>
                                      </p:tavLst>
                                    </p:anim>
                                    <p:anim calcmode="lin" valueType="num">
                                      <p:cBhvr>
                                        <p:cTn id="13" dur="1000" fill="hold"/>
                                        <p:tgtEl>
                                          <p:spTgt spid="2563088"/>
                                        </p:tgtEl>
                                        <p:attrNameLst>
                                          <p:attrName>ppt_h</p:attrName>
                                        </p:attrNameLst>
                                      </p:cBhvr>
                                      <p:tavLst>
                                        <p:tav tm="0">
                                          <p:val>
                                            <p:fltVal val="0"/>
                                          </p:val>
                                        </p:tav>
                                        <p:tav tm="100000">
                                          <p:val>
                                            <p:strVal val="#ppt_h"/>
                                          </p:val>
                                        </p:tav>
                                      </p:tavLst>
                                    </p:anim>
                                    <p:anim calcmode="lin" valueType="num">
                                      <p:cBhvr>
                                        <p:cTn id="14" dur="1000" fill="hold"/>
                                        <p:tgtEl>
                                          <p:spTgt spid="2563088"/>
                                        </p:tgtEl>
                                        <p:attrNameLst>
                                          <p:attrName>style.rotation</p:attrName>
                                        </p:attrNameLst>
                                      </p:cBhvr>
                                      <p:tavLst>
                                        <p:tav tm="0">
                                          <p:val>
                                            <p:fltVal val="90"/>
                                          </p:val>
                                        </p:tav>
                                        <p:tav tm="100000">
                                          <p:val>
                                            <p:fltVal val="0"/>
                                          </p:val>
                                        </p:tav>
                                      </p:tavLst>
                                    </p:anim>
                                    <p:animEffect transition="in" filter="fade">
                                      <p:cBhvr>
                                        <p:cTn id="15" dur="1000"/>
                                        <p:tgtEl>
                                          <p:spTgt spid="2563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10"/>
          <p:cNvSpPr>
            <a:spLocks noGrp="1" noChangeArrowheads="1"/>
          </p:cNvSpPr>
          <p:nvPr>
            <p:ph type="title"/>
          </p:nvPr>
        </p:nvSpPr>
        <p:spPr/>
        <p:txBody>
          <a:bodyPr/>
          <a:lstStyle/>
          <a:p>
            <a:pPr eaLnBrk="1" hangingPunct="1"/>
            <a:r>
              <a:rPr lang="en-US" sz="4000" smtClean="0"/>
              <a:t>The Gospel Result – </a:t>
            </a:r>
            <a:r>
              <a:rPr lang="en-US" sz="4000" smtClean="0">
                <a:solidFill>
                  <a:srgbClr val="E0014A"/>
                </a:solidFill>
              </a:rPr>
              <a:t>Added to Church</a:t>
            </a:r>
          </a:p>
        </p:txBody>
      </p:sp>
      <p:sp>
        <p:nvSpPr>
          <p:cNvPr id="1193987"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eaLnBrk="1" hangingPunct="1">
              <a:spcBef>
                <a:spcPct val="0"/>
              </a:spcBef>
              <a:spcAft>
                <a:spcPct val="100000"/>
              </a:spcAft>
              <a:buFontTx/>
              <a:buNone/>
              <a:tabLst>
                <a:tab pos="808038" algn="l"/>
              </a:tabLst>
              <a:defRPr/>
            </a:pPr>
            <a:r>
              <a:rPr lang="en-US" sz="3000" b="1" i="1" dirty="0">
                <a:latin typeface="Eras Medium ITC" pitchFamily="34" charset="0"/>
              </a:rPr>
              <a:t>And with many other words he solemnly testified and kept on exhorting them, saying, </a:t>
            </a:r>
          </a:p>
          <a:p>
            <a:pPr marL="0" indent="1588" eaLnBrk="1" hangingPunct="1">
              <a:spcBef>
                <a:spcPct val="0"/>
              </a:spcBef>
              <a:spcAft>
                <a:spcPct val="100000"/>
              </a:spcAft>
              <a:buFontTx/>
              <a:buNone/>
              <a:tabLst>
                <a:tab pos="808038" algn="l"/>
              </a:tabLst>
              <a:defRPr/>
            </a:pPr>
            <a:endParaRPr lang="en-US" sz="3000" b="1" i="1" dirty="0">
              <a:latin typeface="Eras Medium ITC" pitchFamily="34" charset="0"/>
            </a:endParaRPr>
          </a:p>
          <a:p>
            <a:pPr marL="0" indent="1588" eaLnBrk="1" hangingPunct="1">
              <a:spcBef>
                <a:spcPct val="0"/>
              </a:spcBef>
              <a:spcAft>
                <a:spcPct val="100000"/>
              </a:spcAft>
              <a:buFontTx/>
              <a:buNone/>
              <a:tabLst>
                <a:tab pos="808038" algn="l"/>
              </a:tabLst>
              <a:defRPr/>
            </a:pPr>
            <a:r>
              <a:rPr lang="en-US" sz="3000" b="1" i="1" dirty="0">
                <a:effectLst>
                  <a:outerShdw blurRad="38100" dist="38100" dir="2700000" algn="tl">
                    <a:srgbClr val="C0C0C0"/>
                  </a:outerShdw>
                </a:effectLst>
                <a:latin typeface="Eras Medium ITC" pitchFamily="34" charset="0"/>
              </a:rPr>
              <a:t>So then, </a:t>
            </a:r>
            <a:r>
              <a:rPr lang="en-US" sz="3000" b="1" i="1" u="sng" dirty="0">
                <a:solidFill>
                  <a:srgbClr val="0000FF"/>
                </a:solidFill>
                <a:effectLst>
                  <a:outerShdw blurRad="38100" dist="38100" dir="2700000" algn="tl">
                    <a:srgbClr val="C0C0C0"/>
                  </a:outerShdw>
                </a:effectLst>
                <a:latin typeface="Eras Medium ITC" pitchFamily="34" charset="0"/>
              </a:rPr>
              <a:t>those who had received his word</a:t>
            </a:r>
            <a:r>
              <a:rPr lang="en-US" sz="3000" b="1" i="1" dirty="0">
                <a:solidFill>
                  <a:srgbClr val="FF0000"/>
                </a:solidFill>
                <a:effectLst>
                  <a:outerShdw blurRad="38100" dist="38100" dir="2700000" algn="tl">
                    <a:srgbClr val="C0C0C0"/>
                  </a:outerShdw>
                </a:effectLst>
                <a:latin typeface="Eras Medium ITC" pitchFamily="34" charset="0"/>
              </a:rPr>
              <a:t>   </a:t>
            </a:r>
            <a:r>
              <a:rPr lang="en-US" sz="3000" i="1" dirty="0">
                <a:solidFill>
                  <a:srgbClr val="FF0000"/>
                </a:solidFill>
                <a:effectLst>
                  <a:outerShdw blurRad="38100" dist="38100" dir="2700000" algn="tl">
                    <a:srgbClr val="C0C0C0"/>
                  </a:outerShdw>
                </a:effectLst>
                <a:latin typeface="Eras Bold ITC" pitchFamily="34" charset="0"/>
              </a:rPr>
              <a:t>were baptized;</a:t>
            </a:r>
            <a:r>
              <a:rPr lang="en-US" sz="3000" b="1" i="1" dirty="0">
                <a:solidFill>
                  <a:srgbClr val="FF0000"/>
                </a:solidFill>
                <a:effectLst>
                  <a:outerShdw blurRad="38100" dist="38100" dir="2700000" algn="tl">
                    <a:srgbClr val="C0C0C0"/>
                  </a:outerShdw>
                </a:effectLst>
                <a:latin typeface="Eras Medium ITC" pitchFamily="34" charset="0"/>
              </a:rPr>
              <a:t> </a:t>
            </a:r>
            <a:r>
              <a:rPr lang="en-US" sz="3000" b="1" i="1" dirty="0">
                <a:effectLst>
                  <a:outerShdw blurRad="38100" dist="38100" dir="2700000" algn="tl">
                    <a:srgbClr val="C0C0C0"/>
                  </a:outerShdw>
                </a:effectLst>
                <a:latin typeface="Eras Medium ITC" pitchFamily="34" charset="0"/>
              </a:rPr>
              <a:t>and </a:t>
            </a:r>
            <a:r>
              <a:rPr lang="en-US" sz="3000" b="1" i="1" dirty="0">
                <a:solidFill>
                  <a:srgbClr val="0000FF"/>
                </a:solidFill>
                <a:effectLst>
                  <a:outerShdw blurRad="38100" dist="38100" dir="2700000" algn="tl">
                    <a:srgbClr val="C0C0C0"/>
                  </a:outerShdw>
                </a:effectLst>
                <a:latin typeface="Eras Medium ITC" pitchFamily="34" charset="0"/>
              </a:rPr>
              <a:t>that day there were added about three thousand souls…</a:t>
            </a:r>
            <a:r>
              <a:rPr lang="en-US" sz="3000" b="1" i="1" dirty="0">
                <a:effectLst>
                  <a:outerShdw blurRad="38100" dist="38100" dir="2700000" algn="tl">
                    <a:srgbClr val="C0C0C0"/>
                  </a:outerShdw>
                </a:effectLst>
                <a:latin typeface="Eras Medium ITC" pitchFamily="34" charset="0"/>
              </a:rPr>
              <a:t> </a:t>
            </a:r>
          </a:p>
          <a:p>
            <a:pPr marL="0" indent="1588" eaLnBrk="1" hangingPunct="1">
              <a:spcBef>
                <a:spcPct val="0"/>
              </a:spcBef>
              <a:spcAft>
                <a:spcPct val="100000"/>
              </a:spcAft>
              <a:buFontTx/>
              <a:buNone/>
              <a:tabLst>
                <a:tab pos="808038" algn="l"/>
              </a:tabLst>
              <a:defRPr/>
            </a:pPr>
            <a:r>
              <a:rPr lang="en-US" sz="3000" b="1" i="1" dirty="0" smtClean="0">
                <a:solidFill>
                  <a:srgbClr val="000099"/>
                </a:solidFill>
                <a:latin typeface="Eras Medium ITC" pitchFamily="34" charset="0"/>
              </a:rPr>
              <a:t>And the </a:t>
            </a:r>
            <a:r>
              <a:rPr lang="en-US" sz="3000" b="1" i="1" u="sng" dirty="0" smtClean="0">
                <a:solidFill>
                  <a:srgbClr val="FF0000"/>
                </a:solidFill>
                <a:latin typeface="Eras Bold ITC" pitchFamily="34" charset="0"/>
              </a:rPr>
              <a:t>Lord added </a:t>
            </a:r>
            <a:r>
              <a:rPr lang="en-US" sz="3000" b="1" i="1" dirty="0" smtClean="0">
                <a:solidFill>
                  <a:srgbClr val="000099"/>
                </a:solidFill>
                <a:latin typeface="Eras Medium ITC" pitchFamily="34" charset="0"/>
              </a:rPr>
              <a:t>to the church daily </a:t>
            </a:r>
            <a:r>
              <a:rPr lang="en-US" sz="3000" b="1" i="1" dirty="0" smtClean="0">
                <a:solidFill>
                  <a:srgbClr val="FF0000"/>
                </a:solidFill>
                <a:latin typeface="Eras Medium ITC" pitchFamily="34" charset="0"/>
              </a:rPr>
              <a:t>those who were being saved.</a:t>
            </a:r>
            <a:r>
              <a:rPr lang="en-US" sz="3000" b="1" i="1" dirty="0" smtClean="0">
                <a:solidFill>
                  <a:srgbClr val="000099"/>
                </a:solidFill>
                <a:latin typeface="Eras Medium ITC" pitchFamily="34" charset="0"/>
              </a:rPr>
              <a:t> </a:t>
            </a:r>
            <a:endParaRPr lang="en-US" sz="3000" b="1" dirty="0">
              <a:solidFill>
                <a:srgbClr val="000099"/>
              </a:solidFill>
              <a:latin typeface="Eras Medium ITC" pitchFamily="34" charset="0"/>
            </a:endParaRPr>
          </a:p>
        </p:txBody>
      </p:sp>
      <p:sp>
        <p:nvSpPr>
          <p:cNvPr id="1193990" name="AutoShape 6"/>
          <p:cNvSpPr>
            <a:spLocks noChangeArrowheads="1"/>
          </p:cNvSpPr>
          <p:nvPr/>
        </p:nvSpPr>
        <p:spPr bwMode="auto">
          <a:xfrm>
            <a:off x="1395413" y="2212975"/>
            <a:ext cx="5038725" cy="1250950"/>
          </a:xfrm>
          <a:prstGeom prst="wedgeRoundRectCallout">
            <a:avLst>
              <a:gd name="adj1" fmla="val 63833"/>
              <a:gd name="adj2" fmla="val -59519"/>
              <a:gd name="adj3" fmla="val 16667"/>
            </a:avLst>
          </a:prstGeom>
          <a:solidFill>
            <a:srgbClr val="C00000"/>
          </a:solidFill>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a:solidFill>
                  <a:schemeClr val="bg1"/>
                </a:solidFill>
                <a:effectLst>
                  <a:outerShdw blurRad="38100" dist="38100" dir="2700000" algn="tl">
                    <a:srgbClr val="000000"/>
                  </a:outerShdw>
                </a:effectLst>
                <a:latin typeface="Eras Bold ITC" pitchFamily="34" charset="0"/>
              </a:rPr>
              <a:t>"Be </a:t>
            </a:r>
            <a:r>
              <a:rPr lang="en-US">
                <a:solidFill>
                  <a:srgbClr val="FFFF00"/>
                </a:solidFill>
                <a:effectLst>
                  <a:outerShdw blurRad="38100" dist="38100" dir="2700000" algn="tl">
                    <a:srgbClr val="000000"/>
                  </a:outerShdw>
                </a:effectLst>
                <a:latin typeface="Eras Bold ITC" pitchFamily="34" charset="0"/>
              </a:rPr>
              <a:t>saved</a:t>
            </a:r>
            <a:r>
              <a:rPr lang="en-US">
                <a:solidFill>
                  <a:schemeClr val="bg1"/>
                </a:solidFill>
                <a:effectLst>
                  <a:outerShdw blurRad="38100" dist="38100" dir="2700000" algn="tl">
                    <a:srgbClr val="000000"/>
                  </a:outerShdw>
                </a:effectLst>
                <a:latin typeface="Eras Bold ITC" pitchFamily="34" charset="0"/>
              </a:rPr>
              <a:t> from this perverse generation!"</a:t>
            </a:r>
          </a:p>
        </p:txBody>
      </p:sp>
      <p:sp>
        <p:nvSpPr>
          <p:cNvPr id="1193989" name="AutoShape 5"/>
          <p:cNvSpPr>
            <a:spLocks noChangeArrowheads="1"/>
          </p:cNvSpPr>
          <p:nvPr/>
        </p:nvSpPr>
        <p:spPr bwMode="auto">
          <a:xfrm rot="4032666">
            <a:off x="2143906" y="1195365"/>
            <a:ext cx="4326660" cy="5468937"/>
          </a:xfrm>
          <a:custGeom>
            <a:avLst/>
            <a:gdLst>
              <a:gd name="G0" fmla="+- -795925 0 0"/>
              <a:gd name="G1" fmla="+- 10846911 0 0"/>
              <a:gd name="G2" fmla="+- -795925 0 10846911"/>
              <a:gd name="G3" fmla="+- 10800 0 0"/>
              <a:gd name="G4" fmla="+- 0 0 -795925"/>
              <a:gd name="T0" fmla="*/ 360 256 1"/>
              <a:gd name="T1" fmla="*/ 0 256 1"/>
              <a:gd name="G5" fmla="+- G2 T0 T1"/>
              <a:gd name="G6" fmla="?: G2 G2 G5"/>
              <a:gd name="G7" fmla="+- 0 0 G6"/>
              <a:gd name="G8" fmla="+- 8788 0 0"/>
              <a:gd name="G9" fmla="+- 0 0 10846911"/>
              <a:gd name="G10" fmla="+- 8788 0 2700"/>
              <a:gd name="G11" fmla="cos G10 -795925"/>
              <a:gd name="G12" fmla="sin G10 -795925"/>
              <a:gd name="G13" fmla="cos 13500 -795925"/>
              <a:gd name="G14" fmla="sin 13500 -795925"/>
              <a:gd name="G15" fmla="+- G11 10800 0"/>
              <a:gd name="G16" fmla="+- G12 10800 0"/>
              <a:gd name="G17" fmla="+- G13 10800 0"/>
              <a:gd name="G18" fmla="+- G14 10800 0"/>
              <a:gd name="G19" fmla="*/ 8788 1 2"/>
              <a:gd name="G20" fmla="+- G19 5400 0"/>
              <a:gd name="G21" fmla="cos G20 -795925"/>
              <a:gd name="G22" fmla="sin G20 -795925"/>
              <a:gd name="G23" fmla="+- G21 10800 0"/>
              <a:gd name="G24" fmla="+- G12 G23 G22"/>
              <a:gd name="G25" fmla="+- G22 G23 G11"/>
              <a:gd name="G26" fmla="cos 10800 -795925"/>
              <a:gd name="G27" fmla="sin 10800 -795925"/>
              <a:gd name="G28" fmla="cos 8788 -795925"/>
              <a:gd name="G29" fmla="sin 8788 -795925"/>
              <a:gd name="G30" fmla="+- G26 10800 0"/>
              <a:gd name="G31" fmla="+- G27 10800 0"/>
              <a:gd name="G32" fmla="+- G28 10800 0"/>
              <a:gd name="G33" fmla="+- G29 10800 0"/>
              <a:gd name="G34" fmla="+- G19 5400 0"/>
              <a:gd name="G35" fmla="cos G34 10846911"/>
              <a:gd name="G36" fmla="sin G34 10846911"/>
              <a:gd name="G37" fmla="+/ 10846911 -795925 2"/>
              <a:gd name="T2" fmla="*/ 180 256 1"/>
              <a:gd name="T3" fmla="*/ 0 256 1"/>
              <a:gd name="G38" fmla="+- G37 T2 T3"/>
              <a:gd name="G39" fmla="?: G2 G37 G38"/>
              <a:gd name="G40" fmla="cos 10800 G39"/>
              <a:gd name="G41" fmla="sin 10800 G39"/>
              <a:gd name="G42" fmla="cos 8788 G39"/>
              <a:gd name="G43" fmla="sin 8788 G39"/>
              <a:gd name="G44" fmla="+- G40 10800 0"/>
              <a:gd name="G45" fmla="+- G41 10800 0"/>
              <a:gd name="G46" fmla="+- G42 10800 0"/>
              <a:gd name="G47" fmla="+- G43 10800 0"/>
              <a:gd name="G48" fmla="+- G35 10800 0"/>
              <a:gd name="G49" fmla="+- G36 10800 0"/>
              <a:gd name="T4" fmla="*/ 8312 w 21600"/>
              <a:gd name="T5" fmla="*/ 290 h 21600"/>
              <a:gd name="T6" fmla="*/ 1317 w 21600"/>
              <a:gd name="T7" fmla="*/ 13250 h 21600"/>
              <a:gd name="T8" fmla="*/ 8775 w 21600"/>
              <a:gd name="T9" fmla="*/ 2248 h 21600"/>
              <a:gd name="T10" fmla="*/ 23997 w 21600"/>
              <a:gd name="T11" fmla="*/ 7959 h 21600"/>
              <a:gd name="T12" fmla="*/ 21154 w 21600"/>
              <a:gd name="T13" fmla="*/ 12362 h 21600"/>
              <a:gd name="T14" fmla="*/ 16751 w 21600"/>
              <a:gd name="T15" fmla="*/ 9519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9391" y="8951"/>
                </a:moveTo>
                <a:cubicBezTo>
                  <a:pt x="18520" y="4902"/>
                  <a:pt x="14940" y="2012"/>
                  <a:pt x="10800" y="2012"/>
                </a:cubicBezTo>
                <a:cubicBezTo>
                  <a:pt x="5946" y="2012"/>
                  <a:pt x="2012" y="5946"/>
                  <a:pt x="2012" y="10800"/>
                </a:cubicBezTo>
                <a:cubicBezTo>
                  <a:pt x="2011" y="11541"/>
                  <a:pt x="2105" y="12280"/>
                  <a:pt x="2291" y="12998"/>
                </a:cubicBezTo>
                <a:lnTo>
                  <a:pt x="343" y="13502"/>
                </a:lnTo>
                <a:cubicBezTo>
                  <a:pt x="115" y="12619"/>
                  <a:pt x="0" y="11711"/>
                  <a:pt x="0" y="10800"/>
                </a:cubicBezTo>
                <a:cubicBezTo>
                  <a:pt x="0" y="4835"/>
                  <a:pt x="4835" y="0"/>
                  <a:pt x="10800" y="0"/>
                </a:cubicBezTo>
                <a:cubicBezTo>
                  <a:pt x="15889" y="-1"/>
                  <a:pt x="20287" y="3552"/>
                  <a:pt x="21358" y="8527"/>
                </a:cubicBezTo>
                <a:lnTo>
                  <a:pt x="23997" y="7959"/>
                </a:lnTo>
                <a:lnTo>
                  <a:pt x="21154" y="12362"/>
                </a:lnTo>
                <a:lnTo>
                  <a:pt x="16751" y="9519"/>
                </a:lnTo>
                <a:lnTo>
                  <a:pt x="19391" y="8951"/>
                </a:lnTo>
                <a:close/>
              </a:path>
            </a:pathLst>
          </a:custGeom>
          <a:solidFill>
            <a:srgbClr val="92D05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193993" name="AutoShape 9"/>
          <p:cNvSpPr>
            <a:spLocks noChangeArrowheads="1"/>
          </p:cNvSpPr>
          <p:nvPr/>
        </p:nvSpPr>
        <p:spPr bwMode="auto">
          <a:xfrm rot="3704921">
            <a:off x="2828335" y="4579335"/>
            <a:ext cx="1208081" cy="6715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2D05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193987">
                                            <p:bg/>
                                          </p:spTgt>
                                        </p:tgtEl>
                                        <p:attrNameLst>
                                          <p:attrName>style.visibility</p:attrName>
                                        </p:attrNameLst>
                                      </p:cBhvr>
                                      <p:to>
                                        <p:strVal val="visible"/>
                                      </p:to>
                                    </p:set>
                                    <p:animEffect transition="in" filter="fade">
                                      <p:cBhvr>
                                        <p:cTn id="7" dur="1000"/>
                                        <p:tgtEl>
                                          <p:spTgt spid="1193987">
                                            <p:bg/>
                                          </p:spTgt>
                                        </p:tgtEl>
                                      </p:cBhvr>
                                    </p:animEffect>
                                    <p:anim calcmode="lin" valueType="num">
                                      <p:cBhvr>
                                        <p:cTn id="8" dur="1000" fill="hold"/>
                                        <p:tgtEl>
                                          <p:spTgt spid="1193987">
                                            <p:bg/>
                                          </p:spTgt>
                                        </p:tgtEl>
                                        <p:attrNameLst>
                                          <p:attrName>ppt_x</p:attrName>
                                        </p:attrNameLst>
                                      </p:cBhvr>
                                      <p:tavLst>
                                        <p:tav tm="0">
                                          <p:val>
                                            <p:strVal val="#ppt_x"/>
                                          </p:val>
                                        </p:tav>
                                        <p:tav tm="100000">
                                          <p:val>
                                            <p:strVal val="#ppt_x"/>
                                          </p:val>
                                        </p:tav>
                                      </p:tavLst>
                                    </p:anim>
                                    <p:anim calcmode="lin" valueType="num">
                                      <p:cBhvr>
                                        <p:cTn id="9" dur="1000" fill="hold"/>
                                        <p:tgtEl>
                                          <p:spTgt spid="1193987">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93987">
                                            <p:txEl>
                                              <p:pRg st="0" end="0"/>
                                            </p:txEl>
                                          </p:spTgt>
                                        </p:tgtEl>
                                        <p:attrNameLst>
                                          <p:attrName>style.visibility</p:attrName>
                                        </p:attrNameLst>
                                      </p:cBhvr>
                                      <p:to>
                                        <p:strVal val="visible"/>
                                      </p:to>
                                    </p:set>
                                    <p:animEffect transition="in" filter="fade">
                                      <p:cBhvr>
                                        <p:cTn id="12" dur="1000"/>
                                        <p:tgtEl>
                                          <p:spTgt spid="1193987">
                                            <p:txEl>
                                              <p:pRg st="0" end="0"/>
                                            </p:txEl>
                                          </p:spTgt>
                                        </p:tgtEl>
                                      </p:cBhvr>
                                    </p:animEffect>
                                    <p:anim calcmode="lin" valueType="num">
                                      <p:cBhvr>
                                        <p:cTn id="13" dur="1000" fill="hold"/>
                                        <p:tgtEl>
                                          <p:spTgt spid="119398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19398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7" presetClass="entr" presetSubtype="0" fill="hold" nodeType="clickEffect">
                                  <p:stCondLst>
                                    <p:cond delay="0"/>
                                  </p:stCondLst>
                                  <p:childTnLst>
                                    <p:set>
                                      <p:cBhvr>
                                        <p:cTn id="18" dur="1" fill="hold">
                                          <p:stCondLst>
                                            <p:cond delay="0"/>
                                          </p:stCondLst>
                                        </p:cTn>
                                        <p:tgtEl>
                                          <p:spTgt spid="1193990"/>
                                        </p:tgtEl>
                                        <p:attrNameLst>
                                          <p:attrName>style.visibility</p:attrName>
                                        </p:attrNameLst>
                                      </p:cBhvr>
                                      <p:to>
                                        <p:strVal val="visible"/>
                                      </p:to>
                                    </p:set>
                                    <p:animEffect transition="in" filter="fade">
                                      <p:cBhvr>
                                        <p:cTn id="19" dur="1000"/>
                                        <p:tgtEl>
                                          <p:spTgt spid="1193990"/>
                                        </p:tgtEl>
                                      </p:cBhvr>
                                    </p:animEffect>
                                    <p:anim calcmode="lin" valueType="num">
                                      <p:cBhvr>
                                        <p:cTn id="20" dur="1000" fill="hold"/>
                                        <p:tgtEl>
                                          <p:spTgt spid="1193990"/>
                                        </p:tgtEl>
                                        <p:attrNameLst>
                                          <p:attrName>ppt_x</p:attrName>
                                        </p:attrNameLst>
                                      </p:cBhvr>
                                      <p:tavLst>
                                        <p:tav tm="0">
                                          <p:val>
                                            <p:strVal val="#ppt_x"/>
                                          </p:val>
                                        </p:tav>
                                        <p:tav tm="100000">
                                          <p:val>
                                            <p:strVal val="#ppt_x"/>
                                          </p:val>
                                        </p:tav>
                                      </p:tavLst>
                                    </p:anim>
                                    <p:anim calcmode="lin" valueType="num">
                                      <p:cBhvr>
                                        <p:cTn id="21" dur="1000" fill="hold"/>
                                        <p:tgtEl>
                                          <p:spTgt spid="1193990"/>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193987">
                                            <p:txEl>
                                              <p:pRg st="2" end="2"/>
                                            </p:txEl>
                                          </p:spTgt>
                                        </p:tgtEl>
                                        <p:attrNameLst>
                                          <p:attrName>style.visibility</p:attrName>
                                        </p:attrNameLst>
                                      </p:cBhvr>
                                      <p:to>
                                        <p:strVal val="visible"/>
                                      </p:to>
                                    </p:set>
                                    <p:animEffect transition="in" filter="fade">
                                      <p:cBhvr>
                                        <p:cTn id="26" dur="1000"/>
                                        <p:tgtEl>
                                          <p:spTgt spid="1193987">
                                            <p:txEl>
                                              <p:pRg st="2" end="2"/>
                                            </p:txEl>
                                          </p:spTgt>
                                        </p:tgtEl>
                                      </p:cBhvr>
                                    </p:animEffect>
                                    <p:anim calcmode="lin" valueType="num">
                                      <p:cBhvr>
                                        <p:cTn id="27" dur="1000" fill="hold"/>
                                        <p:tgtEl>
                                          <p:spTgt spid="1193987">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119398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193987">
                                            <p:txEl>
                                              <p:pRg st="3" end="3"/>
                                            </p:txEl>
                                          </p:spTgt>
                                        </p:tgtEl>
                                        <p:attrNameLst>
                                          <p:attrName>style.visibility</p:attrName>
                                        </p:attrNameLst>
                                      </p:cBhvr>
                                      <p:to>
                                        <p:strVal val="visible"/>
                                      </p:to>
                                    </p:set>
                                    <p:animEffect transition="in" filter="fade">
                                      <p:cBhvr>
                                        <p:cTn id="33" dur="1000"/>
                                        <p:tgtEl>
                                          <p:spTgt spid="1193987">
                                            <p:txEl>
                                              <p:pRg st="3" end="3"/>
                                            </p:txEl>
                                          </p:spTgt>
                                        </p:tgtEl>
                                      </p:cBhvr>
                                    </p:animEffect>
                                    <p:anim calcmode="lin" valueType="num">
                                      <p:cBhvr>
                                        <p:cTn id="34" dur="1000" fill="hold"/>
                                        <p:tgtEl>
                                          <p:spTgt spid="1193987">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19398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2" fill="hold" nodeType="clickEffect">
                                  <p:stCondLst>
                                    <p:cond delay="0"/>
                                  </p:stCondLst>
                                  <p:childTnLst>
                                    <p:set>
                                      <p:cBhvr>
                                        <p:cTn id="39" dur="1" fill="hold">
                                          <p:stCondLst>
                                            <p:cond delay="0"/>
                                          </p:stCondLst>
                                        </p:cTn>
                                        <p:tgtEl>
                                          <p:spTgt spid="1193993"/>
                                        </p:tgtEl>
                                        <p:attrNameLst>
                                          <p:attrName>style.visibility</p:attrName>
                                        </p:attrNameLst>
                                      </p:cBhvr>
                                      <p:to>
                                        <p:strVal val="visible"/>
                                      </p:to>
                                    </p:set>
                                    <p:animEffect transition="in" filter="wipe(right)">
                                      <p:cBhvr>
                                        <p:cTn id="40" dur="500"/>
                                        <p:tgtEl>
                                          <p:spTgt spid="119399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7" presetClass="entr" presetSubtype="1" fill="hold" nodeType="clickEffect">
                                  <p:stCondLst>
                                    <p:cond delay="0"/>
                                  </p:stCondLst>
                                  <p:childTnLst>
                                    <p:set>
                                      <p:cBhvr>
                                        <p:cTn id="44" dur="1" fill="hold">
                                          <p:stCondLst>
                                            <p:cond delay="0"/>
                                          </p:stCondLst>
                                        </p:cTn>
                                        <p:tgtEl>
                                          <p:spTgt spid="1193989"/>
                                        </p:tgtEl>
                                        <p:attrNameLst>
                                          <p:attrName>style.visibility</p:attrName>
                                        </p:attrNameLst>
                                      </p:cBhvr>
                                      <p:to>
                                        <p:strVal val="visible"/>
                                      </p:to>
                                    </p:set>
                                    <p:anim calcmode="lin" valueType="num">
                                      <p:cBhvr>
                                        <p:cTn id="45" dur="500" fill="hold"/>
                                        <p:tgtEl>
                                          <p:spTgt spid="1193989"/>
                                        </p:tgtEl>
                                        <p:attrNameLst>
                                          <p:attrName>ppt_x</p:attrName>
                                        </p:attrNameLst>
                                      </p:cBhvr>
                                      <p:tavLst>
                                        <p:tav tm="0">
                                          <p:val>
                                            <p:strVal val="#ppt_x"/>
                                          </p:val>
                                        </p:tav>
                                        <p:tav tm="100000">
                                          <p:val>
                                            <p:strVal val="#ppt_x"/>
                                          </p:val>
                                        </p:tav>
                                      </p:tavLst>
                                    </p:anim>
                                    <p:anim calcmode="lin" valueType="num">
                                      <p:cBhvr>
                                        <p:cTn id="46" dur="500" fill="hold"/>
                                        <p:tgtEl>
                                          <p:spTgt spid="1193989"/>
                                        </p:tgtEl>
                                        <p:attrNameLst>
                                          <p:attrName>ppt_y</p:attrName>
                                        </p:attrNameLst>
                                      </p:cBhvr>
                                      <p:tavLst>
                                        <p:tav tm="0">
                                          <p:val>
                                            <p:strVal val="#ppt_y-#ppt_h/2"/>
                                          </p:val>
                                        </p:tav>
                                        <p:tav tm="100000">
                                          <p:val>
                                            <p:strVal val="#ppt_y"/>
                                          </p:val>
                                        </p:tav>
                                      </p:tavLst>
                                    </p:anim>
                                    <p:anim calcmode="lin" valueType="num">
                                      <p:cBhvr>
                                        <p:cTn id="47" dur="500" fill="hold"/>
                                        <p:tgtEl>
                                          <p:spTgt spid="1193989"/>
                                        </p:tgtEl>
                                        <p:attrNameLst>
                                          <p:attrName>ppt_w</p:attrName>
                                        </p:attrNameLst>
                                      </p:cBhvr>
                                      <p:tavLst>
                                        <p:tav tm="0">
                                          <p:val>
                                            <p:strVal val="#ppt_w"/>
                                          </p:val>
                                        </p:tav>
                                        <p:tav tm="100000">
                                          <p:val>
                                            <p:strVal val="#ppt_w"/>
                                          </p:val>
                                        </p:tav>
                                      </p:tavLst>
                                    </p:anim>
                                    <p:anim calcmode="lin" valueType="num">
                                      <p:cBhvr>
                                        <p:cTn id="48" dur="500" fill="hold"/>
                                        <p:tgtEl>
                                          <p:spTgt spid="11939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3987" grpId="0" build="p"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11"/>
          <p:cNvSpPr>
            <a:spLocks noGrp="1" noChangeArrowheads="1"/>
          </p:cNvSpPr>
          <p:nvPr>
            <p:ph type="title"/>
          </p:nvPr>
        </p:nvSpPr>
        <p:spPr/>
        <p:txBody>
          <a:bodyPr/>
          <a:lstStyle/>
          <a:p>
            <a:pPr eaLnBrk="1" hangingPunct="1"/>
            <a:r>
              <a:rPr lang="en-US" smtClean="0"/>
              <a:t>Preaching </a:t>
            </a:r>
            <a:r>
              <a:rPr lang="en-US" smtClean="0">
                <a:solidFill>
                  <a:srgbClr val="E0014A"/>
                </a:solidFill>
              </a:rPr>
              <a:t>Jesus</a:t>
            </a:r>
          </a:p>
        </p:txBody>
      </p:sp>
      <p:sp>
        <p:nvSpPr>
          <p:cNvPr id="1196035" name="Rectangle 3"/>
          <p:cNvSpPr>
            <a:spLocks noGrp="1" noChangeArrowheads="1"/>
          </p:cNvSpPr>
          <p:nvPr>
            <p:ph type="body" idx="4294967295"/>
          </p:nvPr>
        </p:nvSpPr>
        <p:spPr>
          <a:xfrm>
            <a:off x="533400" y="1568450"/>
            <a:ext cx="8367713" cy="4525963"/>
          </a:xfrm>
          <a:solidFill>
            <a:srgbClr val="000080">
              <a:alpha val="74901"/>
            </a:srgbClr>
          </a:solidFill>
        </p:spPr>
        <p:txBody>
          <a:bodyPr/>
          <a:lstStyle/>
          <a:p>
            <a:pPr marL="6350" indent="7938" eaLnBrk="1" hangingPunct="1">
              <a:lnSpc>
                <a:spcPct val="80000"/>
              </a:lnSpc>
              <a:buFontTx/>
              <a:buNone/>
            </a:pPr>
            <a:r>
              <a:rPr lang="en-US" sz="2400" b="1" i="1" smtClean="0">
                <a:solidFill>
                  <a:schemeClr val="bg1"/>
                </a:solidFill>
                <a:latin typeface="Eras Medium ITC" pitchFamily="34" charset="0"/>
              </a:rPr>
              <a:t>Then Philip opened his mouth, and beginning from this Scripture he preached Jesus to him. </a:t>
            </a:r>
          </a:p>
          <a:p>
            <a:pPr marL="6350" indent="7938" eaLnBrk="1" hangingPunct="1">
              <a:lnSpc>
                <a:spcPct val="80000"/>
              </a:lnSpc>
              <a:buFontTx/>
              <a:buNone/>
            </a:pPr>
            <a:r>
              <a:rPr lang="en-US" sz="2400" b="1" i="1" smtClean="0">
                <a:solidFill>
                  <a:schemeClr val="bg1"/>
                </a:solidFill>
                <a:latin typeface="Eras Medium ITC" pitchFamily="34" charset="0"/>
              </a:rPr>
              <a:t>	As they went along the road they came to some water; and the eunuch said, "Look! Water! What prevents me from being baptized?" </a:t>
            </a:r>
          </a:p>
          <a:p>
            <a:pPr marL="6350" indent="7938" eaLnBrk="1" hangingPunct="1">
              <a:lnSpc>
                <a:spcPct val="80000"/>
              </a:lnSpc>
              <a:buFontTx/>
              <a:buNone/>
            </a:pPr>
            <a:r>
              <a:rPr lang="en-US" sz="2400" b="1" i="1" smtClean="0">
                <a:solidFill>
                  <a:schemeClr val="bg1"/>
                </a:solidFill>
                <a:latin typeface="Eras Medium ITC" pitchFamily="34" charset="0"/>
              </a:rPr>
              <a:t>And Philip said, "If you believe with all your heart, you may." And he answered and said, "I believe that Jesus Christ is the Son of God." </a:t>
            </a:r>
          </a:p>
          <a:p>
            <a:pPr marL="6350" indent="7938" eaLnBrk="1" hangingPunct="1">
              <a:lnSpc>
                <a:spcPct val="80000"/>
              </a:lnSpc>
              <a:buFontTx/>
              <a:buNone/>
            </a:pPr>
            <a:r>
              <a:rPr lang="en-US" sz="2400" b="1" i="1" smtClean="0">
                <a:solidFill>
                  <a:schemeClr val="bg1"/>
                </a:solidFill>
                <a:latin typeface="Eras Medium ITC" pitchFamily="34" charset="0"/>
              </a:rPr>
              <a:t>And he ordered the chariot to stop; and they both went down into the water, Philip as well as the eunuch, and he baptized him. </a:t>
            </a:r>
          </a:p>
          <a:p>
            <a:pPr marL="6350" indent="7938" eaLnBrk="1" hangingPunct="1">
              <a:lnSpc>
                <a:spcPct val="80000"/>
              </a:lnSpc>
              <a:buFontTx/>
              <a:buNone/>
            </a:pPr>
            <a:r>
              <a:rPr lang="en-US" sz="2400" b="1" i="1" smtClean="0">
                <a:solidFill>
                  <a:schemeClr val="bg1"/>
                </a:solidFill>
                <a:latin typeface="Eras Medium ITC" pitchFamily="34" charset="0"/>
              </a:rPr>
              <a:t>	When they came up out of the water, the Spirit of the Lord snatched Philip away; and the eunuch no longer saw him, but went on his way rejoicing.</a:t>
            </a:r>
            <a:r>
              <a:rPr lang="en-US" sz="2400" b="1" smtClean="0">
                <a:solidFill>
                  <a:schemeClr val="bg1"/>
                </a:solidFill>
                <a:latin typeface="Eras Medium ITC" pitchFamily="34" charset="0"/>
              </a:rPr>
              <a:t> </a:t>
            </a:r>
          </a:p>
        </p:txBody>
      </p:sp>
      <p:sp>
        <p:nvSpPr>
          <p:cNvPr id="1196036" name="Rectangle 4"/>
          <p:cNvSpPr>
            <a:spLocks noChangeArrowheads="1"/>
          </p:cNvSpPr>
          <p:nvPr/>
        </p:nvSpPr>
        <p:spPr bwMode="auto">
          <a:xfrm>
            <a:off x="2073275" y="1752600"/>
            <a:ext cx="2441575" cy="565150"/>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preached </a:t>
            </a:r>
            <a:r>
              <a:rPr lang="en-US" sz="2400" i="0" u="sng">
                <a:solidFill>
                  <a:srgbClr val="FFFF66"/>
                </a:solidFill>
                <a:effectLst>
                  <a:outerShdw blurRad="38100" dist="38100" dir="2700000" algn="tl">
                    <a:srgbClr val="000000"/>
                  </a:outerShdw>
                </a:effectLst>
                <a:latin typeface="Eras Bold ITC" pitchFamily="34" charset="0"/>
                <a:cs typeface="+mn-cs"/>
              </a:rPr>
              <a:t>Jesus</a:t>
            </a:r>
          </a:p>
        </p:txBody>
      </p:sp>
      <p:sp>
        <p:nvSpPr>
          <p:cNvPr id="1196037" name="Rectangle 5"/>
          <p:cNvSpPr>
            <a:spLocks noChangeArrowheads="1"/>
          </p:cNvSpPr>
          <p:nvPr/>
        </p:nvSpPr>
        <p:spPr bwMode="auto">
          <a:xfrm>
            <a:off x="2278063" y="2763838"/>
            <a:ext cx="1506537" cy="457200"/>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baptized</a:t>
            </a:r>
            <a:endParaRPr lang="en-US" sz="2400" i="0" u="sng">
              <a:solidFill>
                <a:srgbClr val="FFFF66"/>
              </a:solidFill>
              <a:effectLst>
                <a:outerShdw blurRad="38100" dist="38100" dir="2700000" algn="tl">
                  <a:srgbClr val="000000"/>
                </a:outerShdw>
              </a:effectLst>
              <a:latin typeface="Eras Bold ITC" pitchFamily="34" charset="0"/>
              <a:cs typeface="+mn-cs"/>
            </a:endParaRPr>
          </a:p>
        </p:txBody>
      </p:sp>
      <p:sp>
        <p:nvSpPr>
          <p:cNvPr id="1196038" name="Rectangle 6"/>
          <p:cNvSpPr>
            <a:spLocks noChangeArrowheads="1"/>
          </p:cNvSpPr>
          <p:nvPr/>
        </p:nvSpPr>
        <p:spPr bwMode="auto">
          <a:xfrm>
            <a:off x="4135438" y="5549900"/>
            <a:ext cx="1368425" cy="549275"/>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rejoicing</a:t>
            </a:r>
            <a:endParaRPr lang="en-US" sz="2400" i="0" u="sng">
              <a:solidFill>
                <a:srgbClr val="FFFF66"/>
              </a:solidFill>
              <a:effectLst>
                <a:outerShdw blurRad="38100" dist="38100" dir="2700000" algn="tl">
                  <a:srgbClr val="000000"/>
                </a:outerShdw>
              </a:effectLst>
              <a:latin typeface="Eras Bold ITC" pitchFamily="34" charset="0"/>
              <a:cs typeface="+mn-cs"/>
            </a:endParaRPr>
          </a:p>
        </p:txBody>
      </p:sp>
      <p:sp>
        <p:nvSpPr>
          <p:cNvPr id="1196039" name="AutoShape 7"/>
          <p:cNvSpPr>
            <a:spLocks noChangeArrowheads="1"/>
          </p:cNvSpPr>
          <p:nvPr/>
        </p:nvSpPr>
        <p:spPr bwMode="auto">
          <a:xfrm rot="18628405" flipH="1">
            <a:off x="1378744" y="2042319"/>
            <a:ext cx="1506538" cy="850900"/>
          </a:xfrm>
          <a:custGeom>
            <a:avLst/>
            <a:gdLst>
              <a:gd name="G0" fmla="+- 997350 0 0"/>
              <a:gd name="G1" fmla="+- -7916791 0 0"/>
              <a:gd name="G2" fmla="+- 997350 0 -7916791"/>
              <a:gd name="G3" fmla="+- 10800 0 0"/>
              <a:gd name="G4" fmla="+- 0 0 997350"/>
              <a:gd name="T0" fmla="*/ 360 256 1"/>
              <a:gd name="T1" fmla="*/ 0 256 1"/>
              <a:gd name="G5" fmla="+- G2 T0 T1"/>
              <a:gd name="G6" fmla="?: G2 G2 G5"/>
              <a:gd name="G7" fmla="+- 0 0 G6"/>
              <a:gd name="G8" fmla="+- 6289 0 0"/>
              <a:gd name="G9" fmla="+- 0 0 -7916791"/>
              <a:gd name="G10" fmla="+- 6289 0 2700"/>
              <a:gd name="G11" fmla="cos G10 997350"/>
              <a:gd name="G12" fmla="sin G10 997350"/>
              <a:gd name="G13" fmla="cos 13500 997350"/>
              <a:gd name="G14" fmla="sin 13500 997350"/>
              <a:gd name="G15" fmla="+- G11 10800 0"/>
              <a:gd name="G16" fmla="+- G12 10800 0"/>
              <a:gd name="G17" fmla="+- G13 10800 0"/>
              <a:gd name="G18" fmla="+- G14 10800 0"/>
              <a:gd name="G19" fmla="*/ 6289 1 2"/>
              <a:gd name="G20" fmla="+- G19 5400 0"/>
              <a:gd name="G21" fmla="cos G20 997350"/>
              <a:gd name="G22" fmla="sin G20 997350"/>
              <a:gd name="G23" fmla="+- G21 10800 0"/>
              <a:gd name="G24" fmla="+- G12 G23 G22"/>
              <a:gd name="G25" fmla="+- G22 G23 G11"/>
              <a:gd name="G26" fmla="cos 10800 997350"/>
              <a:gd name="G27" fmla="sin 10800 997350"/>
              <a:gd name="G28" fmla="cos 6289 997350"/>
              <a:gd name="G29" fmla="sin 6289 997350"/>
              <a:gd name="G30" fmla="+- G26 10800 0"/>
              <a:gd name="G31" fmla="+- G27 10800 0"/>
              <a:gd name="G32" fmla="+- G28 10800 0"/>
              <a:gd name="G33" fmla="+- G29 10800 0"/>
              <a:gd name="G34" fmla="+- G19 5400 0"/>
              <a:gd name="G35" fmla="cos G34 -7916791"/>
              <a:gd name="G36" fmla="sin G34 -7916791"/>
              <a:gd name="G37" fmla="+/ -7916791 997350 2"/>
              <a:gd name="T2" fmla="*/ 180 256 1"/>
              <a:gd name="T3" fmla="*/ 0 256 1"/>
              <a:gd name="G38" fmla="+- G37 T2 T3"/>
              <a:gd name="G39" fmla="?: G2 G37 G38"/>
              <a:gd name="G40" fmla="cos 10800 G39"/>
              <a:gd name="G41" fmla="sin 10800 G39"/>
              <a:gd name="G42" fmla="cos 6289 G39"/>
              <a:gd name="G43" fmla="sin 6289 G39"/>
              <a:gd name="G44" fmla="+- G40 10800 0"/>
              <a:gd name="G45" fmla="+- G41 10800 0"/>
              <a:gd name="G46" fmla="+- G42 10800 0"/>
              <a:gd name="G47" fmla="+- G43 10800 0"/>
              <a:gd name="G48" fmla="+- G35 10800 0"/>
              <a:gd name="G49" fmla="+- G36 10800 0"/>
              <a:gd name="T4" fmla="*/ 17331 w 21600"/>
              <a:gd name="T5" fmla="*/ 2198 h 21600"/>
              <a:gd name="T6" fmla="*/ 6424 w 21600"/>
              <a:gd name="T7" fmla="*/ 3460 h 21600"/>
              <a:gd name="T8" fmla="*/ 14603 w 21600"/>
              <a:gd name="T9" fmla="*/ 5791 h 21600"/>
              <a:gd name="T10" fmla="*/ 23826 w 21600"/>
              <a:gd name="T11" fmla="*/ 14343 h 21600"/>
              <a:gd name="T12" fmla="*/ 17744 w 21600"/>
              <a:gd name="T13" fmla="*/ 17825 h 21600"/>
              <a:gd name="T14" fmla="*/ 14263 w 21600"/>
              <a:gd name="T15" fmla="*/ 1174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868" y="12450"/>
                </a:moveTo>
                <a:cubicBezTo>
                  <a:pt x="17014" y="11912"/>
                  <a:pt x="17089" y="11357"/>
                  <a:pt x="17089" y="10800"/>
                </a:cubicBezTo>
                <a:cubicBezTo>
                  <a:pt x="17089" y="7326"/>
                  <a:pt x="14273" y="4511"/>
                  <a:pt x="10800" y="4511"/>
                </a:cubicBezTo>
                <a:cubicBezTo>
                  <a:pt x="9666" y="4510"/>
                  <a:pt x="8553" y="4817"/>
                  <a:pt x="7579" y="5398"/>
                </a:cubicBezTo>
                <a:lnTo>
                  <a:pt x="5269" y="1523"/>
                </a:lnTo>
                <a:cubicBezTo>
                  <a:pt x="6942" y="526"/>
                  <a:pt x="8853" y="-1"/>
                  <a:pt x="10800" y="0"/>
                </a:cubicBezTo>
                <a:cubicBezTo>
                  <a:pt x="16764" y="0"/>
                  <a:pt x="21600" y="4835"/>
                  <a:pt x="21600" y="10800"/>
                </a:cubicBezTo>
                <a:cubicBezTo>
                  <a:pt x="21600" y="11757"/>
                  <a:pt x="21472" y="12710"/>
                  <a:pt x="21221" y="13634"/>
                </a:cubicBezTo>
                <a:lnTo>
                  <a:pt x="23826" y="14343"/>
                </a:lnTo>
                <a:lnTo>
                  <a:pt x="17744" y="17825"/>
                </a:lnTo>
                <a:lnTo>
                  <a:pt x="14263" y="11742"/>
                </a:lnTo>
                <a:lnTo>
                  <a:pt x="16868" y="12450"/>
                </a:lnTo>
                <a:close/>
              </a:path>
            </a:pathLst>
          </a:custGeom>
          <a:solidFill>
            <a:srgbClr val="92D05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196040" name="AutoShape 8"/>
          <p:cNvSpPr>
            <a:spLocks noChangeArrowheads="1"/>
          </p:cNvSpPr>
          <p:nvPr/>
        </p:nvSpPr>
        <p:spPr bwMode="auto">
          <a:xfrm rot="-437758">
            <a:off x="1622425" y="2746375"/>
            <a:ext cx="4926013" cy="3406775"/>
          </a:xfrm>
          <a:custGeom>
            <a:avLst/>
            <a:gdLst>
              <a:gd name="G0" fmla="+- 2641559 0 0"/>
              <a:gd name="G1" fmla="+- -6378879 0 0"/>
              <a:gd name="G2" fmla="+- 2641559 0 -6378879"/>
              <a:gd name="G3" fmla="+- 10800 0 0"/>
              <a:gd name="G4" fmla="+- 0 0 2641559"/>
              <a:gd name="T0" fmla="*/ 360 256 1"/>
              <a:gd name="T1" fmla="*/ 0 256 1"/>
              <a:gd name="G5" fmla="+- G2 T0 T1"/>
              <a:gd name="G6" fmla="?: G2 G2 G5"/>
              <a:gd name="G7" fmla="+- 0 0 G6"/>
              <a:gd name="G8" fmla="+- 8383 0 0"/>
              <a:gd name="G9" fmla="+- 0 0 -6378879"/>
              <a:gd name="G10" fmla="+- 8383 0 2700"/>
              <a:gd name="G11" fmla="cos G10 2641559"/>
              <a:gd name="G12" fmla="sin G10 2641559"/>
              <a:gd name="G13" fmla="cos 13500 2641559"/>
              <a:gd name="G14" fmla="sin 13500 2641559"/>
              <a:gd name="G15" fmla="+- G11 10800 0"/>
              <a:gd name="G16" fmla="+- G12 10800 0"/>
              <a:gd name="G17" fmla="+- G13 10800 0"/>
              <a:gd name="G18" fmla="+- G14 10800 0"/>
              <a:gd name="G19" fmla="*/ 8383 1 2"/>
              <a:gd name="G20" fmla="+- G19 5400 0"/>
              <a:gd name="G21" fmla="cos G20 2641559"/>
              <a:gd name="G22" fmla="sin G20 2641559"/>
              <a:gd name="G23" fmla="+- G21 10800 0"/>
              <a:gd name="G24" fmla="+- G12 G23 G22"/>
              <a:gd name="G25" fmla="+- G22 G23 G11"/>
              <a:gd name="G26" fmla="cos 10800 2641559"/>
              <a:gd name="G27" fmla="sin 10800 2641559"/>
              <a:gd name="G28" fmla="cos 8383 2641559"/>
              <a:gd name="G29" fmla="sin 8383 2641559"/>
              <a:gd name="G30" fmla="+- G26 10800 0"/>
              <a:gd name="G31" fmla="+- G27 10800 0"/>
              <a:gd name="G32" fmla="+- G28 10800 0"/>
              <a:gd name="G33" fmla="+- G29 10800 0"/>
              <a:gd name="G34" fmla="+- G19 5400 0"/>
              <a:gd name="G35" fmla="cos G34 -6378879"/>
              <a:gd name="G36" fmla="sin G34 -6378879"/>
              <a:gd name="G37" fmla="+/ -6378879 2641559 2"/>
              <a:gd name="T2" fmla="*/ 180 256 1"/>
              <a:gd name="T3" fmla="*/ 0 256 1"/>
              <a:gd name="G38" fmla="+- G37 T2 T3"/>
              <a:gd name="G39" fmla="?: G2 G37 G38"/>
              <a:gd name="G40" fmla="cos 10800 G39"/>
              <a:gd name="G41" fmla="sin 10800 G39"/>
              <a:gd name="G42" fmla="cos 8383 G39"/>
              <a:gd name="G43" fmla="sin 8383 G39"/>
              <a:gd name="G44" fmla="+- G40 10800 0"/>
              <a:gd name="G45" fmla="+- G41 10800 0"/>
              <a:gd name="G46" fmla="+- G42 10800 0"/>
              <a:gd name="G47" fmla="+- G43 10800 0"/>
              <a:gd name="G48" fmla="+- G35 10800 0"/>
              <a:gd name="G49" fmla="+- G36 10800 0"/>
              <a:gd name="T4" fmla="*/ 20290 w 21600"/>
              <a:gd name="T5" fmla="*/ 5644 h 21600"/>
              <a:gd name="T6" fmla="*/ 9575 w 21600"/>
              <a:gd name="T7" fmla="*/ 1286 h 21600"/>
              <a:gd name="T8" fmla="*/ 18166 w 21600"/>
              <a:gd name="T9" fmla="*/ 6798 h 21600"/>
              <a:gd name="T10" fmla="*/ 21094 w 21600"/>
              <a:gd name="T11" fmla="*/ 19532 h 21600"/>
              <a:gd name="T12" fmla="*/ 15586 w 21600"/>
              <a:gd name="T13" fmla="*/ 19985 h 21600"/>
              <a:gd name="T14" fmla="*/ 15133 w 21600"/>
              <a:gd name="T15" fmla="*/ 14476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192" y="16222"/>
                </a:moveTo>
                <a:cubicBezTo>
                  <a:pt x="18477" y="14708"/>
                  <a:pt x="19183" y="12786"/>
                  <a:pt x="19183" y="10800"/>
                </a:cubicBezTo>
                <a:cubicBezTo>
                  <a:pt x="19183" y="6170"/>
                  <a:pt x="15429" y="2417"/>
                  <a:pt x="10800" y="2417"/>
                </a:cubicBezTo>
                <a:cubicBezTo>
                  <a:pt x="10442" y="2416"/>
                  <a:pt x="10084" y="2439"/>
                  <a:pt x="9729" y="2485"/>
                </a:cubicBezTo>
                <a:lnTo>
                  <a:pt x="9421" y="88"/>
                </a:lnTo>
                <a:cubicBezTo>
                  <a:pt x="9878" y="29"/>
                  <a:pt x="10339" y="-1"/>
                  <a:pt x="10800" y="0"/>
                </a:cubicBezTo>
                <a:cubicBezTo>
                  <a:pt x="16764" y="0"/>
                  <a:pt x="21600" y="4835"/>
                  <a:pt x="21600" y="10800"/>
                </a:cubicBezTo>
                <a:cubicBezTo>
                  <a:pt x="21600" y="13359"/>
                  <a:pt x="20691" y="15834"/>
                  <a:pt x="19035" y="17786"/>
                </a:cubicBezTo>
                <a:lnTo>
                  <a:pt x="21094" y="19532"/>
                </a:lnTo>
                <a:lnTo>
                  <a:pt x="15586" y="19985"/>
                </a:lnTo>
                <a:lnTo>
                  <a:pt x="15133" y="14476"/>
                </a:lnTo>
                <a:lnTo>
                  <a:pt x="17192" y="16222"/>
                </a:lnTo>
                <a:close/>
              </a:path>
            </a:pathLst>
          </a:custGeom>
          <a:solidFill>
            <a:srgbClr val="92D05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43731" name="Rectangle 10"/>
          <p:cNvSpPr>
            <a:spLocks noChangeArrowheads="1"/>
          </p:cNvSpPr>
          <p:nvPr/>
        </p:nvSpPr>
        <p:spPr bwMode="auto">
          <a:xfrm>
            <a:off x="474663" y="1162050"/>
            <a:ext cx="185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7934"/>
                </a:solidFill>
              </a:rPr>
              <a:t>Acts 8:35-39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196035">
                                            <p:bg/>
                                          </p:spTgt>
                                        </p:tgtEl>
                                        <p:attrNameLst>
                                          <p:attrName>style.visibility</p:attrName>
                                        </p:attrNameLst>
                                      </p:cBhvr>
                                      <p:to>
                                        <p:strVal val="visible"/>
                                      </p:to>
                                    </p:set>
                                    <p:animEffect transition="in" filter="fade">
                                      <p:cBhvr>
                                        <p:cTn id="7" dur="1000"/>
                                        <p:tgtEl>
                                          <p:spTgt spid="1196035">
                                            <p:bg/>
                                          </p:spTgt>
                                        </p:tgtEl>
                                      </p:cBhvr>
                                    </p:animEffect>
                                    <p:anim calcmode="lin" valueType="num">
                                      <p:cBhvr>
                                        <p:cTn id="8" dur="1000" fill="hold"/>
                                        <p:tgtEl>
                                          <p:spTgt spid="1196035">
                                            <p:bg/>
                                          </p:spTgt>
                                        </p:tgtEl>
                                        <p:attrNameLst>
                                          <p:attrName>ppt_x</p:attrName>
                                        </p:attrNameLst>
                                      </p:cBhvr>
                                      <p:tavLst>
                                        <p:tav tm="0">
                                          <p:val>
                                            <p:strVal val="#ppt_x"/>
                                          </p:val>
                                        </p:tav>
                                        <p:tav tm="100000">
                                          <p:val>
                                            <p:strVal val="#ppt_x"/>
                                          </p:val>
                                        </p:tav>
                                      </p:tavLst>
                                    </p:anim>
                                    <p:anim calcmode="lin" valueType="num">
                                      <p:cBhvr>
                                        <p:cTn id="9" dur="1000" fill="hold"/>
                                        <p:tgtEl>
                                          <p:spTgt spid="1196035">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96035">
                                            <p:txEl>
                                              <p:pRg st="0" end="0"/>
                                            </p:txEl>
                                          </p:spTgt>
                                        </p:tgtEl>
                                        <p:attrNameLst>
                                          <p:attrName>style.visibility</p:attrName>
                                        </p:attrNameLst>
                                      </p:cBhvr>
                                      <p:to>
                                        <p:strVal val="visible"/>
                                      </p:to>
                                    </p:set>
                                    <p:animEffect transition="in" filter="fade">
                                      <p:cBhvr>
                                        <p:cTn id="12" dur="1000"/>
                                        <p:tgtEl>
                                          <p:spTgt spid="1196035">
                                            <p:txEl>
                                              <p:pRg st="0" end="0"/>
                                            </p:txEl>
                                          </p:spTgt>
                                        </p:tgtEl>
                                      </p:cBhvr>
                                    </p:animEffect>
                                    <p:anim calcmode="lin" valueType="num">
                                      <p:cBhvr>
                                        <p:cTn id="13" dur="1000" fill="hold"/>
                                        <p:tgtEl>
                                          <p:spTgt spid="1196035">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196035">
                                            <p:txEl>
                                              <p:pRg st="0" end="0"/>
                                            </p:txEl>
                                          </p:spTgt>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196035">
                                            <p:txEl>
                                              <p:pRg st="1" end="1"/>
                                            </p:txEl>
                                          </p:spTgt>
                                        </p:tgtEl>
                                        <p:attrNameLst>
                                          <p:attrName>style.visibility</p:attrName>
                                        </p:attrNameLst>
                                      </p:cBhvr>
                                      <p:to>
                                        <p:strVal val="visible"/>
                                      </p:to>
                                    </p:set>
                                    <p:animEffect transition="in" filter="fade">
                                      <p:cBhvr>
                                        <p:cTn id="18" dur="2000"/>
                                        <p:tgtEl>
                                          <p:spTgt spid="1196035">
                                            <p:txEl>
                                              <p:pRg st="1" end="1"/>
                                            </p:txEl>
                                          </p:spTgt>
                                        </p:tgtEl>
                                      </p:cBhvr>
                                    </p:animEffect>
                                    <p:anim calcmode="lin" valueType="num">
                                      <p:cBhvr>
                                        <p:cTn id="19" dur="2000" fill="hold"/>
                                        <p:tgtEl>
                                          <p:spTgt spid="1196035">
                                            <p:txEl>
                                              <p:pRg st="1" end="1"/>
                                            </p:txEl>
                                          </p:spTgt>
                                        </p:tgtEl>
                                        <p:attrNameLst>
                                          <p:attrName>ppt_x</p:attrName>
                                        </p:attrNameLst>
                                      </p:cBhvr>
                                      <p:tavLst>
                                        <p:tav tm="0">
                                          <p:val>
                                            <p:strVal val="#ppt_x"/>
                                          </p:val>
                                        </p:tav>
                                        <p:tav tm="100000">
                                          <p:val>
                                            <p:strVal val="#ppt_x"/>
                                          </p:val>
                                        </p:tav>
                                      </p:tavLst>
                                    </p:anim>
                                    <p:anim calcmode="lin" valueType="num">
                                      <p:cBhvr>
                                        <p:cTn id="20" dur="2000" fill="hold"/>
                                        <p:tgtEl>
                                          <p:spTgt spid="1196035">
                                            <p:txEl>
                                              <p:pRg st="1" end="1"/>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3000"/>
                            </p:stCondLst>
                            <p:childTnLst>
                              <p:par>
                                <p:cTn id="22" presetID="47" presetClass="entr" presetSubtype="0" fill="hold" grpId="0" nodeType="afterEffect">
                                  <p:stCondLst>
                                    <p:cond delay="0"/>
                                  </p:stCondLst>
                                  <p:childTnLst>
                                    <p:set>
                                      <p:cBhvr>
                                        <p:cTn id="23" dur="1" fill="hold">
                                          <p:stCondLst>
                                            <p:cond delay="0"/>
                                          </p:stCondLst>
                                        </p:cTn>
                                        <p:tgtEl>
                                          <p:spTgt spid="1196035">
                                            <p:txEl>
                                              <p:pRg st="2" end="2"/>
                                            </p:txEl>
                                          </p:spTgt>
                                        </p:tgtEl>
                                        <p:attrNameLst>
                                          <p:attrName>style.visibility</p:attrName>
                                        </p:attrNameLst>
                                      </p:cBhvr>
                                      <p:to>
                                        <p:strVal val="visible"/>
                                      </p:to>
                                    </p:set>
                                    <p:animEffect transition="in" filter="fade">
                                      <p:cBhvr>
                                        <p:cTn id="24" dur="2000"/>
                                        <p:tgtEl>
                                          <p:spTgt spid="1196035">
                                            <p:txEl>
                                              <p:pRg st="2" end="2"/>
                                            </p:txEl>
                                          </p:spTgt>
                                        </p:tgtEl>
                                      </p:cBhvr>
                                    </p:animEffect>
                                    <p:anim calcmode="lin" valueType="num">
                                      <p:cBhvr>
                                        <p:cTn id="25" dur="2000" fill="hold"/>
                                        <p:tgtEl>
                                          <p:spTgt spid="1196035">
                                            <p:txEl>
                                              <p:pRg st="2" end="2"/>
                                            </p:txEl>
                                          </p:spTgt>
                                        </p:tgtEl>
                                        <p:attrNameLst>
                                          <p:attrName>ppt_x</p:attrName>
                                        </p:attrNameLst>
                                      </p:cBhvr>
                                      <p:tavLst>
                                        <p:tav tm="0">
                                          <p:val>
                                            <p:strVal val="#ppt_x"/>
                                          </p:val>
                                        </p:tav>
                                        <p:tav tm="100000">
                                          <p:val>
                                            <p:strVal val="#ppt_x"/>
                                          </p:val>
                                        </p:tav>
                                      </p:tavLst>
                                    </p:anim>
                                    <p:anim calcmode="lin" valueType="num">
                                      <p:cBhvr>
                                        <p:cTn id="26" dur="2000" fill="hold"/>
                                        <p:tgtEl>
                                          <p:spTgt spid="1196035">
                                            <p:txEl>
                                              <p:pRg st="2" end="2"/>
                                            </p:txEl>
                                          </p:spTgt>
                                        </p:tgtEl>
                                        <p:attrNameLst>
                                          <p:attrName>ppt_y</p:attrName>
                                        </p:attrNameLst>
                                      </p:cBhvr>
                                      <p:tavLst>
                                        <p:tav tm="0">
                                          <p:val>
                                            <p:strVal val="#ppt_y-.1"/>
                                          </p:val>
                                        </p:tav>
                                        <p:tav tm="100000">
                                          <p:val>
                                            <p:strVal val="#ppt_y"/>
                                          </p:val>
                                        </p:tav>
                                      </p:tavLst>
                                    </p:anim>
                                  </p:childTnLst>
                                </p:cTn>
                              </p:par>
                            </p:childTnLst>
                          </p:cTn>
                        </p:par>
                        <p:par>
                          <p:cTn id="27" fill="hold" nodeType="afterGroup">
                            <p:stCondLst>
                              <p:cond delay="5000"/>
                            </p:stCondLst>
                            <p:childTnLst>
                              <p:par>
                                <p:cTn id="28" presetID="47" presetClass="entr" presetSubtype="0" fill="hold" grpId="0" nodeType="afterEffect">
                                  <p:stCondLst>
                                    <p:cond delay="0"/>
                                  </p:stCondLst>
                                  <p:childTnLst>
                                    <p:set>
                                      <p:cBhvr>
                                        <p:cTn id="29" dur="1" fill="hold">
                                          <p:stCondLst>
                                            <p:cond delay="0"/>
                                          </p:stCondLst>
                                        </p:cTn>
                                        <p:tgtEl>
                                          <p:spTgt spid="1196035">
                                            <p:txEl>
                                              <p:pRg st="3" end="3"/>
                                            </p:txEl>
                                          </p:spTgt>
                                        </p:tgtEl>
                                        <p:attrNameLst>
                                          <p:attrName>style.visibility</p:attrName>
                                        </p:attrNameLst>
                                      </p:cBhvr>
                                      <p:to>
                                        <p:strVal val="visible"/>
                                      </p:to>
                                    </p:set>
                                    <p:animEffect transition="in" filter="fade">
                                      <p:cBhvr>
                                        <p:cTn id="30" dur="2000"/>
                                        <p:tgtEl>
                                          <p:spTgt spid="1196035">
                                            <p:txEl>
                                              <p:pRg st="3" end="3"/>
                                            </p:txEl>
                                          </p:spTgt>
                                        </p:tgtEl>
                                      </p:cBhvr>
                                    </p:animEffect>
                                    <p:anim calcmode="lin" valueType="num">
                                      <p:cBhvr>
                                        <p:cTn id="31" dur="2000" fill="hold"/>
                                        <p:tgtEl>
                                          <p:spTgt spid="1196035">
                                            <p:txEl>
                                              <p:pRg st="3" end="3"/>
                                            </p:txEl>
                                          </p:spTgt>
                                        </p:tgtEl>
                                        <p:attrNameLst>
                                          <p:attrName>ppt_x</p:attrName>
                                        </p:attrNameLst>
                                      </p:cBhvr>
                                      <p:tavLst>
                                        <p:tav tm="0">
                                          <p:val>
                                            <p:strVal val="#ppt_x"/>
                                          </p:val>
                                        </p:tav>
                                        <p:tav tm="100000">
                                          <p:val>
                                            <p:strVal val="#ppt_x"/>
                                          </p:val>
                                        </p:tav>
                                      </p:tavLst>
                                    </p:anim>
                                    <p:anim calcmode="lin" valueType="num">
                                      <p:cBhvr>
                                        <p:cTn id="32" dur="2000" fill="hold"/>
                                        <p:tgtEl>
                                          <p:spTgt spid="1196035">
                                            <p:txEl>
                                              <p:pRg st="3" end="3"/>
                                            </p:txEl>
                                          </p:spTgt>
                                        </p:tgtEl>
                                        <p:attrNameLst>
                                          <p:attrName>ppt_y</p:attrName>
                                        </p:attrNameLst>
                                      </p:cBhvr>
                                      <p:tavLst>
                                        <p:tav tm="0">
                                          <p:val>
                                            <p:strVal val="#ppt_y-.1"/>
                                          </p:val>
                                        </p:tav>
                                        <p:tav tm="100000">
                                          <p:val>
                                            <p:strVal val="#ppt_y"/>
                                          </p:val>
                                        </p:tav>
                                      </p:tavLst>
                                    </p:anim>
                                  </p:childTnLst>
                                </p:cTn>
                              </p:par>
                            </p:childTnLst>
                          </p:cTn>
                        </p:par>
                        <p:par>
                          <p:cTn id="33" fill="hold" nodeType="afterGroup">
                            <p:stCondLst>
                              <p:cond delay="7000"/>
                            </p:stCondLst>
                            <p:childTnLst>
                              <p:par>
                                <p:cTn id="34" presetID="47" presetClass="entr" presetSubtype="0" fill="hold" grpId="0" nodeType="afterEffect">
                                  <p:stCondLst>
                                    <p:cond delay="0"/>
                                  </p:stCondLst>
                                  <p:childTnLst>
                                    <p:set>
                                      <p:cBhvr>
                                        <p:cTn id="35" dur="1" fill="hold">
                                          <p:stCondLst>
                                            <p:cond delay="0"/>
                                          </p:stCondLst>
                                        </p:cTn>
                                        <p:tgtEl>
                                          <p:spTgt spid="1196035">
                                            <p:txEl>
                                              <p:pRg st="4" end="4"/>
                                            </p:txEl>
                                          </p:spTgt>
                                        </p:tgtEl>
                                        <p:attrNameLst>
                                          <p:attrName>style.visibility</p:attrName>
                                        </p:attrNameLst>
                                      </p:cBhvr>
                                      <p:to>
                                        <p:strVal val="visible"/>
                                      </p:to>
                                    </p:set>
                                    <p:animEffect transition="in" filter="fade">
                                      <p:cBhvr>
                                        <p:cTn id="36" dur="2000"/>
                                        <p:tgtEl>
                                          <p:spTgt spid="1196035">
                                            <p:txEl>
                                              <p:pRg st="4" end="4"/>
                                            </p:txEl>
                                          </p:spTgt>
                                        </p:tgtEl>
                                      </p:cBhvr>
                                    </p:animEffect>
                                    <p:anim calcmode="lin" valueType="num">
                                      <p:cBhvr>
                                        <p:cTn id="37" dur="2000" fill="hold"/>
                                        <p:tgtEl>
                                          <p:spTgt spid="1196035">
                                            <p:txEl>
                                              <p:pRg st="4" end="4"/>
                                            </p:txEl>
                                          </p:spTgt>
                                        </p:tgtEl>
                                        <p:attrNameLst>
                                          <p:attrName>ppt_x</p:attrName>
                                        </p:attrNameLst>
                                      </p:cBhvr>
                                      <p:tavLst>
                                        <p:tav tm="0">
                                          <p:val>
                                            <p:strVal val="#ppt_x"/>
                                          </p:val>
                                        </p:tav>
                                        <p:tav tm="100000">
                                          <p:val>
                                            <p:strVal val="#ppt_x"/>
                                          </p:val>
                                        </p:tav>
                                      </p:tavLst>
                                    </p:anim>
                                    <p:anim calcmode="lin" valueType="num">
                                      <p:cBhvr>
                                        <p:cTn id="38" dur="2000" fill="hold"/>
                                        <p:tgtEl>
                                          <p:spTgt spid="119603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196036"/>
                                        </p:tgtEl>
                                        <p:attrNameLst>
                                          <p:attrName>style.visibility</p:attrName>
                                        </p:attrNameLst>
                                      </p:cBhvr>
                                      <p:to>
                                        <p:strVal val="visible"/>
                                      </p:to>
                                    </p:set>
                                    <p:anim calcmode="lin" valueType="num">
                                      <p:cBhvr additive="base">
                                        <p:cTn id="43" dur="500" fill="hold"/>
                                        <p:tgtEl>
                                          <p:spTgt spid="1196036"/>
                                        </p:tgtEl>
                                        <p:attrNameLst>
                                          <p:attrName>ppt_x</p:attrName>
                                        </p:attrNameLst>
                                      </p:cBhvr>
                                      <p:tavLst>
                                        <p:tav tm="0">
                                          <p:val>
                                            <p:strVal val="#ppt_x"/>
                                          </p:val>
                                        </p:tav>
                                        <p:tav tm="100000">
                                          <p:val>
                                            <p:strVal val="#ppt_x"/>
                                          </p:val>
                                        </p:tav>
                                      </p:tavLst>
                                    </p:anim>
                                    <p:anim calcmode="lin" valueType="num">
                                      <p:cBhvr additive="base">
                                        <p:cTn id="44" dur="500" fill="hold"/>
                                        <p:tgtEl>
                                          <p:spTgt spid="119603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7" presetClass="entr" presetSubtype="1" fill="hold" nodeType="clickEffect">
                                  <p:stCondLst>
                                    <p:cond delay="0"/>
                                  </p:stCondLst>
                                  <p:childTnLst>
                                    <p:set>
                                      <p:cBhvr>
                                        <p:cTn id="48" dur="1" fill="hold">
                                          <p:stCondLst>
                                            <p:cond delay="0"/>
                                          </p:stCondLst>
                                        </p:cTn>
                                        <p:tgtEl>
                                          <p:spTgt spid="1196039"/>
                                        </p:tgtEl>
                                        <p:attrNameLst>
                                          <p:attrName>style.visibility</p:attrName>
                                        </p:attrNameLst>
                                      </p:cBhvr>
                                      <p:to>
                                        <p:strVal val="visible"/>
                                      </p:to>
                                    </p:set>
                                    <p:anim calcmode="lin" valueType="num">
                                      <p:cBhvr>
                                        <p:cTn id="49" dur="500" fill="hold"/>
                                        <p:tgtEl>
                                          <p:spTgt spid="1196039"/>
                                        </p:tgtEl>
                                        <p:attrNameLst>
                                          <p:attrName>ppt_x</p:attrName>
                                        </p:attrNameLst>
                                      </p:cBhvr>
                                      <p:tavLst>
                                        <p:tav tm="0">
                                          <p:val>
                                            <p:strVal val="#ppt_x"/>
                                          </p:val>
                                        </p:tav>
                                        <p:tav tm="100000">
                                          <p:val>
                                            <p:strVal val="#ppt_x"/>
                                          </p:val>
                                        </p:tav>
                                      </p:tavLst>
                                    </p:anim>
                                    <p:anim calcmode="lin" valueType="num">
                                      <p:cBhvr>
                                        <p:cTn id="50" dur="500" fill="hold"/>
                                        <p:tgtEl>
                                          <p:spTgt spid="1196039"/>
                                        </p:tgtEl>
                                        <p:attrNameLst>
                                          <p:attrName>ppt_y</p:attrName>
                                        </p:attrNameLst>
                                      </p:cBhvr>
                                      <p:tavLst>
                                        <p:tav tm="0">
                                          <p:val>
                                            <p:strVal val="#ppt_y-#ppt_h/2"/>
                                          </p:val>
                                        </p:tav>
                                        <p:tav tm="100000">
                                          <p:val>
                                            <p:strVal val="#ppt_y"/>
                                          </p:val>
                                        </p:tav>
                                      </p:tavLst>
                                    </p:anim>
                                    <p:anim calcmode="lin" valueType="num">
                                      <p:cBhvr>
                                        <p:cTn id="51" dur="500" fill="hold"/>
                                        <p:tgtEl>
                                          <p:spTgt spid="1196039"/>
                                        </p:tgtEl>
                                        <p:attrNameLst>
                                          <p:attrName>ppt_w</p:attrName>
                                        </p:attrNameLst>
                                      </p:cBhvr>
                                      <p:tavLst>
                                        <p:tav tm="0">
                                          <p:val>
                                            <p:strVal val="#ppt_w"/>
                                          </p:val>
                                        </p:tav>
                                        <p:tav tm="100000">
                                          <p:val>
                                            <p:strVal val="#ppt_w"/>
                                          </p:val>
                                        </p:tav>
                                      </p:tavLst>
                                    </p:anim>
                                    <p:anim calcmode="lin" valueType="num">
                                      <p:cBhvr>
                                        <p:cTn id="52" dur="500" fill="hold"/>
                                        <p:tgtEl>
                                          <p:spTgt spid="1196039"/>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 presetClass="entr" presetSubtype="4" fill="hold" nodeType="afterEffect">
                                  <p:stCondLst>
                                    <p:cond delay="0"/>
                                  </p:stCondLst>
                                  <p:childTnLst>
                                    <p:set>
                                      <p:cBhvr>
                                        <p:cTn id="55" dur="1" fill="hold">
                                          <p:stCondLst>
                                            <p:cond delay="0"/>
                                          </p:stCondLst>
                                        </p:cTn>
                                        <p:tgtEl>
                                          <p:spTgt spid="1196037"/>
                                        </p:tgtEl>
                                        <p:attrNameLst>
                                          <p:attrName>style.visibility</p:attrName>
                                        </p:attrNameLst>
                                      </p:cBhvr>
                                      <p:to>
                                        <p:strVal val="visible"/>
                                      </p:to>
                                    </p:set>
                                    <p:anim calcmode="lin" valueType="num">
                                      <p:cBhvr additive="base">
                                        <p:cTn id="56" dur="500" fill="hold"/>
                                        <p:tgtEl>
                                          <p:spTgt spid="1196037"/>
                                        </p:tgtEl>
                                        <p:attrNameLst>
                                          <p:attrName>ppt_x</p:attrName>
                                        </p:attrNameLst>
                                      </p:cBhvr>
                                      <p:tavLst>
                                        <p:tav tm="0">
                                          <p:val>
                                            <p:strVal val="#ppt_x"/>
                                          </p:val>
                                        </p:tav>
                                        <p:tav tm="100000">
                                          <p:val>
                                            <p:strVal val="#ppt_x"/>
                                          </p:val>
                                        </p:tav>
                                      </p:tavLst>
                                    </p:anim>
                                    <p:anim calcmode="lin" valueType="num">
                                      <p:cBhvr additive="base">
                                        <p:cTn id="57" dur="500" fill="hold"/>
                                        <p:tgtEl>
                                          <p:spTgt spid="1196037"/>
                                        </p:tgtEl>
                                        <p:attrNameLst>
                                          <p:attrName>ppt_y</p:attrName>
                                        </p:attrNameLst>
                                      </p:cBhvr>
                                      <p:tavLst>
                                        <p:tav tm="0">
                                          <p:val>
                                            <p:strVal val="1+#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17" presetClass="entr" presetSubtype="1" fill="hold" nodeType="clickEffect">
                                  <p:stCondLst>
                                    <p:cond delay="0"/>
                                  </p:stCondLst>
                                  <p:childTnLst>
                                    <p:set>
                                      <p:cBhvr>
                                        <p:cTn id="61" dur="1" fill="hold">
                                          <p:stCondLst>
                                            <p:cond delay="0"/>
                                          </p:stCondLst>
                                        </p:cTn>
                                        <p:tgtEl>
                                          <p:spTgt spid="1196040"/>
                                        </p:tgtEl>
                                        <p:attrNameLst>
                                          <p:attrName>style.visibility</p:attrName>
                                        </p:attrNameLst>
                                      </p:cBhvr>
                                      <p:to>
                                        <p:strVal val="visible"/>
                                      </p:to>
                                    </p:set>
                                    <p:anim calcmode="lin" valueType="num">
                                      <p:cBhvr>
                                        <p:cTn id="62" dur="500" fill="hold"/>
                                        <p:tgtEl>
                                          <p:spTgt spid="1196040"/>
                                        </p:tgtEl>
                                        <p:attrNameLst>
                                          <p:attrName>ppt_x</p:attrName>
                                        </p:attrNameLst>
                                      </p:cBhvr>
                                      <p:tavLst>
                                        <p:tav tm="0">
                                          <p:val>
                                            <p:strVal val="#ppt_x"/>
                                          </p:val>
                                        </p:tav>
                                        <p:tav tm="100000">
                                          <p:val>
                                            <p:strVal val="#ppt_x"/>
                                          </p:val>
                                        </p:tav>
                                      </p:tavLst>
                                    </p:anim>
                                    <p:anim calcmode="lin" valueType="num">
                                      <p:cBhvr>
                                        <p:cTn id="63" dur="500" fill="hold"/>
                                        <p:tgtEl>
                                          <p:spTgt spid="1196040"/>
                                        </p:tgtEl>
                                        <p:attrNameLst>
                                          <p:attrName>ppt_y</p:attrName>
                                        </p:attrNameLst>
                                      </p:cBhvr>
                                      <p:tavLst>
                                        <p:tav tm="0">
                                          <p:val>
                                            <p:strVal val="#ppt_y-#ppt_h/2"/>
                                          </p:val>
                                        </p:tav>
                                        <p:tav tm="100000">
                                          <p:val>
                                            <p:strVal val="#ppt_y"/>
                                          </p:val>
                                        </p:tav>
                                      </p:tavLst>
                                    </p:anim>
                                    <p:anim calcmode="lin" valueType="num">
                                      <p:cBhvr>
                                        <p:cTn id="64" dur="500" fill="hold"/>
                                        <p:tgtEl>
                                          <p:spTgt spid="1196040"/>
                                        </p:tgtEl>
                                        <p:attrNameLst>
                                          <p:attrName>ppt_w</p:attrName>
                                        </p:attrNameLst>
                                      </p:cBhvr>
                                      <p:tavLst>
                                        <p:tav tm="0">
                                          <p:val>
                                            <p:strVal val="#ppt_w"/>
                                          </p:val>
                                        </p:tav>
                                        <p:tav tm="100000">
                                          <p:val>
                                            <p:strVal val="#ppt_w"/>
                                          </p:val>
                                        </p:tav>
                                      </p:tavLst>
                                    </p:anim>
                                    <p:anim calcmode="lin" valueType="num">
                                      <p:cBhvr>
                                        <p:cTn id="65" dur="500" fill="hold"/>
                                        <p:tgtEl>
                                          <p:spTgt spid="1196040"/>
                                        </p:tgtEl>
                                        <p:attrNameLst>
                                          <p:attrName>ppt_h</p:attrName>
                                        </p:attrNameLst>
                                      </p:cBhvr>
                                      <p:tavLst>
                                        <p:tav tm="0">
                                          <p:val>
                                            <p:fltVal val="0"/>
                                          </p:val>
                                        </p:tav>
                                        <p:tav tm="100000">
                                          <p:val>
                                            <p:strVal val="#ppt_h"/>
                                          </p:val>
                                        </p:tav>
                                      </p:tavLst>
                                    </p:anim>
                                  </p:childTnLst>
                                </p:cTn>
                              </p:par>
                            </p:childTnLst>
                          </p:cTn>
                        </p:par>
                        <p:par>
                          <p:cTn id="66" fill="hold" nodeType="afterGroup">
                            <p:stCondLst>
                              <p:cond delay="500"/>
                            </p:stCondLst>
                            <p:childTnLst>
                              <p:par>
                                <p:cTn id="67" presetID="2" presetClass="entr" presetSubtype="4" fill="hold" nodeType="afterEffect">
                                  <p:stCondLst>
                                    <p:cond delay="0"/>
                                  </p:stCondLst>
                                  <p:childTnLst>
                                    <p:set>
                                      <p:cBhvr>
                                        <p:cTn id="68" dur="1" fill="hold">
                                          <p:stCondLst>
                                            <p:cond delay="0"/>
                                          </p:stCondLst>
                                        </p:cTn>
                                        <p:tgtEl>
                                          <p:spTgt spid="1196038"/>
                                        </p:tgtEl>
                                        <p:attrNameLst>
                                          <p:attrName>style.visibility</p:attrName>
                                        </p:attrNameLst>
                                      </p:cBhvr>
                                      <p:to>
                                        <p:strVal val="visible"/>
                                      </p:to>
                                    </p:set>
                                    <p:anim calcmode="lin" valueType="num">
                                      <p:cBhvr additive="base">
                                        <p:cTn id="69" dur="500" fill="hold"/>
                                        <p:tgtEl>
                                          <p:spTgt spid="1196038"/>
                                        </p:tgtEl>
                                        <p:attrNameLst>
                                          <p:attrName>ppt_x</p:attrName>
                                        </p:attrNameLst>
                                      </p:cBhvr>
                                      <p:tavLst>
                                        <p:tav tm="0">
                                          <p:val>
                                            <p:strVal val="#ppt_x"/>
                                          </p:val>
                                        </p:tav>
                                        <p:tav tm="100000">
                                          <p:val>
                                            <p:strVal val="#ppt_x"/>
                                          </p:val>
                                        </p:tav>
                                      </p:tavLst>
                                    </p:anim>
                                    <p:anim calcmode="lin" valueType="num">
                                      <p:cBhvr additive="base">
                                        <p:cTn id="70" dur="500" fill="hold"/>
                                        <p:tgtEl>
                                          <p:spTgt spid="11960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5" grpId="0" build="p"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7106" name="Text Box 2"/>
          <p:cNvSpPr txBox="1">
            <a:spLocks noChangeArrowheads="1"/>
          </p:cNvSpPr>
          <p:nvPr/>
        </p:nvSpPr>
        <p:spPr bwMode="auto">
          <a:xfrm>
            <a:off x="234950" y="609600"/>
            <a:ext cx="8686800" cy="5457825"/>
          </a:xfrm>
          <a:prstGeom prst="rect">
            <a:avLst/>
          </a:prstGeom>
          <a:solidFill>
            <a:srgbClr val="00008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r>
              <a:rPr lang="en-US" sz="3600" i="0">
                <a:solidFill>
                  <a:schemeClr val="bg1"/>
                </a:solidFill>
              </a:rPr>
              <a:t>The </a:t>
            </a:r>
            <a:r>
              <a:rPr lang="en-US" sz="3600" i="0">
                <a:solidFill>
                  <a:srgbClr val="FFFF00"/>
                </a:solidFill>
                <a:latin typeface="Eras Bold ITC" pitchFamily="34" charset="0"/>
              </a:rPr>
              <a:t>“ONE BAPTISM”</a:t>
            </a:r>
            <a:r>
              <a:rPr lang="en-US" sz="3600" i="0">
                <a:solidFill>
                  <a:schemeClr val="bg1"/>
                </a:solidFill>
              </a:rPr>
              <a:t> of Eph. 4  is clearly demonstrated in the book of Acts, from just two examples (Acts 2 &amp; 8) we learn:</a:t>
            </a:r>
          </a:p>
          <a:p>
            <a:r>
              <a:rPr lang="en-US" sz="2800" i="0"/>
              <a:t> </a:t>
            </a:r>
          </a:p>
          <a:p>
            <a:r>
              <a:rPr lang="en-US" sz="2800" i="0">
                <a:solidFill>
                  <a:schemeClr val="bg1"/>
                </a:solidFill>
              </a:rPr>
              <a:t>Baptism was for </a:t>
            </a:r>
            <a:r>
              <a:rPr lang="en-US" i="0">
                <a:solidFill>
                  <a:srgbClr val="FFFF00"/>
                </a:solidFill>
                <a:latin typeface="Eras Bold ITC" pitchFamily="34" charset="0"/>
              </a:rPr>
              <a:t>BELIEVERS</a:t>
            </a:r>
          </a:p>
          <a:p>
            <a:r>
              <a:rPr lang="en-US" sz="2800" i="0">
                <a:solidFill>
                  <a:schemeClr val="bg1"/>
                </a:solidFill>
              </a:rPr>
              <a:t>Baptism was</a:t>
            </a:r>
            <a:r>
              <a:rPr lang="en-US" i="0">
                <a:solidFill>
                  <a:schemeClr val="bg1"/>
                </a:solidFill>
              </a:rPr>
              <a:t> </a:t>
            </a:r>
            <a:r>
              <a:rPr lang="en-US" i="0">
                <a:solidFill>
                  <a:srgbClr val="FFFF00"/>
                </a:solidFill>
                <a:latin typeface="Eras Bold ITC" pitchFamily="34" charset="0"/>
              </a:rPr>
              <a:t>FOR REMISSION OF SINS</a:t>
            </a:r>
            <a:endParaRPr lang="en-US" sz="2800" i="0">
              <a:solidFill>
                <a:srgbClr val="FFFF00"/>
              </a:solidFill>
              <a:latin typeface="Eras Bold ITC" pitchFamily="34" charset="0"/>
            </a:endParaRPr>
          </a:p>
          <a:p>
            <a:r>
              <a:rPr lang="en-US" sz="2800" i="0">
                <a:solidFill>
                  <a:schemeClr val="bg1"/>
                </a:solidFill>
              </a:rPr>
              <a:t>Baptism was </a:t>
            </a:r>
            <a:r>
              <a:rPr lang="en-US" i="0">
                <a:solidFill>
                  <a:srgbClr val="FFFF00"/>
                </a:solidFill>
                <a:latin typeface="Eras Bold ITC" pitchFamily="34" charset="0"/>
              </a:rPr>
              <a:t>IMMERSION</a:t>
            </a:r>
            <a:r>
              <a:rPr lang="en-US" i="0"/>
              <a:t> </a:t>
            </a:r>
            <a:r>
              <a:rPr lang="en-US" sz="2800" i="0">
                <a:solidFill>
                  <a:schemeClr val="bg1"/>
                </a:solidFill>
              </a:rPr>
              <a:t>in water</a:t>
            </a:r>
          </a:p>
          <a:p>
            <a:r>
              <a:rPr lang="en-US" sz="2800" i="0">
                <a:solidFill>
                  <a:schemeClr val="bg1"/>
                </a:solidFill>
              </a:rPr>
              <a:t>Baptism </a:t>
            </a:r>
            <a:r>
              <a:rPr lang="en-US" i="0">
                <a:solidFill>
                  <a:srgbClr val="FFFF00"/>
                </a:solidFill>
                <a:latin typeface="Eras Bold ITC" pitchFamily="34" charset="0"/>
              </a:rPr>
              <a:t>ADDED</a:t>
            </a:r>
            <a:r>
              <a:rPr lang="en-US" i="0"/>
              <a:t> </a:t>
            </a:r>
            <a:r>
              <a:rPr lang="en-US" sz="2800" i="0">
                <a:solidFill>
                  <a:schemeClr val="bg1"/>
                </a:solidFill>
              </a:rPr>
              <a:t>one</a:t>
            </a:r>
            <a:r>
              <a:rPr lang="en-US" i="0">
                <a:solidFill>
                  <a:schemeClr val="bg1"/>
                </a:solidFill>
              </a:rPr>
              <a:t> </a:t>
            </a:r>
            <a:r>
              <a:rPr lang="en-US" sz="2800" i="0">
                <a:solidFill>
                  <a:schemeClr val="bg1"/>
                </a:solidFill>
              </a:rPr>
              <a:t>to the </a:t>
            </a:r>
            <a:r>
              <a:rPr lang="en-US" i="0">
                <a:solidFill>
                  <a:srgbClr val="FFFF00"/>
                </a:solidFill>
                <a:latin typeface="Eras Bold ITC" pitchFamily="34" charset="0"/>
              </a:rPr>
              <a:t>KINGDOM</a:t>
            </a:r>
            <a:r>
              <a:rPr lang="en-US" i="0"/>
              <a:t> </a:t>
            </a:r>
          </a:p>
          <a:p>
            <a:endParaRPr lang="en-US" sz="2800" i="0">
              <a:solidFill>
                <a:schemeClr val="bg1"/>
              </a:solidFill>
            </a:endParaRPr>
          </a:p>
          <a:p>
            <a:r>
              <a:rPr lang="en-US" sz="2800" i="0">
                <a:solidFill>
                  <a:schemeClr val="bg1"/>
                </a:solidFill>
              </a:rPr>
              <a:t>Therefore we see…</a:t>
            </a:r>
          </a:p>
          <a:p>
            <a:r>
              <a:rPr lang="en-US" sz="2800" i="0">
                <a:solidFill>
                  <a:schemeClr val="bg1"/>
                </a:solidFill>
              </a:rPr>
              <a:t>Baptism was </a:t>
            </a:r>
            <a:r>
              <a:rPr lang="en-US" i="0">
                <a:solidFill>
                  <a:srgbClr val="FFFF00"/>
                </a:solidFill>
                <a:latin typeface="Eras Bold ITC" pitchFamily="34" charset="0"/>
              </a:rPr>
              <a:t>COMMANDED</a:t>
            </a:r>
            <a:r>
              <a:rPr lang="en-US" i="0"/>
              <a:t> </a:t>
            </a:r>
            <a:r>
              <a:rPr lang="en-US" sz="2800" i="0">
                <a:solidFill>
                  <a:schemeClr val="bg1"/>
                </a:solidFill>
              </a:rPr>
              <a:t>not a promise</a:t>
            </a:r>
          </a:p>
        </p:txBody>
      </p:sp>
      <p:sp>
        <p:nvSpPr>
          <p:cNvPr id="1967107" name="AutoShape 3"/>
          <p:cNvSpPr>
            <a:spLocks noChangeArrowheads="1"/>
          </p:cNvSpPr>
          <p:nvPr/>
        </p:nvSpPr>
        <p:spPr bwMode="auto">
          <a:xfrm rot="-725563">
            <a:off x="4237038" y="1617663"/>
            <a:ext cx="4208462"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Subject</a:t>
            </a:r>
          </a:p>
        </p:txBody>
      </p:sp>
      <p:sp>
        <p:nvSpPr>
          <p:cNvPr id="1967108" name="AutoShape 4"/>
          <p:cNvSpPr>
            <a:spLocks noChangeArrowheads="1"/>
          </p:cNvSpPr>
          <p:nvPr/>
        </p:nvSpPr>
        <p:spPr bwMode="auto">
          <a:xfrm rot="-725563">
            <a:off x="4751388" y="1882775"/>
            <a:ext cx="4208462" cy="2043113"/>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Purpose</a:t>
            </a:r>
          </a:p>
        </p:txBody>
      </p:sp>
      <p:sp>
        <p:nvSpPr>
          <p:cNvPr id="1967109" name="AutoShape 5"/>
          <p:cNvSpPr>
            <a:spLocks noChangeArrowheads="1"/>
          </p:cNvSpPr>
          <p:nvPr/>
        </p:nvSpPr>
        <p:spPr bwMode="auto">
          <a:xfrm rot="-725563">
            <a:off x="4935538" y="2490788"/>
            <a:ext cx="4208462"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Mode</a:t>
            </a:r>
          </a:p>
        </p:txBody>
      </p:sp>
      <p:sp>
        <p:nvSpPr>
          <p:cNvPr id="1967110" name="AutoShape 6"/>
          <p:cNvSpPr>
            <a:spLocks noChangeArrowheads="1"/>
          </p:cNvSpPr>
          <p:nvPr/>
        </p:nvSpPr>
        <p:spPr bwMode="auto">
          <a:xfrm rot="-725563">
            <a:off x="4643438" y="3321050"/>
            <a:ext cx="4208462" cy="2043113"/>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Result</a:t>
            </a:r>
          </a:p>
        </p:txBody>
      </p:sp>
      <p:sp>
        <p:nvSpPr>
          <p:cNvPr id="1967111" name="AutoShape 7"/>
          <p:cNvSpPr>
            <a:spLocks noChangeArrowheads="1"/>
          </p:cNvSpPr>
          <p:nvPr/>
        </p:nvSpPr>
        <p:spPr bwMode="auto">
          <a:xfrm rot="20874437">
            <a:off x="4381854" y="3842941"/>
            <a:ext cx="4208463"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dirty="0">
                <a:solidFill>
                  <a:schemeClr val="bg1"/>
                </a:solidFill>
                <a:effectLst>
                  <a:outerShdw blurRad="38100" dist="38100" dir="2700000" algn="tl">
                    <a:srgbClr val="000000">
                      <a:alpha val="43137"/>
                    </a:srgbClr>
                  </a:outerShdw>
                </a:effectLst>
                <a:latin typeface="Eras Bold ITC" pitchFamily="34" charset="0"/>
              </a:rPr>
              <a:t>COMMANDED</a:t>
            </a:r>
            <a:endParaRPr lang="en-US" i="0" dirty="0">
              <a:solidFill>
                <a:schemeClr val="bg1"/>
              </a:solidFill>
              <a:effectLst>
                <a:outerShdw blurRad="38100" dist="38100" dir="2700000" algn="tl">
                  <a:srgbClr val="000000">
                    <a:alpha val="43137"/>
                  </a:srgbClr>
                </a:outerShdw>
              </a:effectLst>
              <a:latin typeface="Eras Bold ITC"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67106">
                                            <p:bg/>
                                          </p:spTgt>
                                        </p:tgtEl>
                                        <p:attrNameLst>
                                          <p:attrName>style.visibility</p:attrName>
                                        </p:attrNameLst>
                                      </p:cBhvr>
                                      <p:to>
                                        <p:strVal val="visible"/>
                                      </p:to>
                                    </p:set>
                                    <p:animEffect transition="in" filter="fade">
                                      <p:cBhvr>
                                        <p:cTn id="7" dur="1000"/>
                                        <p:tgtEl>
                                          <p:spTgt spid="1967106">
                                            <p:bg/>
                                          </p:spTgt>
                                        </p:tgtEl>
                                      </p:cBhvr>
                                    </p:animEffect>
                                    <p:anim calcmode="lin" valueType="num">
                                      <p:cBhvr>
                                        <p:cTn id="8" dur="1000" fill="hold"/>
                                        <p:tgtEl>
                                          <p:spTgt spid="1967106">
                                            <p:bg/>
                                          </p:spTgt>
                                        </p:tgtEl>
                                        <p:attrNameLst>
                                          <p:attrName>ppt_x</p:attrName>
                                        </p:attrNameLst>
                                      </p:cBhvr>
                                      <p:tavLst>
                                        <p:tav tm="0">
                                          <p:val>
                                            <p:strVal val="#ppt_x"/>
                                          </p:val>
                                        </p:tav>
                                        <p:tav tm="100000">
                                          <p:val>
                                            <p:strVal val="#ppt_x"/>
                                          </p:val>
                                        </p:tav>
                                      </p:tavLst>
                                    </p:anim>
                                    <p:anim calcmode="lin" valueType="num">
                                      <p:cBhvr>
                                        <p:cTn id="9" dur="1000" fill="hold"/>
                                        <p:tgtEl>
                                          <p:spTgt spid="1967106">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967106">
                                            <p:txEl>
                                              <p:pRg st="0" end="0"/>
                                            </p:txEl>
                                          </p:spTgt>
                                        </p:tgtEl>
                                        <p:attrNameLst>
                                          <p:attrName>style.visibility</p:attrName>
                                        </p:attrNameLst>
                                      </p:cBhvr>
                                      <p:to>
                                        <p:strVal val="visible"/>
                                      </p:to>
                                    </p:set>
                                    <p:animEffect transition="in" filter="fade">
                                      <p:cBhvr>
                                        <p:cTn id="13" dur="1000"/>
                                        <p:tgtEl>
                                          <p:spTgt spid="1967106">
                                            <p:txEl>
                                              <p:pRg st="0" end="0"/>
                                            </p:txEl>
                                          </p:spTgt>
                                        </p:tgtEl>
                                      </p:cBhvr>
                                    </p:animEffect>
                                    <p:anim calcmode="lin" valueType="num">
                                      <p:cBhvr>
                                        <p:cTn id="14" dur="1000" fill="hold"/>
                                        <p:tgtEl>
                                          <p:spTgt spid="1967106">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96710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1967106">
                                            <p:txEl>
                                              <p:pRg st="2" end="2"/>
                                            </p:txEl>
                                          </p:spTgt>
                                        </p:tgtEl>
                                        <p:attrNameLst>
                                          <p:attrName>style.visibility</p:attrName>
                                        </p:attrNameLst>
                                      </p:cBhvr>
                                      <p:to>
                                        <p:strVal val="visible"/>
                                      </p:to>
                                    </p:set>
                                    <p:animEffect transition="in" filter="fade">
                                      <p:cBhvr>
                                        <p:cTn id="20" dur="1000"/>
                                        <p:tgtEl>
                                          <p:spTgt spid="1967106">
                                            <p:txEl>
                                              <p:pRg st="2" end="2"/>
                                            </p:txEl>
                                          </p:spTgt>
                                        </p:tgtEl>
                                      </p:cBhvr>
                                    </p:animEffect>
                                    <p:anim calcmode="lin" valueType="num">
                                      <p:cBhvr>
                                        <p:cTn id="21" dur="1000" fill="hold"/>
                                        <p:tgtEl>
                                          <p:spTgt spid="1967106">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1967106">
                                            <p:txEl>
                                              <p:pRg st="2" end="2"/>
                                            </p:txEl>
                                          </p:spTgt>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7" presetClass="entr" presetSubtype="0" fill="hold" nodeType="afterEffect">
                                  <p:stCondLst>
                                    <p:cond delay="0"/>
                                  </p:stCondLst>
                                  <p:childTnLst>
                                    <p:set>
                                      <p:cBhvr>
                                        <p:cTn id="25" dur="1" fill="hold">
                                          <p:stCondLst>
                                            <p:cond delay="0"/>
                                          </p:stCondLst>
                                        </p:cTn>
                                        <p:tgtEl>
                                          <p:spTgt spid="1967107"/>
                                        </p:tgtEl>
                                        <p:attrNameLst>
                                          <p:attrName>style.visibility</p:attrName>
                                        </p:attrNameLst>
                                      </p:cBhvr>
                                      <p:to>
                                        <p:strVal val="visible"/>
                                      </p:to>
                                    </p:set>
                                    <p:animEffect transition="in" filter="fade">
                                      <p:cBhvr>
                                        <p:cTn id="26" dur="1000"/>
                                        <p:tgtEl>
                                          <p:spTgt spid="1967107"/>
                                        </p:tgtEl>
                                      </p:cBhvr>
                                    </p:animEffect>
                                    <p:anim calcmode="lin" valueType="num">
                                      <p:cBhvr>
                                        <p:cTn id="27" dur="1000" fill="hold"/>
                                        <p:tgtEl>
                                          <p:spTgt spid="1967107"/>
                                        </p:tgtEl>
                                        <p:attrNameLst>
                                          <p:attrName>ppt_x</p:attrName>
                                        </p:attrNameLst>
                                      </p:cBhvr>
                                      <p:tavLst>
                                        <p:tav tm="0">
                                          <p:val>
                                            <p:strVal val="#ppt_x"/>
                                          </p:val>
                                        </p:tav>
                                        <p:tav tm="100000">
                                          <p:val>
                                            <p:strVal val="#ppt_x"/>
                                          </p:val>
                                        </p:tav>
                                      </p:tavLst>
                                    </p:anim>
                                    <p:anim calcmode="lin" valueType="num">
                                      <p:cBhvr>
                                        <p:cTn id="28" dur="1000" fill="hold"/>
                                        <p:tgtEl>
                                          <p:spTgt spid="1967107"/>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nodeType="clickEffect">
                                  <p:stCondLst>
                                    <p:cond delay="0"/>
                                  </p:stCondLst>
                                  <p:childTnLst>
                                    <p:animEffect transition="out" filter="fade">
                                      <p:cBhvr>
                                        <p:cTn id="32" dur="2000"/>
                                        <p:tgtEl>
                                          <p:spTgt spid="1967107"/>
                                        </p:tgtEl>
                                      </p:cBhvr>
                                    </p:animEffect>
                                    <p:set>
                                      <p:cBhvr>
                                        <p:cTn id="33" dur="1" fill="hold">
                                          <p:stCondLst>
                                            <p:cond delay="1999"/>
                                          </p:stCondLst>
                                        </p:cTn>
                                        <p:tgtEl>
                                          <p:spTgt spid="1967107"/>
                                        </p:tgtEl>
                                        <p:attrNameLst>
                                          <p:attrName>style.visibility</p:attrName>
                                        </p:attrNameLst>
                                      </p:cBhvr>
                                      <p:to>
                                        <p:strVal val="hidden"/>
                                      </p:to>
                                    </p:set>
                                  </p:childTnLst>
                                </p:cTn>
                              </p:par>
                              <p:par>
                                <p:cTn id="34" presetID="47" presetClass="entr" presetSubtype="0" fill="hold" grpId="0" nodeType="withEffect">
                                  <p:stCondLst>
                                    <p:cond delay="0"/>
                                  </p:stCondLst>
                                  <p:childTnLst>
                                    <p:set>
                                      <p:cBhvr>
                                        <p:cTn id="35" dur="1" fill="hold">
                                          <p:stCondLst>
                                            <p:cond delay="0"/>
                                          </p:stCondLst>
                                        </p:cTn>
                                        <p:tgtEl>
                                          <p:spTgt spid="1967106">
                                            <p:txEl>
                                              <p:pRg st="3" end="3"/>
                                            </p:txEl>
                                          </p:spTgt>
                                        </p:tgtEl>
                                        <p:attrNameLst>
                                          <p:attrName>style.visibility</p:attrName>
                                        </p:attrNameLst>
                                      </p:cBhvr>
                                      <p:to>
                                        <p:strVal val="visible"/>
                                      </p:to>
                                    </p:set>
                                    <p:animEffect transition="in" filter="fade">
                                      <p:cBhvr>
                                        <p:cTn id="36" dur="1000"/>
                                        <p:tgtEl>
                                          <p:spTgt spid="1967106">
                                            <p:txEl>
                                              <p:pRg st="3" end="3"/>
                                            </p:txEl>
                                          </p:spTgt>
                                        </p:tgtEl>
                                      </p:cBhvr>
                                    </p:animEffect>
                                    <p:anim calcmode="lin" valueType="num">
                                      <p:cBhvr>
                                        <p:cTn id="37" dur="1000" fill="hold"/>
                                        <p:tgtEl>
                                          <p:spTgt spid="1967106">
                                            <p:txEl>
                                              <p:pRg st="3" end="3"/>
                                            </p:txEl>
                                          </p:spTgt>
                                        </p:tgtEl>
                                        <p:attrNameLst>
                                          <p:attrName>ppt_x</p:attrName>
                                        </p:attrNameLst>
                                      </p:cBhvr>
                                      <p:tavLst>
                                        <p:tav tm="0">
                                          <p:val>
                                            <p:strVal val="#ppt_x"/>
                                          </p:val>
                                        </p:tav>
                                        <p:tav tm="100000">
                                          <p:val>
                                            <p:strVal val="#ppt_x"/>
                                          </p:val>
                                        </p:tav>
                                      </p:tavLst>
                                    </p:anim>
                                    <p:anim calcmode="lin" valueType="num">
                                      <p:cBhvr>
                                        <p:cTn id="38" dur="1000" fill="hold"/>
                                        <p:tgtEl>
                                          <p:spTgt spid="1967106">
                                            <p:txEl>
                                              <p:pRg st="3" end="3"/>
                                            </p:txEl>
                                          </p:spTgt>
                                        </p:tgtEl>
                                        <p:attrNameLst>
                                          <p:attrName>ppt_y</p:attrName>
                                        </p:attrNameLst>
                                      </p:cBhvr>
                                      <p:tavLst>
                                        <p:tav tm="0">
                                          <p:val>
                                            <p:strVal val="#ppt_y-.1"/>
                                          </p:val>
                                        </p:tav>
                                        <p:tav tm="100000">
                                          <p:val>
                                            <p:strVal val="#ppt_y"/>
                                          </p:val>
                                        </p:tav>
                                      </p:tavLst>
                                    </p:anim>
                                  </p:childTnLst>
                                </p:cTn>
                              </p:par>
                            </p:childTnLst>
                          </p:cTn>
                        </p:par>
                        <p:par>
                          <p:cTn id="39" fill="hold" nodeType="afterGroup">
                            <p:stCondLst>
                              <p:cond delay="2000"/>
                            </p:stCondLst>
                            <p:childTnLst>
                              <p:par>
                                <p:cTn id="40" presetID="47" presetClass="entr" presetSubtype="0" fill="hold" nodeType="afterEffect">
                                  <p:stCondLst>
                                    <p:cond delay="0"/>
                                  </p:stCondLst>
                                  <p:childTnLst>
                                    <p:set>
                                      <p:cBhvr>
                                        <p:cTn id="41" dur="1" fill="hold">
                                          <p:stCondLst>
                                            <p:cond delay="0"/>
                                          </p:stCondLst>
                                        </p:cTn>
                                        <p:tgtEl>
                                          <p:spTgt spid="1967108"/>
                                        </p:tgtEl>
                                        <p:attrNameLst>
                                          <p:attrName>style.visibility</p:attrName>
                                        </p:attrNameLst>
                                      </p:cBhvr>
                                      <p:to>
                                        <p:strVal val="visible"/>
                                      </p:to>
                                    </p:set>
                                    <p:animEffect transition="in" filter="fade">
                                      <p:cBhvr>
                                        <p:cTn id="42" dur="1000"/>
                                        <p:tgtEl>
                                          <p:spTgt spid="1967108"/>
                                        </p:tgtEl>
                                      </p:cBhvr>
                                    </p:animEffect>
                                    <p:anim calcmode="lin" valueType="num">
                                      <p:cBhvr>
                                        <p:cTn id="43" dur="1000" fill="hold"/>
                                        <p:tgtEl>
                                          <p:spTgt spid="1967108"/>
                                        </p:tgtEl>
                                        <p:attrNameLst>
                                          <p:attrName>ppt_x</p:attrName>
                                        </p:attrNameLst>
                                      </p:cBhvr>
                                      <p:tavLst>
                                        <p:tav tm="0">
                                          <p:val>
                                            <p:strVal val="#ppt_x"/>
                                          </p:val>
                                        </p:tav>
                                        <p:tav tm="100000">
                                          <p:val>
                                            <p:strVal val="#ppt_x"/>
                                          </p:val>
                                        </p:tav>
                                      </p:tavLst>
                                    </p:anim>
                                    <p:anim calcmode="lin" valueType="num">
                                      <p:cBhvr>
                                        <p:cTn id="44" dur="1000" fill="hold"/>
                                        <p:tgtEl>
                                          <p:spTgt spid="1967108"/>
                                        </p:tgtEl>
                                        <p:attrNameLst>
                                          <p:attrName>ppt_y</p:attrName>
                                        </p:attrNameLst>
                                      </p:cBhvr>
                                      <p:tavLst>
                                        <p:tav tm="0">
                                          <p:val>
                                            <p:strVal val="#ppt_y-.1"/>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2000"/>
                                        <p:tgtEl>
                                          <p:spTgt spid="1967108"/>
                                        </p:tgtEl>
                                      </p:cBhvr>
                                    </p:animEffect>
                                    <p:set>
                                      <p:cBhvr>
                                        <p:cTn id="49" dur="1" fill="hold">
                                          <p:stCondLst>
                                            <p:cond delay="1999"/>
                                          </p:stCondLst>
                                        </p:cTn>
                                        <p:tgtEl>
                                          <p:spTgt spid="1967108"/>
                                        </p:tgtEl>
                                        <p:attrNameLst>
                                          <p:attrName>style.visibility</p:attrName>
                                        </p:attrNameLst>
                                      </p:cBhvr>
                                      <p:to>
                                        <p:strVal val="hidden"/>
                                      </p:to>
                                    </p:set>
                                  </p:childTnLst>
                                </p:cTn>
                              </p:par>
                              <p:par>
                                <p:cTn id="50" presetID="47" presetClass="entr" presetSubtype="0" fill="hold" grpId="0" nodeType="withEffect">
                                  <p:stCondLst>
                                    <p:cond delay="0"/>
                                  </p:stCondLst>
                                  <p:childTnLst>
                                    <p:set>
                                      <p:cBhvr>
                                        <p:cTn id="51" dur="1" fill="hold">
                                          <p:stCondLst>
                                            <p:cond delay="0"/>
                                          </p:stCondLst>
                                        </p:cTn>
                                        <p:tgtEl>
                                          <p:spTgt spid="1967106">
                                            <p:txEl>
                                              <p:pRg st="4" end="4"/>
                                            </p:txEl>
                                          </p:spTgt>
                                        </p:tgtEl>
                                        <p:attrNameLst>
                                          <p:attrName>style.visibility</p:attrName>
                                        </p:attrNameLst>
                                      </p:cBhvr>
                                      <p:to>
                                        <p:strVal val="visible"/>
                                      </p:to>
                                    </p:set>
                                    <p:animEffect transition="in" filter="fade">
                                      <p:cBhvr>
                                        <p:cTn id="52" dur="1000"/>
                                        <p:tgtEl>
                                          <p:spTgt spid="1967106">
                                            <p:txEl>
                                              <p:pRg st="4" end="4"/>
                                            </p:txEl>
                                          </p:spTgt>
                                        </p:tgtEl>
                                      </p:cBhvr>
                                    </p:animEffect>
                                    <p:anim calcmode="lin" valueType="num">
                                      <p:cBhvr>
                                        <p:cTn id="53" dur="1000" fill="hold"/>
                                        <p:tgtEl>
                                          <p:spTgt spid="1967106">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1967106">
                                            <p:txEl>
                                              <p:pRg st="4" end="4"/>
                                            </p:txEl>
                                          </p:spTgt>
                                        </p:tgtEl>
                                        <p:attrNameLst>
                                          <p:attrName>ppt_y</p:attrName>
                                        </p:attrNameLst>
                                      </p:cBhvr>
                                      <p:tavLst>
                                        <p:tav tm="0">
                                          <p:val>
                                            <p:strVal val="#ppt_y-.1"/>
                                          </p:val>
                                        </p:tav>
                                        <p:tav tm="100000">
                                          <p:val>
                                            <p:strVal val="#ppt_y"/>
                                          </p:val>
                                        </p:tav>
                                      </p:tavLst>
                                    </p:anim>
                                  </p:childTnLst>
                                </p:cTn>
                              </p:par>
                            </p:childTnLst>
                          </p:cTn>
                        </p:par>
                        <p:par>
                          <p:cTn id="55" fill="hold" nodeType="afterGroup">
                            <p:stCondLst>
                              <p:cond delay="2000"/>
                            </p:stCondLst>
                            <p:childTnLst>
                              <p:par>
                                <p:cTn id="56" presetID="47" presetClass="entr" presetSubtype="0" fill="hold" nodeType="afterEffect">
                                  <p:stCondLst>
                                    <p:cond delay="0"/>
                                  </p:stCondLst>
                                  <p:childTnLst>
                                    <p:set>
                                      <p:cBhvr>
                                        <p:cTn id="57" dur="1" fill="hold">
                                          <p:stCondLst>
                                            <p:cond delay="0"/>
                                          </p:stCondLst>
                                        </p:cTn>
                                        <p:tgtEl>
                                          <p:spTgt spid="1967109"/>
                                        </p:tgtEl>
                                        <p:attrNameLst>
                                          <p:attrName>style.visibility</p:attrName>
                                        </p:attrNameLst>
                                      </p:cBhvr>
                                      <p:to>
                                        <p:strVal val="visible"/>
                                      </p:to>
                                    </p:set>
                                    <p:animEffect transition="in" filter="fade">
                                      <p:cBhvr>
                                        <p:cTn id="58" dur="1000"/>
                                        <p:tgtEl>
                                          <p:spTgt spid="1967109"/>
                                        </p:tgtEl>
                                      </p:cBhvr>
                                    </p:animEffect>
                                    <p:anim calcmode="lin" valueType="num">
                                      <p:cBhvr>
                                        <p:cTn id="59" dur="1000" fill="hold"/>
                                        <p:tgtEl>
                                          <p:spTgt spid="1967109"/>
                                        </p:tgtEl>
                                        <p:attrNameLst>
                                          <p:attrName>ppt_x</p:attrName>
                                        </p:attrNameLst>
                                      </p:cBhvr>
                                      <p:tavLst>
                                        <p:tav tm="0">
                                          <p:val>
                                            <p:strVal val="#ppt_x"/>
                                          </p:val>
                                        </p:tav>
                                        <p:tav tm="100000">
                                          <p:val>
                                            <p:strVal val="#ppt_x"/>
                                          </p:val>
                                        </p:tav>
                                      </p:tavLst>
                                    </p:anim>
                                    <p:anim calcmode="lin" valueType="num">
                                      <p:cBhvr>
                                        <p:cTn id="60" dur="1000" fill="hold"/>
                                        <p:tgtEl>
                                          <p:spTgt spid="1967109"/>
                                        </p:tgtEl>
                                        <p:attrNameLst>
                                          <p:attrName>ppt_y</p:attrName>
                                        </p:attrNameLst>
                                      </p:cBhvr>
                                      <p:tavLst>
                                        <p:tav tm="0">
                                          <p:val>
                                            <p:strVal val="#ppt_y-.1"/>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xit" presetSubtype="0" fill="hold" nodeType="clickEffect">
                                  <p:stCondLst>
                                    <p:cond delay="0"/>
                                  </p:stCondLst>
                                  <p:childTnLst>
                                    <p:animEffect transition="out" filter="fade">
                                      <p:cBhvr>
                                        <p:cTn id="64" dur="2000"/>
                                        <p:tgtEl>
                                          <p:spTgt spid="1967109"/>
                                        </p:tgtEl>
                                      </p:cBhvr>
                                    </p:animEffect>
                                    <p:set>
                                      <p:cBhvr>
                                        <p:cTn id="65" dur="1" fill="hold">
                                          <p:stCondLst>
                                            <p:cond delay="1999"/>
                                          </p:stCondLst>
                                        </p:cTn>
                                        <p:tgtEl>
                                          <p:spTgt spid="1967109"/>
                                        </p:tgtEl>
                                        <p:attrNameLst>
                                          <p:attrName>style.visibility</p:attrName>
                                        </p:attrNameLst>
                                      </p:cBhvr>
                                      <p:to>
                                        <p:strVal val="hidden"/>
                                      </p:to>
                                    </p:set>
                                  </p:childTnLst>
                                </p:cTn>
                              </p:par>
                              <p:par>
                                <p:cTn id="66" presetID="47" presetClass="entr" presetSubtype="0" fill="hold" grpId="0" nodeType="withEffect">
                                  <p:stCondLst>
                                    <p:cond delay="0"/>
                                  </p:stCondLst>
                                  <p:childTnLst>
                                    <p:set>
                                      <p:cBhvr>
                                        <p:cTn id="67" dur="1" fill="hold">
                                          <p:stCondLst>
                                            <p:cond delay="0"/>
                                          </p:stCondLst>
                                        </p:cTn>
                                        <p:tgtEl>
                                          <p:spTgt spid="1967106">
                                            <p:txEl>
                                              <p:pRg st="5" end="5"/>
                                            </p:txEl>
                                          </p:spTgt>
                                        </p:tgtEl>
                                        <p:attrNameLst>
                                          <p:attrName>style.visibility</p:attrName>
                                        </p:attrNameLst>
                                      </p:cBhvr>
                                      <p:to>
                                        <p:strVal val="visible"/>
                                      </p:to>
                                    </p:set>
                                    <p:animEffect transition="in" filter="fade">
                                      <p:cBhvr>
                                        <p:cTn id="68" dur="1000"/>
                                        <p:tgtEl>
                                          <p:spTgt spid="1967106">
                                            <p:txEl>
                                              <p:pRg st="5" end="5"/>
                                            </p:txEl>
                                          </p:spTgt>
                                        </p:tgtEl>
                                      </p:cBhvr>
                                    </p:animEffect>
                                    <p:anim calcmode="lin" valueType="num">
                                      <p:cBhvr>
                                        <p:cTn id="69" dur="1000" fill="hold"/>
                                        <p:tgtEl>
                                          <p:spTgt spid="1967106">
                                            <p:txEl>
                                              <p:pRg st="5" end="5"/>
                                            </p:txEl>
                                          </p:spTgt>
                                        </p:tgtEl>
                                        <p:attrNameLst>
                                          <p:attrName>ppt_x</p:attrName>
                                        </p:attrNameLst>
                                      </p:cBhvr>
                                      <p:tavLst>
                                        <p:tav tm="0">
                                          <p:val>
                                            <p:strVal val="#ppt_x"/>
                                          </p:val>
                                        </p:tav>
                                        <p:tav tm="100000">
                                          <p:val>
                                            <p:strVal val="#ppt_x"/>
                                          </p:val>
                                        </p:tav>
                                      </p:tavLst>
                                    </p:anim>
                                    <p:anim calcmode="lin" valueType="num">
                                      <p:cBhvr>
                                        <p:cTn id="70" dur="1000" fill="hold"/>
                                        <p:tgtEl>
                                          <p:spTgt spid="1967106">
                                            <p:txEl>
                                              <p:pRg st="5" end="5"/>
                                            </p:txEl>
                                          </p:spTgt>
                                        </p:tgtEl>
                                        <p:attrNameLst>
                                          <p:attrName>ppt_y</p:attrName>
                                        </p:attrNameLst>
                                      </p:cBhvr>
                                      <p:tavLst>
                                        <p:tav tm="0">
                                          <p:val>
                                            <p:strVal val="#ppt_y-.1"/>
                                          </p:val>
                                        </p:tav>
                                        <p:tav tm="100000">
                                          <p:val>
                                            <p:strVal val="#ppt_y"/>
                                          </p:val>
                                        </p:tav>
                                      </p:tavLst>
                                    </p:anim>
                                  </p:childTnLst>
                                </p:cTn>
                              </p:par>
                            </p:childTnLst>
                          </p:cTn>
                        </p:par>
                        <p:par>
                          <p:cTn id="71" fill="hold" nodeType="afterGroup">
                            <p:stCondLst>
                              <p:cond delay="2000"/>
                            </p:stCondLst>
                            <p:childTnLst>
                              <p:par>
                                <p:cTn id="72" presetID="47" presetClass="entr" presetSubtype="0" fill="hold" nodeType="afterEffect">
                                  <p:stCondLst>
                                    <p:cond delay="0"/>
                                  </p:stCondLst>
                                  <p:childTnLst>
                                    <p:set>
                                      <p:cBhvr>
                                        <p:cTn id="73" dur="1" fill="hold">
                                          <p:stCondLst>
                                            <p:cond delay="0"/>
                                          </p:stCondLst>
                                        </p:cTn>
                                        <p:tgtEl>
                                          <p:spTgt spid="1967110"/>
                                        </p:tgtEl>
                                        <p:attrNameLst>
                                          <p:attrName>style.visibility</p:attrName>
                                        </p:attrNameLst>
                                      </p:cBhvr>
                                      <p:to>
                                        <p:strVal val="visible"/>
                                      </p:to>
                                    </p:set>
                                    <p:animEffect transition="in" filter="fade">
                                      <p:cBhvr>
                                        <p:cTn id="74" dur="1000"/>
                                        <p:tgtEl>
                                          <p:spTgt spid="1967110"/>
                                        </p:tgtEl>
                                      </p:cBhvr>
                                    </p:animEffect>
                                    <p:anim calcmode="lin" valueType="num">
                                      <p:cBhvr>
                                        <p:cTn id="75" dur="1000" fill="hold"/>
                                        <p:tgtEl>
                                          <p:spTgt spid="1967110"/>
                                        </p:tgtEl>
                                        <p:attrNameLst>
                                          <p:attrName>ppt_x</p:attrName>
                                        </p:attrNameLst>
                                      </p:cBhvr>
                                      <p:tavLst>
                                        <p:tav tm="0">
                                          <p:val>
                                            <p:strVal val="#ppt_x"/>
                                          </p:val>
                                        </p:tav>
                                        <p:tav tm="100000">
                                          <p:val>
                                            <p:strVal val="#ppt_x"/>
                                          </p:val>
                                        </p:tav>
                                      </p:tavLst>
                                    </p:anim>
                                    <p:anim calcmode="lin" valueType="num">
                                      <p:cBhvr>
                                        <p:cTn id="76" dur="1000" fill="hold"/>
                                        <p:tgtEl>
                                          <p:spTgt spid="1967110"/>
                                        </p:tgtEl>
                                        <p:attrNameLst>
                                          <p:attrName>ppt_y</p:attrName>
                                        </p:attrNameLst>
                                      </p:cBhvr>
                                      <p:tavLst>
                                        <p:tav tm="0">
                                          <p:val>
                                            <p:strVal val="#ppt_y-.1"/>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10" presetClass="exit" presetSubtype="0" fill="hold" nodeType="clickEffect">
                                  <p:stCondLst>
                                    <p:cond delay="0"/>
                                  </p:stCondLst>
                                  <p:childTnLst>
                                    <p:animEffect transition="out" filter="fade">
                                      <p:cBhvr>
                                        <p:cTn id="80" dur="2000"/>
                                        <p:tgtEl>
                                          <p:spTgt spid="1967110"/>
                                        </p:tgtEl>
                                      </p:cBhvr>
                                    </p:animEffect>
                                    <p:set>
                                      <p:cBhvr>
                                        <p:cTn id="81" dur="1" fill="hold">
                                          <p:stCondLst>
                                            <p:cond delay="1999"/>
                                          </p:stCondLst>
                                        </p:cTn>
                                        <p:tgtEl>
                                          <p:spTgt spid="1967110"/>
                                        </p:tgtEl>
                                        <p:attrNameLst>
                                          <p:attrName>style.visibility</p:attrName>
                                        </p:attrNameLst>
                                      </p:cBhvr>
                                      <p:to>
                                        <p:strVal val="hidden"/>
                                      </p:to>
                                    </p:set>
                                  </p:childTnLst>
                                </p:cTn>
                              </p:par>
                              <p:par>
                                <p:cTn id="82" presetID="47" presetClass="entr" presetSubtype="0" fill="hold" grpId="0" nodeType="withEffect">
                                  <p:stCondLst>
                                    <p:cond delay="0"/>
                                  </p:stCondLst>
                                  <p:childTnLst>
                                    <p:set>
                                      <p:cBhvr>
                                        <p:cTn id="83" dur="1" fill="hold">
                                          <p:stCondLst>
                                            <p:cond delay="0"/>
                                          </p:stCondLst>
                                        </p:cTn>
                                        <p:tgtEl>
                                          <p:spTgt spid="1967106">
                                            <p:txEl>
                                              <p:pRg st="7" end="7"/>
                                            </p:txEl>
                                          </p:spTgt>
                                        </p:tgtEl>
                                        <p:attrNameLst>
                                          <p:attrName>style.visibility</p:attrName>
                                        </p:attrNameLst>
                                      </p:cBhvr>
                                      <p:to>
                                        <p:strVal val="visible"/>
                                      </p:to>
                                    </p:set>
                                    <p:animEffect transition="in" filter="fade">
                                      <p:cBhvr>
                                        <p:cTn id="84" dur="1000"/>
                                        <p:tgtEl>
                                          <p:spTgt spid="1967106">
                                            <p:txEl>
                                              <p:pRg st="7" end="7"/>
                                            </p:txEl>
                                          </p:spTgt>
                                        </p:tgtEl>
                                      </p:cBhvr>
                                    </p:animEffect>
                                    <p:anim calcmode="lin" valueType="num">
                                      <p:cBhvr>
                                        <p:cTn id="85" dur="1000" fill="hold"/>
                                        <p:tgtEl>
                                          <p:spTgt spid="1967106">
                                            <p:txEl>
                                              <p:pRg st="7" end="7"/>
                                            </p:txEl>
                                          </p:spTgt>
                                        </p:tgtEl>
                                        <p:attrNameLst>
                                          <p:attrName>ppt_x</p:attrName>
                                        </p:attrNameLst>
                                      </p:cBhvr>
                                      <p:tavLst>
                                        <p:tav tm="0">
                                          <p:val>
                                            <p:strVal val="#ppt_x"/>
                                          </p:val>
                                        </p:tav>
                                        <p:tav tm="100000">
                                          <p:val>
                                            <p:strVal val="#ppt_x"/>
                                          </p:val>
                                        </p:tav>
                                      </p:tavLst>
                                    </p:anim>
                                    <p:anim calcmode="lin" valueType="num">
                                      <p:cBhvr>
                                        <p:cTn id="86" dur="1000" fill="hold"/>
                                        <p:tgtEl>
                                          <p:spTgt spid="1967106">
                                            <p:txEl>
                                              <p:pRg st="7" end="7"/>
                                            </p:txEl>
                                          </p:spTgt>
                                        </p:tgtEl>
                                        <p:attrNameLst>
                                          <p:attrName>ppt_y</p:attrName>
                                        </p:attrNameLst>
                                      </p:cBhvr>
                                      <p:tavLst>
                                        <p:tav tm="0">
                                          <p:val>
                                            <p:strVal val="#ppt_y-.1"/>
                                          </p:val>
                                        </p:tav>
                                        <p:tav tm="100000">
                                          <p:val>
                                            <p:strVal val="#ppt_y"/>
                                          </p:val>
                                        </p:tav>
                                      </p:tavLst>
                                    </p:anim>
                                  </p:childTnLst>
                                </p:cTn>
                              </p:par>
                              <p:par>
                                <p:cTn id="87" presetID="47" presetClass="entr" presetSubtype="0" fill="hold" grpId="0" nodeType="withEffect">
                                  <p:stCondLst>
                                    <p:cond delay="0"/>
                                  </p:stCondLst>
                                  <p:childTnLst>
                                    <p:set>
                                      <p:cBhvr>
                                        <p:cTn id="88" dur="1" fill="hold">
                                          <p:stCondLst>
                                            <p:cond delay="0"/>
                                          </p:stCondLst>
                                        </p:cTn>
                                        <p:tgtEl>
                                          <p:spTgt spid="1967106">
                                            <p:txEl>
                                              <p:pRg st="8" end="8"/>
                                            </p:txEl>
                                          </p:spTgt>
                                        </p:tgtEl>
                                        <p:attrNameLst>
                                          <p:attrName>style.visibility</p:attrName>
                                        </p:attrNameLst>
                                      </p:cBhvr>
                                      <p:to>
                                        <p:strVal val="visible"/>
                                      </p:to>
                                    </p:set>
                                    <p:animEffect transition="in" filter="fade">
                                      <p:cBhvr>
                                        <p:cTn id="89" dur="1000"/>
                                        <p:tgtEl>
                                          <p:spTgt spid="1967106">
                                            <p:txEl>
                                              <p:pRg st="8" end="8"/>
                                            </p:txEl>
                                          </p:spTgt>
                                        </p:tgtEl>
                                      </p:cBhvr>
                                    </p:animEffect>
                                    <p:anim calcmode="lin" valueType="num">
                                      <p:cBhvr>
                                        <p:cTn id="90" dur="1000" fill="hold"/>
                                        <p:tgtEl>
                                          <p:spTgt spid="1967106">
                                            <p:txEl>
                                              <p:pRg st="8" end="8"/>
                                            </p:txEl>
                                          </p:spTgt>
                                        </p:tgtEl>
                                        <p:attrNameLst>
                                          <p:attrName>ppt_x</p:attrName>
                                        </p:attrNameLst>
                                      </p:cBhvr>
                                      <p:tavLst>
                                        <p:tav tm="0">
                                          <p:val>
                                            <p:strVal val="#ppt_x"/>
                                          </p:val>
                                        </p:tav>
                                        <p:tav tm="100000">
                                          <p:val>
                                            <p:strVal val="#ppt_x"/>
                                          </p:val>
                                        </p:tav>
                                      </p:tavLst>
                                    </p:anim>
                                    <p:anim calcmode="lin" valueType="num">
                                      <p:cBhvr>
                                        <p:cTn id="91" dur="1000" fill="hold"/>
                                        <p:tgtEl>
                                          <p:spTgt spid="1967106">
                                            <p:txEl>
                                              <p:pRg st="8" end="8"/>
                                            </p:txEl>
                                          </p:spTgt>
                                        </p:tgtEl>
                                        <p:attrNameLst>
                                          <p:attrName>ppt_y</p:attrName>
                                        </p:attrNameLst>
                                      </p:cBhvr>
                                      <p:tavLst>
                                        <p:tav tm="0">
                                          <p:val>
                                            <p:strVal val="#ppt_y-.1"/>
                                          </p:val>
                                        </p:tav>
                                        <p:tav tm="100000">
                                          <p:val>
                                            <p:strVal val="#ppt_y"/>
                                          </p:val>
                                        </p:tav>
                                      </p:tavLst>
                                    </p:anim>
                                  </p:childTnLst>
                                </p:cTn>
                              </p:par>
                            </p:childTnLst>
                          </p:cTn>
                        </p:par>
                        <p:par>
                          <p:cTn id="92" fill="hold" nodeType="afterGroup">
                            <p:stCondLst>
                              <p:cond delay="2000"/>
                            </p:stCondLst>
                            <p:childTnLst>
                              <p:par>
                                <p:cTn id="93" presetID="1" presetClass="entr" presetSubtype="0" fill="hold" nodeType="afterEffect">
                                  <p:stCondLst>
                                    <p:cond delay="0"/>
                                  </p:stCondLst>
                                  <p:childTnLst>
                                    <p:set>
                                      <p:cBhvr>
                                        <p:cTn id="94" dur="1" fill="hold">
                                          <p:stCondLst>
                                            <p:cond delay="0"/>
                                          </p:stCondLst>
                                        </p:cTn>
                                        <p:tgtEl>
                                          <p:spTgt spid="1967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7106" grpId="0" build="p"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p:txBody>
          <a:bodyPr/>
          <a:lstStyle/>
          <a:p>
            <a:r>
              <a:rPr lang="en-US" sz="3600" smtClean="0"/>
              <a:t>Saving Paul – </a:t>
            </a:r>
            <a:r>
              <a:rPr lang="en-US" sz="3600" smtClean="0">
                <a:solidFill>
                  <a:srgbClr val="E0014A"/>
                </a:solidFill>
              </a:rPr>
              <a:t>Already a God fearing man</a:t>
            </a:r>
          </a:p>
        </p:txBody>
      </p:sp>
      <p:sp>
        <p:nvSpPr>
          <p:cNvPr id="2754563" name="Rectangle 3"/>
          <p:cNvSpPr>
            <a:spLocks noGrp="1" noChangeArrowheads="1"/>
          </p:cNvSpPr>
          <p:nvPr>
            <p:ph type="body" idx="4294967295"/>
          </p:nvPr>
        </p:nvSpPr>
        <p:spPr>
          <a:xfrm>
            <a:off x="182563" y="1193800"/>
            <a:ext cx="7870825" cy="4370388"/>
          </a:xfrm>
          <a:solidFill>
            <a:srgbClr val="000080">
              <a:alpha val="75000"/>
            </a:srgbClr>
          </a:solidFill>
          <a:effectLst>
            <a:outerShdw blurRad="107950" dist="12700" dir="5400000" algn="ctr">
              <a:srgbClr val="000000"/>
            </a:outerShdw>
          </a:effectLst>
        </p:spPr>
        <p:txBody>
          <a:bodyPr/>
          <a:lstStyle/>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Believed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solidFill>
                  <a:srgbClr val="FFFF00"/>
                </a:solidFill>
                <a:effectLst>
                  <a:outerShdw blurRad="38100" dist="38100" dir="2700000" algn="tl">
                    <a:srgbClr val="000000">
                      <a:alpha val="43137"/>
                    </a:srgbClr>
                  </a:outerShdw>
                </a:effectLst>
                <a:latin typeface="Eras Medium ITC" pitchFamily="34" charset="0"/>
              </a:rPr>
              <a:t>	“What shall I do,...”</a:t>
            </a: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Confessed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solidFill>
                  <a:srgbClr val="FFFF00"/>
                </a:solidFill>
                <a:effectLst>
                  <a:outerShdw blurRad="38100" dist="38100" dir="2700000" algn="tl">
                    <a:srgbClr val="000000">
                      <a:alpha val="43137"/>
                    </a:srgbClr>
                  </a:outerShdw>
                </a:effectLst>
                <a:latin typeface="Eras Medium ITC" pitchFamily="34" charset="0"/>
              </a:rPr>
              <a:t>	“What shall I do, Lord?”</a:t>
            </a: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Obeyed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dirty="0">
                <a:solidFill>
                  <a:srgbClr val="FFFF00"/>
                </a:solidFill>
                <a:effectLst>
                  <a:outerShdw blurRad="38100" dist="38100" dir="2700000" algn="tl">
                    <a:srgbClr val="000000">
                      <a:alpha val="43137"/>
                    </a:srgbClr>
                  </a:outerShdw>
                </a:effectLst>
                <a:latin typeface="Eras Medium ITC" pitchFamily="34" charset="0"/>
              </a:rPr>
              <a:t>	“</a:t>
            </a:r>
            <a:r>
              <a:rPr lang="en-US" sz="3000" b="1" i="1" dirty="0">
                <a:solidFill>
                  <a:srgbClr val="FFFF00"/>
                </a:solidFill>
                <a:effectLst>
                  <a:outerShdw blurRad="38100" dist="38100" dir="2700000" algn="tl">
                    <a:srgbClr val="000000">
                      <a:alpha val="43137"/>
                    </a:srgbClr>
                  </a:outerShdw>
                </a:effectLst>
                <a:latin typeface="Eras Medium ITC" pitchFamily="34" charset="0"/>
              </a:rPr>
              <a:t>Get up and go into Damascus”</a:t>
            </a: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Fasted</a:t>
            </a:r>
            <a:r>
              <a:rPr lang="en-US" sz="3000" b="1" i="1" dirty="0">
                <a:solidFill>
                  <a:schemeClr val="bg1"/>
                </a:solidFill>
                <a:effectLst>
                  <a:outerShdw blurRad="38100" dist="38100" dir="2700000" algn="tl">
                    <a:srgbClr val="000000">
                      <a:alpha val="43137"/>
                    </a:srgbClr>
                  </a:outerShdw>
                </a:effectLst>
                <a:latin typeface="Eras Medium ITC" pitchFamily="34" charset="0"/>
              </a:rPr>
              <a:t> – </a:t>
            </a:r>
            <a:endParaRPr lang="en-US" sz="3000" b="1" dirty="0">
              <a:solidFill>
                <a:schemeClr val="bg1"/>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buFontTx/>
              <a:buNone/>
              <a:defRPr/>
            </a:pPr>
            <a:r>
              <a:rPr lang="en-US" sz="3000" b="1" dirty="0">
                <a:effectLst>
                  <a:outerShdw blurRad="38100" dist="38100" dir="2700000" algn="tl">
                    <a:srgbClr val="000000">
                      <a:alpha val="43137"/>
                    </a:srgbClr>
                  </a:outerShdw>
                </a:effectLst>
                <a:latin typeface="Eras Medium ITC" pitchFamily="34" charset="0"/>
              </a:rPr>
              <a:t>	</a:t>
            </a:r>
            <a:r>
              <a:rPr lang="en-US" sz="3000" b="1" dirty="0">
                <a:solidFill>
                  <a:srgbClr val="FFFF00"/>
                </a:solidFill>
                <a:effectLst>
                  <a:outerShdw blurRad="38100" dist="38100" dir="2700000" algn="tl">
                    <a:srgbClr val="000000">
                      <a:alpha val="43137"/>
                    </a:srgbClr>
                  </a:outerShdw>
                </a:effectLst>
                <a:latin typeface="Eras Medium ITC" pitchFamily="34" charset="0"/>
              </a:rPr>
              <a:t>“</a:t>
            </a:r>
            <a:r>
              <a:rPr lang="en-US" sz="3000" b="1" i="1" dirty="0">
                <a:solidFill>
                  <a:srgbClr val="FFFF00"/>
                </a:solidFill>
                <a:effectLst>
                  <a:outerShdw blurRad="38100" dist="38100" dir="2700000" algn="tl">
                    <a:srgbClr val="000000">
                      <a:alpha val="43137"/>
                    </a:srgbClr>
                  </a:outerShdw>
                </a:effectLst>
                <a:latin typeface="Eras Medium ITC" pitchFamily="34" charset="0"/>
              </a:rPr>
              <a:t>three days… and neither ate nor drank”</a:t>
            </a: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Prayed</a:t>
            </a:r>
            <a:r>
              <a:rPr lang="en-US" sz="3000" b="1" i="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effectLst>
                  <a:outerShdw blurRad="38100" dist="38100" dir="2700000" algn="tl">
                    <a:srgbClr val="000000">
                      <a:alpha val="43137"/>
                    </a:srgbClr>
                  </a:outerShdw>
                </a:effectLst>
                <a:latin typeface="Eras Medium ITC" pitchFamily="34" charset="0"/>
              </a:rPr>
              <a:t>	</a:t>
            </a:r>
            <a:r>
              <a:rPr lang="en-US" sz="3000" b="1" i="1" dirty="0">
                <a:solidFill>
                  <a:srgbClr val="FFFF00"/>
                </a:solidFill>
                <a:effectLst>
                  <a:outerShdw blurRad="38100" dist="38100" dir="2700000" algn="tl">
                    <a:srgbClr val="000000">
                      <a:alpha val="43137"/>
                    </a:srgbClr>
                  </a:outerShdw>
                </a:effectLst>
                <a:latin typeface="Eras Medium ITC" pitchFamily="34" charset="0"/>
              </a:rPr>
              <a:t>“for he is praying”</a:t>
            </a:r>
            <a:r>
              <a:rPr lang="en-US" sz="3000" b="1" dirty="0">
                <a:solidFill>
                  <a:srgbClr val="FFFF00"/>
                </a:solidFill>
                <a:effectLst>
                  <a:outerShdw blurRad="38100" dist="38100" dir="2700000" algn="tl">
                    <a:srgbClr val="000000">
                      <a:alpha val="43137"/>
                    </a:srgbClr>
                  </a:outerShdw>
                </a:effectLst>
                <a:latin typeface="Eras Medium ITC" pitchFamily="34" charset="0"/>
              </a:rPr>
              <a:t> </a:t>
            </a:r>
          </a:p>
          <a:p>
            <a:pPr>
              <a:lnSpc>
                <a:spcPct val="90000"/>
              </a:lnSpc>
              <a:buClr>
                <a:srgbClr val="FFFF00"/>
              </a:buClr>
              <a:buFontTx/>
              <a:buNone/>
              <a:defRPr/>
            </a:pP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buClr>
                <a:srgbClr val="FFFF00"/>
              </a:buClr>
              <a:buFontTx/>
              <a:buNone/>
              <a:defRPr/>
            </a:pPr>
            <a:endParaRPr lang="en-US" sz="3000" b="1" dirty="0">
              <a:effectLst>
                <a:outerShdw blurRad="38100" dist="38100" dir="2700000" algn="tl">
                  <a:srgbClr val="000000">
                    <a:alpha val="43137"/>
                  </a:srgbClr>
                </a:outerShdw>
              </a:effectLst>
              <a:latin typeface="Eras Medium ITC" pitchFamily="34" charset="0"/>
            </a:endParaRPr>
          </a:p>
        </p:txBody>
      </p:sp>
      <p:pic>
        <p:nvPicPr>
          <p:cNvPr id="5" name="Picture 4" descr="DamascusRoad_main.jpg"/>
          <p:cNvPicPr>
            <a:picLocks noChangeAspect="1"/>
          </p:cNvPicPr>
          <p:nvPr/>
        </p:nvPicPr>
        <p:blipFill>
          <a:blip r:embed="rId3" cstate="print"/>
          <a:stretch>
            <a:fillRect/>
          </a:stretch>
        </p:blipFill>
        <p:spPr>
          <a:xfrm>
            <a:off x="6089300" y="959619"/>
            <a:ext cx="3004459" cy="3004459"/>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6" name="Rectangle 5"/>
          <p:cNvSpPr/>
          <p:nvPr/>
        </p:nvSpPr>
        <p:spPr>
          <a:xfrm>
            <a:off x="2169994" y="5655540"/>
            <a:ext cx="5875361" cy="923330"/>
          </a:xfrm>
          <a:prstGeom prst="rect">
            <a:avLst/>
          </a:prstGeom>
          <a:solidFill>
            <a:srgbClr val="0033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90000"/>
              </a:lnSpc>
              <a:buClr>
                <a:srgbClr val="FFFF00"/>
              </a:buClr>
              <a:defRPr/>
            </a:pPr>
            <a:r>
              <a:rPr lang="en-US" dirty="0">
                <a:solidFill>
                  <a:schemeClr val="bg1"/>
                </a:solidFill>
                <a:effectLst>
                  <a:outerShdw blurRad="38100" dist="38100" dir="2700000" algn="tl">
                    <a:srgbClr val="000000">
                      <a:alpha val="43137"/>
                    </a:srgbClr>
                  </a:outerShdw>
                </a:effectLst>
                <a:latin typeface="Eras Bold ITC" pitchFamily="34" charset="0"/>
                <a:cs typeface="Arial" charset="0"/>
              </a:rPr>
              <a:t>Healed</a:t>
            </a:r>
            <a:r>
              <a:rPr lang="en-US" b="1" dirty="0">
                <a:solidFill>
                  <a:schemeClr val="bg1"/>
                </a:solidFill>
                <a:effectLst>
                  <a:outerShdw blurRad="38100" dist="38100" dir="2700000" algn="tl">
                    <a:srgbClr val="000000">
                      <a:alpha val="43137"/>
                    </a:srgbClr>
                  </a:outerShdw>
                </a:effectLst>
                <a:cs typeface="Arial" charset="0"/>
              </a:rPr>
              <a:t>– </a:t>
            </a:r>
          </a:p>
          <a:p>
            <a:pPr>
              <a:lnSpc>
                <a:spcPct val="90000"/>
              </a:lnSpc>
              <a:buClr>
                <a:srgbClr val="FFFF00"/>
              </a:buClr>
              <a:defRPr/>
            </a:pPr>
            <a:r>
              <a:rPr lang="en-US" sz="2800" b="1" dirty="0">
                <a:solidFill>
                  <a:srgbClr val="FFFF00"/>
                </a:solidFill>
                <a:effectLst>
                  <a:outerShdw blurRad="38100" dist="38100" dir="2700000" algn="tl">
                    <a:srgbClr val="000000">
                      <a:alpha val="43137"/>
                    </a:srgbClr>
                  </a:outerShdw>
                </a:effectLst>
                <a:cs typeface="Arial" charset="0"/>
              </a:rPr>
              <a:t>Miraculous healing of his blindness</a:t>
            </a:r>
          </a:p>
        </p:txBody>
      </p:sp>
      <p:sp>
        <p:nvSpPr>
          <p:cNvPr id="7" name="TextBox 6"/>
          <p:cNvSpPr txBox="1">
            <a:spLocks noChangeArrowheads="1"/>
          </p:cNvSpPr>
          <p:nvPr/>
        </p:nvSpPr>
        <p:spPr bwMode="auto">
          <a:xfrm>
            <a:off x="231775" y="5691188"/>
            <a:ext cx="17875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r>
              <a:rPr lang="en-US" sz="2000" b="1"/>
              <a:t>Repentance</a:t>
            </a:r>
          </a:p>
          <a:p>
            <a:pPr eaLnBrk="1" hangingPunct="1"/>
            <a:r>
              <a:rPr lang="en-US" sz="3600">
                <a:solidFill>
                  <a:srgbClr val="002060"/>
                </a:solidFill>
                <a:latin typeface="Eras Bold ITC" pitchFamily="34" charset="0"/>
              </a:rPr>
              <a:t>PLUS…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754563">
                                            <p:bg/>
                                          </p:spTgt>
                                        </p:tgtEl>
                                        <p:attrNameLst>
                                          <p:attrName>style.visibility</p:attrName>
                                        </p:attrNameLst>
                                      </p:cBhvr>
                                      <p:to>
                                        <p:strVal val="visible"/>
                                      </p:to>
                                    </p:set>
                                    <p:animEffect transition="in" filter="fade">
                                      <p:cBhvr>
                                        <p:cTn id="7" dur="1000"/>
                                        <p:tgtEl>
                                          <p:spTgt spid="2754563">
                                            <p:bg/>
                                          </p:spTgt>
                                        </p:tgtEl>
                                      </p:cBhvr>
                                    </p:animEffect>
                                    <p:anim calcmode="lin" valueType="num">
                                      <p:cBhvr>
                                        <p:cTn id="8" dur="1000" fill="hold"/>
                                        <p:tgtEl>
                                          <p:spTgt spid="2754563">
                                            <p:bg/>
                                          </p:spTgt>
                                        </p:tgtEl>
                                        <p:attrNameLst>
                                          <p:attrName>ppt_x</p:attrName>
                                        </p:attrNameLst>
                                      </p:cBhvr>
                                      <p:tavLst>
                                        <p:tav tm="0">
                                          <p:val>
                                            <p:strVal val="#ppt_x"/>
                                          </p:val>
                                        </p:tav>
                                        <p:tav tm="100000">
                                          <p:val>
                                            <p:strVal val="#ppt_x"/>
                                          </p:val>
                                        </p:tav>
                                      </p:tavLst>
                                    </p:anim>
                                    <p:anim calcmode="lin" valueType="num">
                                      <p:cBhvr>
                                        <p:cTn id="9" dur="1000" fill="hold"/>
                                        <p:tgtEl>
                                          <p:spTgt spid="2754563">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754563">
                                            <p:txEl>
                                              <p:pRg st="0" end="0"/>
                                            </p:txEl>
                                          </p:spTgt>
                                        </p:tgtEl>
                                        <p:attrNameLst>
                                          <p:attrName>style.visibility</p:attrName>
                                        </p:attrNameLst>
                                      </p:cBhvr>
                                      <p:to>
                                        <p:strVal val="visible"/>
                                      </p:to>
                                    </p:set>
                                    <p:animEffect transition="in" filter="fade">
                                      <p:cBhvr>
                                        <p:cTn id="14" dur="1000"/>
                                        <p:tgtEl>
                                          <p:spTgt spid="2754563">
                                            <p:txEl>
                                              <p:pRg st="0" end="0"/>
                                            </p:txEl>
                                          </p:spTgt>
                                        </p:tgtEl>
                                      </p:cBhvr>
                                    </p:animEffect>
                                    <p:anim calcmode="lin" valueType="num">
                                      <p:cBhvr>
                                        <p:cTn id="15" dur="1000" fill="hold"/>
                                        <p:tgtEl>
                                          <p:spTgt spid="275456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754563">
                                            <p:txEl>
                                              <p:pRg st="0" end="0"/>
                                            </p:txEl>
                                          </p:spTgt>
                                        </p:tgtEl>
                                        <p:attrNameLst>
                                          <p:attrName>ppt_y</p:attrName>
                                        </p:attrNameLst>
                                      </p:cBhvr>
                                      <p:tavLst>
                                        <p:tav tm="0">
                                          <p:val>
                                            <p:strVal val="#ppt_y-.1"/>
                                          </p:val>
                                        </p:tav>
                                        <p:tav tm="100000">
                                          <p:val>
                                            <p:strVal val="#ppt_y"/>
                                          </p:val>
                                        </p:tav>
                                      </p:tavLst>
                                    </p:anim>
                                  </p:childTnLst>
                                </p:cTn>
                              </p:par>
                            </p:childTnLst>
                          </p:cTn>
                        </p:par>
                        <p:par>
                          <p:cTn id="17" fill="hold" nodeType="afterGroup">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2754563">
                                            <p:txEl>
                                              <p:pRg st="1" end="1"/>
                                            </p:txEl>
                                          </p:spTgt>
                                        </p:tgtEl>
                                        <p:attrNameLst>
                                          <p:attrName>style.visibility</p:attrName>
                                        </p:attrNameLst>
                                      </p:cBhvr>
                                      <p:to>
                                        <p:strVal val="visible"/>
                                      </p:to>
                                    </p:set>
                                    <p:animEffect transition="in" filter="fade">
                                      <p:cBhvr>
                                        <p:cTn id="20" dur="1000"/>
                                        <p:tgtEl>
                                          <p:spTgt spid="2754563">
                                            <p:txEl>
                                              <p:pRg st="1" end="1"/>
                                            </p:txEl>
                                          </p:spTgt>
                                        </p:tgtEl>
                                      </p:cBhvr>
                                    </p:animEffect>
                                    <p:anim calcmode="lin" valueType="num">
                                      <p:cBhvr>
                                        <p:cTn id="21" dur="1000" fill="hold"/>
                                        <p:tgtEl>
                                          <p:spTgt spid="2754563">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275456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754563">
                                            <p:txEl>
                                              <p:pRg st="2" end="2"/>
                                            </p:txEl>
                                          </p:spTgt>
                                        </p:tgtEl>
                                        <p:attrNameLst>
                                          <p:attrName>style.visibility</p:attrName>
                                        </p:attrNameLst>
                                      </p:cBhvr>
                                      <p:to>
                                        <p:strVal val="visible"/>
                                      </p:to>
                                    </p:set>
                                    <p:animEffect transition="in" filter="fade">
                                      <p:cBhvr>
                                        <p:cTn id="27" dur="1000"/>
                                        <p:tgtEl>
                                          <p:spTgt spid="2754563">
                                            <p:txEl>
                                              <p:pRg st="2" end="2"/>
                                            </p:txEl>
                                          </p:spTgt>
                                        </p:tgtEl>
                                      </p:cBhvr>
                                    </p:animEffect>
                                    <p:anim calcmode="lin" valueType="num">
                                      <p:cBhvr>
                                        <p:cTn id="28" dur="1000" fill="hold"/>
                                        <p:tgtEl>
                                          <p:spTgt spid="2754563">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2754563">
                                            <p:txEl>
                                              <p:pRg st="2" end="2"/>
                                            </p:txEl>
                                          </p:spTgt>
                                        </p:tgtEl>
                                        <p:attrNameLst>
                                          <p:attrName>ppt_y</p:attrName>
                                        </p:attrNameLst>
                                      </p:cBhvr>
                                      <p:tavLst>
                                        <p:tav tm="0">
                                          <p:val>
                                            <p:strVal val="#ppt_y-.1"/>
                                          </p:val>
                                        </p:tav>
                                        <p:tav tm="100000">
                                          <p:val>
                                            <p:strVal val="#ppt_y"/>
                                          </p:val>
                                        </p:tav>
                                      </p:tavLst>
                                    </p:anim>
                                  </p:childTnLst>
                                </p:cTn>
                              </p:par>
                            </p:childTnLst>
                          </p:cTn>
                        </p:par>
                        <p:par>
                          <p:cTn id="30" fill="hold" nodeType="afterGroup">
                            <p:stCondLst>
                              <p:cond delay="1000"/>
                            </p:stCondLst>
                            <p:childTnLst>
                              <p:par>
                                <p:cTn id="31" presetID="47" presetClass="entr" presetSubtype="0" fill="hold" grpId="0" nodeType="afterEffect">
                                  <p:stCondLst>
                                    <p:cond delay="0"/>
                                  </p:stCondLst>
                                  <p:childTnLst>
                                    <p:set>
                                      <p:cBhvr>
                                        <p:cTn id="32" dur="1" fill="hold">
                                          <p:stCondLst>
                                            <p:cond delay="0"/>
                                          </p:stCondLst>
                                        </p:cTn>
                                        <p:tgtEl>
                                          <p:spTgt spid="2754563">
                                            <p:txEl>
                                              <p:pRg st="3" end="3"/>
                                            </p:txEl>
                                          </p:spTgt>
                                        </p:tgtEl>
                                        <p:attrNameLst>
                                          <p:attrName>style.visibility</p:attrName>
                                        </p:attrNameLst>
                                      </p:cBhvr>
                                      <p:to>
                                        <p:strVal val="visible"/>
                                      </p:to>
                                    </p:set>
                                    <p:animEffect transition="in" filter="fade">
                                      <p:cBhvr>
                                        <p:cTn id="33" dur="1000"/>
                                        <p:tgtEl>
                                          <p:spTgt spid="2754563">
                                            <p:txEl>
                                              <p:pRg st="3" end="3"/>
                                            </p:txEl>
                                          </p:spTgt>
                                        </p:tgtEl>
                                      </p:cBhvr>
                                    </p:animEffect>
                                    <p:anim calcmode="lin" valueType="num">
                                      <p:cBhvr>
                                        <p:cTn id="34" dur="1000" fill="hold"/>
                                        <p:tgtEl>
                                          <p:spTgt spid="275456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275456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2754563">
                                            <p:txEl>
                                              <p:pRg st="4" end="4"/>
                                            </p:txEl>
                                          </p:spTgt>
                                        </p:tgtEl>
                                        <p:attrNameLst>
                                          <p:attrName>style.visibility</p:attrName>
                                        </p:attrNameLst>
                                      </p:cBhvr>
                                      <p:to>
                                        <p:strVal val="visible"/>
                                      </p:to>
                                    </p:set>
                                    <p:animEffect transition="in" filter="fade">
                                      <p:cBhvr>
                                        <p:cTn id="40" dur="1000"/>
                                        <p:tgtEl>
                                          <p:spTgt spid="2754563">
                                            <p:txEl>
                                              <p:pRg st="4" end="4"/>
                                            </p:txEl>
                                          </p:spTgt>
                                        </p:tgtEl>
                                      </p:cBhvr>
                                    </p:animEffect>
                                    <p:anim calcmode="lin" valueType="num">
                                      <p:cBhvr>
                                        <p:cTn id="41" dur="1000" fill="hold"/>
                                        <p:tgtEl>
                                          <p:spTgt spid="2754563">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754563">
                                            <p:txEl>
                                              <p:pRg st="4" end="4"/>
                                            </p:txEl>
                                          </p:spTgt>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000"/>
                            </p:stCondLst>
                            <p:childTnLst>
                              <p:par>
                                <p:cTn id="44" presetID="47" presetClass="entr" presetSubtype="0" fill="hold" grpId="0" nodeType="afterEffect">
                                  <p:stCondLst>
                                    <p:cond delay="0"/>
                                  </p:stCondLst>
                                  <p:childTnLst>
                                    <p:set>
                                      <p:cBhvr>
                                        <p:cTn id="45" dur="1" fill="hold">
                                          <p:stCondLst>
                                            <p:cond delay="0"/>
                                          </p:stCondLst>
                                        </p:cTn>
                                        <p:tgtEl>
                                          <p:spTgt spid="2754563">
                                            <p:txEl>
                                              <p:pRg st="5" end="5"/>
                                            </p:txEl>
                                          </p:spTgt>
                                        </p:tgtEl>
                                        <p:attrNameLst>
                                          <p:attrName>style.visibility</p:attrName>
                                        </p:attrNameLst>
                                      </p:cBhvr>
                                      <p:to>
                                        <p:strVal val="visible"/>
                                      </p:to>
                                    </p:set>
                                    <p:animEffect transition="in" filter="fade">
                                      <p:cBhvr>
                                        <p:cTn id="46" dur="1000"/>
                                        <p:tgtEl>
                                          <p:spTgt spid="2754563">
                                            <p:txEl>
                                              <p:pRg st="5" end="5"/>
                                            </p:txEl>
                                          </p:spTgt>
                                        </p:tgtEl>
                                      </p:cBhvr>
                                    </p:animEffect>
                                    <p:anim calcmode="lin" valueType="num">
                                      <p:cBhvr>
                                        <p:cTn id="47" dur="1000" fill="hold"/>
                                        <p:tgtEl>
                                          <p:spTgt spid="2754563">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75456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47" presetClass="entr" presetSubtype="0" fill="hold" grpId="0" nodeType="clickEffect">
                                  <p:stCondLst>
                                    <p:cond delay="0"/>
                                  </p:stCondLst>
                                  <p:childTnLst>
                                    <p:set>
                                      <p:cBhvr>
                                        <p:cTn id="52" dur="1" fill="hold">
                                          <p:stCondLst>
                                            <p:cond delay="0"/>
                                          </p:stCondLst>
                                        </p:cTn>
                                        <p:tgtEl>
                                          <p:spTgt spid="2754563">
                                            <p:txEl>
                                              <p:pRg st="6" end="6"/>
                                            </p:txEl>
                                          </p:spTgt>
                                        </p:tgtEl>
                                        <p:attrNameLst>
                                          <p:attrName>style.visibility</p:attrName>
                                        </p:attrNameLst>
                                      </p:cBhvr>
                                      <p:to>
                                        <p:strVal val="visible"/>
                                      </p:to>
                                    </p:set>
                                    <p:animEffect transition="in" filter="fade">
                                      <p:cBhvr>
                                        <p:cTn id="53" dur="1000"/>
                                        <p:tgtEl>
                                          <p:spTgt spid="2754563">
                                            <p:txEl>
                                              <p:pRg st="6" end="6"/>
                                            </p:txEl>
                                          </p:spTgt>
                                        </p:tgtEl>
                                      </p:cBhvr>
                                    </p:animEffect>
                                    <p:anim calcmode="lin" valueType="num">
                                      <p:cBhvr>
                                        <p:cTn id="54" dur="1000" fill="hold"/>
                                        <p:tgtEl>
                                          <p:spTgt spid="2754563">
                                            <p:txEl>
                                              <p:pRg st="6" end="6"/>
                                            </p:txEl>
                                          </p:spTgt>
                                        </p:tgtEl>
                                        <p:attrNameLst>
                                          <p:attrName>ppt_x</p:attrName>
                                        </p:attrNameLst>
                                      </p:cBhvr>
                                      <p:tavLst>
                                        <p:tav tm="0">
                                          <p:val>
                                            <p:strVal val="#ppt_x"/>
                                          </p:val>
                                        </p:tav>
                                        <p:tav tm="100000">
                                          <p:val>
                                            <p:strVal val="#ppt_x"/>
                                          </p:val>
                                        </p:tav>
                                      </p:tavLst>
                                    </p:anim>
                                    <p:anim calcmode="lin" valueType="num">
                                      <p:cBhvr>
                                        <p:cTn id="55" dur="1000" fill="hold"/>
                                        <p:tgtEl>
                                          <p:spTgt spid="2754563">
                                            <p:txEl>
                                              <p:pRg st="6" end="6"/>
                                            </p:txEl>
                                          </p:spTgt>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1000"/>
                            </p:stCondLst>
                            <p:childTnLst>
                              <p:par>
                                <p:cTn id="57" presetID="47" presetClass="entr" presetSubtype="0" fill="hold" grpId="0" nodeType="afterEffect">
                                  <p:stCondLst>
                                    <p:cond delay="0"/>
                                  </p:stCondLst>
                                  <p:childTnLst>
                                    <p:set>
                                      <p:cBhvr>
                                        <p:cTn id="58" dur="1" fill="hold">
                                          <p:stCondLst>
                                            <p:cond delay="0"/>
                                          </p:stCondLst>
                                        </p:cTn>
                                        <p:tgtEl>
                                          <p:spTgt spid="2754563">
                                            <p:txEl>
                                              <p:pRg st="7" end="7"/>
                                            </p:txEl>
                                          </p:spTgt>
                                        </p:tgtEl>
                                        <p:attrNameLst>
                                          <p:attrName>style.visibility</p:attrName>
                                        </p:attrNameLst>
                                      </p:cBhvr>
                                      <p:to>
                                        <p:strVal val="visible"/>
                                      </p:to>
                                    </p:set>
                                    <p:animEffect transition="in" filter="fade">
                                      <p:cBhvr>
                                        <p:cTn id="59" dur="1000"/>
                                        <p:tgtEl>
                                          <p:spTgt spid="2754563">
                                            <p:txEl>
                                              <p:pRg st="7" end="7"/>
                                            </p:txEl>
                                          </p:spTgt>
                                        </p:tgtEl>
                                      </p:cBhvr>
                                    </p:animEffect>
                                    <p:anim calcmode="lin" valueType="num">
                                      <p:cBhvr>
                                        <p:cTn id="60" dur="1000" fill="hold"/>
                                        <p:tgtEl>
                                          <p:spTgt spid="2754563">
                                            <p:txEl>
                                              <p:pRg st="7" end="7"/>
                                            </p:txEl>
                                          </p:spTgt>
                                        </p:tgtEl>
                                        <p:attrNameLst>
                                          <p:attrName>ppt_x</p:attrName>
                                        </p:attrNameLst>
                                      </p:cBhvr>
                                      <p:tavLst>
                                        <p:tav tm="0">
                                          <p:val>
                                            <p:strVal val="#ppt_x"/>
                                          </p:val>
                                        </p:tav>
                                        <p:tav tm="100000">
                                          <p:val>
                                            <p:strVal val="#ppt_x"/>
                                          </p:val>
                                        </p:tav>
                                      </p:tavLst>
                                    </p:anim>
                                    <p:anim calcmode="lin" valueType="num">
                                      <p:cBhvr>
                                        <p:cTn id="61" dur="1000" fill="hold"/>
                                        <p:tgtEl>
                                          <p:spTgt spid="275456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47" presetClass="entr" presetSubtype="0" fill="hold" grpId="0" nodeType="clickEffect">
                                  <p:stCondLst>
                                    <p:cond delay="0"/>
                                  </p:stCondLst>
                                  <p:childTnLst>
                                    <p:set>
                                      <p:cBhvr>
                                        <p:cTn id="65" dur="1" fill="hold">
                                          <p:stCondLst>
                                            <p:cond delay="0"/>
                                          </p:stCondLst>
                                        </p:cTn>
                                        <p:tgtEl>
                                          <p:spTgt spid="2754563">
                                            <p:txEl>
                                              <p:pRg st="8" end="8"/>
                                            </p:txEl>
                                          </p:spTgt>
                                        </p:tgtEl>
                                        <p:attrNameLst>
                                          <p:attrName>style.visibility</p:attrName>
                                        </p:attrNameLst>
                                      </p:cBhvr>
                                      <p:to>
                                        <p:strVal val="visible"/>
                                      </p:to>
                                    </p:set>
                                    <p:animEffect transition="in" filter="fade">
                                      <p:cBhvr>
                                        <p:cTn id="66" dur="1000"/>
                                        <p:tgtEl>
                                          <p:spTgt spid="2754563">
                                            <p:txEl>
                                              <p:pRg st="8" end="8"/>
                                            </p:txEl>
                                          </p:spTgt>
                                        </p:tgtEl>
                                      </p:cBhvr>
                                    </p:animEffect>
                                    <p:anim calcmode="lin" valueType="num">
                                      <p:cBhvr>
                                        <p:cTn id="67" dur="1000" fill="hold"/>
                                        <p:tgtEl>
                                          <p:spTgt spid="2754563">
                                            <p:txEl>
                                              <p:pRg st="8" end="8"/>
                                            </p:txEl>
                                          </p:spTgt>
                                        </p:tgtEl>
                                        <p:attrNameLst>
                                          <p:attrName>ppt_x</p:attrName>
                                        </p:attrNameLst>
                                      </p:cBhvr>
                                      <p:tavLst>
                                        <p:tav tm="0">
                                          <p:val>
                                            <p:strVal val="#ppt_x"/>
                                          </p:val>
                                        </p:tav>
                                        <p:tav tm="100000">
                                          <p:val>
                                            <p:strVal val="#ppt_x"/>
                                          </p:val>
                                        </p:tav>
                                      </p:tavLst>
                                    </p:anim>
                                    <p:anim calcmode="lin" valueType="num">
                                      <p:cBhvr>
                                        <p:cTn id="68" dur="1000" fill="hold"/>
                                        <p:tgtEl>
                                          <p:spTgt spid="2754563">
                                            <p:txEl>
                                              <p:pRg st="8" end="8"/>
                                            </p:txEl>
                                          </p:spTgt>
                                        </p:tgtEl>
                                        <p:attrNameLst>
                                          <p:attrName>ppt_y</p:attrName>
                                        </p:attrNameLst>
                                      </p:cBhvr>
                                      <p:tavLst>
                                        <p:tav tm="0">
                                          <p:val>
                                            <p:strVal val="#ppt_y-.1"/>
                                          </p:val>
                                        </p:tav>
                                        <p:tav tm="100000">
                                          <p:val>
                                            <p:strVal val="#ppt_y"/>
                                          </p:val>
                                        </p:tav>
                                      </p:tavLst>
                                    </p:anim>
                                  </p:childTnLst>
                                </p:cTn>
                              </p:par>
                            </p:childTnLst>
                          </p:cTn>
                        </p:par>
                        <p:par>
                          <p:cTn id="69" fill="hold" nodeType="afterGroup">
                            <p:stCondLst>
                              <p:cond delay="1000"/>
                            </p:stCondLst>
                            <p:childTnLst>
                              <p:par>
                                <p:cTn id="70" presetID="47" presetClass="entr" presetSubtype="0" fill="hold" grpId="0" nodeType="afterEffect">
                                  <p:stCondLst>
                                    <p:cond delay="0"/>
                                  </p:stCondLst>
                                  <p:childTnLst>
                                    <p:set>
                                      <p:cBhvr>
                                        <p:cTn id="71" dur="1" fill="hold">
                                          <p:stCondLst>
                                            <p:cond delay="0"/>
                                          </p:stCondLst>
                                        </p:cTn>
                                        <p:tgtEl>
                                          <p:spTgt spid="2754563">
                                            <p:txEl>
                                              <p:pRg st="9" end="9"/>
                                            </p:txEl>
                                          </p:spTgt>
                                        </p:tgtEl>
                                        <p:attrNameLst>
                                          <p:attrName>style.visibility</p:attrName>
                                        </p:attrNameLst>
                                      </p:cBhvr>
                                      <p:to>
                                        <p:strVal val="visible"/>
                                      </p:to>
                                    </p:set>
                                    <p:animEffect transition="in" filter="fade">
                                      <p:cBhvr>
                                        <p:cTn id="72" dur="1000"/>
                                        <p:tgtEl>
                                          <p:spTgt spid="2754563">
                                            <p:txEl>
                                              <p:pRg st="9" end="9"/>
                                            </p:txEl>
                                          </p:spTgt>
                                        </p:tgtEl>
                                      </p:cBhvr>
                                    </p:animEffect>
                                    <p:anim calcmode="lin" valueType="num">
                                      <p:cBhvr>
                                        <p:cTn id="73" dur="1000" fill="hold"/>
                                        <p:tgtEl>
                                          <p:spTgt spid="2754563">
                                            <p:txEl>
                                              <p:pRg st="9" end="9"/>
                                            </p:txEl>
                                          </p:spTgt>
                                        </p:tgtEl>
                                        <p:attrNameLst>
                                          <p:attrName>ppt_x</p:attrName>
                                        </p:attrNameLst>
                                      </p:cBhvr>
                                      <p:tavLst>
                                        <p:tav tm="0">
                                          <p:val>
                                            <p:strVal val="#ppt_x"/>
                                          </p:val>
                                        </p:tav>
                                        <p:tav tm="100000">
                                          <p:val>
                                            <p:strVal val="#ppt_x"/>
                                          </p:val>
                                        </p:tav>
                                      </p:tavLst>
                                    </p:anim>
                                    <p:anim calcmode="lin" valueType="num">
                                      <p:cBhvr>
                                        <p:cTn id="74" dur="1000" fill="hold"/>
                                        <p:tgtEl>
                                          <p:spTgt spid="2754563">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47"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1000"/>
                                        <p:tgtEl>
                                          <p:spTgt spid="7"/>
                                        </p:tgtEl>
                                      </p:cBhvr>
                                    </p:animEffect>
                                    <p:anim calcmode="lin" valueType="num">
                                      <p:cBhvr>
                                        <p:cTn id="80" dur="1000" fill="hold"/>
                                        <p:tgtEl>
                                          <p:spTgt spid="7"/>
                                        </p:tgtEl>
                                        <p:attrNameLst>
                                          <p:attrName>ppt_x</p:attrName>
                                        </p:attrNameLst>
                                      </p:cBhvr>
                                      <p:tavLst>
                                        <p:tav tm="0">
                                          <p:val>
                                            <p:strVal val="#ppt_x"/>
                                          </p:val>
                                        </p:tav>
                                        <p:tav tm="100000">
                                          <p:val>
                                            <p:strVal val="#ppt_x"/>
                                          </p:val>
                                        </p:tav>
                                      </p:tavLst>
                                    </p:anim>
                                    <p:anim calcmode="lin" valueType="num">
                                      <p:cBhvr>
                                        <p:cTn id="81" dur="1000" fill="hold"/>
                                        <p:tgtEl>
                                          <p:spTgt spid="7"/>
                                        </p:tgtEl>
                                        <p:attrNameLst>
                                          <p:attrName>ppt_y</p:attrName>
                                        </p:attrNameLst>
                                      </p:cBhvr>
                                      <p:tavLst>
                                        <p:tav tm="0">
                                          <p:val>
                                            <p:strVal val="#ppt_y-.1"/>
                                          </p:val>
                                        </p:tav>
                                        <p:tav tm="100000">
                                          <p:val>
                                            <p:strVal val="#ppt_y"/>
                                          </p:val>
                                        </p:tav>
                                      </p:tavLst>
                                    </p:anim>
                                  </p:childTnLst>
                                </p:cTn>
                              </p:par>
                            </p:childTnLst>
                          </p:cTn>
                        </p:par>
                        <p:par>
                          <p:cTn id="82" fill="hold" nodeType="afterGroup">
                            <p:stCondLst>
                              <p:cond delay="1000"/>
                            </p:stCondLst>
                            <p:childTnLst>
                              <p:par>
                                <p:cTn id="83" presetID="12" presetClass="entr" presetSubtype="4" fill="hold" nodeType="afterEffect">
                                  <p:stCondLst>
                                    <p:cond delay="0"/>
                                  </p:stCondLst>
                                  <p:childTnLst>
                                    <p:set>
                                      <p:cBhvr>
                                        <p:cTn id="84" dur="1" fill="hold">
                                          <p:stCondLst>
                                            <p:cond delay="0"/>
                                          </p:stCondLst>
                                        </p:cTn>
                                        <p:tgtEl>
                                          <p:spTgt spid="6"/>
                                        </p:tgtEl>
                                        <p:attrNameLst>
                                          <p:attrName>style.visibility</p:attrName>
                                        </p:attrNameLst>
                                      </p:cBhvr>
                                      <p:to>
                                        <p:strVal val="visible"/>
                                      </p:to>
                                    </p:set>
                                    <p:animEffect transition="in" filter="slide(fromBottom)">
                                      <p:cBhvr>
                                        <p:cTn id="8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4563" grpId="0" build="p" animBg="1"/>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1378" name="AutoShape 6"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14300" y="-8905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1379" name="AutoShape 8"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266700" y="-7381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1380" name="AutoShape 10"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419100" y="-5857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1381" name="AutoShape 12"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571500" y="-433388"/>
            <a:ext cx="2457450" cy="1857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1306626" name="Picture 2" descr="http://www.twitip.com/wp-content/uploads/2009/04/failure.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6744" t="8710"/>
          <a:stretch/>
        </p:blipFill>
        <p:spPr bwMode="auto">
          <a:xfrm>
            <a:off x="739301" y="342900"/>
            <a:ext cx="5623919" cy="6087226"/>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00225" y="5021305"/>
            <a:ext cx="6111875" cy="1077218"/>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a:defRPr/>
            </a:pPr>
            <a:r>
              <a:rPr lang="en-US" b="1" i="0" dirty="0"/>
              <a:t>No.</a:t>
            </a:r>
          </a:p>
          <a:p>
            <a:pPr algn="ctr">
              <a:defRPr/>
            </a:pPr>
            <a:r>
              <a:rPr lang="en-US" b="1" i="0" dirty="0"/>
              <a:t>We have failed Christianity!</a:t>
            </a:r>
          </a:p>
        </p:txBody>
      </p:sp>
    </p:spTree>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0968" name="Picture 8" descr="water"/>
          <p:cNvPicPr>
            <a:picLocks noChangeAspect="1" noChangeArrowheads="1"/>
          </p:cNvPicPr>
          <p:nvPr/>
        </p:nvPicPr>
        <p:blipFill>
          <a:blip r:embed="rId3" cstate="print">
            <a:extLst>
              <a:ext uri="{28A0092B-C50C-407E-A947-70E740481C1C}">
                <a14:useLocalDpi xmlns:a14="http://schemas.microsoft.com/office/drawing/2010/main" val="0"/>
              </a:ext>
            </a:extLst>
          </a:blip>
          <a:srcRect b="56647"/>
          <a:stretch>
            <a:fillRect/>
          </a:stretch>
        </p:blipFill>
        <p:spPr bwMode="auto">
          <a:xfrm>
            <a:off x="-17463" y="3024188"/>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0963" name="Rectangle 3"/>
          <p:cNvSpPr>
            <a:spLocks noGrp="1" noChangeArrowheads="1"/>
          </p:cNvSpPr>
          <p:nvPr>
            <p:ph type="body" idx="1"/>
          </p:nvPr>
        </p:nvSpPr>
        <p:spPr>
          <a:xfrm>
            <a:off x="381000" y="1754188"/>
            <a:ext cx="8474075" cy="4765675"/>
          </a:xfrm>
          <a:solidFill>
            <a:srgbClr val="000080">
              <a:alpha val="65097"/>
            </a:srgbClr>
          </a:solidFill>
        </p:spPr>
        <p:txBody>
          <a:bodyPr/>
          <a:lstStyle/>
          <a:p>
            <a:pPr eaLnBrk="1" hangingPunct="1">
              <a:buFontTx/>
              <a:buNone/>
            </a:pPr>
            <a:r>
              <a:rPr lang="en-US" b="1" i="1" smtClean="0">
                <a:solidFill>
                  <a:schemeClr val="bg1"/>
                </a:solidFill>
                <a:latin typeface="Eras Medium ITC" pitchFamily="34" charset="0"/>
              </a:rPr>
              <a:t>After</a:t>
            </a:r>
            <a:r>
              <a:rPr lang="en-US" b="1" smtClean="0">
                <a:solidFill>
                  <a:schemeClr val="bg1"/>
                </a:solidFill>
                <a:latin typeface="Eras Medium ITC" pitchFamily="34" charset="0"/>
              </a:rPr>
              <a:t> all of these </a:t>
            </a:r>
            <a:r>
              <a:rPr lang="en-US" i="1" smtClean="0">
                <a:solidFill>
                  <a:srgbClr val="FFFF00"/>
                </a:solidFill>
                <a:latin typeface="Eras Bold ITC" pitchFamily="34" charset="0"/>
              </a:rPr>
              <a:t>acts of repentance </a:t>
            </a:r>
            <a:r>
              <a:rPr lang="en-US" b="1" smtClean="0">
                <a:solidFill>
                  <a:schemeClr val="bg1"/>
                </a:solidFill>
                <a:latin typeface="Eras Medium ITC" pitchFamily="34" charset="0"/>
              </a:rPr>
              <a:t>and </a:t>
            </a:r>
            <a:r>
              <a:rPr lang="en-US" i="1" smtClean="0">
                <a:solidFill>
                  <a:srgbClr val="FFFF00"/>
                </a:solidFill>
                <a:latin typeface="Eras Bold ITC" pitchFamily="34" charset="0"/>
              </a:rPr>
              <a:t>miraculous healing </a:t>
            </a:r>
          </a:p>
          <a:p>
            <a:pPr eaLnBrk="1" hangingPunct="1">
              <a:buFontTx/>
              <a:buNone/>
            </a:pPr>
            <a:r>
              <a:rPr lang="en-US" b="1" smtClean="0">
                <a:solidFill>
                  <a:schemeClr val="bg1"/>
                </a:solidFill>
                <a:latin typeface="Eras Medium ITC" pitchFamily="34" charset="0"/>
              </a:rPr>
              <a:t>Paul was commanded:</a:t>
            </a:r>
          </a:p>
          <a:p>
            <a:pPr eaLnBrk="1" hangingPunct="1">
              <a:buFontTx/>
              <a:buNone/>
            </a:pPr>
            <a:endParaRPr lang="en-US" sz="3600" i="1" smtClean="0"/>
          </a:p>
          <a:p>
            <a:pPr eaLnBrk="1" hangingPunct="1">
              <a:buFontTx/>
              <a:buNone/>
            </a:pPr>
            <a:r>
              <a:rPr lang="en-US" sz="3600" i="1" smtClean="0"/>
              <a:t>	</a:t>
            </a:r>
            <a:r>
              <a:rPr lang="en-US" sz="3600" i="1" smtClean="0">
                <a:solidFill>
                  <a:schemeClr val="bg1"/>
                </a:solidFill>
              </a:rPr>
              <a:t>Now why do you delay?</a:t>
            </a:r>
            <a:r>
              <a:rPr lang="en-US" sz="3600" b="1" i="1" smtClean="0">
                <a:solidFill>
                  <a:schemeClr val="bg1"/>
                </a:solidFill>
              </a:rPr>
              <a:t> </a:t>
            </a:r>
            <a:r>
              <a:rPr lang="en-US" b="1" i="1" smtClean="0">
                <a:solidFill>
                  <a:schemeClr val="bg1"/>
                </a:solidFill>
              </a:rPr>
              <a:t>Get up and </a:t>
            </a:r>
          </a:p>
          <a:p>
            <a:pPr eaLnBrk="1" hangingPunct="1">
              <a:buFontTx/>
              <a:buNone/>
            </a:pPr>
            <a:r>
              <a:rPr lang="en-US" b="1" i="1" smtClean="0">
                <a:solidFill>
                  <a:schemeClr val="bg1"/>
                </a:solidFill>
              </a:rPr>
              <a:t>	be baptized, and wash away your sins, calling on His name.'</a:t>
            </a:r>
            <a:r>
              <a:rPr lang="en-US" smtClean="0">
                <a:solidFill>
                  <a:schemeClr val="bg1"/>
                </a:solidFill>
              </a:rPr>
              <a:t> </a:t>
            </a:r>
            <a:r>
              <a:rPr lang="en-US" sz="2800" smtClean="0">
                <a:solidFill>
                  <a:schemeClr val="bg1"/>
                </a:solidFill>
              </a:rPr>
              <a:t> </a:t>
            </a:r>
          </a:p>
        </p:txBody>
      </p:sp>
      <p:sp>
        <p:nvSpPr>
          <p:cNvPr id="1960964" name="Rectangle 4"/>
          <p:cNvSpPr>
            <a:spLocks noChangeArrowheads="1"/>
          </p:cNvSpPr>
          <p:nvPr/>
        </p:nvSpPr>
        <p:spPr bwMode="auto">
          <a:xfrm>
            <a:off x="465138" y="4709349"/>
            <a:ext cx="8300039" cy="534988"/>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b="1" dirty="0">
                <a:solidFill>
                  <a:srgbClr val="FFFF00"/>
                </a:solidFill>
                <a:effectLst>
                  <a:outerShdw blurRad="38100" dist="38100" dir="2700000" algn="tl">
                    <a:srgbClr val="000000"/>
                  </a:outerShdw>
                </a:effectLst>
              </a:rPr>
              <a:t>be baptized, and </a:t>
            </a:r>
            <a:r>
              <a:rPr lang="en-US" sz="3600" b="1" u="sng" dirty="0">
                <a:solidFill>
                  <a:srgbClr val="FFFF00"/>
                </a:solidFill>
                <a:effectLst>
                  <a:outerShdw blurRad="38100" dist="38100" dir="2700000" algn="tl">
                    <a:srgbClr val="000000"/>
                  </a:outerShdw>
                </a:effectLst>
                <a:latin typeface="Eras Bold ITC" pitchFamily="34" charset="0"/>
              </a:rPr>
              <a:t>wash away your sins</a:t>
            </a:r>
            <a:r>
              <a:rPr lang="en-US" b="1" dirty="0">
                <a:solidFill>
                  <a:srgbClr val="FFFF00"/>
                </a:solidFill>
                <a:effectLst>
                  <a:outerShdw blurRad="38100" dist="38100" dir="2700000" algn="tl">
                    <a:srgbClr val="000000"/>
                  </a:outerShdw>
                </a:effectLst>
                <a:latin typeface="Arial" charset="0"/>
              </a:rPr>
              <a:t>,</a:t>
            </a:r>
          </a:p>
        </p:txBody>
      </p:sp>
      <p:sp>
        <p:nvSpPr>
          <p:cNvPr id="246791" name="Rectangle 7"/>
          <p:cNvSpPr>
            <a:spLocks noGrp="1" noChangeArrowheads="1"/>
          </p:cNvSpPr>
          <p:nvPr>
            <p:ph type="title"/>
          </p:nvPr>
        </p:nvSpPr>
        <p:spPr>
          <a:xfrm>
            <a:off x="0" y="282575"/>
            <a:ext cx="9144000" cy="1143000"/>
          </a:xfrm>
        </p:spPr>
        <p:txBody>
          <a:bodyPr/>
          <a:lstStyle/>
          <a:p>
            <a:pPr eaLnBrk="1" hangingPunct="1"/>
            <a:r>
              <a:rPr lang="en-US" sz="5400" smtClean="0"/>
              <a:t>Saving Paul – </a:t>
            </a:r>
            <a:br>
              <a:rPr lang="en-US" sz="5400" smtClean="0"/>
            </a:br>
            <a:r>
              <a:rPr lang="en-US" sz="4400" smtClean="0">
                <a:solidFill>
                  <a:srgbClr val="E0014A"/>
                </a:solidFill>
              </a:rPr>
              <a:t>Repented for 3 Days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960963">
                                            <p:bg/>
                                          </p:spTgt>
                                        </p:tgtEl>
                                        <p:attrNameLst>
                                          <p:attrName>style.visibility</p:attrName>
                                        </p:attrNameLst>
                                      </p:cBhvr>
                                      <p:to>
                                        <p:strVal val="visible"/>
                                      </p:to>
                                    </p:set>
                                    <p:animEffect transition="in" filter="fade">
                                      <p:cBhvr>
                                        <p:cTn id="7" dur="1000"/>
                                        <p:tgtEl>
                                          <p:spTgt spid="1960963">
                                            <p:bg/>
                                          </p:spTgt>
                                        </p:tgtEl>
                                      </p:cBhvr>
                                    </p:animEffect>
                                    <p:anim calcmode="lin" valueType="num">
                                      <p:cBhvr>
                                        <p:cTn id="8" dur="1000" fill="hold"/>
                                        <p:tgtEl>
                                          <p:spTgt spid="1960963">
                                            <p:bg/>
                                          </p:spTgt>
                                        </p:tgtEl>
                                        <p:attrNameLst>
                                          <p:attrName>ppt_x</p:attrName>
                                        </p:attrNameLst>
                                      </p:cBhvr>
                                      <p:tavLst>
                                        <p:tav tm="0">
                                          <p:val>
                                            <p:strVal val="#ppt_x"/>
                                          </p:val>
                                        </p:tav>
                                        <p:tav tm="100000">
                                          <p:val>
                                            <p:strVal val="#ppt_x"/>
                                          </p:val>
                                        </p:tav>
                                      </p:tavLst>
                                    </p:anim>
                                    <p:anim calcmode="lin" valueType="num">
                                      <p:cBhvr>
                                        <p:cTn id="9" dur="1000" fill="hold"/>
                                        <p:tgtEl>
                                          <p:spTgt spid="1960963">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960963">
                                            <p:txEl>
                                              <p:pRg st="0" end="0"/>
                                            </p:txEl>
                                          </p:spTgt>
                                        </p:tgtEl>
                                        <p:attrNameLst>
                                          <p:attrName>style.visibility</p:attrName>
                                        </p:attrNameLst>
                                      </p:cBhvr>
                                      <p:to>
                                        <p:strVal val="visible"/>
                                      </p:to>
                                    </p:set>
                                    <p:animEffect transition="in" filter="fade">
                                      <p:cBhvr>
                                        <p:cTn id="13" dur="1000"/>
                                        <p:tgtEl>
                                          <p:spTgt spid="1960963">
                                            <p:txEl>
                                              <p:pRg st="0" end="0"/>
                                            </p:txEl>
                                          </p:spTgt>
                                        </p:tgtEl>
                                      </p:cBhvr>
                                    </p:animEffect>
                                    <p:anim calcmode="lin" valueType="num">
                                      <p:cBhvr>
                                        <p:cTn id="14" dur="1000" fill="hold"/>
                                        <p:tgtEl>
                                          <p:spTgt spid="196096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960963">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960963">
                                            <p:txEl>
                                              <p:pRg st="1" end="1"/>
                                            </p:txEl>
                                          </p:spTgt>
                                        </p:tgtEl>
                                        <p:attrNameLst>
                                          <p:attrName>style.visibility</p:attrName>
                                        </p:attrNameLst>
                                      </p:cBhvr>
                                      <p:to>
                                        <p:strVal val="visible"/>
                                      </p:to>
                                    </p:set>
                                    <p:animEffect transition="in" filter="fade">
                                      <p:cBhvr>
                                        <p:cTn id="19" dur="1000"/>
                                        <p:tgtEl>
                                          <p:spTgt spid="1960963">
                                            <p:txEl>
                                              <p:pRg st="1" end="1"/>
                                            </p:txEl>
                                          </p:spTgt>
                                        </p:tgtEl>
                                      </p:cBhvr>
                                    </p:animEffect>
                                    <p:anim calcmode="lin" valueType="num">
                                      <p:cBhvr>
                                        <p:cTn id="20" dur="1000" fill="hold"/>
                                        <p:tgtEl>
                                          <p:spTgt spid="196096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960963">
                                            <p:txEl>
                                              <p:pRg st="1" end="1"/>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1960963">
                                            <p:txEl>
                                              <p:pRg st="3" end="3"/>
                                            </p:txEl>
                                          </p:spTgt>
                                        </p:tgtEl>
                                        <p:attrNameLst>
                                          <p:attrName>style.visibility</p:attrName>
                                        </p:attrNameLst>
                                      </p:cBhvr>
                                      <p:to>
                                        <p:strVal val="visible"/>
                                      </p:to>
                                    </p:set>
                                    <p:animEffect transition="in" filter="fade">
                                      <p:cBhvr>
                                        <p:cTn id="25" dur="1000"/>
                                        <p:tgtEl>
                                          <p:spTgt spid="1960963">
                                            <p:txEl>
                                              <p:pRg st="3" end="3"/>
                                            </p:txEl>
                                          </p:spTgt>
                                        </p:tgtEl>
                                      </p:cBhvr>
                                    </p:animEffect>
                                    <p:anim calcmode="lin" valueType="num">
                                      <p:cBhvr>
                                        <p:cTn id="26" dur="1000" fill="hold"/>
                                        <p:tgtEl>
                                          <p:spTgt spid="1960963">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1960963">
                                            <p:txEl>
                                              <p:pRg st="3" end="3"/>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1960963">
                                            <p:txEl>
                                              <p:pRg st="4" end="4"/>
                                            </p:txEl>
                                          </p:spTgt>
                                        </p:tgtEl>
                                        <p:attrNameLst>
                                          <p:attrName>style.visibility</p:attrName>
                                        </p:attrNameLst>
                                      </p:cBhvr>
                                      <p:to>
                                        <p:strVal val="visible"/>
                                      </p:to>
                                    </p:set>
                                    <p:animEffect transition="in" filter="fade">
                                      <p:cBhvr>
                                        <p:cTn id="31" dur="1000"/>
                                        <p:tgtEl>
                                          <p:spTgt spid="1960963">
                                            <p:txEl>
                                              <p:pRg st="4" end="4"/>
                                            </p:txEl>
                                          </p:spTgt>
                                        </p:tgtEl>
                                      </p:cBhvr>
                                    </p:animEffect>
                                    <p:anim calcmode="lin" valueType="num">
                                      <p:cBhvr>
                                        <p:cTn id="32" dur="1000" fill="hold"/>
                                        <p:tgtEl>
                                          <p:spTgt spid="1960963">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960963">
                                            <p:txEl>
                                              <p:pRg st="4" end="4"/>
                                            </p:txEl>
                                          </p:spTgt>
                                        </p:tgtEl>
                                        <p:attrNameLst>
                                          <p:attrName>ppt_y</p:attrName>
                                        </p:attrNameLst>
                                      </p:cBhvr>
                                      <p:tavLst>
                                        <p:tav tm="0">
                                          <p:val>
                                            <p:strVal val="#ppt_y-.1"/>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1960964"/>
                                        </p:tgtEl>
                                        <p:attrNameLst>
                                          <p:attrName>style.visibility</p:attrName>
                                        </p:attrNameLst>
                                      </p:cBhvr>
                                      <p:to>
                                        <p:strVal val="visible"/>
                                      </p:to>
                                    </p:set>
                                    <p:anim calcmode="lin" valueType="num">
                                      <p:cBhvr additive="base">
                                        <p:cTn id="36" dur="500" fill="hold"/>
                                        <p:tgtEl>
                                          <p:spTgt spid="1960964"/>
                                        </p:tgtEl>
                                        <p:attrNameLst>
                                          <p:attrName>ppt_x</p:attrName>
                                        </p:attrNameLst>
                                      </p:cBhvr>
                                      <p:tavLst>
                                        <p:tav tm="0">
                                          <p:val>
                                            <p:strVal val="#ppt_x"/>
                                          </p:val>
                                        </p:tav>
                                        <p:tav tm="100000">
                                          <p:val>
                                            <p:strVal val="#ppt_x"/>
                                          </p:val>
                                        </p:tav>
                                      </p:tavLst>
                                    </p:anim>
                                    <p:anim calcmode="lin" valueType="num">
                                      <p:cBhvr additive="base">
                                        <p:cTn id="37" dur="500" fill="hold"/>
                                        <p:tgtEl>
                                          <p:spTgt spid="1960964"/>
                                        </p:tgtEl>
                                        <p:attrNameLst>
                                          <p:attrName>ppt_y</p:attrName>
                                        </p:attrNameLst>
                                      </p:cBhvr>
                                      <p:tavLst>
                                        <p:tav tm="0">
                                          <p:val>
                                            <p:strVal val="1+#ppt_h/2"/>
                                          </p:val>
                                        </p:tav>
                                        <p:tav tm="100000">
                                          <p:val>
                                            <p:strVal val="#ppt_y"/>
                                          </p:val>
                                        </p:tav>
                                      </p:tavLst>
                                    </p:anim>
                                  </p:childTnLst>
                                </p:cTn>
                              </p:par>
                              <p:par>
                                <p:cTn id="38" presetID="12" presetClass="entr" presetSubtype="4" fill="hold" nodeType="withEffect">
                                  <p:stCondLst>
                                    <p:cond delay="0"/>
                                  </p:stCondLst>
                                  <p:childTnLst>
                                    <p:set>
                                      <p:cBhvr>
                                        <p:cTn id="39" dur="1" fill="hold">
                                          <p:stCondLst>
                                            <p:cond delay="0"/>
                                          </p:stCondLst>
                                        </p:cTn>
                                        <p:tgtEl>
                                          <p:spTgt spid="1960968"/>
                                        </p:tgtEl>
                                        <p:attrNameLst>
                                          <p:attrName>style.visibility</p:attrName>
                                        </p:attrNameLst>
                                      </p:cBhvr>
                                      <p:to>
                                        <p:strVal val="visible"/>
                                      </p:to>
                                    </p:set>
                                    <p:animEffect transition="in" filter="slide(fromBottom)">
                                      <p:cBhvr>
                                        <p:cTn id="40" dur="2000"/>
                                        <p:tgtEl>
                                          <p:spTgt spid="19609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0963" grpId="0" build="p"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usa-map"/>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776288"/>
            <a:ext cx="9144000" cy="574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811" name="Oval 3"/>
          <p:cNvSpPr>
            <a:spLocks noChangeArrowheads="1"/>
          </p:cNvSpPr>
          <p:nvPr/>
        </p:nvSpPr>
        <p:spPr bwMode="auto">
          <a:xfrm>
            <a:off x="6178550" y="4670425"/>
            <a:ext cx="165100" cy="138113"/>
          </a:xfrm>
          <a:prstGeom prst="ellipse">
            <a:avLst/>
          </a:prstGeom>
          <a:solidFill>
            <a:srgbClr val="0000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sp>
        <p:nvSpPr>
          <p:cNvPr id="247812" name="Oval 4"/>
          <p:cNvSpPr>
            <a:spLocks noChangeArrowheads="1"/>
          </p:cNvSpPr>
          <p:nvPr/>
        </p:nvSpPr>
        <p:spPr bwMode="auto">
          <a:xfrm>
            <a:off x="579438" y="889000"/>
            <a:ext cx="234950" cy="236538"/>
          </a:xfrm>
          <a:prstGeom prst="ellipse">
            <a:avLst/>
          </a:prstGeom>
          <a:solidFill>
            <a:srgbClr val="0000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sp>
        <p:nvSpPr>
          <p:cNvPr id="3044358" name="Text Box 6"/>
          <p:cNvSpPr txBox="1">
            <a:spLocks noChangeArrowheads="1"/>
          </p:cNvSpPr>
          <p:nvPr/>
        </p:nvSpPr>
        <p:spPr bwMode="auto">
          <a:xfrm>
            <a:off x="437881" y="4981866"/>
            <a:ext cx="7175500" cy="1554162"/>
          </a:xfrm>
          <a:prstGeom prst="rect">
            <a:avLst/>
          </a:prstGeom>
          <a:solidFill>
            <a:srgbClr val="CC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spcBef>
                <a:spcPct val="50000"/>
              </a:spcBef>
              <a:defRPr/>
            </a:pPr>
            <a:r>
              <a:rPr lang="en-US" i="0" dirty="0">
                <a:solidFill>
                  <a:srgbClr val="FFFF00"/>
                </a:solidFill>
                <a:effectLst>
                  <a:outerShdw blurRad="38100" dist="38100" dir="2700000" algn="tl">
                    <a:srgbClr val="000000"/>
                  </a:outerShdw>
                </a:effectLst>
                <a:latin typeface="Arial Black" pitchFamily="34" charset="0"/>
                <a:cs typeface="+mn-cs"/>
              </a:rPr>
              <a:t>The answer to the question depends on where the person is when they ask the question!</a:t>
            </a:r>
          </a:p>
        </p:txBody>
      </p:sp>
      <p:sp>
        <p:nvSpPr>
          <p:cNvPr id="247816" name="Line 7"/>
          <p:cNvSpPr>
            <a:spLocks noChangeShapeType="1"/>
          </p:cNvSpPr>
          <p:nvPr/>
        </p:nvSpPr>
        <p:spPr bwMode="auto">
          <a:xfrm>
            <a:off x="731838" y="1019175"/>
            <a:ext cx="2368550" cy="23066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817" name="Line 8"/>
          <p:cNvSpPr>
            <a:spLocks noChangeShapeType="1"/>
          </p:cNvSpPr>
          <p:nvPr/>
        </p:nvSpPr>
        <p:spPr bwMode="auto">
          <a:xfrm>
            <a:off x="3054350" y="3322638"/>
            <a:ext cx="2541588" cy="107791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818" name="Line 9"/>
          <p:cNvSpPr>
            <a:spLocks noChangeShapeType="1"/>
          </p:cNvSpPr>
          <p:nvPr/>
        </p:nvSpPr>
        <p:spPr bwMode="auto">
          <a:xfrm>
            <a:off x="5607050" y="4411663"/>
            <a:ext cx="633413" cy="3397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44362" name="Text Box 10"/>
          <p:cNvSpPr txBox="1">
            <a:spLocks noChangeArrowheads="1"/>
          </p:cNvSpPr>
          <p:nvPr/>
        </p:nvSpPr>
        <p:spPr bwMode="auto">
          <a:xfrm>
            <a:off x="5089525" y="258763"/>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Seattle - 2540 miles</a:t>
            </a:r>
          </a:p>
        </p:txBody>
      </p:sp>
      <p:sp>
        <p:nvSpPr>
          <p:cNvPr id="3044366" name="Text Box 14"/>
          <p:cNvSpPr txBox="1">
            <a:spLocks noChangeArrowheads="1"/>
          </p:cNvSpPr>
          <p:nvPr/>
        </p:nvSpPr>
        <p:spPr bwMode="auto">
          <a:xfrm>
            <a:off x="5089525" y="776288"/>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Denver - 1330 miles</a:t>
            </a:r>
          </a:p>
        </p:txBody>
      </p:sp>
      <p:sp>
        <p:nvSpPr>
          <p:cNvPr id="3044369" name="Text Box 17"/>
          <p:cNvSpPr txBox="1">
            <a:spLocks noChangeArrowheads="1"/>
          </p:cNvSpPr>
          <p:nvPr/>
        </p:nvSpPr>
        <p:spPr bwMode="auto">
          <a:xfrm>
            <a:off x="5087938" y="1293813"/>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Memphis - 260 miles</a:t>
            </a:r>
          </a:p>
        </p:txBody>
      </p:sp>
      <p:pic>
        <p:nvPicPr>
          <p:cNvPr id="3044374" name="Picture 2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568325"/>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044357" name="AutoShape 5"/>
          <p:cNvSpPr>
            <a:spLocks noChangeArrowheads="1"/>
          </p:cNvSpPr>
          <p:nvPr/>
        </p:nvSpPr>
        <p:spPr bwMode="auto">
          <a:xfrm>
            <a:off x="1584325" y="0"/>
            <a:ext cx="3406775" cy="1165225"/>
          </a:xfrm>
          <a:prstGeom prst="wedgeRoundRectCallout">
            <a:avLst>
              <a:gd name="adj1" fmla="val -70037"/>
              <a:gd name="adj2" fmla="val 35968"/>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pic>
        <p:nvPicPr>
          <p:cNvPr id="3044375" name="Picture 2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63813" y="3021013"/>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3044376" name="Picture 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89513" y="4038600"/>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044368" name="AutoShape 16"/>
          <p:cNvSpPr>
            <a:spLocks noChangeArrowheads="1"/>
          </p:cNvSpPr>
          <p:nvPr/>
        </p:nvSpPr>
        <p:spPr bwMode="auto">
          <a:xfrm>
            <a:off x="5737225" y="2752725"/>
            <a:ext cx="3406775" cy="1165225"/>
          </a:xfrm>
          <a:prstGeom prst="wedgeRoundRectCallout">
            <a:avLst>
              <a:gd name="adj1" fmla="val -47481"/>
              <a:gd name="adj2" fmla="val 97819"/>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sp>
        <p:nvSpPr>
          <p:cNvPr id="3044365" name="AutoShape 13"/>
          <p:cNvSpPr>
            <a:spLocks noChangeArrowheads="1"/>
          </p:cNvSpPr>
          <p:nvPr/>
        </p:nvSpPr>
        <p:spPr bwMode="auto">
          <a:xfrm>
            <a:off x="4176713" y="2092325"/>
            <a:ext cx="3406775" cy="1165225"/>
          </a:xfrm>
          <a:prstGeom prst="wedgeRoundRectCallout">
            <a:avLst>
              <a:gd name="adj1" fmla="val -72366"/>
              <a:gd name="adj2" fmla="val 69347"/>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044362"/>
                                        </p:tgtEl>
                                        <p:attrNameLst>
                                          <p:attrName>style.visibility</p:attrName>
                                        </p:attrNameLst>
                                      </p:cBhvr>
                                      <p:to>
                                        <p:strVal val="visible"/>
                                      </p:to>
                                    </p:set>
                                    <p:animEffect transition="in" filter="wipe(left)">
                                      <p:cBhvr>
                                        <p:cTn id="7" dur="500"/>
                                        <p:tgtEl>
                                          <p:spTgt spid="30443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xit" presetSubtype="4" fill="hold" nodeType="clickEffect">
                                  <p:stCondLst>
                                    <p:cond delay="0"/>
                                  </p:stCondLst>
                                  <p:childTnLst>
                                    <p:animEffect transition="out" filter="wipe(down)">
                                      <p:cBhvr>
                                        <p:cTn id="11" dur="500"/>
                                        <p:tgtEl>
                                          <p:spTgt spid="3044357"/>
                                        </p:tgtEl>
                                      </p:cBhvr>
                                    </p:animEffect>
                                    <p:set>
                                      <p:cBhvr>
                                        <p:cTn id="12" dur="1" fill="hold">
                                          <p:stCondLst>
                                            <p:cond delay="499"/>
                                          </p:stCondLst>
                                        </p:cTn>
                                        <p:tgtEl>
                                          <p:spTgt spid="3044357"/>
                                        </p:tgtEl>
                                        <p:attrNameLst>
                                          <p:attrName>style.visibility</p:attrName>
                                        </p:attrNameLst>
                                      </p:cBhvr>
                                      <p:to>
                                        <p:strVal val="hidden"/>
                                      </p:to>
                                    </p:set>
                                  </p:childTnLst>
                                </p:cTn>
                              </p:par>
                            </p:childTnLst>
                          </p:cTn>
                        </p:par>
                        <p:par>
                          <p:cTn id="13" fill="hold" nodeType="afterGroup">
                            <p:stCondLst>
                              <p:cond delay="500"/>
                            </p:stCondLst>
                            <p:childTnLst>
                              <p:par>
                                <p:cTn id="14" presetID="42" presetClass="path" presetSubtype="0" accel="50000" decel="50000" fill="hold" nodeType="afterEffect">
                                  <p:stCondLst>
                                    <p:cond delay="0"/>
                                  </p:stCondLst>
                                  <p:childTnLst>
                                    <p:animMotion origin="layout" path="M -8.33333E-7 2.59259E-6 L 0.28038 0.3574 " pathEditMode="relative" rAng="0" ptsTypes="AA">
                                      <p:cBhvr>
                                        <p:cTn id="15" dur="2000" fill="hold"/>
                                        <p:tgtEl>
                                          <p:spTgt spid="3044374"/>
                                        </p:tgtEl>
                                        <p:attrNameLst>
                                          <p:attrName>ppt_x</p:attrName>
                                          <p:attrName>ppt_y</p:attrName>
                                        </p:attrNameLst>
                                      </p:cBhvr>
                                      <p:rCtr x="14000" y="17900"/>
                                    </p:animMotion>
                                  </p:childTnLst>
                                </p:cTn>
                              </p:par>
                            </p:childTnLst>
                          </p:cTn>
                        </p:par>
                        <p:par>
                          <p:cTn id="16" fill="hold" nodeType="afterGroup">
                            <p:stCondLst>
                              <p:cond delay="2500"/>
                            </p:stCondLst>
                            <p:childTnLst>
                              <p:par>
                                <p:cTn id="17" presetID="22" presetClass="entr" presetSubtype="8" fill="hold" nodeType="afterEffect">
                                  <p:stCondLst>
                                    <p:cond delay="0"/>
                                  </p:stCondLst>
                                  <p:childTnLst>
                                    <p:set>
                                      <p:cBhvr>
                                        <p:cTn id="18" dur="1" fill="hold">
                                          <p:stCondLst>
                                            <p:cond delay="0"/>
                                          </p:stCondLst>
                                        </p:cTn>
                                        <p:tgtEl>
                                          <p:spTgt spid="3044365"/>
                                        </p:tgtEl>
                                        <p:attrNameLst>
                                          <p:attrName>style.visibility</p:attrName>
                                        </p:attrNameLst>
                                      </p:cBhvr>
                                      <p:to>
                                        <p:strVal val="visible"/>
                                      </p:to>
                                    </p:set>
                                    <p:animEffect transition="in" filter="wipe(left)">
                                      <p:cBhvr>
                                        <p:cTn id="19" dur="500"/>
                                        <p:tgtEl>
                                          <p:spTgt spid="304436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3044366"/>
                                        </p:tgtEl>
                                        <p:attrNameLst>
                                          <p:attrName>style.visibility</p:attrName>
                                        </p:attrNameLst>
                                      </p:cBhvr>
                                      <p:to>
                                        <p:strVal val="visible"/>
                                      </p:to>
                                    </p:set>
                                    <p:animEffect transition="in" filter="wipe(left)">
                                      <p:cBhvr>
                                        <p:cTn id="24" dur="500"/>
                                        <p:tgtEl>
                                          <p:spTgt spid="3044366"/>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xit" presetSubtype="4" fill="hold" nodeType="clickEffect">
                                  <p:stCondLst>
                                    <p:cond delay="0"/>
                                  </p:stCondLst>
                                  <p:childTnLst>
                                    <p:animEffect transition="out" filter="wipe(down)">
                                      <p:cBhvr>
                                        <p:cTn id="28" dur="500"/>
                                        <p:tgtEl>
                                          <p:spTgt spid="3044365"/>
                                        </p:tgtEl>
                                      </p:cBhvr>
                                    </p:animEffect>
                                    <p:set>
                                      <p:cBhvr>
                                        <p:cTn id="29" dur="1" fill="hold">
                                          <p:stCondLst>
                                            <p:cond delay="499"/>
                                          </p:stCondLst>
                                        </p:cTn>
                                        <p:tgtEl>
                                          <p:spTgt spid="3044365"/>
                                        </p:tgtEl>
                                        <p:attrNameLst>
                                          <p:attrName>style.visibility</p:attrName>
                                        </p:attrNameLst>
                                      </p:cBhvr>
                                      <p:to>
                                        <p:strVal val="hidden"/>
                                      </p:to>
                                    </p:set>
                                  </p:childTnLst>
                                </p:cTn>
                              </p:par>
                            </p:childTnLst>
                          </p:cTn>
                        </p:par>
                        <p:par>
                          <p:cTn id="30" fill="hold" nodeType="afterGroup">
                            <p:stCondLst>
                              <p:cond delay="500"/>
                            </p:stCondLst>
                            <p:childTnLst>
                              <p:par>
                                <p:cTn id="31" presetID="1" presetClass="exit" presetSubtype="0" fill="hold" nodeType="afterEffect">
                                  <p:stCondLst>
                                    <p:cond delay="0"/>
                                  </p:stCondLst>
                                  <p:childTnLst>
                                    <p:set>
                                      <p:cBhvr>
                                        <p:cTn id="32" dur="1" fill="hold">
                                          <p:stCondLst>
                                            <p:cond delay="0"/>
                                          </p:stCondLst>
                                        </p:cTn>
                                        <p:tgtEl>
                                          <p:spTgt spid="3044374"/>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3044375"/>
                                        </p:tgtEl>
                                        <p:attrNameLst>
                                          <p:attrName>style.visibility</p:attrName>
                                        </p:attrNameLst>
                                      </p:cBhvr>
                                      <p:to>
                                        <p:strVal val="visible"/>
                                      </p:to>
                                    </p:set>
                                  </p:childTnLst>
                                </p:cTn>
                              </p:par>
                            </p:childTnLst>
                          </p:cTn>
                        </p:par>
                        <p:par>
                          <p:cTn id="35" fill="hold" nodeType="afterGroup">
                            <p:stCondLst>
                              <p:cond delay="500"/>
                            </p:stCondLst>
                            <p:childTnLst>
                              <p:par>
                                <p:cTn id="36" presetID="42" presetClass="path" presetSubtype="0" accel="50000" decel="50000" fill="hold" nodeType="afterEffect">
                                  <p:stCondLst>
                                    <p:cond delay="0"/>
                                  </p:stCondLst>
                                  <p:childTnLst>
                                    <p:animMotion origin="layout" path="M -2.77778E-6 -0.00023 L 0.26788 0.14977 " pathEditMode="relative" rAng="0" ptsTypes="AA">
                                      <p:cBhvr>
                                        <p:cTn id="37" dur="2000" fill="hold"/>
                                        <p:tgtEl>
                                          <p:spTgt spid="3044375"/>
                                        </p:tgtEl>
                                        <p:attrNameLst>
                                          <p:attrName>ppt_x</p:attrName>
                                          <p:attrName>ppt_y</p:attrName>
                                        </p:attrNameLst>
                                      </p:cBhvr>
                                      <p:rCtr x="13400" y="7500"/>
                                    </p:animMotion>
                                  </p:childTnLst>
                                </p:cTn>
                              </p:par>
                            </p:childTnLst>
                          </p:cTn>
                        </p:par>
                        <p:par>
                          <p:cTn id="38" fill="hold" nodeType="afterGroup">
                            <p:stCondLst>
                              <p:cond delay="2500"/>
                            </p:stCondLst>
                            <p:childTnLst>
                              <p:par>
                                <p:cTn id="39" presetID="22" presetClass="entr" presetSubtype="8" fill="hold" nodeType="afterEffect">
                                  <p:stCondLst>
                                    <p:cond delay="0"/>
                                  </p:stCondLst>
                                  <p:childTnLst>
                                    <p:set>
                                      <p:cBhvr>
                                        <p:cTn id="40" dur="1" fill="hold">
                                          <p:stCondLst>
                                            <p:cond delay="0"/>
                                          </p:stCondLst>
                                        </p:cTn>
                                        <p:tgtEl>
                                          <p:spTgt spid="3044368"/>
                                        </p:tgtEl>
                                        <p:attrNameLst>
                                          <p:attrName>style.visibility</p:attrName>
                                        </p:attrNameLst>
                                      </p:cBhvr>
                                      <p:to>
                                        <p:strVal val="visible"/>
                                      </p:to>
                                    </p:set>
                                    <p:animEffect transition="in" filter="wipe(left)">
                                      <p:cBhvr>
                                        <p:cTn id="41" dur="500"/>
                                        <p:tgtEl>
                                          <p:spTgt spid="304436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nodeType="clickEffect">
                                  <p:stCondLst>
                                    <p:cond delay="0"/>
                                  </p:stCondLst>
                                  <p:childTnLst>
                                    <p:set>
                                      <p:cBhvr>
                                        <p:cTn id="45" dur="1" fill="hold">
                                          <p:stCondLst>
                                            <p:cond delay="0"/>
                                          </p:stCondLst>
                                        </p:cTn>
                                        <p:tgtEl>
                                          <p:spTgt spid="3044369"/>
                                        </p:tgtEl>
                                        <p:attrNameLst>
                                          <p:attrName>style.visibility</p:attrName>
                                        </p:attrNameLst>
                                      </p:cBhvr>
                                      <p:to>
                                        <p:strVal val="visible"/>
                                      </p:to>
                                    </p:set>
                                    <p:animEffect transition="in" filter="wipe(left)">
                                      <p:cBhvr>
                                        <p:cTn id="46" dur="500"/>
                                        <p:tgtEl>
                                          <p:spTgt spid="304436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xit" presetSubtype="4" fill="hold" nodeType="clickEffect">
                                  <p:stCondLst>
                                    <p:cond delay="0"/>
                                  </p:stCondLst>
                                  <p:childTnLst>
                                    <p:animEffect transition="out" filter="wipe(down)">
                                      <p:cBhvr>
                                        <p:cTn id="50" dur="500"/>
                                        <p:tgtEl>
                                          <p:spTgt spid="3044368"/>
                                        </p:tgtEl>
                                      </p:cBhvr>
                                    </p:animEffect>
                                    <p:set>
                                      <p:cBhvr>
                                        <p:cTn id="51" dur="1" fill="hold">
                                          <p:stCondLst>
                                            <p:cond delay="499"/>
                                          </p:stCondLst>
                                        </p:cTn>
                                        <p:tgtEl>
                                          <p:spTgt spid="3044368"/>
                                        </p:tgtEl>
                                        <p:attrNameLst>
                                          <p:attrName>style.visibility</p:attrName>
                                        </p:attrNameLst>
                                      </p:cBhvr>
                                      <p:to>
                                        <p:strVal val="hidden"/>
                                      </p:to>
                                    </p:set>
                                  </p:childTnLst>
                                </p:cTn>
                              </p:par>
                            </p:childTnLst>
                          </p:cTn>
                        </p:par>
                        <p:par>
                          <p:cTn id="52" fill="hold" nodeType="afterGroup">
                            <p:stCondLst>
                              <p:cond delay="500"/>
                            </p:stCondLst>
                            <p:childTnLst>
                              <p:par>
                                <p:cTn id="53" presetID="1" presetClass="exit" presetSubtype="0" fill="hold" nodeType="afterEffect">
                                  <p:stCondLst>
                                    <p:cond delay="0"/>
                                  </p:stCondLst>
                                  <p:childTnLst>
                                    <p:set>
                                      <p:cBhvr>
                                        <p:cTn id="54" dur="1" fill="hold">
                                          <p:stCondLst>
                                            <p:cond delay="0"/>
                                          </p:stCondLst>
                                        </p:cTn>
                                        <p:tgtEl>
                                          <p:spTgt spid="3044375"/>
                                        </p:tgtEl>
                                        <p:attrNameLst>
                                          <p:attrName>style.visibility</p:attrName>
                                        </p:attrNameLst>
                                      </p:cBhvr>
                                      <p:to>
                                        <p:strVal val="hidden"/>
                                      </p:to>
                                    </p:set>
                                  </p:childTnLst>
                                </p:cTn>
                              </p:par>
                              <p:par>
                                <p:cTn id="55" presetID="1" presetClass="entr" presetSubtype="0" fill="hold" nodeType="withEffect">
                                  <p:stCondLst>
                                    <p:cond delay="0"/>
                                  </p:stCondLst>
                                  <p:childTnLst>
                                    <p:set>
                                      <p:cBhvr>
                                        <p:cTn id="56" dur="1" fill="hold">
                                          <p:stCondLst>
                                            <p:cond delay="0"/>
                                          </p:stCondLst>
                                        </p:cTn>
                                        <p:tgtEl>
                                          <p:spTgt spid="3044376"/>
                                        </p:tgtEl>
                                        <p:attrNameLst>
                                          <p:attrName>style.visibility</p:attrName>
                                        </p:attrNameLst>
                                      </p:cBhvr>
                                      <p:to>
                                        <p:strVal val="visible"/>
                                      </p:to>
                                    </p:set>
                                  </p:childTnLst>
                                </p:cTn>
                              </p:par>
                            </p:childTnLst>
                          </p:cTn>
                        </p:par>
                        <p:par>
                          <p:cTn id="57" fill="hold" nodeType="afterGroup">
                            <p:stCondLst>
                              <p:cond delay="500"/>
                            </p:stCondLst>
                            <p:childTnLst>
                              <p:par>
                                <p:cTn id="58" presetID="42" presetClass="path" presetSubtype="0" accel="50000" decel="50000" fill="hold" nodeType="afterEffect">
                                  <p:stCondLst>
                                    <p:cond delay="0"/>
                                  </p:stCondLst>
                                  <p:childTnLst>
                                    <p:animMotion origin="layout" path="M 3.88889E-6 3.7037E-7 L 0.09479 0.05231 " pathEditMode="relative" rAng="0" ptsTypes="AA">
                                      <p:cBhvr>
                                        <p:cTn id="59" dur="2000" fill="hold"/>
                                        <p:tgtEl>
                                          <p:spTgt spid="3044376"/>
                                        </p:tgtEl>
                                        <p:attrNameLst>
                                          <p:attrName>ppt_x</p:attrName>
                                          <p:attrName>ppt_y</p:attrName>
                                        </p:attrNameLst>
                                      </p:cBhvr>
                                      <p:rCtr x="4700" y="2600"/>
                                    </p:animMotion>
                                  </p:childTnLst>
                                </p:cTn>
                              </p:par>
                            </p:childTnLst>
                          </p:cTn>
                        </p:par>
                      </p:childTnLst>
                    </p:cTn>
                  </p:par>
                  <p:par>
                    <p:cTn id="60" fill="hold" nodeType="clickPar">
                      <p:stCondLst>
                        <p:cond delay="indefinite"/>
                      </p:stCondLst>
                      <p:childTnLst>
                        <p:par>
                          <p:cTn id="61" fill="hold" nodeType="withGroup">
                            <p:stCondLst>
                              <p:cond delay="0"/>
                            </p:stCondLst>
                            <p:childTnLst>
                              <p:par>
                                <p:cTn id="62" presetID="37" presetClass="entr" presetSubtype="0" fill="hold" nodeType="clickEffect">
                                  <p:stCondLst>
                                    <p:cond delay="0"/>
                                  </p:stCondLst>
                                  <p:childTnLst>
                                    <p:set>
                                      <p:cBhvr>
                                        <p:cTn id="63" dur="1" fill="hold">
                                          <p:stCondLst>
                                            <p:cond delay="0"/>
                                          </p:stCondLst>
                                        </p:cTn>
                                        <p:tgtEl>
                                          <p:spTgt spid="3044358"/>
                                        </p:tgtEl>
                                        <p:attrNameLst>
                                          <p:attrName>style.visibility</p:attrName>
                                        </p:attrNameLst>
                                      </p:cBhvr>
                                      <p:to>
                                        <p:strVal val="visible"/>
                                      </p:to>
                                    </p:set>
                                    <p:animEffect transition="in" filter="fade">
                                      <p:cBhvr>
                                        <p:cTn id="64" dur="1000"/>
                                        <p:tgtEl>
                                          <p:spTgt spid="3044358"/>
                                        </p:tgtEl>
                                      </p:cBhvr>
                                    </p:animEffect>
                                    <p:anim calcmode="lin" valueType="num">
                                      <p:cBhvr>
                                        <p:cTn id="65" dur="1000" fill="hold"/>
                                        <p:tgtEl>
                                          <p:spTgt spid="3044358"/>
                                        </p:tgtEl>
                                        <p:attrNameLst>
                                          <p:attrName>ppt_x</p:attrName>
                                        </p:attrNameLst>
                                      </p:cBhvr>
                                      <p:tavLst>
                                        <p:tav tm="0">
                                          <p:val>
                                            <p:strVal val="#ppt_x"/>
                                          </p:val>
                                        </p:tav>
                                        <p:tav tm="100000">
                                          <p:val>
                                            <p:strVal val="#ppt_x"/>
                                          </p:val>
                                        </p:tav>
                                      </p:tavLst>
                                    </p:anim>
                                    <p:anim calcmode="lin" valueType="num">
                                      <p:cBhvr>
                                        <p:cTn id="66" dur="900" decel="100000" fill="hold"/>
                                        <p:tgtEl>
                                          <p:spTgt spid="3044358"/>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304435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p:txBody>
          <a:bodyPr/>
          <a:lstStyle/>
          <a:p>
            <a:pPr eaLnBrk="1" hangingPunct="1"/>
            <a:r>
              <a:rPr lang="en-US" sz="4800" smtClean="0"/>
              <a:t>What Must I Do to be Saved?</a:t>
            </a:r>
          </a:p>
        </p:txBody>
      </p:sp>
      <p:sp>
        <p:nvSpPr>
          <p:cNvPr id="1375235" name="Rectangle 3"/>
          <p:cNvSpPr>
            <a:spLocks noGrp="1" noChangeArrowheads="1"/>
          </p:cNvSpPr>
          <p:nvPr>
            <p:ph type="body" sz="half" idx="1"/>
          </p:nvPr>
        </p:nvSpPr>
        <p:spPr>
          <a:xfrm>
            <a:off x="518624" y="1284024"/>
            <a:ext cx="8077200" cy="3046413"/>
          </a:xfrm>
          <a:ln>
            <a:miter lim="800000"/>
            <a:headEnd/>
            <a:tailEnd/>
          </a:ln>
          <a:extLst/>
        </p:spPr>
        <p:style>
          <a:lnRef idx="0">
            <a:schemeClr val="accent2"/>
          </a:lnRef>
          <a:fillRef idx="3">
            <a:schemeClr val="accent2"/>
          </a:fillRef>
          <a:effectRef idx="3">
            <a:schemeClr val="accent2"/>
          </a:effectRef>
          <a:fontRef idx="minor">
            <a:schemeClr val="lt1"/>
          </a:fontRef>
        </p:style>
        <p:txBody>
          <a:bodyPr/>
          <a:lstStyle/>
          <a:p>
            <a:pPr eaLnBrk="1" hangingPunct="1">
              <a:lnSpc>
                <a:spcPct val="90000"/>
              </a:lnSpc>
              <a:buClr>
                <a:srgbClr val="FFFF00"/>
              </a:buClr>
              <a:defRPr/>
            </a:pPr>
            <a:r>
              <a:rPr lang="en-US" sz="2800" b="1" dirty="0">
                <a:solidFill>
                  <a:schemeClr val="bg1"/>
                </a:solidFill>
              </a:rPr>
              <a:t>Macedonian Jailor (</a:t>
            </a:r>
            <a:r>
              <a:rPr lang="en-US" sz="2800" b="1" dirty="0">
                <a:solidFill>
                  <a:srgbClr val="FFFF00"/>
                </a:solidFill>
              </a:rPr>
              <a:t>unbeliever</a:t>
            </a:r>
            <a:r>
              <a:rPr lang="en-US" sz="2800" b="1" dirty="0">
                <a:solidFill>
                  <a:schemeClr val="bg1"/>
                </a:solidFill>
              </a:rPr>
              <a:t>)</a:t>
            </a:r>
          </a:p>
          <a:p>
            <a:pPr lvl="1" eaLnBrk="1" hangingPunct="1">
              <a:lnSpc>
                <a:spcPct val="90000"/>
              </a:lnSpc>
              <a:buClr>
                <a:srgbClr val="FFFF00"/>
              </a:buClr>
              <a:defRPr/>
            </a:pPr>
            <a:r>
              <a:rPr lang="en-US" sz="2400" b="1" dirty="0" smtClean="0">
                <a:solidFill>
                  <a:srgbClr val="FFFF00"/>
                </a:solidFill>
              </a:rPr>
              <a:t> </a:t>
            </a:r>
            <a:endParaRPr lang="en-US" sz="2400" b="1" dirty="0">
              <a:solidFill>
                <a:srgbClr val="FFFF00"/>
              </a:solidFill>
            </a:endParaRPr>
          </a:p>
          <a:p>
            <a:pPr eaLnBrk="1" hangingPunct="1">
              <a:lnSpc>
                <a:spcPct val="90000"/>
              </a:lnSpc>
              <a:buClr>
                <a:srgbClr val="FFFF00"/>
              </a:buClr>
              <a:defRPr/>
            </a:pPr>
            <a:r>
              <a:rPr lang="en-US" sz="2800" b="1" dirty="0">
                <a:solidFill>
                  <a:schemeClr val="bg1"/>
                </a:solidFill>
              </a:rPr>
              <a:t>Pentecost (</a:t>
            </a:r>
            <a:r>
              <a:rPr lang="en-US" sz="2800" b="1" dirty="0">
                <a:solidFill>
                  <a:srgbClr val="FFFF00"/>
                </a:solidFill>
              </a:rPr>
              <a:t>believed and confessed</a:t>
            </a:r>
            <a:r>
              <a:rPr lang="en-US" sz="2800" b="1" dirty="0">
                <a:solidFill>
                  <a:schemeClr val="bg1"/>
                </a:solidFill>
              </a:rPr>
              <a:t>)</a:t>
            </a:r>
          </a:p>
          <a:p>
            <a:pPr lvl="1" eaLnBrk="1" hangingPunct="1">
              <a:lnSpc>
                <a:spcPct val="90000"/>
              </a:lnSpc>
              <a:buClr>
                <a:srgbClr val="FFFF00"/>
              </a:buClr>
              <a:defRPr/>
            </a:pPr>
            <a:r>
              <a:rPr lang="en-US" sz="2400" b="1" dirty="0" smtClean="0">
                <a:solidFill>
                  <a:srgbClr val="FFFF00"/>
                </a:solidFill>
              </a:rPr>
              <a:t> </a:t>
            </a:r>
          </a:p>
          <a:p>
            <a:pPr eaLnBrk="1" hangingPunct="1">
              <a:lnSpc>
                <a:spcPct val="90000"/>
              </a:lnSpc>
              <a:buClr>
                <a:srgbClr val="FFFF00"/>
              </a:buClr>
              <a:defRPr/>
            </a:pPr>
            <a:r>
              <a:rPr lang="en-US" sz="2800" b="1" dirty="0" smtClean="0">
                <a:solidFill>
                  <a:schemeClr val="bg1"/>
                </a:solidFill>
              </a:rPr>
              <a:t>Paul (</a:t>
            </a:r>
            <a:r>
              <a:rPr lang="en-US" sz="2800" b="1" dirty="0" smtClean="0">
                <a:solidFill>
                  <a:srgbClr val="FFFF00"/>
                </a:solidFill>
              </a:rPr>
              <a:t>believed, </a:t>
            </a:r>
            <a:r>
              <a:rPr lang="en-US" sz="2800" b="1" dirty="0" err="1" smtClean="0">
                <a:solidFill>
                  <a:srgbClr val="FFFF00"/>
                </a:solidFill>
              </a:rPr>
              <a:t>confessed,and</a:t>
            </a:r>
            <a:r>
              <a:rPr lang="en-US" sz="2800" b="1" dirty="0" smtClean="0">
                <a:solidFill>
                  <a:srgbClr val="FFFF00"/>
                </a:solidFill>
              </a:rPr>
              <a:t> repented</a:t>
            </a:r>
            <a:r>
              <a:rPr lang="en-US" sz="2800" b="1" dirty="0" smtClean="0">
                <a:solidFill>
                  <a:schemeClr val="bg1"/>
                </a:solidFill>
              </a:rPr>
              <a:t>)</a:t>
            </a:r>
          </a:p>
          <a:p>
            <a:pPr lvl="1" eaLnBrk="1" hangingPunct="1">
              <a:lnSpc>
                <a:spcPct val="90000"/>
              </a:lnSpc>
              <a:buClr>
                <a:srgbClr val="FFFF00"/>
              </a:buClr>
              <a:defRPr/>
            </a:pPr>
            <a:r>
              <a:rPr lang="en-US" sz="2400" b="1" dirty="0" smtClean="0">
                <a:solidFill>
                  <a:srgbClr val="FFFF00"/>
                </a:solidFill>
              </a:rPr>
              <a:t> </a:t>
            </a:r>
            <a:endParaRPr lang="en-US" sz="2400" b="1" dirty="0">
              <a:solidFill>
                <a:srgbClr val="FFFF00"/>
              </a:solidFill>
            </a:endParaRPr>
          </a:p>
          <a:p>
            <a:pPr eaLnBrk="1" hangingPunct="1">
              <a:lnSpc>
                <a:spcPct val="90000"/>
              </a:lnSpc>
              <a:buClr>
                <a:srgbClr val="FFFF00"/>
              </a:buClr>
              <a:defRPr/>
            </a:pPr>
            <a:endParaRPr lang="en-US" sz="2800" b="1" dirty="0">
              <a:solidFill>
                <a:schemeClr val="bg1"/>
              </a:solidFill>
            </a:endParaRPr>
          </a:p>
          <a:p>
            <a:pPr eaLnBrk="1" hangingPunct="1">
              <a:lnSpc>
                <a:spcPct val="90000"/>
              </a:lnSpc>
              <a:buClr>
                <a:srgbClr val="FFFF00"/>
              </a:buClr>
              <a:defRPr/>
            </a:pPr>
            <a:endParaRPr lang="en-US" sz="2800" b="1" dirty="0">
              <a:solidFill>
                <a:schemeClr val="bg1"/>
              </a:solidFill>
            </a:endParaRPr>
          </a:p>
        </p:txBody>
      </p:sp>
      <p:sp>
        <p:nvSpPr>
          <p:cNvPr id="10" name="Text Box 6"/>
          <p:cNvSpPr txBox="1">
            <a:spLocks noChangeArrowheads="1"/>
          </p:cNvSpPr>
          <p:nvPr/>
        </p:nvSpPr>
        <p:spPr bwMode="auto">
          <a:xfrm>
            <a:off x="1365947" y="1720047"/>
            <a:ext cx="7436859"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“believe” (Acts 16)</a:t>
            </a:r>
          </a:p>
        </p:txBody>
      </p:sp>
      <p:sp>
        <p:nvSpPr>
          <p:cNvPr id="11" name="Text Box 6"/>
          <p:cNvSpPr txBox="1">
            <a:spLocks noChangeArrowheads="1"/>
          </p:cNvSpPr>
          <p:nvPr/>
        </p:nvSpPr>
        <p:spPr bwMode="auto">
          <a:xfrm>
            <a:off x="1354574" y="2568467"/>
            <a:ext cx="7475528"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“repent and be baptized” (Acts 2)</a:t>
            </a:r>
          </a:p>
        </p:txBody>
      </p:sp>
      <p:sp>
        <p:nvSpPr>
          <p:cNvPr id="12" name="Text Box 6"/>
          <p:cNvSpPr txBox="1">
            <a:spLocks noChangeArrowheads="1"/>
          </p:cNvSpPr>
          <p:nvPr/>
        </p:nvSpPr>
        <p:spPr bwMode="auto">
          <a:xfrm>
            <a:off x="1343198" y="3498803"/>
            <a:ext cx="7475528"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“be baptized and wash away your sins” (Acts 22)</a:t>
            </a:r>
          </a:p>
        </p:txBody>
      </p:sp>
      <p:pic>
        <p:nvPicPr>
          <p:cNvPr id="24884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9113" y="3910013"/>
            <a:ext cx="2660650" cy="294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anim calcmode="lin" valueType="num">
                                      <p:cBhvr>
                                        <p:cTn id="16" dur="1000" fill="hold"/>
                                        <p:tgtEl>
                                          <p:spTgt spid="11"/>
                                        </p:tgtEl>
                                        <p:attrNameLst>
                                          <p:attrName>ppt_x</p:attrName>
                                        </p:attrNameLst>
                                      </p:cBhvr>
                                      <p:tavLst>
                                        <p:tav tm="0">
                                          <p:val>
                                            <p:strVal val="#ppt_x"/>
                                          </p:val>
                                        </p:tav>
                                        <p:tav tm="100000">
                                          <p:val>
                                            <p:strVal val="#ppt_x"/>
                                          </p:val>
                                        </p:tav>
                                      </p:tavLst>
                                    </p:anim>
                                    <p:anim calcmode="lin" valueType="num">
                                      <p:cBhvr>
                                        <p:cTn id="17" dur="900" decel="100000" fill="hold"/>
                                        <p:tgtEl>
                                          <p:spTgt spid="11"/>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7"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anim calcmode="lin" valueType="num">
                                      <p:cBhvr>
                                        <p:cTn id="24" dur="1000" fill="hold"/>
                                        <p:tgtEl>
                                          <p:spTgt spid="12"/>
                                        </p:tgtEl>
                                        <p:attrNameLst>
                                          <p:attrName>ppt_x</p:attrName>
                                        </p:attrNameLst>
                                      </p:cBhvr>
                                      <p:tavLst>
                                        <p:tav tm="0">
                                          <p:val>
                                            <p:strVal val="#ppt_x"/>
                                          </p:val>
                                        </p:tav>
                                        <p:tav tm="100000">
                                          <p:val>
                                            <p:strVal val="#ppt_x"/>
                                          </p:val>
                                        </p:tav>
                                      </p:tavLst>
                                    </p:anim>
                                    <p:anim calcmode="lin" valueType="num">
                                      <p:cBhvr>
                                        <p:cTn id="25" dur="900" decel="100000" fill="hold"/>
                                        <p:tgtEl>
                                          <p:spTgt spid="12"/>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ChangeArrowheads="1"/>
          </p:cNvSpPr>
          <p:nvPr>
            <p:ph type="subTitle" idx="1"/>
          </p:nvPr>
        </p:nvSpPr>
        <p:spPr>
          <a:xfrm>
            <a:off x="0" y="6073775"/>
            <a:ext cx="9144000" cy="598488"/>
          </a:xfrm>
        </p:spPr>
        <p:txBody>
          <a:bodyPr/>
          <a:lstStyle/>
          <a:p>
            <a:pPr eaLnBrk="1" hangingPunct="1"/>
            <a:r>
              <a:rPr lang="en-US" smtClean="0">
                <a:solidFill>
                  <a:srgbClr val="FFFF00"/>
                </a:solidFill>
              </a:rPr>
              <a:t>The Testimony of History in the Early Church</a:t>
            </a:r>
          </a:p>
        </p:txBody>
      </p:sp>
      <p:pic>
        <p:nvPicPr>
          <p:cNvPr id="249859" name="Picture 3" descr="telescop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025" y="3268663"/>
            <a:ext cx="2673350" cy="263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0" name="Picture 4"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43313" y="2657475"/>
            <a:ext cx="2824162" cy="225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6" name="Rectangle 6"/>
          <p:cNvSpPr>
            <a:spLocks noGrp="1" noChangeArrowheads="1"/>
          </p:cNvSpPr>
          <p:nvPr>
            <p:ph type="ctrTitle"/>
          </p:nvPr>
        </p:nvSpPr>
        <p:spPr>
          <a:xfrm>
            <a:off x="1206500" y="901700"/>
            <a:ext cx="7937500" cy="2566988"/>
          </a:xfrm>
        </p:spPr>
        <p:txBody>
          <a:bodyPr/>
          <a:lstStyle/>
          <a:p>
            <a:pPr algn="r" eaLnBrk="1" hangingPunct="1">
              <a:lnSpc>
                <a:spcPct val="80000"/>
              </a:lnSpc>
              <a:defRPr/>
            </a:pPr>
            <a:r>
              <a:rPr lang="en-US" sz="3200" b="1" dirty="0" smtClean="0">
                <a:solidFill>
                  <a:srgbClr val="CCECFF"/>
                </a:solidFill>
                <a:latin typeface="Eras Light ITC" pitchFamily="34" charset="0"/>
              </a:rPr>
              <a:t>What </a:t>
            </a:r>
            <a:r>
              <a:rPr lang="en-US" sz="3200" b="1" dirty="0" smtClean="0">
                <a:latin typeface="Eras Light ITC" pitchFamily="34" charset="0"/>
              </a:rPr>
              <a:t/>
            </a:r>
            <a:br>
              <a:rPr lang="en-US" sz="3200" b="1" dirty="0" smtClean="0">
                <a:latin typeface="Eras Light ITC" pitchFamily="34" charset="0"/>
              </a:rPr>
            </a:br>
            <a:r>
              <a:rPr lang="en-US" b="1" dirty="0" smtClean="0">
                <a:solidFill>
                  <a:schemeClr val="bg1"/>
                </a:solidFill>
                <a:effectLst>
                  <a:outerShdw blurRad="38100" dist="38100" dir="2700000" algn="tl">
                    <a:srgbClr val="000000">
                      <a:alpha val="43137"/>
                    </a:srgbClr>
                  </a:outerShdw>
                </a:effectLst>
              </a:rPr>
              <a:t>The Early Church </a:t>
            </a:r>
            <a:r>
              <a:rPr lang="en-US" sz="4800" b="1" dirty="0" smtClean="0">
                <a:solidFill>
                  <a:schemeClr val="bg1"/>
                </a:solidFill>
                <a:effectLst>
                  <a:outerShdw blurRad="38100" dist="38100" dir="2700000" algn="tl">
                    <a:srgbClr val="000000">
                      <a:alpha val="43137"/>
                    </a:srgbClr>
                  </a:outerShdw>
                </a:effectLst>
              </a:rPr>
              <a:t>Taught and Practiced</a:t>
            </a:r>
          </a:p>
        </p:txBody>
      </p:sp>
      <p:pic>
        <p:nvPicPr>
          <p:cNvPr id="249862"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38675" y="3302000"/>
            <a:ext cx="1271588" cy="1087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826" name="Rectangle 2"/>
          <p:cNvSpPr>
            <a:spLocks noChangeArrowheads="1"/>
          </p:cNvSpPr>
          <p:nvPr/>
        </p:nvSpPr>
        <p:spPr bwMode="auto">
          <a:xfrm>
            <a:off x="644525" y="1463675"/>
            <a:ext cx="7835900" cy="433965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spcBef>
                <a:spcPct val="50000"/>
              </a:spcBef>
              <a:defRPr/>
            </a:pPr>
            <a:r>
              <a:rPr lang="en-US" b="1" i="0" dirty="0">
                <a:solidFill>
                  <a:schemeClr val="bg1"/>
                </a:solidFill>
              </a:rPr>
              <a:t>Barnabas (70 ad)</a:t>
            </a:r>
          </a:p>
          <a:p>
            <a:pPr>
              <a:defRPr/>
            </a:pPr>
            <a:r>
              <a:rPr lang="en-US" b="1" i="0" dirty="0">
                <a:solidFill>
                  <a:srgbClr val="FFFF00"/>
                </a:solidFill>
              </a:rPr>
              <a:t>“Blessed are they who, </a:t>
            </a:r>
            <a:r>
              <a:rPr lang="en-US" b="1" u="sng" dirty="0">
                <a:solidFill>
                  <a:schemeClr val="bg1"/>
                </a:solidFill>
              </a:rPr>
              <a:t>placing their trust in the cross</a:t>
            </a:r>
            <a:r>
              <a:rPr lang="en-US" b="1" i="0" dirty="0">
                <a:solidFill>
                  <a:srgbClr val="FFFF00"/>
                </a:solidFill>
              </a:rPr>
              <a:t>, have </a:t>
            </a:r>
            <a:r>
              <a:rPr lang="en-US" b="1" u="sng" dirty="0">
                <a:solidFill>
                  <a:schemeClr val="bg1"/>
                </a:solidFill>
              </a:rPr>
              <a:t>gone down in the water</a:t>
            </a:r>
            <a:r>
              <a:rPr lang="en-US" b="1" i="0" dirty="0">
                <a:solidFill>
                  <a:srgbClr val="FFFF00"/>
                </a:solidFill>
              </a:rPr>
              <a:t>…We indeed descend into the water</a:t>
            </a:r>
            <a:r>
              <a:rPr lang="en-US" b="1" dirty="0">
                <a:solidFill>
                  <a:srgbClr val="FFFF00"/>
                </a:solidFill>
              </a:rPr>
              <a:t> </a:t>
            </a:r>
            <a:r>
              <a:rPr lang="en-US" b="1" u="sng" dirty="0">
                <a:solidFill>
                  <a:schemeClr val="bg1"/>
                </a:solidFill>
              </a:rPr>
              <a:t>full of sins</a:t>
            </a:r>
            <a:r>
              <a:rPr lang="en-US" b="1" i="0" dirty="0">
                <a:solidFill>
                  <a:srgbClr val="FFFF00"/>
                </a:solidFill>
              </a:rPr>
              <a:t> and defilement. However,</a:t>
            </a:r>
            <a:r>
              <a:rPr lang="en-US" b="1" dirty="0">
                <a:solidFill>
                  <a:srgbClr val="FFFF00"/>
                </a:solidFill>
              </a:rPr>
              <a:t> </a:t>
            </a:r>
            <a:r>
              <a:rPr lang="en-US" b="1" u="sng" dirty="0">
                <a:solidFill>
                  <a:schemeClr val="bg1"/>
                </a:solidFill>
              </a:rPr>
              <a:t>we come up</a:t>
            </a:r>
            <a:r>
              <a:rPr lang="en-US" b="1" i="0" dirty="0">
                <a:solidFill>
                  <a:srgbClr val="FFFF00"/>
                </a:solidFill>
              </a:rPr>
              <a:t>, bearing fruit in our heart, </a:t>
            </a:r>
            <a:r>
              <a:rPr lang="en-US" b="1" i="0" u="sng" dirty="0">
                <a:solidFill>
                  <a:schemeClr val="bg1"/>
                </a:solidFill>
              </a:rPr>
              <a:t>having the fear of God </a:t>
            </a:r>
            <a:r>
              <a:rPr lang="en-US" b="1" i="0" u="sng" dirty="0">
                <a:solidFill>
                  <a:srgbClr val="FFFF00"/>
                </a:solidFill>
              </a:rPr>
              <a:t>and</a:t>
            </a:r>
            <a:r>
              <a:rPr lang="en-US" b="1" i="0" u="sng" dirty="0">
                <a:solidFill>
                  <a:schemeClr val="bg1"/>
                </a:solidFill>
              </a:rPr>
              <a:t> </a:t>
            </a:r>
            <a:r>
              <a:rPr lang="en-US" b="1" u="sng" dirty="0">
                <a:solidFill>
                  <a:schemeClr val="bg1"/>
                </a:solidFill>
              </a:rPr>
              <a:t>the trust of Jesus in our spirit.</a:t>
            </a:r>
            <a:r>
              <a:rPr lang="en-US" b="1" i="0" dirty="0">
                <a:solidFill>
                  <a:srgbClr val="FFFF00"/>
                </a:solidFill>
              </a:rPr>
              <a:t>”</a:t>
            </a:r>
          </a:p>
          <a:p>
            <a:pPr>
              <a:defRPr/>
            </a:pPr>
            <a:r>
              <a:rPr lang="en-US" sz="2000" b="1" i="0" dirty="0">
                <a:solidFill>
                  <a:srgbClr val="FFFF00"/>
                </a:solidFill>
              </a:rPr>
              <a:t>The Epistle of Barnabas, Chapter 11, Roberts-Donaldson</a:t>
            </a:r>
          </a:p>
        </p:txBody>
      </p:sp>
      <p:sp>
        <p:nvSpPr>
          <p:cNvPr id="210949" name="Rectangle 3"/>
          <p:cNvSpPr>
            <a:spLocks noGrp="1" noChangeArrowheads="1"/>
          </p:cNvSpPr>
          <p:nvPr>
            <p:ph type="title"/>
          </p:nvPr>
        </p:nvSpPr>
        <p:spPr/>
        <p:txBody>
          <a:bodyPr/>
          <a:lstStyle/>
          <a:p>
            <a:pPr eaLnBrk="1" hangingPunct="1">
              <a:defRPr/>
            </a:pPr>
            <a:r>
              <a:rPr lang="en-US" sz="3600" dirty="0" smtClean="0">
                <a:solidFill>
                  <a:srgbClr val="FF0000"/>
                </a:solidFill>
                <a:effectLst>
                  <a:outerShdw blurRad="38100" dist="38100" dir="2700000" algn="tl">
                    <a:srgbClr val="000000">
                      <a:alpha val="43137"/>
                    </a:srgbClr>
                  </a:outerShdw>
                </a:effectLst>
              </a:rPr>
              <a:t>Teaching and Practice of the Early Church </a:t>
            </a:r>
          </a:p>
        </p:txBody>
      </p:sp>
    </p:spTree>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subTitle" idx="1"/>
          </p:nvPr>
        </p:nvSpPr>
        <p:spPr>
          <a:xfrm>
            <a:off x="0" y="6073775"/>
            <a:ext cx="9144000" cy="598488"/>
          </a:xfrm>
        </p:spPr>
        <p:txBody>
          <a:bodyPr/>
          <a:lstStyle/>
          <a:p>
            <a:pPr eaLnBrk="1" hangingPunct="1"/>
            <a:r>
              <a:rPr lang="en-US" smtClean="0">
                <a:solidFill>
                  <a:srgbClr val="FFFF00"/>
                </a:solidFill>
              </a:rPr>
              <a:t>The Power of Jesus’ Commands</a:t>
            </a:r>
          </a:p>
        </p:txBody>
      </p:sp>
      <p:pic>
        <p:nvPicPr>
          <p:cNvPr id="251907" name="Picture 3" descr="telescop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025" y="3268663"/>
            <a:ext cx="2673350" cy="263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08" name="Picture 4" descr="bible close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4550" y="2338388"/>
            <a:ext cx="2824163" cy="225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4" name="Rectangle 6"/>
          <p:cNvSpPr>
            <a:spLocks noGrp="1" noChangeArrowheads="1"/>
          </p:cNvSpPr>
          <p:nvPr>
            <p:ph type="ctrTitle"/>
          </p:nvPr>
        </p:nvSpPr>
        <p:spPr>
          <a:xfrm>
            <a:off x="1631950" y="1541463"/>
            <a:ext cx="7512050" cy="1470025"/>
          </a:xfrm>
        </p:spPr>
        <p:txBody>
          <a:bodyPr/>
          <a:lstStyle/>
          <a:p>
            <a:pPr algn="r" eaLnBrk="1" hangingPunct="1">
              <a:lnSpc>
                <a:spcPct val="80000"/>
              </a:lnSpc>
              <a:defRPr/>
            </a:pPr>
            <a:r>
              <a:rPr lang="en-US" sz="3200" b="1" dirty="0" smtClean="0">
                <a:solidFill>
                  <a:srgbClr val="CCECFF"/>
                </a:solidFill>
                <a:effectLst>
                  <a:outerShdw blurRad="38100" dist="38100" dir="2700000" algn="tl">
                    <a:srgbClr val="000000">
                      <a:alpha val="43137"/>
                    </a:srgbClr>
                  </a:outerShdw>
                </a:effectLst>
                <a:latin typeface="Eras Light ITC" pitchFamily="34" charset="0"/>
              </a:rPr>
              <a:t>What </a:t>
            </a:r>
            <a:r>
              <a:rPr lang="en-US" sz="3200" b="1" dirty="0" smtClean="0">
                <a:effectLst>
                  <a:outerShdw blurRad="38100" dist="38100" dir="2700000" algn="tl">
                    <a:srgbClr val="000000">
                      <a:alpha val="43137"/>
                    </a:srgbClr>
                  </a:outerShdw>
                </a:effectLst>
                <a:latin typeface="Eras Light ITC" pitchFamily="34" charset="0"/>
              </a:rPr>
              <a:t/>
            </a:r>
            <a:br>
              <a:rPr lang="en-US" sz="3200" b="1" dirty="0" smtClean="0">
                <a:effectLst>
                  <a:outerShdw blurRad="38100" dist="38100" dir="2700000" algn="tl">
                    <a:srgbClr val="000000">
                      <a:alpha val="43137"/>
                    </a:srgbClr>
                  </a:outerShdw>
                </a:effectLst>
                <a:latin typeface="Eras Light ITC" pitchFamily="34" charset="0"/>
              </a:rPr>
            </a:br>
            <a:r>
              <a:rPr lang="en-US" sz="7200" b="1" dirty="0" smtClean="0">
                <a:solidFill>
                  <a:schemeClr val="bg1"/>
                </a:solidFill>
                <a:effectLst>
                  <a:outerShdw blurRad="38100" dist="38100" dir="2700000" algn="tl">
                    <a:srgbClr val="000000">
                      <a:alpha val="43137"/>
                    </a:srgbClr>
                  </a:outerShdw>
                </a:effectLst>
              </a:rPr>
              <a:t>Jesus Taught</a:t>
            </a:r>
          </a:p>
        </p:txBody>
      </p:sp>
      <p:pic>
        <p:nvPicPr>
          <p:cNvPr id="251910"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89438" y="2935288"/>
            <a:ext cx="12700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1" name="Rectangle 6"/>
          <p:cNvSpPr>
            <a:spLocks noGrp="1" noChangeArrowheads="1"/>
          </p:cNvSpPr>
          <p:nvPr>
            <p:ph type="title"/>
          </p:nvPr>
        </p:nvSpPr>
        <p:spPr/>
        <p:txBody>
          <a:bodyPr/>
          <a:lstStyle/>
          <a:p>
            <a:pPr eaLnBrk="1" hangingPunct="1"/>
            <a:r>
              <a:rPr lang="en-US" smtClean="0"/>
              <a:t>Born Again</a:t>
            </a:r>
          </a:p>
        </p:txBody>
      </p:sp>
      <p:sp>
        <p:nvSpPr>
          <p:cNvPr id="1212419" name="Rectangle 3"/>
          <p:cNvSpPr>
            <a:spLocks noGrp="1" noChangeArrowheads="1"/>
          </p:cNvSpPr>
          <p:nvPr>
            <p:ph type="body" idx="4294967295"/>
          </p:nvPr>
        </p:nvSpPr>
        <p:spPr>
          <a:xfrm>
            <a:off x="425450" y="2047875"/>
            <a:ext cx="8229600" cy="2233613"/>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eaLnBrk="1" hangingPunct="1">
              <a:lnSpc>
                <a:spcPct val="90000"/>
              </a:lnSpc>
              <a:buFontTx/>
              <a:buNone/>
              <a:defRPr/>
            </a:pPr>
            <a:r>
              <a:rPr lang="en-US" b="1" dirty="0">
                <a:solidFill>
                  <a:schemeClr val="bg1"/>
                </a:solidFill>
                <a:latin typeface="Eras Medium ITC" pitchFamily="34" charset="0"/>
              </a:rPr>
              <a:t>John 3:5</a:t>
            </a:r>
            <a:r>
              <a:rPr lang="en-US" sz="3600" b="1" dirty="0">
                <a:solidFill>
                  <a:srgbClr val="FFFF00"/>
                </a:solidFill>
                <a:latin typeface="Eras Medium ITC" pitchFamily="34" charset="0"/>
              </a:rPr>
              <a:t> </a:t>
            </a:r>
          </a:p>
          <a:p>
            <a:pPr eaLnBrk="1" hangingPunct="1">
              <a:lnSpc>
                <a:spcPct val="90000"/>
              </a:lnSpc>
              <a:buFontTx/>
              <a:buNone/>
              <a:defRPr/>
            </a:pPr>
            <a:r>
              <a:rPr lang="en-US" sz="3600" b="1" dirty="0">
                <a:solidFill>
                  <a:srgbClr val="FFFF00"/>
                </a:solidFill>
                <a:latin typeface="Eras Medium ITC" pitchFamily="34" charset="0"/>
              </a:rPr>
              <a:t>	</a:t>
            </a:r>
            <a:r>
              <a:rPr lang="en-US" b="1" i="1" dirty="0">
                <a:solidFill>
                  <a:srgbClr val="FFFF00"/>
                </a:solidFill>
                <a:latin typeface="Eras Medium ITC" pitchFamily="34" charset="0"/>
              </a:rPr>
              <a:t>Jesus answered, Truly, truly, I say to you, </a:t>
            </a:r>
            <a:r>
              <a:rPr lang="en-US" b="1" i="1" dirty="0">
                <a:solidFill>
                  <a:schemeClr val="bg1"/>
                </a:solidFill>
                <a:latin typeface="Eras Medium ITC" pitchFamily="34" charset="0"/>
              </a:rPr>
              <a:t>unless </a:t>
            </a:r>
            <a:r>
              <a:rPr lang="en-US" b="1" i="1" u="sng" dirty="0">
                <a:solidFill>
                  <a:schemeClr val="bg1"/>
                </a:solidFill>
                <a:latin typeface="Eras Medium ITC" pitchFamily="34" charset="0"/>
              </a:rPr>
              <a:t>one is born of water and the Spirit</a:t>
            </a:r>
            <a:r>
              <a:rPr lang="en-US" b="1" i="1" dirty="0">
                <a:solidFill>
                  <a:schemeClr val="bg1"/>
                </a:solidFill>
                <a:latin typeface="Eras Medium ITC" pitchFamily="34" charset="0"/>
              </a:rPr>
              <a:t> </a:t>
            </a:r>
            <a:r>
              <a:rPr lang="en-US" b="1" i="1" dirty="0">
                <a:solidFill>
                  <a:srgbClr val="FFFF00"/>
                </a:solidFill>
                <a:latin typeface="Eras Medium ITC" pitchFamily="34" charset="0"/>
              </a:rPr>
              <a:t>he cannot enter into the kingdom of God.</a:t>
            </a:r>
          </a:p>
        </p:txBody>
      </p:sp>
      <p:sp>
        <p:nvSpPr>
          <p:cNvPr id="1212423" name="Text Box 7"/>
          <p:cNvSpPr txBox="1">
            <a:spLocks noChangeArrowheads="1"/>
          </p:cNvSpPr>
          <p:nvPr/>
        </p:nvSpPr>
        <p:spPr bwMode="auto">
          <a:xfrm>
            <a:off x="1235075" y="4754563"/>
            <a:ext cx="6383338" cy="1079500"/>
          </a:xfrm>
          <a:prstGeom prst="rect">
            <a:avLst/>
          </a:prstGeom>
          <a:solidFill>
            <a:srgbClr val="008000"/>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i="0" dirty="0">
                <a:solidFill>
                  <a:srgbClr val="FFFF00"/>
                </a:solidFill>
                <a:effectLst>
                  <a:outerShdw blurRad="38100" dist="38100" dir="2700000" algn="tl">
                    <a:srgbClr val="000000">
                      <a:alpha val="43137"/>
                    </a:srgbClr>
                  </a:outerShdw>
                </a:effectLst>
                <a:latin typeface="Eras Demi ITC" pitchFamily="34" charset="0"/>
                <a:cs typeface="+mn-cs"/>
              </a:rPr>
              <a:t>Used by the early church writers as baptismal proof text!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1212423"/>
                                        </p:tgtEl>
                                        <p:attrNameLst>
                                          <p:attrName>style.visibility</p:attrName>
                                        </p:attrNameLst>
                                      </p:cBhvr>
                                      <p:to>
                                        <p:strVal val="visible"/>
                                      </p:to>
                                    </p:set>
                                    <p:animEffect transition="in" filter="fade">
                                      <p:cBhvr>
                                        <p:cTn id="7" dur="1000"/>
                                        <p:tgtEl>
                                          <p:spTgt spid="1212423"/>
                                        </p:tgtEl>
                                      </p:cBhvr>
                                    </p:animEffect>
                                    <p:anim calcmode="lin" valueType="num">
                                      <p:cBhvr>
                                        <p:cTn id="8" dur="1000" fill="hold"/>
                                        <p:tgtEl>
                                          <p:spTgt spid="1212423"/>
                                        </p:tgtEl>
                                        <p:attrNameLst>
                                          <p:attrName>ppt_x</p:attrName>
                                        </p:attrNameLst>
                                      </p:cBhvr>
                                      <p:tavLst>
                                        <p:tav tm="0">
                                          <p:val>
                                            <p:strVal val="#ppt_x"/>
                                          </p:val>
                                        </p:tav>
                                        <p:tav tm="100000">
                                          <p:val>
                                            <p:strVal val="#ppt_x"/>
                                          </p:val>
                                        </p:tav>
                                      </p:tavLst>
                                    </p:anim>
                                    <p:anim calcmode="lin" valueType="num">
                                      <p:cBhvr>
                                        <p:cTn id="9" dur="900" decel="100000" fill="hold"/>
                                        <p:tgtEl>
                                          <p:spTgt spid="121242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124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5874" name="Rectangle 2"/>
          <p:cNvSpPr>
            <a:spLocks noChangeArrowheads="1"/>
          </p:cNvSpPr>
          <p:nvPr/>
        </p:nvSpPr>
        <p:spPr bwMode="auto">
          <a:xfrm>
            <a:off x="481299" y="1325563"/>
            <a:ext cx="8231187" cy="4548187"/>
          </a:xfrm>
          <a:prstGeom prst="rect">
            <a:avLst/>
          </a:prstGeom>
          <a:solidFill>
            <a:srgbClr val="993300"/>
          </a:solidFill>
          <a:ln w="6350">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spAutoFit/>
            <a:flatTx/>
          </a:bodyPr>
          <a:lstStyle/>
          <a:p>
            <a:pPr>
              <a:spcBef>
                <a:spcPct val="50000"/>
              </a:spcBef>
              <a:defRPr/>
            </a:pPr>
            <a:r>
              <a:rPr lang="en-US" sz="2800" b="1" i="0" dirty="0" err="1">
                <a:solidFill>
                  <a:schemeClr val="bg1"/>
                </a:solidFill>
                <a:effectLst>
                  <a:outerShdw blurRad="38100" dist="38100" dir="2700000" algn="tl">
                    <a:srgbClr val="000000">
                      <a:alpha val="43137"/>
                    </a:srgbClr>
                  </a:outerShdw>
                </a:effectLst>
                <a:cs typeface="Arial" charset="0"/>
              </a:rPr>
              <a:t>Irenaeus</a:t>
            </a:r>
            <a:r>
              <a:rPr lang="en-US" sz="2800" b="1" i="0" dirty="0">
                <a:solidFill>
                  <a:schemeClr val="bg1"/>
                </a:solidFill>
                <a:effectLst>
                  <a:outerShdw blurRad="38100" dist="38100" dir="2700000" algn="tl">
                    <a:srgbClr val="000000">
                      <a:alpha val="43137"/>
                    </a:srgbClr>
                  </a:outerShdw>
                </a:effectLst>
                <a:cs typeface="Arial" charset="0"/>
              </a:rPr>
              <a:t> (150 ad)</a:t>
            </a:r>
          </a:p>
          <a:p>
            <a:pPr>
              <a:defRPr/>
            </a:pPr>
            <a:r>
              <a:rPr lang="en-US" b="1" i="0" dirty="0">
                <a:solidFill>
                  <a:srgbClr val="FFFF00"/>
                </a:solidFill>
                <a:effectLst>
                  <a:outerShdw blurRad="38100" dist="38100" dir="2700000" algn="tl">
                    <a:srgbClr val="000000">
                      <a:alpha val="43137"/>
                    </a:srgbClr>
                  </a:outerShdw>
                </a:effectLst>
                <a:cs typeface="Arial" charset="0"/>
              </a:rPr>
              <a:t>“As we are lepers in sin, </a:t>
            </a:r>
            <a:r>
              <a:rPr lang="en-US" b="1" u="sng" dirty="0">
                <a:solidFill>
                  <a:schemeClr val="bg1"/>
                </a:solidFill>
                <a:effectLst>
                  <a:outerShdw blurRad="38100" dist="38100" dir="2700000" algn="tl">
                    <a:srgbClr val="000000">
                      <a:alpha val="43137"/>
                    </a:srgbClr>
                  </a:outerShdw>
                </a:effectLst>
                <a:cs typeface="Arial" charset="0"/>
              </a:rPr>
              <a:t>we are made clean from our transgressions by means of the sacred water</a:t>
            </a:r>
            <a:r>
              <a:rPr lang="en-US" b="1" dirty="0">
                <a:solidFill>
                  <a:schemeClr val="bg1"/>
                </a:solidFill>
                <a:effectLst>
                  <a:outerShdw blurRad="38100" dist="38100" dir="2700000" algn="tl">
                    <a:srgbClr val="000000">
                      <a:alpha val="43137"/>
                    </a:srgbClr>
                  </a:outerShdw>
                </a:effectLst>
                <a:cs typeface="Arial" charset="0"/>
              </a:rPr>
              <a:t> </a:t>
            </a:r>
            <a:r>
              <a:rPr lang="en-US" b="1" i="0" dirty="0">
                <a:solidFill>
                  <a:srgbClr val="FFFF00"/>
                </a:solidFill>
                <a:effectLst>
                  <a:outerShdw blurRad="38100" dist="38100" dir="2700000" algn="tl">
                    <a:srgbClr val="000000">
                      <a:alpha val="43137"/>
                    </a:srgbClr>
                  </a:outerShdw>
                </a:effectLst>
                <a:cs typeface="Arial" charset="0"/>
              </a:rPr>
              <a:t>and the invitation of the Lord. We are thus </a:t>
            </a:r>
            <a:r>
              <a:rPr lang="en-US" b="1" u="sng" dirty="0">
                <a:solidFill>
                  <a:schemeClr val="bg1"/>
                </a:solidFill>
                <a:effectLst>
                  <a:outerShdw blurRad="38100" dist="38100" dir="2700000" algn="tl">
                    <a:srgbClr val="000000">
                      <a:alpha val="43137"/>
                    </a:srgbClr>
                  </a:outerShdw>
                </a:effectLst>
                <a:cs typeface="Arial" charset="0"/>
              </a:rPr>
              <a:t>spiritually regenerated</a:t>
            </a:r>
            <a:r>
              <a:rPr lang="en-US" b="1" i="0" dirty="0">
                <a:solidFill>
                  <a:srgbClr val="FFFF00"/>
                </a:solidFill>
                <a:effectLst>
                  <a:outerShdw blurRad="38100" dist="38100" dir="2700000" algn="tl">
                    <a:srgbClr val="000000">
                      <a:alpha val="43137"/>
                    </a:srgbClr>
                  </a:outerShdw>
                </a:effectLst>
                <a:cs typeface="Arial" charset="0"/>
              </a:rPr>
              <a:t> as </a:t>
            </a:r>
            <a:r>
              <a:rPr lang="en-US" b="1" i="0" dirty="0">
                <a:solidFill>
                  <a:schemeClr val="bg1"/>
                </a:solidFill>
                <a:effectLst>
                  <a:outerShdw blurRad="38100" dist="38100" dir="2700000" algn="tl">
                    <a:srgbClr val="000000">
                      <a:alpha val="43137"/>
                    </a:srgbClr>
                  </a:outerShdw>
                </a:effectLst>
                <a:cs typeface="Arial" charset="0"/>
              </a:rPr>
              <a:t>newborn infants</a:t>
            </a:r>
            <a:r>
              <a:rPr lang="en-US" b="1" i="0" dirty="0">
                <a:solidFill>
                  <a:srgbClr val="FFFF00"/>
                </a:solidFill>
                <a:effectLst>
                  <a:outerShdw blurRad="38100" dist="38100" dir="2700000" algn="tl">
                    <a:srgbClr val="000000">
                      <a:alpha val="43137"/>
                    </a:srgbClr>
                  </a:outerShdw>
                </a:effectLst>
                <a:cs typeface="Arial" charset="0"/>
              </a:rPr>
              <a:t>, even as the Lord declared,</a:t>
            </a:r>
            <a:endParaRPr lang="en-US" sz="4000" b="1" dirty="0">
              <a:solidFill>
                <a:srgbClr val="FFFF00"/>
              </a:solidFill>
              <a:effectLst>
                <a:outerShdw blurRad="38100" dist="38100" dir="2700000" algn="tl">
                  <a:srgbClr val="000000">
                    <a:alpha val="43137"/>
                  </a:srgbClr>
                </a:outerShdw>
              </a:effectLst>
              <a:cs typeface="Arial" charset="0"/>
            </a:endParaRPr>
          </a:p>
          <a:p>
            <a:pPr>
              <a:defRPr/>
            </a:pPr>
            <a:r>
              <a:rPr lang="en-US" sz="3600" dirty="0">
                <a:solidFill>
                  <a:schemeClr val="bg1"/>
                </a:solidFill>
                <a:effectLst>
                  <a:outerShdw blurRad="38100" dist="38100" dir="2700000" algn="tl">
                    <a:srgbClr val="000000">
                      <a:alpha val="43137"/>
                    </a:srgbClr>
                  </a:outerShdw>
                </a:effectLst>
                <a:latin typeface="Eras Bold ITC" pitchFamily="34" charset="0"/>
                <a:cs typeface="Arial" charset="0"/>
              </a:rPr>
              <a:t>‘except a man be born again…’</a:t>
            </a:r>
            <a:r>
              <a:rPr lang="en-US" sz="3600" i="0" dirty="0">
                <a:solidFill>
                  <a:schemeClr val="bg1"/>
                </a:solidFill>
                <a:effectLst>
                  <a:outerShdw blurRad="38100" dist="38100" dir="2700000" algn="tl">
                    <a:srgbClr val="000000">
                      <a:alpha val="43137"/>
                    </a:srgbClr>
                  </a:outerShdw>
                </a:effectLst>
                <a:latin typeface="Eras Bold ITC" pitchFamily="34" charset="0"/>
                <a:cs typeface="Arial" charset="0"/>
              </a:rPr>
              <a:t>” </a:t>
            </a:r>
            <a:r>
              <a:rPr lang="en-US" sz="2800" b="1" i="0" dirty="0">
                <a:solidFill>
                  <a:schemeClr val="bg1"/>
                </a:solidFill>
                <a:effectLst>
                  <a:outerShdw blurRad="38100" dist="38100" dir="2700000" algn="tl">
                    <a:srgbClr val="000000">
                      <a:alpha val="43137"/>
                    </a:srgbClr>
                  </a:outerShdw>
                </a:effectLst>
                <a:cs typeface="Arial" charset="0"/>
              </a:rPr>
              <a:t>(John 3:3)</a:t>
            </a:r>
          </a:p>
          <a:p>
            <a:pPr>
              <a:defRPr/>
            </a:pPr>
            <a:r>
              <a:rPr lang="en-US" sz="2000" b="1" i="0" dirty="0" err="1">
                <a:solidFill>
                  <a:srgbClr val="FFFF00"/>
                </a:solidFill>
                <a:effectLst>
                  <a:outerShdw blurRad="38100" dist="38100" dir="2700000" algn="tl">
                    <a:srgbClr val="000000">
                      <a:alpha val="43137"/>
                    </a:srgbClr>
                  </a:outerShdw>
                </a:effectLst>
                <a:cs typeface="Arial" charset="0"/>
              </a:rPr>
              <a:t>Irenaeus</a:t>
            </a:r>
            <a:r>
              <a:rPr lang="en-US" sz="2000" b="1" i="0" dirty="0">
                <a:solidFill>
                  <a:srgbClr val="FFFF00"/>
                </a:solidFill>
                <a:effectLst>
                  <a:outerShdw blurRad="38100" dist="38100" dir="2700000" algn="tl">
                    <a:srgbClr val="000000">
                      <a:alpha val="43137"/>
                    </a:srgbClr>
                  </a:outerShdw>
                </a:effectLst>
                <a:cs typeface="Arial" charset="0"/>
              </a:rPr>
              <a:t>, "Fragments From Lost Writings", no. 34, </a:t>
            </a:r>
          </a:p>
          <a:p>
            <a:pPr>
              <a:defRPr/>
            </a:pPr>
            <a:r>
              <a:rPr lang="en-US" sz="2000" b="1" i="0" dirty="0">
                <a:solidFill>
                  <a:srgbClr val="FFFF00"/>
                </a:solidFill>
                <a:effectLst>
                  <a:outerShdw blurRad="38100" dist="38100" dir="2700000" algn="tl">
                    <a:srgbClr val="000000">
                      <a:alpha val="43137"/>
                    </a:srgbClr>
                  </a:outerShdw>
                </a:effectLst>
                <a:cs typeface="Arial" charset="0"/>
              </a:rPr>
              <a:t>Ante-Nicene Fathers, vol. 1, pg. 574</a:t>
            </a:r>
            <a:r>
              <a:rPr lang="en-US" sz="1600" b="1" i="0" dirty="0">
                <a:solidFill>
                  <a:srgbClr val="FFFF00"/>
                </a:solidFill>
                <a:effectLst>
                  <a:outerShdw blurRad="38100" dist="38100" dir="2700000" algn="tl">
                    <a:srgbClr val="000000">
                      <a:alpha val="43137"/>
                    </a:srgbClr>
                  </a:outerShdw>
                </a:effectLst>
                <a:cs typeface="Arial" charset="0"/>
              </a:rPr>
              <a:t> </a:t>
            </a:r>
            <a:endParaRPr lang="en-US" sz="2800" b="1" i="0" dirty="0">
              <a:solidFill>
                <a:schemeClr val="bg1"/>
              </a:solidFill>
              <a:effectLst>
                <a:outerShdw blurRad="38100" dist="38100" dir="2700000" algn="tl">
                  <a:srgbClr val="000000">
                    <a:alpha val="43137"/>
                  </a:srgbClr>
                </a:outerShdw>
              </a:effectLst>
              <a:cs typeface="Arial" charset="0"/>
            </a:endParaRPr>
          </a:p>
        </p:txBody>
      </p:sp>
      <p:sp>
        <p:nvSpPr>
          <p:cNvPr id="253957" name="Rectangle 6"/>
          <p:cNvSpPr>
            <a:spLocks noGrp="1" noChangeArrowheads="1"/>
          </p:cNvSpPr>
          <p:nvPr>
            <p:ph type="title"/>
          </p:nvPr>
        </p:nvSpPr>
        <p:spPr/>
        <p:txBody>
          <a:bodyPr/>
          <a:lstStyle/>
          <a:p>
            <a:r>
              <a:rPr lang="en-US" sz="4400" smtClean="0"/>
              <a:t>2nd Century </a:t>
            </a:r>
            <a:r>
              <a:rPr lang="en-US" sz="4400" smtClean="0">
                <a:solidFill>
                  <a:srgbClr val="FF0000"/>
                </a:solidFill>
              </a:rPr>
              <a:t>Teaching and Practice </a:t>
            </a:r>
          </a:p>
        </p:txBody>
      </p:sp>
    </p:spTree>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16"/>
          <p:cNvSpPr>
            <a:spLocks noGrp="1" noChangeArrowheads="1"/>
          </p:cNvSpPr>
          <p:nvPr>
            <p:ph type="title"/>
          </p:nvPr>
        </p:nvSpPr>
        <p:spPr/>
        <p:txBody>
          <a:bodyPr/>
          <a:lstStyle/>
          <a:p>
            <a:pPr eaLnBrk="1" hangingPunct="1"/>
            <a:r>
              <a:rPr lang="en-US" sz="5400" smtClean="0"/>
              <a:t>Born of </a:t>
            </a:r>
            <a:r>
              <a:rPr lang="en-US" sz="5400" smtClean="0">
                <a:solidFill>
                  <a:srgbClr val="E0014A"/>
                </a:solidFill>
              </a:rPr>
              <a:t>Water </a:t>
            </a:r>
            <a:r>
              <a:rPr lang="en-US" sz="5400" u="sng" smtClean="0">
                <a:solidFill>
                  <a:srgbClr val="E0014A"/>
                </a:solidFill>
              </a:rPr>
              <a:t>and</a:t>
            </a:r>
            <a:r>
              <a:rPr lang="en-US" sz="5400" smtClean="0">
                <a:solidFill>
                  <a:srgbClr val="E0014A"/>
                </a:solidFill>
              </a:rPr>
              <a:t> the Spirit</a:t>
            </a:r>
          </a:p>
        </p:txBody>
      </p:sp>
      <p:sp>
        <p:nvSpPr>
          <p:cNvPr id="1214467" name="Rectangle 3"/>
          <p:cNvSpPr>
            <a:spLocks noGrp="1" noChangeArrowheads="1"/>
          </p:cNvSpPr>
          <p:nvPr>
            <p:ph type="body" idx="4294967295"/>
          </p:nvPr>
        </p:nvSpPr>
        <p:spPr>
          <a:xfrm>
            <a:off x="444500" y="1235075"/>
            <a:ext cx="8396288" cy="4891088"/>
          </a:xfrm>
          <a:solidFill>
            <a:srgbClr val="0033CC">
              <a:alpha val="74901"/>
            </a:srgbClr>
          </a:solidFill>
        </p:spPr>
        <p:txBody>
          <a:bodyPr/>
          <a:lstStyle/>
          <a:p>
            <a:pPr eaLnBrk="1" hangingPunct="1">
              <a:buFontTx/>
              <a:buNone/>
            </a:pPr>
            <a:r>
              <a:rPr lang="en-US" sz="2400" b="1" smtClean="0">
                <a:solidFill>
                  <a:schemeClr val="bg1"/>
                </a:solidFill>
                <a:latin typeface="Eras Medium ITC" pitchFamily="34" charset="0"/>
              </a:rPr>
              <a:t>(Titus 3:5) </a:t>
            </a:r>
          </a:p>
          <a:p>
            <a:pPr eaLnBrk="1" hangingPunct="1">
              <a:buFontTx/>
              <a:buNone/>
            </a:pPr>
            <a:r>
              <a:rPr lang="en-US" sz="2600" b="1" i="1" smtClean="0">
                <a:solidFill>
                  <a:schemeClr val="bg1"/>
                </a:solidFill>
                <a:latin typeface="Eras Medium ITC" pitchFamily="34" charset="0"/>
              </a:rPr>
              <a:t>5 	He saved us, not on the basis of deeds which we have done in righteousness, but according to His mercy, by </a:t>
            </a:r>
            <a:r>
              <a:rPr lang="en-US" sz="2600" b="1" i="1" u="sng" smtClean="0">
                <a:solidFill>
                  <a:schemeClr val="bg1"/>
                </a:solidFill>
                <a:latin typeface="Eras Medium ITC" pitchFamily="34" charset="0"/>
              </a:rPr>
              <a:t>the washing of regeneration and renewing by the Holy Spirit,</a:t>
            </a:r>
          </a:p>
          <a:p>
            <a:pPr eaLnBrk="1" hangingPunct="1">
              <a:buFontTx/>
              <a:buNone/>
            </a:pPr>
            <a:endParaRPr lang="en-US" sz="2600" b="1" i="1" smtClean="0">
              <a:solidFill>
                <a:schemeClr val="bg1"/>
              </a:solidFill>
              <a:latin typeface="Eras Medium ITC" pitchFamily="34" charset="0"/>
            </a:endParaRPr>
          </a:p>
          <a:p>
            <a:pPr eaLnBrk="1" hangingPunct="1">
              <a:buFontTx/>
              <a:buNone/>
            </a:pPr>
            <a:r>
              <a:rPr lang="en-US" sz="2600" b="1" smtClean="0">
                <a:solidFill>
                  <a:schemeClr val="bg1"/>
                </a:solidFill>
                <a:latin typeface="Eras Medium ITC" pitchFamily="34" charset="0"/>
              </a:rPr>
              <a:t>(John 3:5) </a:t>
            </a:r>
          </a:p>
          <a:p>
            <a:pPr eaLnBrk="1" hangingPunct="1">
              <a:buFontTx/>
              <a:buNone/>
            </a:pPr>
            <a:r>
              <a:rPr lang="en-US" sz="2600" b="1" i="1" smtClean="0">
                <a:solidFill>
                  <a:schemeClr val="bg1"/>
                </a:solidFill>
                <a:latin typeface="Eras Medium ITC" pitchFamily="34" charset="0"/>
              </a:rPr>
              <a:t>5 Jesus answered, "Truly, truly, I say to you, unless one is </a:t>
            </a:r>
            <a:r>
              <a:rPr lang="en-US" sz="2600" b="1" i="1" u="sng" smtClean="0">
                <a:solidFill>
                  <a:schemeClr val="bg1"/>
                </a:solidFill>
                <a:latin typeface="Eras Medium ITC" pitchFamily="34" charset="0"/>
              </a:rPr>
              <a:t>born of water and the Spirit </a:t>
            </a:r>
            <a:r>
              <a:rPr lang="en-US" sz="2600" b="1" i="1" smtClean="0">
                <a:solidFill>
                  <a:schemeClr val="bg1"/>
                </a:solidFill>
                <a:latin typeface="Eras Medium ITC" pitchFamily="34" charset="0"/>
              </a:rPr>
              <a:t>he cannot enter into the kingdom of God.</a:t>
            </a:r>
          </a:p>
        </p:txBody>
      </p:sp>
      <p:sp>
        <p:nvSpPr>
          <p:cNvPr id="1214468" name="Rectangle 4"/>
          <p:cNvSpPr>
            <a:spLocks noChangeArrowheads="1"/>
          </p:cNvSpPr>
          <p:nvPr/>
        </p:nvSpPr>
        <p:spPr bwMode="auto">
          <a:xfrm>
            <a:off x="822325" y="1671638"/>
            <a:ext cx="20288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a:solidFill>
                  <a:schemeClr val="bg1"/>
                </a:solidFill>
                <a:latin typeface="Eras Bold ITC" pitchFamily="34" charset="0"/>
                <a:cs typeface="+mn-cs"/>
              </a:rPr>
              <a:t>He saved us,</a:t>
            </a:r>
          </a:p>
        </p:txBody>
      </p:sp>
      <p:sp>
        <p:nvSpPr>
          <p:cNvPr id="1214469" name="Rectangle 5"/>
          <p:cNvSpPr>
            <a:spLocks noChangeArrowheads="1"/>
          </p:cNvSpPr>
          <p:nvPr/>
        </p:nvSpPr>
        <p:spPr bwMode="auto">
          <a:xfrm>
            <a:off x="1136650" y="2452688"/>
            <a:ext cx="7681913" cy="503237"/>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a:solidFill>
                  <a:srgbClr val="FFFF66"/>
                </a:solidFill>
                <a:latin typeface="Eras Bold ITC" pitchFamily="34" charset="0"/>
                <a:cs typeface="+mn-cs"/>
              </a:rPr>
              <a:t>by </a:t>
            </a:r>
            <a:r>
              <a:rPr lang="en-US" sz="2600" i="0" u="sng">
                <a:solidFill>
                  <a:srgbClr val="FFFF66"/>
                </a:solidFill>
                <a:latin typeface="Eras Bold ITC" pitchFamily="34" charset="0"/>
                <a:cs typeface="+mn-cs"/>
              </a:rPr>
              <a:t>the washing of regeneration and renewing</a:t>
            </a:r>
          </a:p>
        </p:txBody>
      </p:sp>
      <p:sp>
        <p:nvSpPr>
          <p:cNvPr id="1214470" name="Rectangle 6"/>
          <p:cNvSpPr>
            <a:spLocks noChangeArrowheads="1"/>
          </p:cNvSpPr>
          <p:nvPr/>
        </p:nvSpPr>
        <p:spPr bwMode="auto">
          <a:xfrm>
            <a:off x="739302" y="2944813"/>
            <a:ext cx="2999261" cy="459868"/>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u="sng" dirty="0">
                <a:solidFill>
                  <a:srgbClr val="FFFF66"/>
                </a:solidFill>
                <a:latin typeface="Eras Bold ITC" pitchFamily="34" charset="0"/>
                <a:cs typeface="+mn-cs"/>
              </a:rPr>
              <a:t>by the Holy Spirit,</a:t>
            </a:r>
          </a:p>
        </p:txBody>
      </p:sp>
      <p:sp>
        <p:nvSpPr>
          <p:cNvPr id="1214471" name="AutoShape 7"/>
          <p:cNvSpPr>
            <a:spLocks noChangeArrowheads="1"/>
          </p:cNvSpPr>
          <p:nvPr/>
        </p:nvSpPr>
        <p:spPr bwMode="auto">
          <a:xfrm>
            <a:off x="2480308" y="1735138"/>
            <a:ext cx="2735400" cy="112733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214472" name="Rectangle 8"/>
          <p:cNvSpPr>
            <a:spLocks noChangeArrowheads="1"/>
          </p:cNvSpPr>
          <p:nvPr/>
        </p:nvSpPr>
        <p:spPr bwMode="auto">
          <a:xfrm>
            <a:off x="746125" y="4724400"/>
            <a:ext cx="4779963" cy="411163"/>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u="sng">
                <a:solidFill>
                  <a:srgbClr val="FFFF66"/>
                </a:solidFill>
                <a:latin typeface="Eras Bold ITC" pitchFamily="34" charset="0"/>
                <a:cs typeface="+mn-cs"/>
              </a:rPr>
              <a:t>born of water and the Spirit</a:t>
            </a:r>
          </a:p>
        </p:txBody>
      </p:sp>
      <p:grpSp>
        <p:nvGrpSpPr>
          <p:cNvPr id="2" name="Group 17"/>
          <p:cNvGrpSpPr>
            <a:grpSpLocks/>
          </p:cNvGrpSpPr>
          <p:nvPr/>
        </p:nvGrpSpPr>
        <p:grpSpPr bwMode="auto">
          <a:xfrm>
            <a:off x="4310063" y="2879725"/>
            <a:ext cx="3179762" cy="2525713"/>
            <a:chOff x="4310063" y="2879387"/>
            <a:chExt cx="3180235" cy="2526052"/>
          </a:xfrm>
        </p:grpSpPr>
        <p:sp>
          <p:nvSpPr>
            <p:cNvPr id="1214477" name="Line 13"/>
            <p:cNvSpPr>
              <a:spLocks noChangeShapeType="1"/>
            </p:cNvSpPr>
            <p:nvPr/>
          </p:nvSpPr>
          <p:spPr bwMode="auto">
            <a:xfrm flipH="1">
              <a:off x="5602480" y="2879387"/>
              <a:ext cx="1887818" cy="1673450"/>
            </a:xfrm>
            <a:prstGeom prst="line">
              <a:avLst/>
            </a:prstGeom>
            <a:noFill/>
            <a:ln w="76200" cap="rnd">
              <a:solidFill>
                <a:srgbClr val="66FF33"/>
              </a:solidFill>
              <a:prstDash val="sysDot"/>
              <a:round/>
              <a:headEnd/>
              <a:tailEnd type="triangle" w="med" len="med"/>
            </a:ln>
            <a:effectLst>
              <a:outerShdw blurRad="50800" dist="38100" dir="2700000" algn="tl" rotWithShape="0">
                <a:prstClr val="black">
                  <a:alpha val="40000"/>
                </a:prstClr>
              </a:outerShdw>
            </a:effectLst>
          </p:spPr>
          <p:txBody>
            <a:bodyPr wrap="none" anchor="ctr"/>
            <a:lstStyle/>
            <a:p>
              <a:pPr algn="ctr">
                <a:defRPr/>
              </a:pPr>
              <a:endParaRPr lang="en-US">
                <a:cs typeface="+mn-cs"/>
              </a:endParaRPr>
            </a:p>
          </p:txBody>
        </p:sp>
        <p:sp>
          <p:nvSpPr>
            <p:cNvPr id="1214478" name="Oval 14"/>
            <p:cNvSpPr>
              <a:spLocks noChangeArrowheads="1"/>
            </p:cNvSpPr>
            <p:nvPr/>
          </p:nvSpPr>
          <p:spPr bwMode="auto">
            <a:xfrm>
              <a:off x="4310063" y="4352785"/>
              <a:ext cx="1386093" cy="1052654"/>
            </a:xfrm>
            <a:prstGeom prst="ellipse">
              <a:avLst/>
            </a:prstGeom>
            <a:noFill/>
            <a:ln w="127000" algn="ctr">
              <a:solidFill>
                <a:srgbClr val="66FF33"/>
              </a:solidFill>
              <a:round/>
              <a:headEnd/>
              <a:tailEnd/>
            </a:ln>
            <a:effectLst>
              <a:outerShdw blurRad="50800" dist="38100" dir="5400000" algn="t" rotWithShape="0">
                <a:prstClr val="black">
                  <a:alpha val="40000"/>
                </a:prstClr>
              </a:outerShdw>
            </a:effectLst>
          </p:spPr>
          <p:txBody>
            <a:bodyPr wrap="none" anchor="ctr"/>
            <a:lstStyle/>
            <a:p>
              <a:pPr algn="ctr">
                <a:defRPr/>
              </a:pPr>
              <a:endParaRPr lang="en-US">
                <a:cs typeface="+mn-cs"/>
              </a:endParaRPr>
            </a:p>
          </p:txBody>
        </p:sp>
      </p:grpSp>
      <p:grpSp>
        <p:nvGrpSpPr>
          <p:cNvPr id="3" name="Group 22"/>
          <p:cNvGrpSpPr>
            <a:grpSpLocks/>
          </p:cNvGrpSpPr>
          <p:nvPr/>
        </p:nvGrpSpPr>
        <p:grpSpPr bwMode="auto">
          <a:xfrm>
            <a:off x="1897063" y="2898775"/>
            <a:ext cx="2947987" cy="2522538"/>
            <a:chOff x="1896683" y="2898843"/>
            <a:chExt cx="2947690" cy="2522520"/>
          </a:xfrm>
        </p:grpSpPr>
        <p:sp>
          <p:nvSpPr>
            <p:cNvPr id="16" name="Line 13"/>
            <p:cNvSpPr>
              <a:spLocks noChangeShapeType="1"/>
            </p:cNvSpPr>
            <p:nvPr/>
          </p:nvSpPr>
          <p:spPr bwMode="auto">
            <a:xfrm flipH="1">
              <a:off x="3074489" y="2898843"/>
              <a:ext cx="1769884" cy="1517639"/>
            </a:xfrm>
            <a:prstGeom prst="line">
              <a:avLst/>
            </a:prstGeom>
            <a:noFill/>
            <a:ln w="76200" cap="rnd">
              <a:solidFill>
                <a:srgbClr val="66FF33"/>
              </a:solidFill>
              <a:prstDash val="sysDot"/>
              <a:round/>
              <a:headEnd/>
              <a:tailEnd type="triangle" w="med" len="med"/>
            </a:ln>
            <a:effectLst>
              <a:outerShdw blurRad="50800" dist="38100" dir="2700000" algn="tl" rotWithShape="0">
                <a:prstClr val="black">
                  <a:alpha val="40000"/>
                </a:prstClr>
              </a:outerShdw>
            </a:effectLst>
          </p:spPr>
          <p:txBody>
            <a:bodyPr wrap="none" anchor="ctr"/>
            <a:lstStyle/>
            <a:p>
              <a:pPr algn="ctr">
                <a:defRPr/>
              </a:pPr>
              <a:endParaRPr lang="en-US">
                <a:cs typeface="+mn-cs"/>
              </a:endParaRPr>
            </a:p>
          </p:txBody>
        </p:sp>
        <p:sp>
          <p:nvSpPr>
            <p:cNvPr id="17" name="Oval 14"/>
            <p:cNvSpPr>
              <a:spLocks noChangeArrowheads="1"/>
            </p:cNvSpPr>
            <p:nvPr/>
          </p:nvSpPr>
          <p:spPr bwMode="auto">
            <a:xfrm>
              <a:off x="1896683" y="4368858"/>
              <a:ext cx="1385747" cy="1052505"/>
            </a:xfrm>
            <a:prstGeom prst="ellipse">
              <a:avLst/>
            </a:prstGeom>
            <a:noFill/>
            <a:ln w="127000" algn="ctr">
              <a:solidFill>
                <a:srgbClr val="66FF33"/>
              </a:solidFill>
              <a:round/>
              <a:headEnd/>
              <a:tailEnd/>
            </a:ln>
            <a:effectLst>
              <a:outerShdw blurRad="50800" dist="38100" dir="5400000" algn="t" rotWithShape="0">
                <a:prstClr val="black">
                  <a:alpha val="40000"/>
                </a:prstClr>
              </a:outerShdw>
            </a:effectLst>
          </p:spPr>
          <p:txBody>
            <a:bodyPr wrap="none" anchor="ctr"/>
            <a:lstStyle/>
            <a:p>
              <a:pPr algn="ctr">
                <a:defRPr/>
              </a:pPr>
              <a:endParaRPr lang="en-US">
                <a:cs typeface="+mn-cs"/>
              </a:endParaRPr>
            </a:p>
          </p:txBody>
        </p:sp>
      </p:grpSp>
      <p:sp>
        <p:nvSpPr>
          <p:cNvPr id="22" name="AutoShape 7"/>
          <p:cNvSpPr>
            <a:spLocks noChangeArrowheads="1"/>
          </p:cNvSpPr>
          <p:nvPr/>
        </p:nvSpPr>
        <p:spPr bwMode="auto">
          <a:xfrm>
            <a:off x="5414828" y="1770806"/>
            <a:ext cx="2735400" cy="112733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14467">
                                            <p:bg/>
                                          </p:spTgt>
                                        </p:tgtEl>
                                        <p:attrNameLst>
                                          <p:attrName>style.visibility</p:attrName>
                                        </p:attrNameLst>
                                      </p:cBhvr>
                                      <p:to>
                                        <p:strVal val="visible"/>
                                      </p:to>
                                    </p:set>
                                    <p:animEffect transition="in" filter="fade">
                                      <p:cBhvr>
                                        <p:cTn id="7" dur="1000"/>
                                        <p:tgtEl>
                                          <p:spTgt spid="1214467">
                                            <p:bg/>
                                          </p:spTgt>
                                        </p:tgtEl>
                                      </p:cBhvr>
                                    </p:animEffect>
                                    <p:anim calcmode="lin" valueType="num">
                                      <p:cBhvr>
                                        <p:cTn id="8" dur="1000" fill="hold"/>
                                        <p:tgtEl>
                                          <p:spTgt spid="1214467">
                                            <p:bg/>
                                          </p:spTgt>
                                        </p:tgtEl>
                                        <p:attrNameLst>
                                          <p:attrName>ppt_x</p:attrName>
                                        </p:attrNameLst>
                                      </p:cBhvr>
                                      <p:tavLst>
                                        <p:tav tm="0">
                                          <p:val>
                                            <p:strVal val="#ppt_x"/>
                                          </p:val>
                                        </p:tav>
                                        <p:tav tm="100000">
                                          <p:val>
                                            <p:strVal val="#ppt_x"/>
                                          </p:val>
                                        </p:tav>
                                      </p:tavLst>
                                    </p:anim>
                                    <p:anim calcmode="lin" valueType="num">
                                      <p:cBhvr>
                                        <p:cTn id="9" dur="1000" fill="hold"/>
                                        <p:tgtEl>
                                          <p:spTgt spid="1214467">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214467">
                                            <p:txEl>
                                              <p:pRg st="0" end="0"/>
                                            </p:txEl>
                                          </p:spTgt>
                                        </p:tgtEl>
                                        <p:attrNameLst>
                                          <p:attrName>style.visibility</p:attrName>
                                        </p:attrNameLst>
                                      </p:cBhvr>
                                      <p:to>
                                        <p:strVal val="visible"/>
                                      </p:to>
                                    </p:set>
                                    <p:animEffect transition="in" filter="fade">
                                      <p:cBhvr>
                                        <p:cTn id="13" dur="1000"/>
                                        <p:tgtEl>
                                          <p:spTgt spid="1214467">
                                            <p:txEl>
                                              <p:pRg st="0" end="0"/>
                                            </p:txEl>
                                          </p:spTgt>
                                        </p:tgtEl>
                                      </p:cBhvr>
                                    </p:animEffect>
                                    <p:anim calcmode="lin" valueType="num">
                                      <p:cBhvr>
                                        <p:cTn id="14" dur="1000" fill="hold"/>
                                        <p:tgtEl>
                                          <p:spTgt spid="1214467">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214467">
                                            <p:txEl>
                                              <p:pRg st="0" end="0"/>
                                            </p:txEl>
                                          </p:spTgt>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1214467">
                                            <p:txEl>
                                              <p:pRg st="1" end="1"/>
                                            </p:txEl>
                                          </p:spTgt>
                                        </p:tgtEl>
                                        <p:attrNameLst>
                                          <p:attrName>style.visibility</p:attrName>
                                        </p:attrNameLst>
                                      </p:cBhvr>
                                      <p:to>
                                        <p:strVal val="visible"/>
                                      </p:to>
                                    </p:set>
                                    <p:animEffect transition="in" filter="fade">
                                      <p:cBhvr>
                                        <p:cTn id="18" dur="1000"/>
                                        <p:tgtEl>
                                          <p:spTgt spid="1214467">
                                            <p:txEl>
                                              <p:pRg st="1" end="1"/>
                                            </p:txEl>
                                          </p:spTgt>
                                        </p:tgtEl>
                                      </p:cBhvr>
                                    </p:animEffect>
                                    <p:anim calcmode="lin" valueType="num">
                                      <p:cBhvr>
                                        <p:cTn id="19" dur="1000" fill="hold"/>
                                        <p:tgtEl>
                                          <p:spTgt spid="1214467">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1214467">
                                            <p:txEl>
                                              <p:pRg st="1" end="1"/>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2000"/>
                            </p:stCondLst>
                            <p:childTnLst>
                              <p:par>
                                <p:cTn id="22" presetID="2" presetClass="entr" presetSubtype="8" fill="hold" nodeType="afterEffect">
                                  <p:stCondLst>
                                    <p:cond delay="0"/>
                                  </p:stCondLst>
                                  <p:childTnLst>
                                    <p:set>
                                      <p:cBhvr>
                                        <p:cTn id="23" dur="1" fill="hold">
                                          <p:stCondLst>
                                            <p:cond delay="0"/>
                                          </p:stCondLst>
                                        </p:cTn>
                                        <p:tgtEl>
                                          <p:spTgt spid="1214468"/>
                                        </p:tgtEl>
                                        <p:attrNameLst>
                                          <p:attrName>style.visibility</p:attrName>
                                        </p:attrNameLst>
                                      </p:cBhvr>
                                      <p:to>
                                        <p:strVal val="visible"/>
                                      </p:to>
                                    </p:set>
                                    <p:anim calcmode="lin" valueType="num">
                                      <p:cBhvr additive="base">
                                        <p:cTn id="24" dur="500" fill="hold"/>
                                        <p:tgtEl>
                                          <p:spTgt spid="1214468"/>
                                        </p:tgtEl>
                                        <p:attrNameLst>
                                          <p:attrName>ppt_x</p:attrName>
                                        </p:attrNameLst>
                                      </p:cBhvr>
                                      <p:tavLst>
                                        <p:tav tm="0">
                                          <p:val>
                                            <p:strVal val="0-#ppt_w/2"/>
                                          </p:val>
                                        </p:tav>
                                        <p:tav tm="100000">
                                          <p:val>
                                            <p:strVal val="#ppt_x"/>
                                          </p:val>
                                        </p:tav>
                                      </p:tavLst>
                                    </p:anim>
                                    <p:anim calcmode="lin" valueType="num">
                                      <p:cBhvr additive="base">
                                        <p:cTn id="25" dur="500" fill="hold"/>
                                        <p:tgtEl>
                                          <p:spTgt spid="1214468"/>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500"/>
                            </p:stCondLst>
                            <p:childTnLst>
                              <p:par>
                                <p:cTn id="27" presetID="2" presetClass="entr" presetSubtype="8" fill="hold" nodeType="afterEffect">
                                  <p:stCondLst>
                                    <p:cond delay="0"/>
                                  </p:stCondLst>
                                  <p:childTnLst>
                                    <p:set>
                                      <p:cBhvr>
                                        <p:cTn id="28" dur="1" fill="hold">
                                          <p:stCondLst>
                                            <p:cond delay="0"/>
                                          </p:stCondLst>
                                        </p:cTn>
                                        <p:tgtEl>
                                          <p:spTgt spid="1214469"/>
                                        </p:tgtEl>
                                        <p:attrNameLst>
                                          <p:attrName>style.visibility</p:attrName>
                                        </p:attrNameLst>
                                      </p:cBhvr>
                                      <p:to>
                                        <p:strVal val="visible"/>
                                      </p:to>
                                    </p:set>
                                    <p:anim calcmode="lin" valueType="num">
                                      <p:cBhvr additive="base">
                                        <p:cTn id="29" dur="500" fill="hold"/>
                                        <p:tgtEl>
                                          <p:spTgt spid="1214469"/>
                                        </p:tgtEl>
                                        <p:attrNameLst>
                                          <p:attrName>ppt_x</p:attrName>
                                        </p:attrNameLst>
                                      </p:cBhvr>
                                      <p:tavLst>
                                        <p:tav tm="0">
                                          <p:val>
                                            <p:strVal val="0-#ppt_w/2"/>
                                          </p:val>
                                        </p:tav>
                                        <p:tav tm="100000">
                                          <p:val>
                                            <p:strVal val="#ppt_x"/>
                                          </p:val>
                                        </p:tav>
                                      </p:tavLst>
                                    </p:anim>
                                    <p:anim calcmode="lin" valueType="num">
                                      <p:cBhvr additive="base">
                                        <p:cTn id="30" dur="500" fill="hold"/>
                                        <p:tgtEl>
                                          <p:spTgt spid="1214469"/>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214470"/>
                                        </p:tgtEl>
                                        <p:attrNameLst>
                                          <p:attrName>style.visibility</p:attrName>
                                        </p:attrNameLst>
                                      </p:cBhvr>
                                      <p:to>
                                        <p:strVal val="visible"/>
                                      </p:to>
                                    </p:set>
                                    <p:anim calcmode="lin" valueType="num">
                                      <p:cBhvr additive="base">
                                        <p:cTn id="33" dur="500" fill="hold"/>
                                        <p:tgtEl>
                                          <p:spTgt spid="1214470"/>
                                        </p:tgtEl>
                                        <p:attrNameLst>
                                          <p:attrName>ppt_x</p:attrName>
                                        </p:attrNameLst>
                                      </p:cBhvr>
                                      <p:tavLst>
                                        <p:tav tm="0">
                                          <p:val>
                                            <p:strVal val="0-#ppt_w/2"/>
                                          </p:val>
                                        </p:tav>
                                        <p:tav tm="100000">
                                          <p:val>
                                            <p:strVal val="#ppt_x"/>
                                          </p:val>
                                        </p:tav>
                                      </p:tavLst>
                                    </p:anim>
                                    <p:anim calcmode="lin" valueType="num">
                                      <p:cBhvr additive="base">
                                        <p:cTn id="34" dur="500" fill="hold"/>
                                        <p:tgtEl>
                                          <p:spTgt spid="1214470"/>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3000"/>
                            </p:stCondLst>
                            <p:childTnLst>
                              <p:par>
                                <p:cTn id="36" presetID="22" presetClass="entr" presetSubtype="1" fill="hold" nodeType="afterEffect">
                                  <p:stCondLst>
                                    <p:cond delay="0"/>
                                  </p:stCondLst>
                                  <p:childTnLst>
                                    <p:set>
                                      <p:cBhvr>
                                        <p:cTn id="37" dur="1" fill="hold">
                                          <p:stCondLst>
                                            <p:cond delay="0"/>
                                          </p:stCondLst>
                                        </p:cTn>
                                        <p:tgtEl>
                                          <p:spTgt spid="1214471"/>
                                        </p:tgtEl>
                                        <p:attrNameLst>
                                          <p:attrName>style.visibility</p:attrName>
                                        </p:attrNameLst>
                                      </p:cBhvr>
                                      <p:to>
                                        <p:strVal val="visible"/>
                                      </p:to>
                                    </p:set>
                                    <p:animEffect transition="in" filter="wipe(up)">
                                      <p:cBhvr>
                                        <p:cTn id="38" dur="500"/>
                                        <p:tgtEl>
                                          <p:spTgt spid="1214471"/>
                                        </p:tgtEl>
                                      </p:cBhvr>
                                    </p:animEffect>
                                  </p:childTnLst>
                                </p:cTn>
                              </p:par>
                            </p:childTnLst>
                          </p:cTn>
                        </p:par>
                        <p:par>
                          <p:cTn id="39" fill="hold" nodeType="afterGroup">
                            <p:stCondLst>
                              <p:cond delay="3500"/>
                            </p:stCondLst>
                            <p:childTnLst>
                              <p:par>
                                <p:cTn id="40" presetID="22" presetClass="entr" presetSubtype="1"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nodeType="afterGroup">
                            <p:stCondLst>
                              <p:cond delay="4000"/>
                            </p:stCondLst>
                            <p:childTnLst>
                              <p:par>
                                <p:cTn id="44" presetID="47" presetClass="entr" presetSubtype="0" fill="hold" grpId="0" nodeType="afterEffect">
                                  <p:stCondLst>
                                    <p:cond delay="0"/>
                                  </p:stCondLst>
                                  <p:childTnLst>
                                    <p:set>
                                      <p:cBhvr>
                                        <p:cTn id="45" dur="1" fill="hold">
                                          <p:stCondLst>
                                            <p:cond delay="0"/>
                                          </p:stCondLst>
                                        </p:cTn>
                                        <p:tgtEl>
                                          <p:spTgt spid="1214467">
                                            <p:txEl>
                                              <p:pRg st="3" end="3"/>
                                            </p:txEl>
                                          </p:spTgt>
                                        </p:tgtEl>
                                        <p:attrNameLst>
                                          <p:attrName>style.visibility</p:attrName>
                                        </p:attrNameLst>
                                      </p:cBhvr>
                                      <p:to>
                                        <p:strVal val="visible"/>
                                      </p:to>
                                    </p:set>
                                    <p:animEffect transition="in" filter="fade">
                                      <p:cBhvr>
                                        <p:cTn id="46" dur="1000"/>
                                        <p:tgtEl>
                                          <p:spTgt spid="1214467">
                                            <p:txEl>
                                              <p:pRg st="3" end="3"/>
                                            </p:txEl>
                                          </p:spTgt>
                                        </p:tgtEl>
                                      </p:cBhvr>
                                    </p:animEffect>
                                    <p:anim calcmode="lin" valueType="num">
                                      <p:cBhvr>
                                        <p:cTn id="47" dur="1000" fill="hold"/>
                                        <p:tgtEl>
                                          <p:spTgt spid="121446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1214467">
                                            <p:txEl>
                                              <p:pRg st="3" end="3"/>
                                            </p:txEl>
                                          </p:spTgt>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5000"/>
                            </p:stCondLst>
                            <p:childTnLst>
                              <p:par>
                                <p:cTn id="50" presetID="47" presetClass="entr" presetSubtype="0" fill="hold" grpId="0" nodeType="afterEffect">
                                  <p:stCondLst>
                                    <p:cond delay="0"/>
                                  </p:stCondLst>
                                  <p:childTnLst>
                                    <p:set>
                                      <p:cBhvr>
                                        <p:cTn id="51" dur="1" fill="hold">
                                          <p:stCondLst>
                                            <p:cond delay="0"/>
                                          </p:stCondLst>
                                        </p:cTn>
                                        <p:tgtEl>
                                          <p:spTgt spid="1214467">
                                            <p:txEl>
                                              <p:pRg st="4" end="4"/>
                                            </p:txEl>
                                          </p:spTgt>
                                        </p:tgtEl>
                                        <p:attrNameLst>
                                          <p:attrName>style.visibility</p:attrName>
                                        </p:attrNameLst>
                                      </p:cBhvr>
                                      <p:to>
                                        <p:strVal val="visible"/>
                                      </p:to>
                                    </p:set>
                                    <p:animEffect transition="in" filter="fade">
                                      <p:cBhvr>
                                        <p:cTn id="52" dur="1000"/>
                                        <p:tgtEl>
                                          <p:spTgt spid="1214467">
                                            <p:txEl>
                                              <p:pRg st="4" end="4"/>
                                            </p:txEl>
                                          </p:spTgt>
                                        </p:tgtEl>
                                      </p:cBhvr>
                                    </p:animEffect>
                                    <p:anim calcmode="lin" valueType="num">
                                      <p:cBhvr>
                                        <p:cTn id="53" dur="1000" fill="hold"/>
                                        <p:tgtEl>
                                          <p:spTgt spid="121446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1214467">
                                            <p:txEl>
                                              <p:pRg st="4" end="4"/>
                                            </p:txEl>
                                          </p:spTgt>
                                        </p:tgtEl>
                                        <p:attrNameLst>
                                          <p:attrName>ppt_y</p:attrName>
                                        </p:attrNameLst>
                                      </p:cBhvr>
                                      <p:tavLst>
                                        <p:tav tm="0">
                                          <p:val>
                                            <p:strVal val="#ppt_y-.1"/>
                                          </p:val>
                                        </p:tav>
                                        <p:tav tm="100000">
                                          <p:val>
                                            <p:strVal val="#ppt_y"/>
                                          </p:val>
                                        </p:tav>
                                      </p:tavLst>
                                    </p:anim>
                                  </p:childTnLst>
                                </p:cTn>
                              </p:par>
                            </p:childTnLst>
                          </p:cTn>
                        </p:par>
                        <p:par>
                          <p:cTn id="55" fill="hold" nodeType="afterGroup">
                            <p:stCondLst>
                              <p:cond delay="6000"/>
                            </p:stCondLst>
                            <p:childTnLst>
                              <p:par>
                                <p:cTn id="56" presetID="2" presetClass="entr" presetSubtype="8" fill="hold" nodeType="afterEffect">
                                  <p:stCondLst>
                                    <p:cond delay="0"/>
                                  </p:stCondLst>
                                  <p:childTnLst>
                                    <p:set>
                                      <p:cBhvr>
                                        <p:cTn id="57" dur="1" fill="hold">
                                          <p:stCondLst>
                                            <p:cond delay="0"/>
                                          </p:stCondLst>
                                        </p:cTn>
                                        <p:tgtEl>
                                          <p:spTgt spid="1214472"/>
                                        </p:tgtEl>
                                        <p:attrNameLst>
                                          <p:attrName>style.visibility</p:attrName>
                                        </p:attrNameLst>
                                      </p:cBhvr>
                                      <p:to>
                                        <p:strVal val="visible"/>
                                      </p:to>
                                    </p:set>
                                    <p:anim calcmode="lin" valueType="num">
                                      <p:cBhvr additive="base">
                                        <p:cTn id="58" dur="500" fill="hold"/>
                                        <p:tgtEl>
                                          <p:spTgt spid="1214472"/>
                                        </p:tgtEl>
                                        <p:attrNameLst>
                                          <p:attrName>ppt_x</p:attrName>
                                        </p:attrNameLst>
                                      </p:cBhvr>
                                      <p:tavLst>
                                        <p:tav tm="0">
                                          <p:val>
                                            <p:strVal val="0-#ppt_w/2"/>
                                          </p:val>
                                        </p:tav>
                                        <p:tav tm="100000">
                                          <p:val>
                                            <p:strVal val="#ppt_x"/>
                                          </p:val>
                                        </p:tav>
                                      </p:tavLst>
                                    </p:anim>
                                    <p:anim calcmode="lin" valueType="num">
                                      <p:cBhvr additive="base">
                                        <p:cTn id="59" dur="500" fill="hold"/>
                                        <p:tgtEl>
                                          <p:spTgt spid="1214472"/>
                                        </p:tgtEl>
                                        <p:attrNameLst>
                                          <p:attrName>ppt_y</p:attrName>
                                        </p:attrNameLst>
                                      </p:cBhvr>
                                      <p:tavLst>
                                        <p:tav tm="0">
                                          <p:val>
                                            <p:strVal val="#ppt_y"/>
                                          </p:val>
                                        </p:tav>
                                        <p:tav tm="100000">
                                          <p:val>
                                            <p:strVal val="#ppt_y"/>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up)">
                                      <p:cBhvr>
                                        <p:cTn id="64" dur="500"/>
                                        <p:tgtEl>
                                          <p:spTgt spid="3"/>
                                        </p:tgtEl>
                                      </p:cBhvr>
                                    </p:animEffect>
                                  </p:childTnLst>
                                </p:cTn>
                              </p:par>
                              <p:par>
                                <p:cTn id="65" presetID="22" presetClass="entr" presetSubtype="1" fill="hold" nodeType="with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wipe(up)">
                                      <p:cBhvr>
                                        <p:cTn id="6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467" grpId="0" build="p"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2"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7426" name="AutoShape 2"/>
          <p:cNvSpPr>
            <a:spLocks noChangeArrowheads="1"/>
          </p:cNvSpPr>
          <p:nvPr/>
        </p:nvSpPr>
        <p:spPr bwMode="auto">
          <a:xfrm>
            <a:off x="292100" y="2214563"/>
            <a:ext cx="6723063" cy="3771900"/>
          </a:xfrm>
          <a:prstGeom prst="roundRect">
            <a:avLst>
              <a:gd name="adj" fmla="val 16667"/>
            </a:avLst>
          </a:prstGeom>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767427" name="Rectangle 3"/>
          <p:cNvSpPr>
            <a:spLocks noChangeArrowheads="1"/>
          </p:cNvSpPr>
          <p:nvPr/>
        </p:nvSpPr>
        <p:spPr bwMode="auto">
          <a:xfrm>
            <a:off x="1828801" y="3564835"/>
            <a:ext cx="5087938" cy="543339"/>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6009" name="Rectangle 8"/>
          <p:cNvSpPr>
            <a:spLocks noGrp="1" noChangeArrowheads="1"/>
          </p:cNvSpPr>
          <p:nvPr>
            <p:ph type="title"/>
          </p:nvPr>
        </p:nvSpPr>
        <p:spPr/>
        <p:txBody>
          <a:bodyPr/>
          <a:lstStyle/>
          <a:p>
            <a:pPr eaLnBrk="1" hangingPunct="1"/>
            <a:r>
              <a:rPr lang="en-US" sz="4000" smtClean="0"/>
              <a:t>An Urgent and Important Command </a:t>
            </a:r>
          </a:p>
        </p:txBody>
      </p:sp>
      <p:sp>
        <p:nvSpPr>
          <p:cNvPr id="1767428" name="Rectangle 4"/>
          <p:cNvSpPr>
            <a:spLocks noGrp="1" noChangeArrowheads="1"/>
          </p:cNvSpPr>
          <p:nvPr>
            <p:ph type="body" idx="4294967295"/>
          </p:nvPr>
        </p:nvSpPr>
        <p:spPr>
          <a:xfrm>
            <a:off x="238125" y="1471613"/>
            <a:ext cx="6684963" cy="4525962"/>
          </a:xfrm>
        </p:spPr>
        <p:txBody>
          <a:bodyPr/>
          <a:lstStyle/>
          <a:p>
            <a:pPr eaLnBrk="1" hangingPunct="1">
              <a:buFontTx/>
              <a:buNone/>
            </a:pPr>
            <a:r>
              <a:rPr lang="en-US" sz="3600" b="1" smtClean="0">
                <a:solidFill>
                  <a:srgbClr val="997934"/>
                </a:solidFill>
                <a:latin typeface="Eras Medium ITC" pitchFamily="34" charset="0"/>
              </a:rPr>
              <a:t>The great commission – </a:t>
            </a:r>
          </a:p>
          <a:p>
            <a:pPr eaLnBrk="1" hangingPunct="1">
              <a:buFontTx/>
              <a:buNone/>
            </a:pPr>
            <a:endParaRPr lang="en-US" sz="2800" b="1" smtClean="0">
              <a:latin typeface="Eras Medium ITC" pitchFamily="34" charset="0"/>
            </a:endParaRPr>
          </a:p>
          <a:p>
            <a:pPr algn="ctr" eaLnBrk="1" hangingPunct="1">
              <a:spcBef>
                <a:spcPct val="0"/>
              </a:spcBef>
              <a:buFontTx/>
              <a:buNone/>
            </a:pPr>
            <a:r>
              <a:rPr lang="en-US" b="1" i="1" smtClean="0">
                <a:solidFill>
                  <a:schemeClr val="bg1"/>
                </a:solidFill>
                <a:latin typeface="Eras Medium ITC" pitchFamily="34" charset="0"/>
              </a:rPr>
              <a:t>“Go into all the world and </a:t>
            </a:r>
          </a:p>
          <a:p>
            <a:pPr algn="ctr" eaLnBrk="1" hangingPunct="1">
              <a:spcBef>
                <a:spcPct val="0"/>
              </a:spcBef>
              <a:buFontTx/>
              <a:buNone/>
            </a:pPr>
            <a:r>
              <a:rPr lang="en-US" b="1" i="1" smtClean="0">
                <a:solidFill>
                  <a:srgbClr val="FFFF00"/>
                </a:solidFill>
                <a:latin typeface="Eras Medium ITC" pitchFamily="34" charset="0"/>
              </a:rPr>
              <a:t>preach the gospel</a:t>
            </a:r>
            <a:r>
              <a:rPr lang="en-US" b="1" i="1" smtClean="0">
                <a:solidFill>
                  <a:schemeClr val="bg1"/>
                </a:solidFill>
                <a:latin typeface="Eras Medium ITC" pitchFamily="34" charset="0"/>
              </a:rPr>
              <a:t> to all creation. </a:t>
            </a:r>
          </a:p>
          <a:p>
            <a:pPr algn="ctr" eaLnBrk="1" hangingPunct="1">
              <a:spcBef>
                <a:spcPct val="0"/>
              </a:spcBef>
              <a:buFontTx/>
              <a:buNone/>
            </a:pPr>
            <a:r>
              <a:rPr lang="en-US" b="1" i="1" smtClean="0">
                <a:solidFill>
                  <a:schemeClr val="bg1"/>
                </a:solidFill>
                <a:latin typeface="Eras Medium ITC" pitchFamily="34" charset="0"/>
              </a:rPr>
              <a:t>He who </a:t>
            </a:r>
            <a:r>
              <a:rPr lang="en-US" i="1" smtClean="0">
                <a:solidFill>
                  <a:schemeClr val="bg1"/>
                </a:solidFill>
                <a:latin typeface="Eras Bold ITC" pitchFamily="34" charset="0"/>
              </a:rPr>
              <a:t>believes </a:t>
            </a:r>
            <a:r>
              <a:rPr lang="en-US" i="1" smtClean="0">
                <a:solidFill>
                  <a:srgbClr val="FFFF00"/>
                </a:solidFill>
                <a:latin typeface="Eras Bold ITC" pitchFamily="34" charset="0"/>
              </a:rPr>
              <a:t>and</a:t>
            </a:r>
            <a:r>
              <a:rPr lang="en-US" i="1" smtClean="0">
                <a:solidFill>
                  <a:schemeClr val="bg1"/>
                </a:solidFill>
                <a:latin typeface="Eras Bold ITC" pitchFamily="34" charset="0"/>
              </a:rPr>
              <a:t> is baptized </a:t>
            </a:r>
            <a:r>
              <a:rPr lang="en-US" i="1" smtClean="0">
                <a:solidFill>
                  <a:srgbClr val="FFFF00"/>
                </a:solidFill>
                <a:latin typeface="Eras Bold ITC" pitchFamily="34" charset="0"/>
              </a:rPr>
              <a:t>shall be saved</a:t>
            </a:r>
            <a:r>
              <a:rPr lang="en-US" b="1" i="1" smtClean="0">
                <a:solidFill>
                  <a:schemeClr val="bg1"/>
                </a:solidFill>
                <a:latin typeface="Eras Medium ITC" pitchFamily="34" charset="0"/>
              </a:rPr>
              <a:t>; </a:t>
            </a:r>
          </a:p>
          <a:p>
            <a:pPr algn="ctr" eaLnBrk="1" hangingPunct="1">
              <a:spcBef>
                <a:spcPct val="0"/>
              </a:spcBef>
              <a:buFontTx/>
              <a:buNone/>
            </a:pPr>
            <a:r>
              <a:rPr lang="en-US" b="1" i="1" smtClean="0">
                <a:solidFill>
                  <a:schemeClr val="bg1"/>
                </a:solidFill>
                <a:latin typeface="Eras Medium ITC" pitchFamily="34" charset="0"/>
              </a:rPr>
              <a:t>but he who has not believed</a:t>
            </a:r>
          </a:p>
          <a:p>
            <a:pPr algn="ctr" eaLnBrk="1" hangingPunct="1">
              <a:spcBef>
                <a:spcPct val="0"/>
              </a:spcBef>
              <a:buFontTx/>
              <a:buNone/>
            </a:pPr>
            <a:r>
              <a:rPr lang="en-US" b="1" i="1" smtClean="0">
                <a:solidFill>
                  <a:schemeClr val="bg1"/>
                </a:solidFill>
                <a:latin typeface="Eras Medium ITC" pitchFamily="34" charset="0"/>
              </a:rPr>
              <a:t> shall be condemned.</a:t>
            </a:r>
            <a:endParaRPr lang="en-US" sz="3600" b="1" i="1" smtClean="0">
              <a:solidFill>
                <a:schemeClr val="bg1"/>
              </a:solidFill>
              <a:latin typeface="Eras Medium ITC" pitchFamily="34" charset="0"/>
            </a:endParaRPr>
          </a:p>
          <a:p>
            <a:pPr algn="ctr" eaLnBrk="1" hangingPunct="1">
              <a:spcBef>
                <a:spcPct val="0"/>
              </a:spcBef>
              <a:buFontTx/>
              <a:buNone/>
            </a:pPr>
            <a:r>
              <a:rPr lang="en-US" sz="2000" b="1" smtClean="0">
                <a:solidFill>
                  <a:schemeClr val="bg1"/>
                </a:solidFill>
                <a:latin typeface="Eras Medium ITC" pitchFamily="34" charset="0"/>
              </a:rPr>
              <a:t>Mark 16:15-16</a:t>
            </a:r>
          </a:p>
        </p:txBody>
      </p:sp>
      <p:pic>
        <p:nvPicPr>
          <p:cNvPr id="256011" name="Picture 5" descr="j0149675[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54675" y="3286125"/>
            <a:ext cx="3998913" cy="387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67428">
                                            <p:txEl>
                                              <p:pRg st="0" end="0"/>
                                            </p:txEl>
                                          </p:spTgt>
                                        </p:tgtEl>
                                        <p:attrNameLst>
                                          <p:attrName>style.visibility</p:attrName>
                                        </p:attrNameLst>
                                      </p:cBhvr>
                                      <p:to>
                                        <p:strVal val="visible"/>
                                      </p:to>
                                    </p:set>
                                    <p:animEffect transition="in" filter="fade">
                                      <p:cBhvr>
                                        <p:cTn id="7" dur="1000"/>
                                        <p:tgtEl>
                                          <p:spTgt spid="1767428">
                                            <p:txEl>
                                              <p:pRg st="0" end="0"/>
                                            </p:txEl>
                                          </p:spTgt>
                                        </p:tgtEl>
                                      </p:cBhvr>
                                    </p:animEffect>
                                    <p:anim calcmode="lin" valueType="num">
                                      <p:cBhvr>
                                        <p:cTn id="8" dur="1000" fill="hold"/>
                                        <p:tgtEl>
                                          <p:spTgt spid="176742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67428">
                                            <p:txEl>
                                              <p:pRg st="0" end="0"/>
                                            </p:txEl>
                                          </p:spTgt>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767426"/>
                                        </p:tgtEl>
                                        <p:attrNameLst>
                                          <p:attrName>style.visibility</p:attrName>
                                        </p:attrNameLst>
                                      </p:cBhvr>
                                      <p:to>
                                        <p:strVal val="visible"/>
                                      </p:to>
                                    </p:set>
                                    <p:animEffect transition="in" filter="fade">
                                      <p:cBhvr>
                                        <p:cTn id="12" dur="1000"/>
                                        <p:tgtEl>
                                          <p:spTgt spid="1767426"/>
                                        </p:tgtEl>
                                      </p:cBhvr>
                                    </p:animEffect>
                                    <p:anim calcmode="lin" valueType="num">
                                      <p:cBhvr>
                                        <p:cTn id="13" dur="1000" fill="hold"/>
                                        <p:tgtEl>
                                          <p:spTgt spid="1767426"/>
                                        </p:tgtEl>
                                        <p:attrNameLst>
                                          <p:attrName>ppt_x</p:attrName>
                                        </p:attrNameLst>
                                      </p:cBhvr>
                                      <p:tavLst>
                                        <p:tav tm="0">
                                          <p:val>
                                            <p:strVal val="#ppt_x"/>
                                          </p:val>
                                        </p:tav>
                                        <p:tav tm="100000">
                                          <p:val>
                                            <p:strVal val="#ppt_x"/>
                                          </p:val>
                                        </p:tav>
                                      </p:tavLst>
                                    </p:anim>
                                    <p:anim calcmode="lin" valueType="num">
                                      <p:cBhvr>
                                        <p:cTn id="14" dur="1000" fill="hold"/>
                                        <p:tgtEl>
                                          <p:spTgt spid="1767426"/>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767428">
                                            <p:txEl>
                                              <p:pRg st="2" end="2"/>
                                            </p:txEl>
                                          </p:spTgt>
                                        </p:tgtEl>
                                        <p:attrNameLst>
                                          <p:attrName>style.visibility</p:attrName>
                                        </p:attrNameLst>
                                      </p:cBhvr>
                                      <p:to>
                                        <p:strVal val="visible"/>
                                      </p:to>
                                    </p:set>
                                    <p:animEffect transition="in" filter="fade">
                                      <p:cBhvr>
                                        <p:cTn id="18" dur="1000"/>
                                        <p:tgtEl>
                                          <p:spTgt spid="1767428">
                                            <p:txEl>
                                              <p:pRg st="2" end="2"/>
                                            </p:txEl>
                                          </p:spTgt>
                                        </p:tgtEl>
                                      </p:cBhvr>
                                    </p:animEffect>
                                    <p:anim calcmode="lin" valueType="num">
                                      <p:cBhvr>
                                        <p:cTn id="19" dur="1000" fill="hold"/>
                                        <p:tgtEl>
                                          <p:spTgt spid="1767428">
                                            <p:txEl>
                                              <p:pRg st="2" end="2"/>
                                            </p:txEl>
                                          </p:spTgt>
                                        </p:tgtEl>
                                        <p:attrNameLst>
                                          <p:attrName>ppt_x</p:attrName>
                                        </p:attrNameLst>
                                      </p:cBhvr>
                                      <p:tavLst>
                                        <p:tav tm="0">
                                          <p:val>
                                            <p:strVal val="#ppt_x"/>
                                          </p:val>
                                        </p:tav>
                                        <p:tav tm="100000">
                                          <p:val>
                                            <p:strVal val="#ppt_x"/>
                                          </p:val>
                                        </p:tav>
                                      </p:tavLst>
                                    </p:anim>
                                    <p:anim calcmode="lin" valueType="num">
                                      <p:cBhvr>
                                        <p:cTn id="20" dur="1000" fill="hold"/>
                                        <p:tgtEl>
                                          <p:spTgt spid="1767428">
                                            <p:txEl>
                                              <p:pRg st="2" end="2"/>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2000"/>
                            </p:stCondLst>
                            <p:childTnLst>
                              <p:par>
                                <p:cTn id="22" presetID="47" presetClass="entr" presetSubtype="0" fill="hold" grpId="0" nodeType="afterEffect">
                                  <p:stCondLst>
                                    <p:cond delay="0"/>
                                  </p:stCondLst>
                                  <p:childTnLst>
                                    <p:set>
                                      <p:cBhvr>
                                        <p:cTn id="23" dur="1" fill="hold">
                                          <p:stCondLst>
                                            <p:cond delay="0"/>
                                          </p:stCondLst>
                                        </p:cTn>
                                        <p:tgtEl>
                                          <p:spTgt spid="1767428">
                                            <p:txEl>
                                              <p:pRg st="3" end="3"/>
                                            </p:txEl>
                                          </p:spTgt>
                                        </p:tgtEl>
                                        <p:attrNameLst>
                                          <p:attrName>style.visibility</p:attrName>
                                        </p:attrNameLst>
                                      </p:cBhvr>
                                      <p:to>
                                        <p:strVal val="visible"/>
                                      </p:to>
                                    </p:set>
                                    <p:animEffect transition="in" filter="fade">
                                      <p:cBhvr>
                                        <p:cTn id="24" dur="1000"/>
                                        <p:tgtEl>
                                          <p:spTgt spid="1767428">
                                            <p:txEl>
                                              <p:pRg st="3" end="3"/>
                                            </p:txEl>
                                          </p:spTgt>
                                        </p:tgtEl>
                                      </p:cBhvr>
                                    </p:animEffect>
                                    <p:anim calcmode="lin" valueType="num">
                                      <p:cBhvr>
                                        <p:cTn id="25" dur="1000" fill="hold"/>
                                        <p:tgtEl>
                                          <p:spTgt spid="1767428">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176742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1767428">
                                            <p:txEl>
                                              <p:pRg st="4" end="4"/>
                                            </p:txEl>
                                          </p:spTgt>
                                        </p:tgtEl>
                                        <p:attrNameLst>
                                          <p:attrName>style.visibility</p:attrName>
                                        </p:attrNameLst>
                                      </p:cBhvr>
                                      <p:to>
                                        <p:strVal val="visible"/>
                                      </p:to>
                                    </p:set>
                                    <p:animEffect transition="in" filter="fade">
                                      <p:cBhvr>
                                        <p:cTn id="31" dur="1000"/>
                                        <p:tgtEl>
                                          <p:spTgt spid="1767428">
                                            <p:txEl>
                                              <p:pRg st="4" end="4"/>
                                            </p:txEl>
                                          </p:spTgt>
                                        </p:tgtEl>
                                      </p:cBhvr>
                                    </p:animEffect>
                                    <p:anim calcmode="lin" valueType="num">
                                      <p:cBhvr>
                                        <p:cTn id="32" dur="1000" fill="hold"/>
                                        <p:tgtEl>
                                          <p:spTgt spid="1767428">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767428">
                                            <p:txEl>
                                              <p:pRg st="4" end="4"/>
                                            </p:txEl>
                                          </p:spTgt>
                                        </p:tgtEl>
                                        <p:attrNameLst>
                                          <p:attrName>ppt_y</p:attrName>
                                        </p:attrNameLst>
                                      </p:cBhvr>
                                      <p:tavLst>
                                        <p:tav tm="0">
                                          <p:val>
                                            <p:strVal val="#ppt_y-.1"/>
                                          </p:val>
                                        </p:tav>
                                        <p:tav tm="100000">
                                          <p:val>
                                            <p:strVal val="#ppt_y"/>
                                          </p:val>
                                        </p:tav>
                                      </p:tavLst>
                                    </p:anim>
                                  </p:childTnLst>
                                </p:cTn>
                              </p:par>
                              <p:par>
                                <p:cTn id="34" presetID="10" presetClass="entr" presetSubtype="0" fill="hold" nodeType="withEffect">
                                  <p:stCondLst>
                                    <p:cond delay="0"/>
                                  </p:stCondLst>
                                  <p:childTnLst>
                                    <p:set>
                                      <p:cBhvr>
                                        <p:cTn id="35" dur="1" fill="hold">
                                          <p:stCondLst>
                                            <p:cond delay="0"/>
                                          </p:stCondLst>
                                        </p:cTn>
                                        <p:tgtEl>
                                          <p:spTgt spid="1767427"/>
                                        </p:tgtEl>
                                        <p:attrNameLst>
                                          <p:attrName>style.visibility</p:attrName>
                                        </p:attrNameLst>
                                      </p:cBhvr>
                                      <p:to>
                                        <p:strVal val="visible"/>
                                      </p:to>
                                    </p:set>
                                    <p:animEffect transition="in" filter="fade">
                                      <p:cBhvr>
                                        <p:cTn id="36" dur="2000"/>
                                        <p:tgtEl>
                                          <p:spTgt spid="1767427"/>
                                        </p:tgtEl>
                                      </p:cBhvr>
                                    </p:animEffect>
                                  </p:childTnLst>
                                </p:cTn>
                              </p:par>
                            </p:childTnLst>
                          </p:cTn>
                        </p:par>
                        <p:par>
                          <p:cTn id="37" fill="hold" nodeType="afterGroup">
                            <p:stCondLst>
                              <p:cond delay="2000"/>
                            </p:stCondLst>
                            <p:childTnLst>
                              <p:par>
                                <p:cTn id="38" presetID="47" presetClass="entr" presetSubtype="0" fill="hold" grpId="0" nodeType="afterEffect">
                                  <p:stCondLst>
                                    <p:cond delay="0"/>
                                  </p:stCondLst>
                                  <p:childTnLst>
                                    <p:set>
                                      <p:cBhvr>
                                        <p:cTn id="39" dur="1" fill="hold">
                                          <p:stCondLst>
                                            <p:cond delay="0"/>
                                          </p:stCondLst>
                                        </p:cTn>
                                        <p:tgtEl>
                                          <p:spTgt spid="1767428">
                                            <p:txEl>
                                              <p:pRg st="5" end="5"/>
                                            </p:txEl>
                                          </p:spTgt>
                                        </p:tgtEl>
                                        <p:attrNameLst>
                                          <p:attrName>style.visibility</p:attrName>
                                        </p:attrNameLst>
                                      </p:cBhvr>
                                      <p:to>
                                        <p:strVal val="visible"/>
                                      </p:to>
                                    </p:set>
                                    <p:animEffect transition="in" filter="fade">
                                      <p:cBhvr>
                                        <p:cTn id="40" dur="1000"/>
                                        <p:tgtEl>
                                          <p:spTgt spid="1767428">
                                            <p:txEl>
                                              <p:pRg st="5" end="5"/>
                                            </p:txEl>
                                          </p:spTgt>
                                        </p:tgtEl>
                                      </p:cBhvr>
                                    </p:animEffect>
                                    <p:anim calcmode="lin" valueType="num">
                                      <p:cBhvr>
                                        <p:cTn id="41" dur="1000" fill="hold"/>
                                        <p:tgtEl>
                                          <p:spTgt spid="1767428">
                                            <p:txEl>
                                              <p:pRg st="5" end="5"/>
                                            </p:txEl>
                                          </p:spTgt>
                                        </p:tgtEl>
                                        <p:attrNameLst>
                                          <p:attrName>ppt_x</p:attrName>
                                        </p:attrNameLst>
                                      </p:cBhvr>
                                      <p:tavLst>
                                        <p:tav tm="0">
                                          <p:val>
                                            <p:strVal val="#ppt_x"/>
                                          </p:val>
                                        </p:tav>
                                        <p:tav tm="100000">
                                          <p:val>
                                            <p:strVal val="#ppt_x"/>
                                          </p:val>
                                        </p:tav>
                                      </p:tavLst>
                                    </p:anim>
                                    <p:anim calcmode="lin" valueType="num">
                                      <p:cBhvr>
                                        <p:cTn id="42" dur="1000" fill="hold"/>
                                        <p:tgtEl>
                                          <p:spTgt spid="1767428">
                                            <p:txEl>
                                              <p:pRg st="5" end="5"/>
                                            </p:txEl>
                                          </p:spTgt>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3000"/>
                            </p:stCondLst>
                            <p:childTnLst>
                              <p:par>
                                <p:cTn id="44" presetID="47" presetClass="entr" presetSubtype="0" fill="hold" grpId="0" nodeType="afterEffect">
                                  <p:stCondLst>
                                    <p:cond delay="0"/>
                                  </p:stCondLst>
                                  <p:childTnLst>
                                    <p:set>
                                      <p:cBhvr>
                                        <p:cTn id="45" dur="1" fill="hold">
                                          <p:stCondLst>
                                            <p:cond delay="0"/>
                                          </p:stCondLst>
                                        </p:cTn>
                                        <p:tgtEl>
                                          <p:spTgt spid="1767428">
                                            <p:txEl>
                                              <p:pRg st="6" end="6"/>
                                            </p:txEl>
                                          </p:spTgt>
                                        </p:tgtEl>
                                        <p:attrNameLst>
                                          <p:attrName>style.visibility</p:attrName>
                                        </p:attrNameLst>
                                      </p:cBhvr>
                                      <p:to>
                                        <p:strVal val="visible"/>
                                      </p:to>
                                    </p:set>
                                    <p:animEffect transition="in" filter="fade">
                                      <p:cBhvr>
                                        <p:cTn id="46" dur="1000"/>
                                        <p:tgtEl>
                                          <p:spTgt spid="1767428">
                                            <p:txEl>
                                              <p:pRg st="6" end="6"/>
                                            </p:txEl>
                                          </p:spTgt>
                                        </p:tgtEl>
                                      </p:cBhvr>
                                    </p:animEffect>
                                    <p:anim calcmode="lin" valueType="num">
                                      <p:cBhvr>
                                        <p:cTn id="47" dur="1000" fill="hold"/>
                                        <p:tgtEl>
                                          <p:spTgt spid="1767428">
                                            <p:txEl>
                                              <p:pRg st="6" end="6"/>
                                            </p:txEl>
                                          </p:spTgt>
                                        </p:tgtEl>
                                        <p:attrNameLst>
                                          <p:attrName>ppt_x</p:attrName>
                                        </p:attrNameLst>
                                      </p:cBhvr>
                                      <p:tavLst>
                                        <p:tav tm="0">
                                          <p:val>
                                            <p:strVal val="#ppt_x"/>
                                          </p:val>
                                        </p:tav>
                                        <p:tav tm="100000">
                                          <p:val>
                                            <p:strVal val="#ppt_x"/>
                                          </p:val>
                                        </p:tav>
                                      </p:tavLst>
                                    </p:anim>
                                    <p:anim calcmode="lin" valueType="num">
                                      <p:cBhvr>
                                        <p:cTn id="48" dur="1000" fill="hold"/>
                                        <p:tgtEl>
                                          <p:spTgt spid="1767428">
                                            <p:txEl>
                                              <p:pRg st="6" end="6"/>
                                            </p:txEl>
                                          </p:spTgt>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4000"/>
                            </p:stCondLst>
                            <p:childTnLst>
                              <p:par>
                                <p:cTn id="50" presetID="47" presetClass="entr" presetSubtype="0" fill="hold" grpId="0" nodeType="afterEffect">
                                  <p:stCondLst>
                                    <p:cond delay="0"/>
                                  </p:stCondLst>
                                  <p:childTnLst>
                                    <p:set>
                                      <p:cBhvr>
                                        <p:cTn id="51" dur="1" fill="hold">
                                          <p:stCondLst>
                                            <p:cond delay="0"/>
                                          </p:stCondLst>
                                        </p:cTn>
                                        <p:tgtEl>
                                          <p:spTgt spid="1767428">
                                            <p:txEl>
                                              <p:pRg st="7" end="7"/>
                                            </p:txEl>
                                          </p:spTgt>
                                        </p:tgtEl>
                                        <p:attrNameLst>
                                          <p:attrName>style.visibility</p:attrName>
                                        </p:attrNameLst>
                                      </p:cBhvr>
                                      <p:to>
                                        <p:strVal val="visible"/>
                                      </p:to>
                                    </p:set>
                                    <p:animEffect transition="in" filter="fade">
                                      <p:cBhvr>
                                        <p:cTn id="52" dur="1000"/>
                                        <p:tgtEl>
                                          <p:spTgt spid="1767428">
                                            <p:txEl>
                                              <p:pRg st="7" end="7"/>
                                            </p:txEl>
                                          </p:spTgt>
                                        </p:tgtEl>
                                      </p:cBhvr>
                                    </p:animEffect>
                                    <p:anim calcmode="lin" valueType="num">
                                      <p:cBhvr>
                                        <p:cTn id="53" dur="1000" fill="hold"/>
                                        <p:tgtEl>
                                          <p:spTgt spid="1767428">
                                            <p:txEl>
                                              <p:pRg st="7" end="7"/>
                                            </p:txEl>
                                          </p:spTgt>
                                        </p:tgtEl>
                                        <p:attrNameLst>
                                          <p:attrName>ppt_x</p:attrName>
                                        </p:attrNameLst>
                                      </p:cBhvr>
                                      <p:tavLst>
                                        <p:tav tm="0">
                                          <p:val>
                                            <p:strVal val="#ppt_x"/>
                                          </p:val>
                                        </p:tav>
                                        <p:tav tm="100000">
                                          <p:val>
                                            <p:strVal val="#ppt_x"/>
                                          </p:val>
                                        </p:tav>
                                      </p:tavLst>
                                    </p:anim>
                                    <p:anim calcmode="lin" valueType="num">
                                      <p:cBhvr>
                                        <p:cTn id="54" dur="1000" fill="hold"/>
                                        <p:tgtEl>
                                          <p:spTgt spid="1767428">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742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a:t>
            </a:r>
            <a:r>
              <a:rPr lang="en-US" sz="2800" dirty="0">
                <a:solidFill>
                  <a:srgbClr val="E0014A"/>
                </a:solidFill>
                <a:latin typeface="Eras Medium ITC" pitchFamily="34" charset="0"/>
              </a:rPr>
              <a:t> </a:t>
            </a:r>
            <a:r>
              <a:rPr lang="en-US" sz="2800" b="1" i="1" dirty="0">
                <a:solidFill>
                  <a:srgbClr val="E0014A"/>
                </a:solidFill>
                <a:effectLst>
                  <a:outerShdw blurRad="38100" dist="38100" dir="2700000" algn="tl">
                    <a:srgbClr val="000000">
                      <a:alpha val="43137"/>
                    </a:srgbClr>
                  </a:outerShdw>
                </a:effectLst>
                <a:latin typeface="Eras Medium ITC" pitchFamily="34" charset="0"/>
              </a:rPr>
              <a:t>exist today</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just as </a:t>
            </a:r>
            <a:r>
              <a:rPr lang="en-US" sz="2800" dirty="0" smtClean="0">
                <a:latin typeface="Eras Medium ITC" pitchFamily="34" charset="0"/>
              </a:rPr>
              <a:t>then.</a:t>
            </a:r>
            <a:endParaRPr lang="en-US" sz="2800" dirty="0">
              <a:latin typeface="Eras Medium ITC" pitchFamily="34" charset="0"/>
            </a:endParaRPr>
          </a:p>
          <a:p>
            <a:pPr eaLnBrk="1" hangingPunct="1">
              <a:lnSpc>
                <a:spcPct val="85000"/>
              </a:lnSpc>
              <a:defRPr/>
            </a:pPr>
            <a:r>
              <a:rPr lang="en-US" sz="2800" i="1" dirty="0" smtClean="0">
                <a:latin typeface="Eras Medium ITC" pitchFamily="34" charset="0"/>
              </a:rPr>
              <a:t>Good, </a:t>
            </a:r>
            <a:r>
              <a:rPr lang="en-US" sz="2800" b="1" i="1" dirty="0">
                <a:solidFill>
                  <a:srgbClr val="E0014A"/>
                </a:solidFill>
                <a:effectLst>
                  <a:outerShdw blurRad="38100" dist="38100" dir="2700000" algn="tl">
                    <a:srgbClr val="000000">
                      <a:alpha val="43137"/>
                    </a:srgbClr>
                  </a:outerShdw>
                </a:effectLst>
                <a:latin typeface="Eras Medium ITC" pitchFamily="34" charset="0"/>
              </a:rPr>
              <a:t>sincere people, believers, or churches</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can teach or follow a different </a:t>
            </a:r>
            <a:r>
              <a:rPr lang="en-US" sz="2800" dirty="0" smtClean="0">
                <a:latin typeface="Eras Medium ITC" pitchFamily="34" charset="0"/>
              </a:rPr>
              <a:t>gospel.</a:t>
            </a:r>
            <a:endParaRPr lang="en-US" sz="2800" dirty="0">
              <a:latin typeface="Eras Medium ITC" pitchFamily="34" charset="0"/>
            </a:endParaRPr>
          </a:p>
        </p:txBody>
      </p:sp>
      <p:pic>
        <p:nvPicPr>
          <p:cNvPr id="5"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26870" y="5028156"/>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102405" name="TextBox 7"/>
          <p:cNvSpPr txBox="1">
            <a:spLocks noChangeArrowheads="1"/>
          </p:cNvSpPr>
          <p:nvPr/>
        </p:nvSpPr>
        <p:spPr bwMode="auto">
          <a:xfrm>
            <a:off x="7607300" y="5168900"/>
            <a:ext cx="71437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4</a:t>
            </a:r>
          </a:p>
        </p:txBody>
      </p:sp>
      <p:sp>
        <p:nvSpPr>
          <p:cNvPr id="8" name="AutoShape 13"/>
          <p:cNvSpPr>
            <a:spLocks noChangeArrowheads="1"/>
          </p:cNvSpPr>
          <p:nvPr/>
        </p:nvSpPr>
        <p:spPr bwMode="auto">
          <a:xfrm>
            <a:off x="330196" y="3298355"/>
            <a:ext cx="8378825" cy="3182450"/>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sz="2800" i="0" dirty="0">
                <a:solidFill>
                  <a:srgbClr val="FFFF00"/>
                </a:solidFill>
                <a:effectLst>
                  <a:outerShdw blurRad="38100" dist="38100" dir="2700000" algn="tl">
                    <a:srgbClr val="000000"/>
                  </a:outerShdw>
                </a:effectLst>
                <a:cs typeface="+mn-cs"/>
              </a:rPr>
              <a:t>Many</a:t>
            </a:r>
            <a:r>
              <a:rPr lang="en-US" sz="2800" b="1" i="0" dirty="0">
                <a:solidFill>
                  <a:srgbClr val="FFFF00"/>
                </a:solidFill>
                <a:effectLst>
                  <a:outerShdw blurRad="38100" dist="38100" dir="2700000" algn="tl">
                    <a:srgbClr val="000000"/>
                  </a:outerShdw>
                </a:effectLst>
                <a:cs typeface="+mn-cs"/>
              </a:rPr>
              <a:t> </a:t>
            </a:r>
            <a:r>
              <a:rPr lang="en-US" sz="2800" b="1" i="0" dirty="0">
                <a:solidFill>
                  <a:schemeClr val="bg1"/>
                </a:solidFill>
                <a:effectLst>
                  <a:outerShdw blurRad="38100" dist="38100" dir="2700000" algn="tl">
                    <a:srgbClr val="000000"/>
                  </a:outerShdw>
                </a:effectLst>
                <a:cs typeface="+mn-cs"/>
              </a:rPr>
              <a:t>will say to Me on that day, ‘</a:t>
            </a:r>
          </a:p>
          <a:p>
            <a:pPr algn="ctr">
              <a:defRPr/>
            </a:pPr>
            <a:r>
              <a:rPr lang="en-US" sz="2800" b="1" i="0" dirty="0">
                <a:solidFill>
                  <a:schemeClr val="bg1"/>
                </a:solidFill>
                <a:effectLst>
                  <a:outerShdw blurRad="38100" dist="38100" dir="2700000" algn="tl">
                    <a:srgbClr val="000000"/>
                  </a:outerShdw>
                </a:effectLst>
                <a:cs typeface="+mn-cs"/>
              </a:rPr>
              <a:t>Lord, Lord, did we not </a:t>
            </a:r>
            <a:r>
              <a:rPr lang="en-US" sz="2800" b="1" i="0" dirty="0">
                <a:solidFill>
                  <a:srgbClr val="FFFF00"/>
                </a:solidFill>
                <a:effectLst>
                  <a:outerShdw blurRad="38100" dist="38100" dir="2700000" algn="tl">
                    <a:srgbClr val="000000"/>
                  </a:outerShdw>
                </a:effectLst>
                <a:cs typeface="+mn-cs"/>
              </a:rPr>
              <a:t>prophesy</a:t>
            </a:r>
            <a:r>
              <a:rPr lang="en-US" sz="2800" b="1" i="0" dirty="0">
                <a:solidFill>
                  <a:schemeClr val="bg1"/>
                </a:solidFill>
                <a:effectLst>
                  <a:outerShdw blurRad="38100" dist="38100" dir="2700000" algn="tl">
                    <a:srgbClr val="000000"/>
                  </a:outerShdw>
                </a:effectLst>
                <a:cs typeface="+mn-cs"/>
              </a:rPr>
              <a:t> in Your name, and in Your name </a:t>
            </a:r>
            <a:r>
              <a:rPr lang="en-US" sz="2800" b="1" i="0" dirty="0">
                <a:solidFill>
                  <a:srgbClr val="FFFF00"/>
                </a:solidFill>
                <a:effectLst>
                  <a:outerShdw blurRad="38100" dist="38100" dir="2700000" algn="tl">
                    <a:srgbClr val="000000"/>
                  </a:outerShdw>
                </a:effectLst>
                <a:cs typeface="+mn-cs"/>
              </a:rPr>
              <a:t>cast out demons</a:t>
            </a:r>
            <a:r>
              <a:rPr lang="en-US" sz="2800" b="1" i="0" dirty="0">
                <a:solidFill>
                  <a:schemeClr val="bg1"/>
                </a:solidFill>
                <a:effectLst>
                  <a:outerShdw blurRad="38100" dist="38100" dir="2700000" algn="tl">
                    <a:srgbClr val="000000"/>
                  </a:outerShdw>
                </a:effectLst>
                <a:cs typeface="+mn-cs"/>
              </a:rPr>
              <a:t>, and in Your name </a:t>
            </a:r>
            <a:r>
              <a:rPr lang="en-US" sz="2800" b="1" i="0" dirty="0">
                <a:solidFill>
                  <a:srgbClr val="FFFF00"/>
                </a:solidFill>
                <a:effectLst>
                  <a:outerShdw blurRad="38100" dist="38100" dir="2700000" algn="tl">
                    <a:srgbClr val="000000"/>
                  </a:outerShdw>
                </a:effectLst>
                <a:cs typeface="+mn-cs"/>
              </a:rPr>
              <a:t>perform many miracles</a:t>
            </a:r>
            <a:r>
              <a:rPr lang="en-US" sz="2800" b="1" i="0" dirty="0">
                <a:solidFill>
                  <a:schemeClr val="bg1"/>
                </a:solidFill>
                <a:effectLst>
                  <a:outerShdw blurRad="38100" dist="38100" dir="2700000" algn="tl">
                    <a:srgbClr val="000000"/>
                  </a:outerShdw>
                </a:effectLst>
                <a:cs typeface="+mn-cs"/>
              </a:rPr>
              <a:t>?‘</a:t>
            </a:r>
          </a:p>
          <a:p>
            <a:pPr algn="ctr">
              <a:defRPr/>
            </a:pPr>
            <a:r>
              <a:rPr lang="en-US" sz="2800" b="1" i="0" dirty="0">
                <a:solidFill>
                  <a:schemeClr val="bg1"/>
                </a:solidFill>
                <a:effectLst>
                  <a:outerShdw blurRad="38100" dist="38100" dir="2700000" algn="tl">
                    <a:srgbClr val="000000"/>
                  </a:outerShdw>
                </a:effectLst>
                <a:cs typeface="+mn-cs"/>
              </a:rPr>
              <a:t>And then I will declare to them, </a:t>
            </a:r>
            <a:r>
              <a:rPr lang="en-US" sz="2800" b="1" i="0" dirty="0">
                <a:solidFill>
                  <a:srgbClr val="FFFF00"/>
                </a:solidFill>
                <a:effectLst>
                  <a:outerShdw blurRad="38100" dist="38100" dir="2700000" algn="tl">
                    <a:srgbClr val="000000"/>
                  </a:outerShdw>
                </a:effectLst>
                <a:cs typeface="+mn-cs"/>
              </a:rPr>
              <a:t>'I never knew you; DEPART FROM ME</a:t>
            </a:r>
            <a:r>
              <a:rPr lang="en-US" sz="2800" b="1" i="0" dirty="0">
                <a:solidFill>
                  <a:schemeClr val="bg1"/>
                </a:solidFill>
                <a:effectLst>
                  <a:outerShdw blurRad="38100" dist="38100" dir="2700000" algn="tl">
                    <a:srgbClr val="000000"/>
                  </a:outerShdw>
                </a:effectLst>
                <a:cs typeface="+mn-cs"/>
              </a:rPr>
              <a:t>, YOU WHO PRACTICE LAWLESSNESS.'”</a:t>
            </a:r>
            <a:r>
              <a:rPr lang="en-US" sz="2400" b="1" i="0" dirty="0">
                <a:solidFill>
                  <a:srgbClr val="FFFF00"/>
                </a:solidFill>
                <a:effectLst>
                  <a:outerShdw blurRad="38100" dist="38100" dir="2700000" algn="tl">
                    <a:srgbClr val="000000"/>
                  </a:outerShdw>
                </a:effectLst>
              </a:rPr>
              <a:t> 		Matthew 7:22</a:t>
            </a:r>
            <a:endParaRPr lang="en-US" sz="2400" b="1" i="0" dirty="0">
              <a:solidFill>
                <a:srgbClr val="FFFF00"/>
              </a:solidFill>
              <a:effectLst>
                <a:outerShdw blurRad="38100" dist="38100" dir="2700000" algn="tl">
                  <a:srgbClr val="000000"/>
                </a:outerShdw>
              </a:effectLst>
              <a:cs typeface="+mn-cs"/>
            </a:endParaRPr>
          </a:p>
        </p:txBody>
      </p:sp>
      <p:sp>
        <p:nvSpPr>
          <p:cNvPr id="2" name="Rounded Rectangle 1"/>
          <p:cNvSpPr/>
          <p:nvPr/>
        </p:nvSpPr>
        <p:spPr bwMode="auto">
          <a:xfrm>
            <a:off x="491067" y="1286933"/>
            <a:ext cx="8094133" cy="1210734"/>
          </a:xfrm>
          <a:prstGeom prst="roundRect">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4000" b="1" i="0" u="none" strike="noStrike" cap="none" normalizeH="0" baseline="0" dirty="0" smtClean="0">
                <a:ln>
                  <a:noFill/>
                </a:ln>
                <a:solidFill>
                  <a:schemeClr val="bg1"/>
                </a:solidFill>
                <a:effectLst/>
                <a:latin typeface="Eras Medium ITC" pitchFamily="34" charset="0"/>
              </a:rPr>
              <a:t>Being religious will not help!</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16611">
                                            <p:txEl>
                                              <p:pRg st="2" end="2"/>
                                            </p:txEl>
                                          </p:spTgt>
                                        </p:tgtEl>
                                        <p:attrNameLst>
                                          <p:attrName>style.visibility</p:attrName>
                                        </p:attrNameLst>
                                      </p:cBhvr>
                                      <p:to>
                                        <p:strVal val="visible"/>
                                      </p:to>
                                    </p:set>
                                    <p:animEffect transition="in" filter="fade">
                                      <p:cBhvr>
                                        <p:cTn id="7" dur="1000"/>
                                        <p:tgtEl>
                                          <p:spTgt spid="2116611">
                                            <p:txEl>
                                              <p:pRg st="2" end="2"/>
                                            </p:txEl>
                                          </p:spTgt>
                                        </p:tgtEl>
                                      </p:cBhvr>
                                    </p:animEffect>
                                    <p:anim calcmode="lin" valueType="num">
                                      <p:cBhvr>
                                        <p:cTn id="8" dur="1000" fill="hold"/>
                                        <p:tgtEl>
                                          <p:spTgt spid="2116611">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211661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1" grpId="0" build="p"/>
      <p:bldP spid="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411" name="Oval 707"/>
          <p:cNvSpPr>
            <a:spLocks noChangeArrowheads="1"/>
          </p:cNvSpPr>
          <p:nvPr/>
        </p:nvSpPr>
        <p:spPr bwMode="auto">
          <a:xfrm>
            <a:off x="-2193925" y="3938588"/>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endParaRPr lang="en-US" sz="3600" i="0">
              <a:solidFill>
                <a:schemeClr val="bg1"/>
              </a:solidFill>
              <a:effectLst>
                <a:outerShdw blurRad="38100" dist="38100" dir="2700000" algn="tl">
                  <a:srgbClr val="000000">
                    <a:alpha val="43137"/>
                  </a:srgbClr>
                </a:outerShdw>
              </a:effectLst>
              <a:latin typeface="Eras Bold ITC" pitchFamily="34" charset="0"/>
              <a:cs typeface="+mn-cs"/>
            </a:endParaRPr>
          </a:p>
        </p:txBody>
      </p:sp>
      <p:sp>
        <p:nvSpPr>
          <p:cNvPr id="220163" name="Rectangle 11"/>
          <p:cNvSpPr>
            <a:spLocks noChangeArrowheads="1"/>
          </p:cNvSpPr>
          <p:nvPr/>
        </p:nvSpPr>
        <p:spPr bwMode="auto">
          <a:xfrm>
            <a:off x="384175" y="420688"/>
            <a:ext cx="8455025" cy="869950"/>
          </a:xfrm>
          <a:prstGeom prst="rect">
            <a:avLst/>
          </a:prstGeom>
          <a:gradFill rotWithShape="1">
            <a:gsLst>
              <a:gs pos="0">
                <a:srgbClr val="F9E87F"/>
              </a:gs>
              <a:gs pos="100000">
                <a:srgbClr val="FFFFFF"/>
              </a:gs>
            </a:gsLst>
            <a:lin ang="0" scaled="1"/>
          </a:gradFill>
          <a:ln w="9525">
            <a:noFill/>
            <a:miter lim="800000"/>
            <a:headEnd/>
            <a:tailEnd/>
          </a:ln>
          <a:effectLst>
            <a:outerShdw blurRad="50800" dist="38100" dir="8100000" algn="tr"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lIns="0" tIns="0" rIns="0" bIns="0" anchor="ctr"/>
          <a:lstStyle/>
          <a:p>
            <a:pPr algn="ctr">
              <a:defRPr/>
            </a:pPr>
            <a:r>
              <a:rPr lang="en-US" b="1" i="0">
                <a:cs typeface="Arial" charset="0"/>
              </a:rPr>
              <a:t>The Propagation of the Great Commission</a:t>
            </a:r>
            <a:endParaRPr lang="en-US" sz="2400" b="1" i="0">
              <a:cs typeface="Arial" charset="0"/>
            </a:endParaRPr>
          </a:p>
        </p:txBody>
      </p:sp>
      <p:sp>
        <p:nvSpPr>
          <p:cNvPr id="1224717" name="Rectangle 13"/>
          <p:cNvSpPr>
            <a:spLocks noChangeArrowheads="1"/>
          </p:cNvSpPr>
          <p:nvPr/>
        </p:nvSpPr>
        <p:spPr bwMode="auto">
          <a:xfrm>
            <a:off x="233363" y="3570288"/>
            <a:ext cx="1430337" cy="25765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algn="ctr">
              <a:defRPr/>
            </a:pPr>
            <a:r>
              <a:rPr lang="en-US" sz="1700" b="1" dirty="0">
                <a:solidFill>
                  <a:schemeClr val="bg1"/>
                </a:solidFill>
                <a:effectLst>
                  <a:outerShdw blurRad="38100" dist="38100" dir="2700000" algn="tl">
                    <a:srgbClr val="000000">
                      <a:alpha val="43137"/>
                    </a:srgbClr>
                  </a:outerShdw>
                </a:effectLst>
                <a:latin typeface="Arial" charset="0"/>
              </a:rPr>
              <a:t>Following the death, burial, and resurrection of Christ in the plan of redemption we see…</a:t>
            </a:r>
          </a:p>
        </p:txBody>
      </p:sp>
      <p:grpSp>
        <p:nvGrpSpPr>
          <p:cNvPr id="2" name="Group 21"/>
          <p:cNvGrpSpPr>
            <a:grpSpLocks/>
          </p:cNvGrpSpPr>
          <p:nvPr/>
        </p:nvGrpSpPr>
        <p:grpSpPr bwMode="auto">
          <a:xfrm>
            <a:off x="314325" y="2389188"/>
            <a:ext cx="1236663" cy="963612"/>
            <a:chOff x="198" y="1545"/>
            <a:chExt cx="779" cy="607"/>
          </a:xfrm>
        </p:grpSpPr>
        <p:grpSp>
          <p:nvGrpSpPr>
            <p:cNvPr id="258503" name="Group 22"/>
            <p:cNvGrpSpPr>
              <a:grpSpLocks/>
            </p:cNvGrpSpPr>
            <p:nvPr/>
          </p:nvGrpSpPr>
          <p:grpSpPr bwMode="auto">
            <a:xfrm>
              <a:off x="198" y="1545"/>
              <a:ext cx="779" cy="607"/>
              <a:chOff x="198" y="1545"/>
              <a:chExt cx="779" cy="607"/>
            </a:xfrm>
          </p:grpSpPr>
          <p:grpSp>
            <p:nvGrpSpPr>
              <p:cNvPr id="258505" name="Group 23"/>
              <p:cNvGrpSpPr>
                <a:grpSpLocks/>
              </p:cNvGrpSpPr>
              <p:nvPr/>
            </p:nvGrpSpPr>
            <p:grpSpPr bwMode="auto">
              <a:xfrm>
                <a:off x="253" y="1944"/>
                <a:ext cx="724" cy="208"/>
                <a:chOff x="253" y="1944"/>
                <a:chExt cx="724" cy="208"/>
              </a:xfrm>
            </p:grpSpPr>
            <p:sp>
              <p:nvSpPr>
                <p:cNvPr id="258655" name="Freeform 24"/>
                <p:cNvSpPr>
                  <a:spLocks/>
                </p:cNvSpPr>
                <p:nvPr/>
              </p:nvSpPr>
              <p:spPr bwMode="auto">
                <a:xfrm>
                  <a:off x="253" y="1944"/>
                  <a:ext cx="724" cy="208"/>
                </a:xfrm>
                <a:custGeom>
                  <a:avLst/>
                  <a:gdLst>
                    <a:gd name="T0" fmla="*/ 0 w 3018"/>
                    <a:gd name="T1" fmla="*/ 0 h 866"/>
                    <a:gd name="T2" fmla="*/ 0 w 3018"/>
                    <a:gd name="T3" fmla="*/ 0 h 866"/>
                    <a:gd name="T4" fmla="*/ 0 w 3018"/>
                    <a:gd name="T5" fmla="*/ 0 h 866"/>
                    <a:gd name="T6" fmla="*/ 0 w 3018"/>
                    <a:gd name="T7" fmla="*/ 0 h 866"/>
                    <a:gd name="T8" fmla="*/ 0 w 3018"/>
                    <a:gd name="T9" fmla="*/ 0 h 866"/>
                    <a:gd name="T10" fmla="*/ 0 w 3018"/>
                    <a:gd name="T11" fmla="*/ 0 h 866"/>
                    <a:gd name="T12" fmla="*/ 0 w 3018"/>
                    <a:gd name="T13" fmla="*/ 0 h 866"/>
                    <a:gd name="T14" fmla="*/ 0 w 3018"/>
                    <a:gd name="T15" fmla="*/ 0 h 866"/>
                    <a:gd name="T16" fmla="*/ 0 w 3018"/>
                    <a:gd name="T17" fmla="*/ 0 h 866"/>
                    <a:gd name="T18" fmla="*/ 0 w 3018"/>
                    <a:gd name="T19" fmla="*/ 0 h 866"/>
                    <a:gd name="T20" fmla="*/ 0 w 3018"/>
                    <a:gd name="T21" fmla="*/ 0 h 866"/>
                    <a:gd name="T22" fmla="*/ 0 w 3018"/>
                    <a:gd name="T23" fmla="*/ 0 h 8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18"/>
                    <a:gd name="T37" fmla="*/ 0 h 866"/>
                    <a:gd name="T38" fmla="*/ 3018 w 3018"/>
                    <a:gd name="T39" fmla="*/ 866 h 8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18" h="866">
                      <a:moveTo>
                        <a:pt x="0" y="0"/>
                      </a:moveTo>
                      <a:cubicBezTo>
                        <a:pt x="0" y="478"/>
                        <a:pt x="542" y="866"/>
                        <a:pt x="1210" y="866"/>
                      </a:cubicBezTo>
                      <a:lnTo>
                        <a:pt x="1568" y="866"/>
                      </a:lnTo>
                      <a:cubicBezTo>
                        <a:pt x="2081" y="866"/>
                        <a:pt x="2538" y="635"/>
                        <a:pt x="2709" y="289"/>
                      </a:cubicBezTo>
                      <a:lnTo>
                        <a:pt x="3018" y="289"/>
                      </a:lnTo>
                      <a:lnTo>
                        <a:pt x="2599" y="0"/>
                      </a:lnTo>
                      <a:lnTo>
                        <a:pt x="2042" y="289"/>
                      </a:lnTo>
                      <a:lnTo>
                        <a:pt x="2351" y="289"/>
                      </a:lnTo>
                      <a:cubicBezTo>
                        <a:pt x="2202" y="591"/>
                        <a:pt x="1832" y="809"/>
                        <a:pt x="1389" y="857"/>
                      </a:cubicBezTo>
                      <a:cubicBezTo>
                        <a:pt x="797" y="793"/>
                        <a:pt x="358" y="429"/>
                        <a:pt x="358" y="0"/>
                      </a:cubicBezTo>
                      <a:lnTo>
                        <a:pt x="0" y="0"/>
                      </a:lnTo>
                      <a:close/>
                    </a:path>
                  </a:pathLst>
                </a:custGeom>
                <a:solidFill>
                  <a:srgbClr val="FF3300"/>
                </a:solidFill>
                <a:ln w="0">
                  <a:solidFill>
                    <a:srgbClr val="000000"/>
                  </a:solidFill>
                  <a:round/>
                  <a:headEnd/>
                  <a:tailEnd/>
                </a:ln>
              </p:spPr>
              <p:txBody>
                <a:bodyPr/>
                <a:lstStyle/>
                <a:p>
                  <a:endParaRPr lang="en-US"/>
                </a:p>
              </p:txBody>
            </p:sp>
            <p:sp>
              <p:nvSpPr>
                <p:cNvPr id="258656" name="Freeform 25"/>
                <p:cNvSpPr>
                  <a:spLocks/>
                </p:cNvSpPr>
                <p:nvPr/>
              </p:nvSpPr>
              <p:spPr bwMode="auto">
                <a:xfrm>
                  <a:off x="253" y="1944"/>
                  <a:ext cx="334" cy="208"/>
                </a:xfrm>
                <a:custGeom>
                  <a:avLst/>
                  <a:gdLst>
                    <a:gd name="T0" fmla="*/ 0 w 1389"/>
                    <a:gd name="T1" fmla="*/ 0 h 866"/>
                    <a:gd name="T2" fmla="*/ 0 w 1389"/>
                    <a:gd name="T3" fmla="*/ 0 h 866"/>
                    <a:gd name="T4" fmla="*/ 0 w 1389"/>
                    <a:gd name="T5" fmla="*/ 0 h 866"/>
                    <a:gd name="T6" fmla="*/ 0 w 1389"/>
                    <a:gd name="T7" fmla="*/ 0 h 866"/>
                    <a:gd name="T8" fmla="*/ 0 w 1389"/>
                    <a:gd name="T9" fmla="*/ 0 h 866"/>
                    <a:gd name="T10" fmla="*/ 0 w 1389"/>
                    <a:gd name="T11" fmla="*/ 0 h 866"/>
                    <a:gd name="T12" fmla="*/ 0 60000 65536"/>
                    <a:gd name="T13" fmla="*/ 0 60000 65536"/>
                    <a:gd name="T14" fmla="*/ 0 60000 65536"/>
                    <a:gd name="T15" fmla="*/ 0 60000 65536"/>
                    <a:gd name="T16" fmla="*/ 0 60000 65536"/>
                    <a:gd name="T17" fmla="*/ 0 60000 65536"/>
                    <a:gd name="T18" fmla="*/ 0 w 1389"/>
                    <a:gd name="T19" fmla="*/ 0 h 866"/>
                    <a:gd name="T20" fmla="*/ 1389 w 1389"/>
                    <a:gd name="T21" fmla="*/ 866 h 866"/>
                  </a:gdLst>
                  <a:ahLst/>
                  <a:cxnLst>
                    <a:cxn ang="T12">
                      <a:pos x="T0" y="T1"/>
                    </a:cxn>
                    <a:cxn ang="T13">
                      <a:pos x="T2" y="T3"/>
                    </a:cxn>
                    <a:cxn ang="T14">
                      <a:pos x="T4" y="T5"/>
                    </a:cxn>
                    <a:cxn ang="T15">
                      <a:pos x="T6" y="T7"/>
                    </a:cxn>
                    <a:cxn ang="T16">
                      <a:pos x="T8" y="T9"/>
                    </a:cxn>
                    <a:cxn ang="T17">
                      <a:pos x="T10" y="T11"/>
                    </a:cxn>
                  </a:cxnLst>
                  <a:rect l="T18" t="T19" r="T20" b="T21"/>
                  <a:pathLst>
                    <a:path w="1389" h="866">
                      <a:moveTo>
                        <a:pt x="0" y="0"/>
                      </a:moveTo>
                      <a:cubicBezTo>
                        <a:pt x="0" y="478"/>
                        <a:pt x="542" y="866"/>
                        <a:pt x="1210" y="866"/>
                      </a:cubicBezTo>
                      <a:cubicBezTo>
                        <a:pt x="1270" y="866"/>
                        <a:pt x="1330" y="863"/>
                        <a:pt x="1389" y="857"/>
                      </a:cubicBezTo>
                      <a:cubicBezTo>
                        <a:pt x="797" y="793"/>
                        <a:pt x="358" y="429"/>
                        <a:pt x="358" y="0"/>
                      </a:cubicBezTo>
                      <a:lnTo>
                        <a:pt x="0" y="0"/>
                      </a:lnTo>
                      <a:close/>
                    </a:path>
                  </a:pathLst>
                </a:custGeom>
                <a:solidFill>
                  <a:srgbClr val="CD2900"/>
                </a:solidFill>
                <a:ln w="0">
                  <a:solidFill>
                    <a:srgbClr val="000000"/>
                  </a:solidFill>
                  <a:round/>
                  <a:headEnd/>
                  <a:tailEnd/>
                </a:ln>
              </p:spPr>
              <p:txBody>
                <a:bodyPr/>
                <a:lstStyle/>
                <a:p>
                  <a:endParaRPr lang="en-US"/>
                </a:p>
              </p:txBody>
            </p:sp>
          </p:grpSp>
          <p:grpSp>
            <p:nvGrpSpPr>
              <p:cNvPr id="258506" name="Group 26"/>
              <p:cNvGrpSpPr>
                <a:grpSpLocks/>
              </p:cNvGrpSpPr>
              <p:nvPr/>
            </p:nvGrpSpPr>
            <p:grpSpPr bwMode="auto">
              <a:xfrm>
                <a:off x="198" y="1545"/>
                <a:ext cx="725" cy="196"/>
                <a:chOff x="198" y="1545"/>
                <a:chExt cx="725" cy="196"/>
              </a:xfrm>
            </p:grpSpPr>
            <p:sp>
              <p:nvSpPr>
                <p:cNvPr id="258653" name="Freeform 27"/>
                <p:cNvSpPr>
                  <a:spLocks/>
                </p:cNvSpPr>
                <p:nvPr/>
              </p:nvSpPr>
              <p:spPr bwMode="auto">
                <a:xfrm>
                  <a:off x="198" y="1545"/>
                  <a:ext cx="725" cy="196"/>
                </a:xfrm>
                <a:custGeom>
                  <a:avLst/>
                  <a:gdLst>
                    <a:gd name="T0" fmla="*/ 0 w 3020"/>
                    <a:gd name="T1" fmla="*/ 0 h 817"/>
                    <a:gd name="T2" fmla="*/ 0 w 3020"/>
                    <a:gd name="T3" fmla="*/ 0 h 817"/>
                    <a:gd name="T4" fmla="*/ 0 w 3020"/>
                    <a:gd name="T5" fmla="*/ 0 h 817"/>
                    <a:gd name="T6" fmla="*/ 0 w 3020"/>
                    <a:gd name="T7" fmla="*/ 0 h 817"/>
                    <a:gd name="T8" fmla="*/ 0 w 3020"/>
                    <a:gd name="T9" fmla="*/ 0 h 817"/>
                    <a:gd name="T10" fmla="*/ 0 w 3020"/>
                    <a:gd name="T11" fmla="*/ 0 h 817"/>
                    <a:gd name="T12" fmla="*/ 0 w 3020"/>
                    <a:gd name="T13" fmla="*/ 0 h 817"/>
                    <a:gd name="T14" fmla="*/ 0 w 3020"/>
                    <a:gd name="T15" fmla="*/ 0 h 817"/>
                    <a:gd name="T16" fmla="*/ 0 w 3020"/>
                    <a:gd name="T17" fmla="*/ 0 h 817"/>
                    <a:gd name="T18" fmla="*/ 0 w 3020"/>
                    <a:gd name="T19" fmla="*/ 0 h 817"/>
                    <a:gd name="T20" fmla="*/ 0 w 3020"/>
                    <a:gd name="T21" fmla="*/ 0 h 817"/>
                    <a:gd name="T22" fmla="*/ 0 w 3020"/>
                    <a:gd name="T23" fmla="*/ 0 h 817"/>
                    <a:gd name="T24" fmla="*/ 0 w 3020"/>
                    <a:gd name="T25" fmla="*/ 0 h 8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0"/>
                    <a:gd name="T40" fmla="*/ 0 h 817"/>
                    <a:gd name="T41" fmla="*/ 3020 w 3020"/>
                    <a:gd name="T42" fmla="*/ 817 h 8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0" h="817">
                      <a:moveTo>
                        <a:pt x="3020" y="817"/>
                      </a:moveTo>
                      <a:cubicBezTo>
                        <a:pt x="3020" y="366"/>
                        <a:pt x="2488" y="0"/>
                        <a:pt x="1831" y="0"/>
                      </a:cubicBezTo>
                      <a:cubicBezTo>
                        <a:pt x="1831" y="0"/>
                        <a:pt x="1831" y="0"/>
                        <a:pt x="1831" y="0"/>
                      </a:cubicBezTo>
                      <a:lnTo>
                        <a:pt x="1429" y="0"/>
                      </a:lnTo>
                      <a:cubicBezTo>
                        <a:pt x="926" y="0"/>
                        <a:pt x="477" y="218"/>
                        <a:pt x="309" y="545"/>
                      </a:cubicBezTo>
                      <a:lnTo>
                        <a:pt x="0" y="545"/>
                      </a:lnTo>
                      <a:lnTo>
                        <a:pt x="442" y="817"/>
                      </a:lnTo>
                      <a:lnTo>
                        <a:pt x="1019" y="545"/>
                      </a:lnTo>
                      <a:lnTo>
                        <a:pt x="711" y="545"/>
                      </a:lnTo>
                      <a:cubicBezTo>
                        <a:pt x="854" y="266"/>
                        <a:pt x="1206" y="62"/>
                        <a:pt x="1630" y="12"/>
                      </a:cubicBezTo>
                      <a:cubicBezTo>
                        <a:pt x="2201" y="79"/>
                        <a:pt x="2618" y="419"/>
                        <a:pt x="2618" y="817"/>
                      </a:cubicBezTo>
                      <a:lnTo>
                        <a:pt x="3020" y="817"/>
                      </a:lnTo>
                      <a:close/>
                    </a:path>
                  </a:pathLst>
                </a:custGeom>
                <a:solidFill>
                  <a:srgbClr val="B2B2B2"/>
                </a:solidFill>
                <a:ln w="0">
                  <a:solidFill>
                    <a:srgbClr val="000000"/>
                  </a:solidFill>
                  <a:round/>
                  <a:headEnd/>
                  <a:tailEnd/>
                </a:ln>
              </p:spPr>
              <p:txBody>
                <a:bodyPr/>
                <a:lstStyle/>
                <a:p>
                  <a:endParaRPr lang="en-US"/>
                </a:p>
              </p:txBody>
            </p:sp>
            <p:sp>
              <p:nvSpPr>
                <p:cNvPr id="258654" name="Freeform 28"/>
                <p:cNvSpPr>
                  <a:spLocks/>
                </p:cNvSpPr>
                <p:nvPr/>
              </p:nvSpPr>
              <p:spPr bwMode="auto">
                <a:xfrm>
                  <a:off x="590" y="1545"/>
                  <a:ext cx="333" cy="196"/>
                </a:xfrm>
                <a:custGeom>
                  <a:avLst/>
                  <a:gdLst>
                    <a:gd name="T0" fmla="*/ 0 w 1390"/>
                    <a:gd name="T1" fmla="*/ 0 h 817"/>
                    <a:gd name="T2" fmla="*/ 0 w 1390"/>
                    <a:gd name="T3" fmla="*/ 0 h 817"/>
                    <a:gd name="T4" fmla="*/ 0 w 1390"/>
                    <a:gd name="T5" fmla="*/ 0 h 817"/>
                    <a:gd name="T6" fmla="*/ 0 w 1390"/>
                    <a:gd name="T7" fmla="*/ 0 h 817"/>
                    <a:gd name="T8" fmla="*/ 0 w 1390"/>
                    <a:gd name="T9" fmla="*/ 0 h 817"/>
                    <a:gd name="T10" fmla="*/ 0 w 1390"/>
                    <a:gd name="T11" fmla="*/ 0 h 817"/>
                    <a:gd name="T12" fmla="*/ 0 60000 65536"/>
                    <a:gd name="T13" fmla="*/ 0 60000 65536"/>
                    <a:gd name="T14" fmla="*/ 0 60000 65536"/>
                    <a:gd name="T15" fmla="*/ 0 60000 65536"/>
                    <a:gd name="T16" fmla="*/ 0 60000 65536"/>
                    <a:gd name="T17" fmla="*/ 0 60000 65536"/>
                    <a:gd name="T18" fmla="*/ 0 w 1390"/>
                    <a:gd name="T19" fmla="*/ 0 h 817"/>
                    <a:gd name="T20" fmla="*/ 1390 w 1390"/>
                    <a:gd name="T21" fmla="*/ 817 h 817"/>
                  </a:gdLst>
                  <a:ahLst/>
                  <a:cxnLst>
                    <a:cxn ang="T12">
                      <a:pos x="T0" y="T1"/>
                    </a:cxn>
                    <a:cxn ang="T13">
                      <a:pos x="T2" y="T3"/>
                    </a:cxn>
                    <a:cxn ang="T14">
                      <a:pos x="T4" y="T5"/>
                    </a:cxn>
                    <a:cxn ang="T15">
                      <a:pos x="T6" y="T7"/>
                    </a:cxn>
                    <a:cxn ang="T16">
                      <a:pos x="T8" y="T9"/>
                    </a:cxn>
                    <a:cxn ang="T17">
                      <a:pos x="T10" y="T11"/>
                    </a:cxn>
                  </a:cxnLst>
                  <a:rect l="T18" t="T19" r="T20" b="T21"/>
                  <a:pathLst>
                    <a:path w="1390" h="817">
                      <a:moveTo>
                        <a:pt x="1390" y="817"/>
                      </a:moveTo>
                      <a:cubicBezTo>
                        <a:pt x="1390" y="366"/>
                        <a:pt x="858" y="0"/>
                        <a:pt x="201" y="0"/>
                      </a:cubicBezTo>
                      <a:cubicBezTo>
                        <a:pt x="134" y="0"/>
                        <a:pt x="67" y="4"/>
                        <a:pt x="0" y="12"/>
                      </a:cubicBezTo>
                      <a:cubicBezTo>
                        <a:pt x="571" y="79"/>
                        <a:pt x="988" y="419"/>
                        <a:pt x="988" y="817"/>
                      </a:cubicBezTo>
                      <a:lnTo>
                        <a:pt x="1390" y="817"/>
                      </a:lnTo>
                      <a:close/>
                    </a:path>
                  </a:pathLst>
                </a:custGeom>
                <a:solidFill>
                  <a:srgbClr val="8F8F8F"/>
                </a:solidFill>
                <a:ln w="0">
                  <a:solidFill>
                    <a:srgbClr val="000000"/>
                  </a:solidFill>
                  <a:round/>
                  <a:headEnd/>
                  <a:tailEnd/>
                </a:ln>
              </p:spPr>
              <p:txBody>
                <a:bodyPr/>
                <a:lstStyle/>
                <a:p>
                  <a:endParaRPr lang="en-US"/>
                </a:p>
              </p:txBody>
            </p:sp>
          </p:grpSp>
          <p:grpSp>
            <p:nvGrpSpPr>
              <p:cNvPr id="258507" name="Group 29"/>
              <p:cNvGrpSpPr>
                <a:grpSpLocks/>
              </p:cNvGrpSpPr>
              <p:nvPr/>
            </p:nvGrpSpPr>
            <p:grpSpPr bwMode="auto">
              <a:xfrm>
                <a:off x="210" y="1721"/>
                <a:ext cx="188" cy="230"/>
                <a:chOff x="210" y="1721"/>
                <a:chExt cx="188" cy="230"/>
              </a:xfrm>
            </p:grpSpPr>
            <p:sp>
              <p:nvSpPr>
                <p:cNvPr id="258596" name="Oval 30"/>
                <p:cNvSpPr>
                  <a:spLocks noChangeArrowheads="1"/>
                </p:cNvSpPr>
                <p:nvPr/>
              </p:nvSpPr>
              <p:spPr bwMode="auto">
                <a:xfrm>
                  <a:off x="242" y="1721"/>
                  <a:ext cx="123" cy="197"/>
                </a:xfrm>
                <a:prstGeom prst="ellipse">
                  <a:avLst/>
                </a:prstGeom>
                <a:solidFill>
                  <a:srgbClr val="FF0000"/>
                </a:solidFill>
                <a:ln w="0">
                  <a:solidFill>
                    <a:srgbClr val="000000"/>
                  </a:solidFill>
                  <a:round/>
                  <a:headEnd/>
                  <a:tailEnd/>
                </a:ln>
              </p:spPr>
              <p:txBody>
                <a:bodyPr/>
                <a:lstStyle/>
                <a:p>
                  <a:pPr algn="ctr"/>
                  <a:endParaRPr lang="en-US"/>
                </a:p>
              </p:txBody>
            </p:sp>
            <p:grpSp>
              <p:nvGrpSpPr>
                <p:cNvPr id="258597" name="Group 31"/>
                <p:cNvGrpSpPr>
                  <a:grpSpLocks/>
                </p:cNvGrpSpPr>
                <p:nvPr/>
              </p:nvGrpSpPr>
              <p:grpSpPr bwMode="auto">
                <a:xfrm>
                  <a:off x="210" y="1730"/>
                  <a:ext cx="188" cy="221"/>
                  <a:chOff x="210" y="1730"/>
                  <a:chExt cx="188" cy="221"/>
                </a:xfrm>
              </p:grpSpPr>
              <p:sp>
                <p:nvSpPr>
                  <p:cNvPr id="258598" name="Freeform 32"/>
                  <p:cNvSpPr>
                    <a:spLocks/>
                  </p:cNvSpPr>
                  <p:nvPr/>
                </p:nvSpPr>
                <p:spPr bwMode="auto">
                  <a:xfrm>
                    <a:off x="210" y="1730"/>
                    <a:ext cx="188" cy="221"/>
                  </a:xfrm>
                  <a:custGeom>
                    <a:avLst/>
                    <a:gdLst>
                      <a:gd name="T0" fmla="*/ 79 w 188"/>
                      <a:gd name="T1" fmla="*/ 134 h 221"/>
                      <a:gd name="T2" fmla="*/ 73 w 188"/>
                      <a:gd name="T3" fmla="*/ 126 h 221"/>
                      <a:gd name="T4" fmla="*/ 68 w 188"/>
                      <a:gd name="T5" fmla="*/ 107 h 221"/>
                      <a:gd name="T6" fmla="*/ 71 w 188"/>
                      <a:gd name="T7" fmla="*/ 87 h 221"/>
                      <a:gd name="T8" fmla="*/ 78 w 188"/>
                      <a:gd name="T9" fmla="*/ 70 h 221"/>
                      <a:gd name="T10" fmla="*/ 71 w 188"/>
                      <a:gd name="T11" fmla="*/ 55 h 221"/>
                      <a:gd name="T12" fmla="*/ 65 w 188"/>
                      <a:gd name="T13" fmla="*/ 43 h 221"/>
                      <a:gd name="T14" fmla="*/ 52 w 188"/>
                      <a:gd name="T15" fmla="*/ 39 h 221"/>
                      <a:gd name="T16" fmla="*/ 35 w 188"/>
                      <a:gd name="T17" fmla="*/ 33 h 221"/>
                      <a:gd name="T18" fmla="*/ 19 w 188"/>
                      <a:gd name="T19" fmla="*/ 27 h 221"/>
                      <a:gd name="T20" fmla="*/ 5 w 188"/>
                      <a:gd name="T21" fmla="*/ 25 h 221"/>
                      <a:gd name="T22" fmla="*/ 3 w 188"/>
                      <a:gd name="T23" fmla="*/ 7 h 221"/>
                      <a:gd name="T24" fmla="*/ 50 w 188"/>
                      <a:gd name="T25" fmla="*/ 6 h 221"/>
                      <a:gd name="T26" fmla="*/ 80 w 188"/>
                      <a:gd name="T27" fmla="*/ 9 h 221"/>
                      <a:gd name="T28" fmla="*/ 66 w 188"/>
                      <a:gd name="T29" fmla="*/ 15 h 221"/>
                      <a:gd name="T30" fmla="*/ 48 w 188"/>
                      <a:gd name="T31" fmla="*/ 25 h 221"/>
                      <a:gd name="T32" fmla="*/ 42 w 188"/>
                      <a:gd name="T33" fmla="*/ 25 h 221"/>
                      <a:gd name="T34" fmla="*/ 45 w 188"/>
                      <a:gd name="T35" fmla="*/ 27 h 221"/>
                      <a:gd name="T36" fmla="*/ 51 w 188"/>
                      <a:gd name="T37" fmla="*/ 28 h 221"/>
                      <a:gd name="T38" fmla="*/ 55 w 188"/>
                      <a:gd name="T39" fmla="*/ 28 h 221"/>
                      <a:gd name="T40" fmla="*/ 65 w 188"/>
                      <a:gd name="T41" fmla="*/ 15 h 221"/>
                      <a:gd name="T42" fmla="*/ 80 w 188"/>
                      <a:gd name="T43" fmla="*/ 5 h 221"/>
                      <a:gd name="T44" fmla="*/ 92 w 188"/>
                      <a:gd name="T45" fmla="*/ 0 h 221"/>
                      <a:gd name="T46" fmla="*/ 107 w 188"/>
                      <a:gd name="T47" fmla="*/ 0 h 221"/>
                      <a:gd name="T48" fmla="*/ 115 w 188"/>
                      <a:gd name="T49" fmla="*/ 4 h 221"/>
                      <a:gd name="T50" fmla="*/ 125 w 188"/>
                      <a:gd name="T51" fmla="*/ 6 h 221"/>
                      <a:gd name="T52" fmla="*/ 127 w 188"/>
                      <a:gd name="T53" fmla="*/ 20 h 221"/>
                      <a:gd name="T54" fmla="*/ 118 w 188"/>
                      <a:gd name="T55" fmla="*/ 25 h 221"/>
                      <a:gd name="T56" fmla="*/ 117 w 188"/>
                      <a:gd name="T57" fmla="*/ 27 h 221"/>
                      <a:gd name="T58" fmla="*/ 131 w 188"/>
                      <a:gd name="T59" fmla="*/ 16 h 221"/>
                      <a:gd name="T60" fmla="*/ 136 w 188"/>
                      <a:gd name="T61" fmla="*/ 5 h 221"/>
                      <a:gd name="T62" fmla="*/ 138 w 188"/>
                      <a:gd name="T63" fmla="*/ 6 h 221"/>
                      <a:gd name="T64" fmla="*/ 161 w 188"/>
                      <a:gd name="T65" fmla="*/ 5 h 221"/>
                      <a:gd name="T66" fmla="*/ 182 w 188"/>
                      <a:gd name="T67" fmla="*/ 6 h 221"/>
                      <a:gd name="T68" fmla="*/ 187 w 188"/>
                      <a:gd name="T69" fmla="*/ 9 h 221"/>
                      <a:gd name="T70" fmla="*/ 180 w 188"/>
                      <a:gd name="T71" fmla="*/ 25 h 221"/>
                      <a:gd name="T72" fmla="*/ 159 w 188"/>
                      <a:gd name="T73" fmla="*/ 25 h 221"/>
                      <a:gd name="T74" fmla="*/ 142 w 188"/>
                      <a:gd name="T75" fmla="*/ 29 h 221"/>
                      <a:gd name="T76" fmla="*/ 123 w 188"/>
                      <a:gd name="T77" fmla="*/ 36 h 221"/>
                      <a:gd name="T78" fmla="*/ 113 w 188"/>
                      <a:gd name="T79" fmla="*/ 59 h 221"/>
                      <a:gd name="T80" fmla="*/ 115 w 188"/>
                      <a:gd name="T81" fmla="*/ 82 h 221"/>
                      <a:gd name="T82" fmla="*/ 117 w 188"/>
                      <a:gd name="T83" fmla="*/ 91 h 221"/>
                      <a:gd name="T84" fmla="*/ 125 w 188"/>
                      <a:gd name="T85" fmla="*/ 94 h 221"/>
                      <a:gd name="T86" fmla="*/ 136 w 188"/>
                      <a:gd name="T87" fmla="*/ 99 h 221"/>
                      <a:gd name="T88" fmla="*/ 147 w 188"/>
                      <a:gd name="T89" fmla="*/ 115 h 221"/>
                      <a:gd name="T90" fmla="*/ 136 w 188"/>
                      <a:gd name="T91" fmla="*/ 123 h 221"/>
                      <a:gd name="T92" fmla="*/ 132 w 188"/>
                      <a:gd name="T93" fmla="*/ 123 h 221"/>
                      <a:gd name="T94" fmla="*/ 122 w 188"/>
                      <a:gd name="T95" fmla="*/ 127 h 221"/>
                      <a:gd name="T96" fmla="*/ 120 w 188"/>
                      <a:gd name="T97" fmla="*/ 112 h 221"/>
                      <a:gd name="T98" fmla="*/ 114 w 188"/>
                      <a:gd name="T99" fmla="*/ 110 h 221"/>
                      <a:gd name="T100" fmla="*/ 112 w 188"/>
                      <a:gd name="T101" fmla="*/ 123 h 221"/>
                      <a:gd name="T102" fmla="*/ 113 w 188"/>
                      <a:gd name="T103" fmla="*/ 181 h 221"/>
                      <a:gd name="T104" fmla="*/ 110 w 188"/>
                      <a:gd name="T105" fmla="*/ 216 h 221"/>
                      <a:gd name="T106" fmla="*/ 106 w 188"/>
                      <a:gd name="T107" fmla="*/ 216 h 221"/>
                      <a:gd name="T108" fmla="*/ 99 w 188"/>
                      <a:gd name="T109" fmla="*/ 217 h 221"/>
                      <a:gd name="T110" fmla="*/ 92 w 188"/>
                      <a:gd name="T111" fmla="*/ 215 h 221"/>
                      <a:gd name="T112" fmla="*/ 87 w 188"/>
                      <a:gd name="T113" fmla="*/ 216 h 221"/>
                      <a:gd name="T114" fmla="*/ 82 w 188"/>
                      <a:gd name="T115" fmla="*/ 189 h 2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8"/>
                      <a:gd name="T175" fmla="*/ 0 h 221"/>
                      <a:gd name="T176" fmla="*/ 188 w 188"/>
                      <a:gd name="T177" fmla="*/ 221 h 2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8" h="221">
                        <a:moveTo>
                          <a:pt x="81" y="178"/>
                        </a:moveTo>
                        <a:lnTo>
                          <a:pt x="81" y="172"/>
                        </a:lnTo>
                        <a:lnTo>
                          <a:pt x="81" y="159"/>
                        </a:lnTo>
                        <a:lnTo>
                          <a:pt x="80" y="145"/>
                        </a:lnTo>
                        <a:lnTo>
                          <a:pt x="80" y="137"/>
                        </a:lnTo>
                        <a:lnTo>
                          <a:pt x="80" y="136"/>
                        </a:lnTo>
                        <a:lnTo>
                          <a:pt x="79" y="135"/>
                        </a:lnTo>
                        <a:lnTo>
                          <a:pt x="79" y="134"/>
                        </a:lnTo>
                        <a:lnTo>
                          <a:pt x="78" y="133"/>
                        </a:lnTo>
                        <a:lnTo>
                          <a:pt x="77" y="133"/>
                        </a:lnTo>
                        <a:lnTo>
                          <a:pt x="76" y="132"/>
                        </a:lnTo>
                        <a:lnTo>
                          <a:pt x="75" y="132"/>
                        </a:lnTo>
                        <a:lnTo>
                          <a:pt x="74" y="132"/>
                        </a:lnTo>
                        <a:lnTo>
                          <a:pt x="73" y="130"/>
                        </a:lnTo>
                        <a:lnTo>
                          <a:pt x="73" y="128"/>
                        </a:lnTo>
                        <a:lnTo>
                          <a:pt x="73" y="126"/>
                        </a:lnTo>
                        <a:lnTo>
                          <a:pt x="73" y="123"/>
                        </a:lnTo>
                        <a:lnTo>
                          <a:pt x="73" y="121"/>
                        </a:lnTo>
                        <a:lnTo>
                          <a:pt x="73" y="119"/>
                        </a:lnTo>
                        <a:lnTo>
                          <a:pt x="72" y="117"/>
                        </a:lnTo>
                        <a:lnTo>
                          <a:pt x="71" y="116"/>
                        </a:lnTo>
                        <a:lnTo>
                          <a:pt x="70" y="113"/>
                        </a:lnTo>
                        <a:lnTo>
                          <a:pt x="69" y="110"/>
                        </a:lnTo>
                        <a:lnTo>
                          <a:pt x="68" y="107"/>
                        </a:lnTo>
                        <a:lnTo>
                          <a:pt x="67" y="105"/>
                        </a:lnTo>
                        <a:lnTo>
                          <a:pt x="69" y="101"/>
                        </a:lnTo>
                        <a:lnTo>
                          <a:pt x="69" y="99"/>
                        </a:lnTo>
                        <a:lnTo>
                          <a:pt x="68" y="96"/>
                        </a:lnTo>
                        <a:lnTo>
                          <a:pt x="67" y="93"/>
                        </a:lnTo>
                        <a:lnTo>
                          <a:pt x="68" y="91"/>
                        </a:lnTo>
                        <a:lnTo>
                          <a:pt x="70" y="89"/>
                        </a:lnTo>
                        <a:lnTo>
                          <a:pt x="71" y="87"/>
                        </a:lnTo>
                        <a:lnTo>
                          <a:pt x="72" y="84"/>
                        </a:lnTo>
                        <a:lnTo>
                          <a:pt x="74" y="82"/>
                        </a:lnTo>
                        <a:lnTo>
                          <a:pt x="76" y="80"/>
                        </a:lnTo>
                        <a:lnTo>
                          <a:pt x="77" y="78"/>
                        </a:lnTo>
                        <a:lnTo>
                          <a:pt x="79" y="77"/>
                        </a:lnTo>
                        <a:lnTo>
                          <a:pt x="79" y="75"/>
                        </a:lnTo>
                        <a:lnTo>
                          <a:pt x="79" y="73"/>
                        </a:lnTo>
                        <a:lnTo>
                          <a:pt x="78" y="70"/>
                        </a:lnTo>
                        <a:lnTo>
                          <a:pt x="77" y="67"/>
                        </a:lnTo>
                        <a:lnTo>
                          <a:pt x="76" y="64"/>
                        </a:lnTo>
                        <a:lnTo>
                          <a:pt x="75" y="61"/>
                        </a:lnTo>
                        <a:lnTo>
                          <a:pt x="74" y="59"/>
                        </a:lnTo>
                        <a:lnTo>
                          <a:pt x="73" y="57"/>
                        </a:lnTo>
                        <a:lnTo>
                          <a:pt x="71" y="55"/>
                        </a:lnTo>
                        <a:lnTo>
                          <a:pt x="71" y="52"/>
                        </a:lnTo>
                        <a:lnTo>
                          <a:pt x="71" y="48"/>
                        </a:lnTo>
                        <a:lnTo>
                          <a:pt x="71" y="45"/>
                        </a:lnTo>
                        <a:lnTo>
                          <a:pt x="70" y="45"/>
                        </a:lnTo>
                        <a:lnTo>
                          <a:pt x="68" y="44"/>
                        </a:lnTo>
                        <a:lnTo>
                          <a:pt x="67" y="44"/>
                        </a:lnTo>
                        <a:lnTo>
                          <a:pt x="65" y="43"/>
                        </a:lnTo>
                        <a:lnTo>
                          <a:pt x="64" y="42"/>
                        </a:lnTo>
                        <a:lnTo>
                          <a:pt x="63" y="42"/>
                        </a:lnTo>
                        <a:lnTo>
                          <a:pt x="62" y="41"/>
                        </a:lnTo>
                        <a:lnTo>
                          <a:pt x="61" y="41"/>
                        </a:lnTo>
                        <a:lnTo>
                          <a:pt x="59" y="41"/>
                        </a:lnTo>
                        <a:lnTo>
                          <a:pt x="57" y="40"/>
                        </a:lnTo>
                        <a:lnTo>
                          <a:pt x="54" y="40"/>
                        </a:lnTo>
                        <a:lnTo>
                          <a:pt x="52" y="39"/>
                        </a:lnTo>
                        <a:lnTo>
                          <a:pt x="50" y="39"/>
                        </a:lnTo>
                        <a:lnTo>
                          <a:pt x="49" y="38"/>
                        </a:lnTo>
                        <a:lnTo>
                          <a:pt x="48" y="38"/>
                        </a:lnTo>
                        <a:lnTo>
                          <a:pt x="46" y="38"/>
                        </a:lnTo>
                        <a:lnTo>
                          <a:pt x="43" y="37"/>
                        </a:lnTo>
                        <a:lnTo>
                          <a:pt x="41" y="36"/>
                        </a:lnTo>
                        <a:lnTo>
                          <a:pt x="38" y="34"/>
                        </a:lnTo>
                        <a:lnTo>
                          <a:pt x="35" y="33"/>
                        </a:lnTo>
                        <a:lnTo>
                          <a:pt x="33" y="32"/>
                        </a:lnTo>
                        <a:lnTo>
                          <a:pt x="30" y="30"/>
                        </a:lnTo>
                        <a:lnTo>
                          <a:pt x="28" y="29"/>
                        </a:lnTo>
                        <a:lnTo>
                          <a:pt x="26" y="28"/>
                        </a:lnTo>
                        <a:lnTo>
                          <a:pt x="24" y="28"/>
                        </a:lnTo>
                        <a:lnTo>
                          <a:pt x="22" y="27"/>
                        </a:lnTo>
                        <a:lnTo>
                          <a:pt x="19" y="27"/>
                        </a:lnTo>
                        <a:lnTo>
                          <a:pt x="17" y="26"/>
                        </a:lnTo>
                        <a:lnTo>
                          <a:pt x="15" y="25"/>
                        </a:lnTo>
                        <a:lnTo>
                          <a:pt x="14" y="25"/>
                        </a:lnTo>
                        <a:lnTo>
                          <a:pt x="13" y="25"/>
                        </a:lnTo>
                        <a:lnTo>
                          <a:pt x="11" y="25"/>
                        </a:lnTo>
                        <a:lnTo>
                          <a:pt x="9" y="25"/>
                        </a:lnTo>
                        <a:lnTo>
                          <a:pt x="7" y="25"/>
                        </a:lnTo>
                        <a:lnTo>
                          <a:pt x="5" y="25"/>
                        </a:lnTo>
                        <a:lnTo>
                          <a:pt x="3" y="25"/>
                        </a:lnTo>
                        <a:lnTo>
                          <a:pt x="1" y="25"/>
                        </a:lnTo>
                        <a:lnTo>
                          <a:pt x="0" y="25"/>
                        </a:lnTo>
                        <a:lnTo>
                          <a:pt x="0" y="21"/>
                        </a:lnTo>
                        <a:lnTo>
                          <a:pt x="1" y="15"/>
                        </a:lnTo>
                        <a:lnTo>
                          <a:pt x="1" y="9"/>
                        </a:lnTo>
                        <a:lnTo>
                          <a:pt x="1" y="7"/>
                        </a:lnTo>
                        <a:lnTo>
                          <a:pt x="3" y="7"/>
                        </a:lnTo>
                        <a:lnTo>
                          <a:pt x="6" y="7"/>
                        </a:lnTo>
                        <a:lnTo>
                          <a:pt x="11" y="7"/>
                        </a:lnTo>
                        <a:lnTo>
                          <a:pt x="16" y="6"/>
                        </a:lnTo>
                        <a:lnTo>
                          <a:pt x="22" y="6"/>
                        </a:lnTo>
                        <a:lnTo>
                          <a:pt x="29" y="6"/>
                        </a:lnTo>
                        <a:lnTo>
                          <a:pt x="36" y="6"/>
                        </a:lnTo>
                        <a:lnTo>
                          <a:pt x="42" y="6"/>
                        </a:lnTo>
                        <a:lnTo>
                          <a:pt x="50" y="6"/>
                        </a:lnTo>
                        <a:lnTo>
                          <a:pt x="56" y="6"/>
                        </a:lnTo>
                        <a:lnTo>
                          <a:pt x="63" y="6"/>
                        </a:lnTo>
                        <a:lnTo>
                          <a:pt x="68" y="6"/>
                        </a:lnTo>
                        <a:lnTo>
                          <a:pt x="73" y="6"/>
                        </a:lnTo>
                        <a:lnTo>
                          <a:pt x="77" y="6"/>
                        </a:lnTo>
                        <a:lnTo>
                          <a:pt x="80" y="7"/>
                        </a:lnTo>
                        <a:lnTo>
                          <a:pt x="81" y="7"/>
                        </a:lnTo>
                        <a:lnTo>
                          <a:pt x="80" y="9"/>
                        </a:lnTo>
                        <a:lnTo>
                          <a:pt x="79" y="10"/>
                        </a:lnTo>
                        <a:lnTo>
                          <a:pt x="78" y="11"/>
                        </a:lnTo>
                        <a:lnTo>
                          <a:pt x="76" y="11"/>
                        </a:lnTo>
                        <a:lnTo>
                          <a:pt x="74" y="12"/>
                        </a:lnTo>
                        <a:lnTo>
                          <a:pt x="72" y="12"/>
                        </a:lnTo>
                        <a:lnTo>
                          <a:pt x="71" y="13"/>
                        </a:lnTo>
                        <a:lnTo>
                          <a:pt x="69" y="13"/>
                        </a:lnTo>
                        <a:lnTo>
                          <a:pt x="66" y="15"/>
                        </a:lnTo>
                        <a:lnTo>
                          <a:pt x="63" y="17"/>
                        </a:lnTo>
                        <a:lnTo>
                          <a:pt x="61" y="19"/>
                        </a:lnTo>
                        <a:lnTo>
                          <a:pt x="59" y="21"/>
                        </a:lnTo>
                        <a:lnTo>
                          <a:pt x="57" y="23"/>
                        </a:lnTo>
                        <a:lnTo>
                          <a:pt x="55" y="24"/>
                        </a:lnTo>
                        <a:lnTo>
                          <a:pt x="53" y="25"/>
                        </a:lnTo>
                        <a:lnTo>
                          <a:pt x="49" y="25"/>
                        </a:lnTo>
                        <a:lnTo>
                          <a:pt x="48" y="25"/>
                        </a:lnTo>
                        <a:lnTo>
                          <a:pt x="47" y="25"/>
                        </a:lnTo>
                        <a:lnTo>
                          <a:pt x="45" y="25"/>
                        </a:lnTo>
                        <a:lnTo>
                          <a:pt x="44" y="25"/>
                        </a:lnTo>
                        <a:lnTo>
                          <a:pt x="42" y="25"/>
                        </a:lnTo>
                        <a:lnTo>
                          <a:pt x="42" y="26"/>
                        </a:lnTo>
                        <a:lnTo>
                          <a:pt x="43" y="26"/>
                        </a:lnTo>
                        <a:lnTo>
                          <a:pt x="44" y="26"/>
                        </a:lnTo>
                        <a:lnTo>
                          <a:pt x="44" y="27"/>
                        </a:lnTo>
                        <a:lnTo>
                          <a:pt x="45" y="27"/>
                        </a:lnTo>
                        <a:lnTo>
                          <a:pt x="46" y="27"/>
                        </a:lnTo>
                        <a:lnTo>
                          <a:pt x="47" y="28"/>
                        </a:lnTo>
                        <a:lnTo>
                          <a:pt x="48" y="28"/>
                        </a:lnTo>
                        <a:lnTo>
                          <a:pt x="49" y="28"/>
                        </a:lnTo>
                        <a:lnTo>
                          <a:pt x="50" y="28"/>
                        </a:lnTo>
                        <a:lnTo>
                          <a:pt x="51" y="28"/>
                        </a:lnTo>
                        <a:lnTo>
                          <a:pt x="51" y="29"/>
                        </a:lnTo>
                        <a:lnTo>
                          <a:pt x="52" y="29"/>
                        </a:lnTo>
                        <a:lnTo>
                          <a:pt x="53" y="29"/>
                        </a:lnTo>
                        <a:lnTo>
                          <a:pt x="54" y="29"/>
                        </a:lnTo>
                        <a:lnTo>
                          <a:pt x="55" y="28"/>
                        </a:lnTo>
                        <a:lnTo>
                          <a:pt x="55" y="27"/>
                        </a:lnTo>
                        <a:lnTo>
                          <a:pt x="55" y="26"/>
                        </a:lnTo>
                        <a:lnTo>
                          <a:pt x="56" y="25"/>
                        </a:lnTo>
                        <a:lnTo>
                          <a:pt x="57" y="23"/>
                        </a:lnTo>
                        <a:lnTo>
                          <a:pt x="59" y="21"/>
                        </a:lnTo>
                        <a:lnTo>
                          <a:pt x="61" y="19"/>
                        </a:lnTo>
                        <a:lnTo>
                          <a:pt x="63" y="17"/>
                        </a:lnTo>
                        <a:lnTo>
                          <a:pt x="65" y="15"/>
                        </a:lnTo>
                        <a:lnTo>
                          <a:pt x="67" y="14"/>
                        </a:lnTo>
                        <a:lnTo>
                          <a:pt x="69" y="13"/>
                        </a:lnTo>
                        <a:lnTo>
                          <a:pt x="72" y="13"/>
                        </a:lnTo>
                        <a:lnTo>
                          <a:pt x="74" y="12"/>
                        </a:lnTo>
                        <a:lnTo>
                          <a:pt x="77" y="11"/>
                        </a:lnTo>
                        <a:lnTo>
                          <a:pt x="79" y="10"/>
                        </a:lnTo>
                        <a:lnTo>
                          <a:pt x="79" y="9"/>
                        </a:lnTo>
                        <a:lnTo>
                          <a:pt x="80" y="5"/>
                        </a:lnTo>
                        <a:lnTo>
                          <a:pt x="80" y="1"/>
                        </a:lnTo>
                        <a:lnTo>
                          <a:pt x="80" y="0"/>
                        </a:lnTo>
                        <a:lnTo>
                          <a:pt x="82" y="0"/>
                        </a:lnTo>
                        <a:lnTo>
                          <a:pt x="84" y="0"/>
                        </a:lnTo>
                        <a:lnTo>
                          <a:pt x="86" y="0"/>
                        </a:lnTo>
                        <a:lnTo>
                          <a:pt x="88" y="0"/>
                        </a:lnTo>
                        <a:lnTo>
                          <a:pt x="90" y="0"/>
                        </a:lnTo>
                        <a:lnTo>
                          <a:pt x="92" y="0"/>
                        </a:lnTo>
                        <a:lnTo>
                          <a:pt x="94" y="0"/>
                        </a:lnTo>
                        <a:lnTo>
                          <a:pt x="96" y="0"/>
                        </a:lnTo>
                        <a:lnTo>
                          <a:pt x="97" y="0"/>
                        </a:lnTo>
                        <a:lnTo>
                          <a:pt x="99" y="0"/>
                        </a:lnTo>
                        <a:lnTo>
                          <a:pt x="102" y="0"/>
                        </a:lnTo>
                        <a:lnTo>
                          <a:pt x="103" y="0"/>
                        </a:lnTo>
                        <a:lnTo>
                          <a:pt x="105" y="0"/>
                        </a:lnTo>
                        <a:lnTo>
                          <a:pt x="107" y="0"/>
                        </a:lnTo>
                        <a:lnTo>
                          <a:pt x="109" y="0"/>
                        </a:lnTo>
                        <a:lnTo>
                          <a:pt x="111" y="0"/>
                        </a:lnTo>
                        <a:lnTo>
                          <a:pt x="112" y="0"/>
                        </a:lnTo>
                        <a:lnTo>
                          <a:pt x="113" y="1"/>
                        </a:lnTo>
                        <a:lnTo>
                          <a:pt x="114" y="2"/>
                        </a:lnTo>
                        <a:lnTo>
                          <a:pt x="115" y="2"/>
                        </a:lnTo>
                        <a:lnTo>
                          <a:pt x="115" y="3"/>
                        </a:lnTo>
                        <a:lnTo>
                          <a:pt x="115" y="4"/>
                        </a:lnTo>
                        <a:lnTo>
                          <a:pt x="114" y="5"/>
                        </a:lnTo>
                        <a:lnTo>
                          <a:pt x="114" y="6"/>
                        </a:lnTo>
                        <a:lnTo>
                          <a:pt x="116" y="6"/>
                        </a:lnTo>
                        <a:lnTo>
                          <a:pt x="118" y="6"/>
                        </a:lnTo>
                        <a:lnTo>
                          <a:pt x="120" y="6"/>
                        </a:lnTo>
                        <a:lnTo>
                          <a:pt x="121" y="6"/>
                        </a:lnTo>
                        <a:lnTo>
                          <a:pt x="123" y="6"/>
                        </a:lnTo>
                        <a:lnTo>
                          <a:pt x="125" y="6"/>
                        </a:lnTo>
                        <a:lnTo>
                          <a:pt x="126" y="6"/>
                        </a:lnTo>
                        <a:lnTo>
                          <a:pt x="128" y="6"/>
                        </a:lnTo>
                        <a:lnTo>
                          <a:pt x="128" y="9"/>
                        </a:lnTo>
                        <a:lnTo>
                          <a:pt x="128" y="12"/>
                        </a:lnTo>
                        <a:lnTo>
                          <a:pt x="128" y="15"/>
                        </a:lnTo>
                        <a:lnTo>
                          <a:pt x="127" y="18"/>
                        </a:lnTo>
                        <a:lnTo>
                          <a:pt x="127" y="20"/>
                        </a:lnTo>
                        <a:lnTo>
                          <a:pt x="127" y="21"/>
                        </a:lnTo>
                        <a:lnTo>
                          <a:pt x="127" y="23"/>
                        </a:lnTo>
                        <a:lnTo>
                          <a:pt x="126" y="25"/>
                        </a:lnTo>
                        <a:lnTo>
                          <a:pt x="124" y="25"/>
                        </a:lnTo>
                        <a:lnTo>
                          <a:pt x="122" y="25"/>
                        </a:lnTo>
                        <a:lnTo>
                          <a:pt x="120" y="25"/>
                        </a:lnTo>
                        <a:lnTo>
                          <a:pt x="118" y="25"/>
                        </a:lnTo>
                        <a:lnTo>
                          <a:pt x="117" y="25"/>
                        </a:lnTo>
                        <a:lnTo>
                          <a:pt x="115" y="25"/>
                        </a:lnTo>
                        <a:lnTo>
                          <a:pt x="114" y="25"/>
                        </a:lnTo>
                        <a:lnTo>
                          <a:pt x="114" y="26"/>
                        </a:lnTo>
                        <a:lnTo>
                          <a:pt x="114" y="27"/>
                        </a:lnTo>
                        <a:lnTo>
                          <a:pt x="117" y="27"/>
                        </a:lnTo>
                        <a:lnTo>
                          <a:pt x="119" y="27"/>
                        </a:lnTo>
                        <a:lnTo>
                          <a:pt x="121" y="27"/>
                        </a:lnTo>
                        <a:lnTo>
                          <a:pt x="123" y="26"/>
                        </a:lnTo>
                        <a:lnTo>
                          <a:pt x="125" y="26"/>
                        </a:lnTo>
                        <a:lnTo>
                          <a:pt x="127" y="25"/>
                        </a:lnTo>
                        <a:lnTo>
                          <a:pt x="129" y="24"/>
                        </a:lnTo>
                        <a:lnTo>
                          <a:pt x="131" y="23"/>
                        </a:lnTo>
                        <a:lnTo>
                          <a:pt x="131" y="16"/>
                        </a:lnTo>
                        <a:lnTo>
                          <a:pt x="132" y="10"/>
                        </a:lnTo>
                        <a:lnTo>
                          <a:pt x="132" y="7"/>
                        </a:lnTo>
                        <a:lnTo>
                          <a:pt x="132" y="5"/>
                        </a:lnTo>
                        <a:lnTo>
                          <a:pt x="133" y="5"/>
                        </a:lnTo>
                        <a:lnTo>
                          <a:pt x="134" y="5"/>
                        </a:lnTo>
                        <a:lnTo>
                          <a:pt x="135" y="5"/>
                        </a:lnTo>
                        <a:lnTo>
                          <a:pt x="136" y="5"/>
                        </a:lnTo>
                        <a:lnTo>
                          <a:pt x="136" y="6"/>
                        </a:lnTo>
                        <a:lnTo>
                          <a:pt x="138" y="6"/>
                        </a:lnTo>
                        <a:lnTo>
                          <a:pt x="141" y="6"/>
                        </a:lnTo>
                        <a:lnTo>
                          <a:pt x="144" y="6"/>
                        </a:lnTo>
                        <a:lnTo>
                          <a:pt x="147" y="6"/>
                        </a:lnTo>
                        <a:lnTo>
                          <a:pt x="150" y="6"/>
                        </a:lnTo>
                        <a:lnTo>
                          <a:pt x="152" y="6"/>
                        </a:lnTo>
                        <a:lnTo>
                          <a:pt x="155" y="5"/>
                        </a:lnTo>
                        <a:lnTo>
                          <a:pt x="158" y="5"/>
                        </a:lnTo>
                        <a:lnTo>
                          <a:pt x="161" y="5"/>
                        </a:lnTo>
                        <a:lnTo>
                          <a:pt x="164" y="5"/>
                        </a:lnTo>
                        <a:lnTo>
                          <a:pt x="167" y="5"/>
                        </a:lnTo>
                        <a:lnTo>
                          <a:pt x="169" y="5"/>
                        </a:lnTo>
                        <a:lnTo>
                          <a:pt x="172" y="5"/>
                        </a:lnTo>
                        <a:lnTo>
                          <a:pt x="175" y="5"/>
                        </a:lnTo>
                        <a:lnTo>
                          <a:pt x="178" y="6"/>
                        </a:lnTo>
                        <a:lnTo>
                          <a:pt x="181" y="6"/>
                        </a:lnTo>
                        <a:lnTo>
                          <a:pt x="182" y="6"/>
                        </a:lnTo>
                        <a:lnTo>
                          <a:pt x="183" y="5"/>
                        </a:lnTo>
                        <a:lnTo>
                          <a:pt x="184" y="5"/>
                        </a:lnTo>
                        <a:lnTo>
                          <a:pt x="185" y="5"/>
                        </a:lnTo>
                        <a:lnTo>
                          <a:pt x="186" y="5"/>
                        </a:lnTo>
                        <a:lnTo>
                          <a:pt x="187" y="6"/>
                        </a:lnTo>
                        <a:lnTo>
                          <a:pt x="188" y="7"/>
                        </a:lnTo>
                        <a:lnTo>
                          <a:pt x="187" y="9"/>
                        </a:lnTo>
                        <a:lnTo>
                          <a:pt x="188" y="12"/>
                        </a:lnTo>
                        <a:lnTo>
                          <a:pt x="188" y="15"/>
                        </a:lnTo>
                        <a:lnTo>
                          <a:pt x="188" y="18"/>
                        </a:lnTo>
                        <a:lnTo>
                          <a:pt x="188" y="21"/>
                        </a:lnTo>
                        <a:lnTo>
                          <a:pt x="187" y="23"/>
                        </a:lnTo>
                        <a:lnTo>
                          <a:pt x="185" y="24"/>
                        </a:lnTo>
                        <a:lnTo>
                          <a:pt x="182" y="25"/>
                        </a:lnTo>
                        <a:lnTo>
                          <a:pt x="180" y="25"/>
                        </a:lnTo>
                        <a:lnTo>
                          <a:pt x="178" y="25"/>
                        </a:lnTo>
                        <a:lnTo>
                          <a:pt x="175" y="25"/>
                        </a:lnTo>
                        <a:lnTo>
                          <a:pt x="173" y="25"/>
                        </a:lnTo>
                        <a:lnTo>
                          <a:pt x="170" y="25"/>
                        </a:lnTo>
                        <a:lnTo>
                          <a:pt x="167" y="25"/>
                        </a:lnTo>
                        <a:lnTo>
                          <a:pt x="164" y="25"/>
                        </a:lnTo>
                        <a:lnTo>
                          <a:pt x="162" y="25"/>
                        </a:lnTo>
                        <a:lnTo>
                          <a:pt x="159" y="25"/>
                        </a:lnTo>
                        <a:lnTo>
                          <a:pt x="156" y="25"/>
                        </a:lnTo>
                        <a:lnTo>
                          <a:pt x="153" y="25"/>
                        </a:lnTo>
                        <a:lnTo>
                          <a:pt x="151" y="25"/>
                        </a:lnTo>
                        <a:lnTo>
                          <a:pt x="148" y="26"/>
                        </a:lnTo>
                        <a:lnTo>
                          <a:pt x="146" y="27"/>
                        </a:lnTo>
                        <a:lnTo>
                          <a:pt x="144" y="28"/>
                        </a:lnTo>
                        <a:lnTo>
                          <a:pt x="142" y="29"/>
                        </a:lnTo>
                        <a:lnTo>
                          <a:pt x="140" y="30"/>
                        </a:lnTo>
                        <a:lnTo>
                          <a:pt x="138" y="31"/>
                        </a:lnTo>
                        <a:lnTo>
                          <a:pt x="136" y="32"/>
                        </a:lnTo>
                        <a:lnTo>
                          <a:pt x="133" y="33"/>
                        </a:lnTo>
                        <a:lnTo>
                          <a:pt x="131" y="34"/>
                        </a:lnTo>
                        <a:lnTo>
                          <a:pt x="130" y="34"/>
                        </a:lnTo>
                        <a:lnTo>
                          <a:pt x="129" y="35"/>
                        </a:lnTo>
                        <a:lnTo>
                          <a:pt x="123" y="36"/>
                        </a:lnTo>
                        <a:lnTo>
                          <a:pt x="119" y="38"/>
                        </a:lnTo>
                        <a:lnTo>
                          <a:pt x="116" y="40"/>
                        </a:lnTo>
                        <a:lnTo>
                          <a:pt x="115" y="44"/>
                        </a:lnTo>
                        <a:lnTo>
                          <a:pt x="114" y="47"/>
                        </a:lnTo>
                        <a:lnTo>
                          <a:pt x="114" y="51"/>
                        </a:lnTo>
                        <a:lnTo>
                          <a:pt x="113" y="56"/>
                        </a:lnTo>
                        <a:lnTo>
                          <a:pt x="113" y="59"/>
                        </a:lnTo>
                        <a:lnTo>
                          <a:pt x="113" y="62"/>
                        </a:lnTo>
                        <a:lnTo>
                          <a:pt x="113" y="65"/>
                        </a:lnTo>
                        <a:lnTo>
                          <a:pt x="113" y="68"/>
                        </a:lnTo>
                        <a:lnTo>
                          <a:pt x="113" y="71"/>
                        </a:lnTo>
                        <a:lnTo>
                          <a:pt x="114" y="74"/>
                        </a:lnTo>
                        <a:lnTo>
                          <a:pt x="114" y="77"/>
                        </a:lnTo>
                        <a:lnTo>
                          <a:pt x="114" y="80"/>
                        </a:lnTo>
                        <a:lnTo>
                          <a:pt x="115" y="82"/>
                        </a:lnTo>
                        <a:lnTo>
                          <a:pt x="116" y="83"/>
                        </a:lnTo>
                        <a:lnTo>
                          <a:pt x="117" y="84"/>
                        </a:lnTo>
                        <a:lnTo>
                          <a:pt x="117" y="85"/>
                        </a:lnTo>
                        <a:lnTo>
                          <a:pt x="118" y="86"/>
                        </a:lnTo>
                        <a:lnTo>
                          <a:pt x="118" y="87"/>
                        </a:lnTo>
                        <a:lnTo>
                          <a:pt x="118" y="88"/>
                        </a:lnTo>
                        <a:lnTo>
                          <a:pt x="118" y="89"/>
                        </a:lnTo>
                        <a:lnTo>
                          <a:pt x="117" y="91"/>
                        </a:lnTo>
                        <a:lnTo>
                          <a:pt x="117" y="92"/>
                        </a:lnTo>
                        <a:lnTo>
                          <a:pt x="118" y="93"/>
                        </a:lnTo>
                        <a:lnTo>
                          <a:pt x="119" y="95"/>
                        </a:lnTo>
                        <a:lnTo>
                          <a:pt x="120" y="96"/>
                        </a:lnTo>
                        <a:lnTo>
                          <a:pt x="122" y="95"/>
                        </a:lnTo>
                        <a:lnTo>
                          <a:pt x="123" y="95"/>
                        </a:lnTo>
                        <a:lnTo>
                          <a:pt x="124" y="94"/>
                        </a:lnTo>
                        <a:lnTo>
                          <a:pt x="125" y="94"/>
                        </a:lnTo>
                        <a:lnTo>
                          <a:pt x="126" y="93"/>
                        </a:lnTo>
                        <a:lnTo>
                          <a:pt x="128" y="93"/>
                        </a:lnTo>
                        <a:lnTo>
                          <a:pt x="129" y="93"/>
                        </a:lnTo>
                        <a:lnTo>
                          <a:pt x="130" y="92"/>
                        </a:lnTo>
                        <a:lnTo>
                          <a:pt x="132" y="94"/>
                        </a:lnTo>
                        <a:lnTo>
                          <a:pt x="133" y="95"/>
                        </a:lnTo>
                        <a:lnTo>
                          <a:pt x="134" y="97"/>
                        </a:lnTo>
                        <a:lnTo>
                          <a:pt x="136" y="99"/>
                        </a:lnTo>
                        <a:lnTo>
                          <a:pt x="137" y="101"/>
                        </a:lnTo>
                        <a:lnTo>
                          <a:pt x="139" y="103"/>
                        </a:lnTo>
                        <a:lnTo>
                          <a:pt x="140" y="105"/>
                        </a:lnTo>
                        <a:lnTo>
                          <a:pt x="142" y="107"/>
                        </a:lnTo>
                        <a:lnTo>
                          <a:pt x="144" y="109"/>
                        </a:lnTo>
                        <a:lnTo>
                          <a:pt x="146" y="111"/>
                        </a:lnTo>
                        <a:lnTo>
                          <a:pt x="147" y="113"/>
                        </a:lnTo>
                        <a:lnTo>
                          <a:pt x="147" y="115"/>
                        </a:lnTo>
                        <a:lnTo>
                          <a:pt x="146" y="117"/>
                        </a:lnTo>
                        <a:lnTo>
                          <a:pt x="144" y="120"/>
                        </a:lnTo>
                        <a:lnTo>
                          <a:pt x="142" y="122"/>
                        </a:lnTo>
                        <a:lnTo>
                          <a:pt x="140" y="124"/>
                        </a:lnTo>
                        <a:lnTo>
                          <a:pt x="139" y="125"/>
                        </a:lnTo>
                        <a:lnTo>
                          <a:pt x="138" y="125"/>
                        </a:lnTo>
                        <a:lnTo>
                          <a:pt x="137" y="124"/>
                        </a:lnTo>
                        <a:lnTo>
                          <a:pt x="136" y="123"/>
                        </a:lnTo>
                        <a:lnTo>
                          <a:pt x="136" y="121"/>
                        </a:lnTo>
                        <a:lnTo>
                          <a:pt x="135" y="120"/>
                        </a:lnTo>
                        <a:lnTo>
                          <a:pt x="135" y="118"/>
                        </a:lnTo>
                        <a:lnTo>
                          <a:pt x="134" y="118"/>
                        </a:lnTo>
                        <a:lnTo>
                          <a:pt x="134" y="119"/>
                        </a:lnTo>
                        <a:lnTo>
                          <a:pt x="133" y="120"/>
                        </a:lnTo>
                        <a:lnTo>
                          <a:pt x="132" y="122"/>
                        </a:lnTo>
                        <a:lnTo>
                          <a:pt x="132" y="123"/>
                        </a:lnTo>
                        <a:lnTo>
                          <a:pt x="131" y="123"/>
                        </a:lnTo>
                        <a:lnTo>
                          <a:pt x="130" y="124"/>
                        </a:lnTo>
                        <a:lnTo>
                          <a:pt x="128" y="125"/>
                        </a:lnTo>
                        <a:lnTo>
                          <a:pt x="127" y="126"/>
                        </a:lnTo>
                        <a:lnTo>
                          <a:pt x="126" y="127"/>
                        </a:lnTo>
                        <a:lnTo>
                          <a:pt x="124" y="127"/>
                        </a:lnTo>
                        <a:lnTo>
                          <a:pt x="123" y="128"/>
                        </a:lnTo>
                        <a:lnTo>
                          <a:pt x="122" y="127"/>
                        </a:lnTo>
                        <a:lnTo>
                          <a:pt x="123" y="124"/>
                        </a:lnTo>
                        <a:lnTo>
                          <a:pt x="123" y="120"/>
                        </a:lnTo>
                        <a:lnTo>
                          <a:pt x="124" y="117"/>
                        </a:lnTo>
                        <a:lnTo>
                          <a:pt x="124" y="113"/>
                        </a:lnTo>
                        <a:lnTo>
                          <a:pt x="123" y="112"/>
                        </a:lnTo>
                        <a:lnTo>
                          <a:pt x="122" y="112"/>
                        </a:lnTo>
                        <a:lnTo>
                          <a:pt x="121" y="112"/>
                        </a:lnTo>
                        <a:lnTo>
                          <a:pt x="120" y="112"/>
                        </a:lnTo>
                        <a:lnTo>
                          <a:pt x="119" y="112"/>
                        </a:lnTo>
                        <a:lnTo>
                          <a:pt x="117" y="112"/>
                        </a:lnTo>
                        <a:lnTo>
                          <a:pt x="116" y="111"/>
                        </a:lnTo>
                        <a:lnTo>
                          <a:pt x="115" y="111"/>
                        </a:lnTo>
                        <a:lnTo>
                          <a:pt x="114" y="111"/>
                        </a:lnTo>
                        <a:lnTo>
                          <a:pt x="114" y="110"/>
                        </a:lnTo>
                        <a:lnTo>
                          <a:pt x="113" y="109"/>
                        </a:lnTo>
                        <a:lnTo>
                          <a:pt x="113" y="113"/>
                        </a:lnTo>
                        <a:lnTo>
                          <a:pt x="113" y="116"/>
                        </a:lnTo>
                        <a:lnTo>
                          <a:pt x="113" y="119"/>
                        </a:lnTo>
                        <a:lnTo>
                          <a:pt x="112" y="123"/>
                        </a:lnTo>
                        <a:lnTo>
                          <a:pt x="112" y="131"/>
                        </a:lnTo>
                        <a:lnTo>
                          <a:pt x="112" y="139"/>
                        </a:lnTo>
                        <a:lnTo>
                          <a:pt x="112" y="148"/>
                        </a:lnTo>
                        <a:lnTo>
                          <a:pt x="113" y="156"/>
                        </a:lnTo>
                        <a:lnTo>
                          <a:pt x="113" y="165"/>
                        </a:lnTo>
                        <a:lnTo>
                          <a:pt x="113" y="173"/>
                        </a:lnTo>
                        <a:lnTo>
                          <a:pt x="113" y="181"/>
                        </a:lnTo>
                        <a:lnTo>
                          <a:pt x="112" y="189"/>
                        </a:lnTo>
                        <a:lnTo>
                          <a:pt x="112" y="192"/>
                        </a:lnTo>
                        <a:lnTo>
                          <a:pt x="112" y="196"/>
                        </a:lnTo>
                        <a:lnTo>
                          <a:pt x="112" y="201"/>
                        </a:lnTo>
                        <a:lnTo>
                          <a:pt x="112" y="206"/>
                        </a:lnTo>
                        <a:lnTo>
                          <a:pt x="112" y="211"/>
                        </a:lnTo>
                        <a:lnTo>
                          <a:pt x="111" y="214"/>
                        </a:lnTo>
                        <a:lnTo>
                          <a:pt x="110" y="216"/>
                        </a:lnTo>
                        <a:lnTo>
                          <a:pt x="108" y="215"/>
                        </a:lnTo>
                        <a:lnTo>
                          <a:pt x="108" y="214"/>
                        </a:lnTo>
                        <a:lnTo>
                          <a:pt x="107" y="214"/>
                        </a:lnTo>
                        <a:lnTo>
                          <a:pt x="107" y="215"/>
                        </a:lnTo>
                        <a:lnTo>
                          <a:pt x="106" y="216"/>
                        </a:lnTo>
                        <a:lnTo>
                          <a:pt x="105" y="217"/>
                        </a:lnTo>
                        <a:lnTo>
                          <a:pt x="104" y="217"/>
                        </a:lnTo>
                        <a:lnTo>
                          <a:pt x="103" y="218"/>
                        </a:lnTo>
                        <a:lnTo>
                          <a:pt x="102" y="218"/>
                        </a:lnTo>
                        <a:lnTo>
                          <a:pt x="101" y="219"/>
                        </a:lnTo>
                        <a:lnTo>
                          <a:pt x="100" y="218"/>
                        </a:lnTo>
                        <a:lnTo>
                          <a:pt x="99" y="218"/>
                        </a:lnTo>
                        <a:lnTo>
                          <a:pt x="99" y="217"/>
                        </a:lnTo>
                        <a:lnTo>
                          <a:pt x="98" y="216"/>
                        </a:lnTo>
                        <a:lnTo>
                          <a:pt x="97" y="216"/>
                        </a:lnTo>
                        <a:lnTo>
                          <a:pt x="97" y="215"/>
                        </a:lnTo>
                        <a:lnTo>
                          <a:pt x="96" y="216"/>
                        </a:lnTo>
                        <a:lnTo>
                          <a:pt x="94" y="216"/>
                        </a:lnTo>
                        <a:lnTo>
                          <a:pt x="93" y="216"/>
                        </a:lnTo>
                        <a:lnTo>
                          <a:pt x="92" y="215"/>
                        </a:lnTo>
                        <a:lnTo>
                          <a:pt x="91" y="214"/>
                        </a:lnTo>
                        <a:lnTo>
                          <a:pt x="90" y="214"/>
                        </a:lnTo>
                        <a:lnTo>
                          <a:pt x="90" y="213"/>
                        </a:lnTo>
                        <a:lnTo>
                          <a:pt x="88" y="214"/>
                        </a:lnTo>
                        <a:lnTo>
                          <a:pt x="88" y="215"/>
                        </a:lnTo>
                        <a:lnTo>
                          <a:pt x="87" y="216"/>
                        </a:lnTo>
                        <a:lnTo>
                          <a:pt x="86" y="218"/>
                        </a:lnTo>
                        <a:lnTo>
                          <a:pt x="85" y="219"/>
                        </a:lnTo>
                        <a:lnTo>
                          <a:pt x="85" y="220"/>
                        </a:lnTo>
                        <a:lnTo>
                          <a:pt x="84" y="221"/>
                        </a:lnTo>
                        <a:lnTo>
                          <a:pt x="83" y="221"/>
                        </a:lnTo>
                        <a:lnTo>
                          <a:pt x="82" y="210"/>
                        </a:lnTo>
                        <a:lnTo>
                          <a:pt x="82" y="200"/>
                        </a:lnTo>
                        <a:lnTo>
                          <a:pt x="82" y="189"/>
                        </a:lnTo>
                        <a:lnTo>
                          <a:pt x="81"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9" name="Freeform 33"/>
                  <p:cNvSpPr>
                    <a:spLocks/>
                  </p:cNvSpPr>
                  <p:nvPr/>
                </p:nvSpPr>
                <p:spPr bwMode="auto">
                  <a:xfrm>
                    <a:off x="293" y="1910"/>
                    <a:ext cx="25" cy="39"/>
                  </a:xfrm>
                  <a:custGeom>
                    <a:avLst/>
                    <a:gdLst>
                      <a:gd name="T0" fmla="*/ 1 w 25"/>
                      <a:gd name="T1" fmla="*/ 39 h 39"/>
                      <a:gd name="T2" fmla="*/ 1 w 25"/>
                      <a:gd name="T3" fmla="*/ 29 h 39"/>
                      <a:gd name="T4" fmla="*/ 1 w 25"/>
                      <a:gd name="T5" fmla="*/ 19 h 39"/>
                      <a:gd name="T6" fmla="*/ 1 w 25"/>
                      <a:gd name="T7" fmla="*/ 10 h 39"/>
                      <a:gd name="T8" fmla="*/ 0 w 25"/>
                      <a:gd name="T9" fmla="*/ 0 h 39"/>
                      <a:gd name="T10" fmla="*/ 1 w 25"/>
                      <a:gd name="T11" fmla="*/ 0 h 39"/>
                      <a:gd name="T12" fmla="*/ 1 w 25"/>
                      <a:gd name="T13" fmla="*/ 1 h 39"/>
                      <a:gd name="T14" fmla="*/ 1 w 25"/>
                      <a:gd name="T15" fmla="*/ 2 h 39"/>
                      <a:gd name="T16" fmla="*/ 2 w 25"/>
                      <a:gd name="T17" fmla="*/ 3 h 39"/>
                      <a:gd name="T18" fmla="*/ 3 w 25"/>
                      <a:gd name="T19" fmla="*/ 4 h 39"/>
                      <a:gd name="T20" fmla="*/ 3 w 25"/>
                      <a:gd name="T21" fmla="*/ 4 h 39"/>
                      <a:gd name="T22" fmla="*/ 4 w 25"/>
                      <a:gd name="T23" fmla="*/ 4 h 39"/>
                      <a:gd name="T24" fmla="*/ 4 w 25"/>
                      <a:gd name="T25" fmla="*/ 4 h 39"/>
                      <a:gd name="T26" fmla="*/ 4 w 25"/>
                      <a:gd name="T27" fmla="*/ 4 h 39"/>
                      <a:gd name="T28" fmla="*/ 4 w 25"/>
                      <a:gd name="T29" fmla="*/ 4 h 39"/>
                      <a:gd name="T30" fmla="*/ 5 w 25"/>
                      <a:gd name="T31" fmla="*/ 4 h 39"/>
                      <a:gd name="T32" fmla="*/ 5 w 25"/>
                      <a:gd name="T33" fmla="*/ 4 h 39"/>
                      <a:gd name="T34" fmla="*/ 5 w 25"/>
                      <a:gd name="T35" fmla="*/ 4 h 39"/>
                      <a:gd name="T36" fmla="*/ 7 w 25"/>
                      <a:gd name="T37" fmla="*/ 5 h 39"/>
                      <a:gd name="T38" fmla="*/ 9 w 25"/>
                      <a:gd name="T39" fmla="*/ 5 h 39"/>
                      <a:gd name="T40" fmla="*/ 12 w 25"/>
                      <a:gd name="T41" fmla="*/ 5 h 39"/>
                      <a:gd name="T42" fmla="*/ 15 w 25"/>
                      <a:gd name="T43" fmla="*/ 5 h 39"/>
                      <a:gd name="T44" fmla="*/ 19 w 25"/>
                      <a:gd name="T45" fmla="*/ 5 h 39"/>
                      <a:gd name="T46" fmla="*/ 22 w 25"/>
                      <a:gd name="T47" fmla="*/ 4 h 39"/>
                      <a:gd name="T48" fmla="*/ 24 w 25"/>
                      <a:gd name="T49" fmla="*/ 4 h 39"/>
                      <a:gd name="T50" fmla="*/ 25 w 25"/>
                      <a:gd name="T51" fmla="*/ 4 h 39"/>
                      <a:gd name="T52" fmla="*/ 25 w 25"/>
                      <a:gd name="T53" fmla="*/ 10 h 39"/>
                      <a:gd name="T54" fmla="*/ 25 w 25"/>
                      <a:gd name="T55" fmla="*/ 17 h 39"/>
                      <a:gd name="T56" fmla="*/ 25 w 25"/>
                      <a:gd name="T57" fmla="*/ 24 h 39"/>
                      <a:gd name="T58" fmla="*/ 25 w 25"/>
                      <a:gd name="T59" fmla="*/ 31 h 39"/>
                      <a:gd name="T60" fmla="*/ 24 w 25"/>
                      <a:gd name="T61" fmla="*/ 32 h 39"/>
                      <a:gd name="T62" fmla="*/ 23 w 25"/>
                      <a:gd name="T63" fmla="*/ 33 h 39"/>
                      <a:gd name="T64" fmla="*/ 23 w 25"/>
                      <a:gd name="T65" fmla="*/ 34 h 39"/>
                      <a:gd name="T66" fmla="*/ 22 w 25"/>
                      <a:gd name="T67" fmla="*/ 35 h 39"/>
                      <a:gd name="T68" fmla="*/ 22 w 25"/>
                      <a:gd name="T69" fmla="*/ 36 h 39"/>
                      <a:gd name="T70" fmla="*/ 21 w 25"/>
                      <a:gd name="T71" fmla="*/ 36 h 39"/>
                      <a:gd name="T72" fmla="*/ 20 w 25"/>
                      <a:gd name="T73" fmla="*/ 37 h 39"/>
                      <a:gd name="T74" fmla="*/ 18 w 25"/>
                      <a:gd name="T75" fmla="*/ 37 h 39"/>
                      <a:gd name="T76" fmla="*/ 17 w 25"/>
                      <a:gd name="T77" fmla="*/ 36 h 39"/>
                      <a:gd name="T78" fmla="*/ 17 w 25"/>
                      <a:gd name="T79" fmla="*/ 36 h 39"/>
                      <a:gd name="T80" fmla="*/ 16 w 25"/>
                      <a:gd name="T81" fmla="*/ 35 h 39"/>
                      <a:gd name="T82" fmla="*/ 15 w 25"/>
                      <a:gd name="T83" fmla="*/ 35 h 39"/>
                      <a:gd name="T84" fmla="*/ 14 w 25"/>
                      <a:gd name="T85" fmla="*/ 34 h 39"/>
                      <a:gd name="T86" fmla="*/ 13 w 25"/>
                      <a:gd name="T87" fmla="*/ 34 h 39"/>
                      <a:gd name="T88" fmla="*/ 13 w 25"/>
                      <a:gd name="T89" fmla="*/ 34 h 39"/>
                      <a:gd name="T90" fmla="*/ 11 w 25"/>
                      <a:gd name="T91" fmla="*/ 35 h 39"/>
                      <a:gd name="T92" fmla="*/ 9 w 25"/>
                      <a:gd name="T93" fmla="*/ 34 h 39"/>
                      <a:gd name="T94" fmla="*/ 7 w 25"/>
                      <a:gd name="T95" fmla="*/ 33 h 39"/>
                      <a:gd name="T96" fmla="*/ 7 w 25"/>
                      <a:gd name="T97" fmla="*/ 32 h 39"/>
                      <a:gd name="T98" fmla="*/ 6 w 25"/>
                      <a:gd name="T99" fmla="*/ 32 h 39"/>
                      <a:gd name="T100" fmla="*/ 5 w 25"/>
                      <a:gd name="T101" fmla="*/ 33 h 39"/>
                      <a:gd name="T102" fmla="*/ 4 w 25"/>
                      <a:gd name="T103" fmla="*/ 34 h 39"/>
                      <a:gd name="T104" fmla="*/ 3 w 25"/>
                      <a:gd name="T105" fmla="*/ 36 h 39"/>
                      <a:gd name="T106" fmla="*/ 1 w 25"/>
                      <a:gd name="T107" fmla="*/ 39 h 39"/>
                      <a:gd name="T108" fmla="*/ 1 w 25"/>
                      <a:gd name="T109" fmla="*/ 3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9"/>
                      <a:gd name="T167" fmla="*/ 25 w 25"/>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9">
                        <a:moveTo>
                          <a:pt x="1" y="39"/>
                        </a:moveTo>
                        <a:lnTo>
                          <a:pt x="1" y="29"/>
                        </a:lnTo>
                        <a:lnTo>
                          <a:pt x="1" y="19"/>
                        </a:lnTo>
                        <a:lnTo>
                          <a:pt x="1" y="10"/>
                        </a:lnTo>
                        <a:lnTo>
                          <a:pt x="0" y="0"/>
                        </a:lnTo>
                        <a:lnTo>
                          <a:pt x="1" y="0"/>
                        </a:lnTo>
                        <a:lnTo>
                          <a:pt x="1" y="1"/>
                        </a:lnTo>
                        <a:lnTo>
                          <a:pt x="1" y="2"/>
                        </a:lnTo>
                        <a:lnTo>
                          <a:pt x="2" y="3"/>
                        </a:lnTo>
                        <a:lnTo>
                          <a:pt x="3" y="4"/>
                        </a:lnTo>
                        <a:lnTo>
                          <a:pt x="4" y="4"/>
                        </a:lnTo>
                        <a:lnTo>
                          <a:pt x="5" y="4"/>
                        </a:lnTo>
                        <a:lnTo>
                          <a:pt x="7" y="5"/>
                        </a:lnTo>
                        <a:lnTo>
                          <a:pt x="9" y="5"/>
                        </a:lnTo>
                        <a:lnTo>
                          <a:pt x="12" y="5"/>
                        </a:lnTo>
                        <a:lnTo>
                          <a:pt x="15" y="5"/>
                        </a:lnTo>
                        <a:lnTo>
                          <a:pt x="19" y="5"/>
                        </a:lnTo>
                        <a:lnTo>
                          <a:pt x="22" y="4"/>
                        </a:lnTo>
                        <a:lnTo>
                          <a:pt x="24" y="4"/>
                        </a:lnTo>
                        <a:lnTo>
                          <a:pt x="25" y="4"/>
                        </a:lnTo>
                        <a:lnTo>
                          <a:pt x="25" y="10"/>
                        </a:lnTo>
                        <a:lnTo>
                          <a:pt x="25" y="17"/>
                        </a:lnTo>
                        <a:lnTo>
                          <a:pt x="25" y="24"/>
                        </a:lnTo>
                        <a:lnTo>
                          <a:pt x="25" y="31"/>
                        </a:lnTo>
                        <a:lnTo>
                          <a:pt x="24" y="32"/>
                        </a:lnTo>
                        <a:lnTo>
                          <a:pt x="23" y="33"/>
                        </a:lnTo>
                        <a:lnTo>
                          <a:pt x="23" y="34"/>
                        </a:lnTo>
                        <a:lnTo>
                          <a:pt x="22" y="35"/>
                        </a:lnTo>
                        <a:lnTo>
                          <a:pt x="22" y="36"/>
                        </a:lnTo>
                        <a:lnTo>
                          <a:pt x="21" y="36"/>
                        </a:lnTo>
                        <a:lnTo>
                          <a:pt x="20" y="37"/>
                        </a:lnTo>
                        <a:lnTo>
                          <a:pt x="18" y="37"/>
                        </a:lnTo>
                        <a:lnTo>
                          <a:pt x="17" y="36"/>
                        </a:lnTo>
                        <a:lnTo>
                          <a:pt x="16" y="35"/>
                        </a:lnTo>
                        <a:lnTo>
                          <a:pt x="15" y="35"/>
                        </a:lnTo>
                        <a:lnTo>
                          <a:pt x="14" y="34"/>
                        </a:lnTo>
                        <a:lnTo>
                          <a:pt x="13" y="34"/>
                        </a:lnTo>
                        <a:lnTo>
                          <a:pt x="11" y="35"/>
                        </a:lnTo>
                        <a:lnTo>
                          <a:pt x="9" y="34"/>
                        </a:lnTo>
                        <a:lnTo>
                          <a:pt x="7" y="33"/>
                        </a:lnTo>
                        <a:lnTo>
                          <a:pt x="7" y="32"/>
                        </a:lnTo>
                        <a:lnTo>
                          <a:pt x="6" y="32"/>
                        </a:lnTo>
                        <a:lnTo>
                          <a:pt x="5" y="33"/>
                        </a:lnTo>
                        <a:lnTo>
                          <a:pt x="4" y="34"/>
                        </a:lnTo>
                        <a:lnTo>
                          <a:pt x="3" y="36"/>
                        </a:lnTo>
                        <a:lnTo>
                          <a:pt x="1" y="39"/>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0" name="Freeform 34"/>
                  <p:cNvSpPr>
                    <a:spLocks/>
                  </p:cNvSpPr>
                  <p:nvPr/>
                </p:nvSpPr>
                <p:spPr bwMode="auto">
                  <a:xfrm>
                    <a:off x="299" y="1898"/>
                    <a:ext cx="13" cy="16"/>
                  </a:xfrm>
                  <a:custGeom>
                    <a:avLst/>
                    <a:gdLst>
                      <a:gd name="T0" fmla="*/ 2 w 13"/>
                      <a:gd name="T1" fmla="*/ 12 h 16"/>
                      <a:gd name="T2" fmla="*/ 2 w 13"/>
                      <a:gd name="T3" fmla="*/ 12 h 16"/>
                      <a:gd name="T4" fmla="*/ 3 w 13"/>
                      <a:gd name="T5" fmla="*/ 11 h 16"/>
                      <a:gd name="T6" fmla="*/ 5 w 13"/>
                      <a:gd name="T7" fmla="*/ 10 h 16"/>
                      <a:gd name="T8" fmla="*/ 5 w 13"/>
                      <a:gd name="T9" fmla="*/ 10 h 16"/>
                      <a:gd name="T10" fmla="*/ 5 w 13"/>
                      <a:gd name="T11" fmla="*/ 9 h 16"/>
                      <a:gd name="T12" fmla="*/ 6 w 13"/>
                      <a:gd name="T13" fmla="*/ 8 h 16"/>
                      <a:gd name="T14" fmla="*/ 6 w 13"/>
                      <a:gd name="T15" fmla="*/ 7 h 16"/>
                      <a:gd name="T16" fmla="*/ 6 w 13"/>
                      <a:gd name="T17" fmla="*/ 7 h 16"/>
                      <a:gd name="T18" fmla="*/ 6 w 13"/>
                      <a:gd name="T19" fmla="*/ 6 h 16"/>
                      <a:gd name="T20" fmla="*/ 7 w 13"/>
                      <a:gd name="T21" fmla="*/ 5 h 16"/>
                      <a:gd name="T22" fmla="*/ 8 w 13"/>
                      <a:gd name="T23" fmla="*/ 4 h 16"/>
                      <a:gd name="T24" fmla="*/ 9 w 13"/>
                      <a:gd name="T25" fmla="*/ 3 h 16"/>
                      <a:gd name="T26" fmla="*/ 10 w 13"/>
                      <a:gd name="T27" fmla="*/ 2 h 16"/>
                      <a:gd name="T28" fmla="*/ 11 w 13"/>
                      <a:gd name="T29" fmla="*/ 2 h 16"/>
                      <a:gd name="T30" fmla="*/ 11 w 13"/>
                      <a:gd name="T31" fmla="*/ 1 h 16"/>
                      <a:gd name="T32" fmla="*/ 12 w 13"/>
                      <a:gd name="T33" fmla="*/ 0 h 16"/>
                      <a:gd name="T34" fmla="*/ 13 w 13"/>
                      <a:gd name="T35" fmla="*/ 1 h 16"/>
                      <a:gd name="T36" fmla="*/ 13 w 13"/>
                      <a:gd name="T37" fmla="*/ 2 h 16"/>
                      <a:gd name="T38" fmla="*/ 13 w 13"/>
                      <a:gd name="T39" fmla="*/ 4 h 16"/>
                      <a:gd name="T40" fmla="*/ 13 w 13"/>
                      <a:gd name="T41" fmla="*/ 5 h 16"/>
                      <a:gd name="T42" fmla="*/ 12 w 13"/>
                      <a:gd name="T43" fmla="*/ 6 h 16"/>
                      <a:gd name="T44" fmla="*/ 12 w 13"/>
                      <a:gd name="T45" fmla="*/ 6 h 16"/>
                      <a:gd name="T46" fmla="*/ 11 w 13"/>
                      <a:gd name="T47" fmla="*/ 7 h 16"/>
                      <a:gd name="T48" fmla="*/ 10 w 13"/>
                      <a:gd name="T49" fmla="*/ 7 h 16"/>
                      <a:gd name="T50" fmla="*/ 10 w 13"/>
                      <a:gd name="T51" fmla="*/ 9 h 16"/>
                      <a:gd name="T52" fmla="*/ 9 w 13"/>
                      <a:gd name="T53" fmla="*/ 10 h 16"/>
                      <a:gd name="T54" fmla="*/ 8 w 13"/>
                      <a:gd name="T55" fmla="*/ 11 h 16"/>
                      <a:gd name="T56" fmla="*/ 7 w 13"/>
                      <a:gd name="T57" fmla="*/ 13 h 16"/>
                      <a:gd name="T58" fmla="*/ 6 w 13"/>
                      <a:gd name="T59" fmla="*/ 13 h 16"/>
                      <a:gd name="T60" fmla="*/ 5 w 13"/>
                      <a:gd name="T61" fmla="*/ 14 h 16"/>
                      <a:gd name="T62" fmla="*/ 4 w 13"/>
                      <a:gd name="T63" fmla="*/ 14 h 16"/>
                      <a:gd name="T64" fmla="*/ 3 w 13"/>
                      <a:gd name="T65" fmla="*/ 13 h 16"/>
                      <a:gd name="T66" fmla="*/ 2 w 13"/>
                      <a:gd name="T67" fmla="*/ 13 h 16"/>
                      <a:gd name="T68" fmla="*/ 2 w 13"/>
                      <a:gd name="T69" fmla="*/ 13 h 16"/>
                      <a:gd name="T70" fmla="*/ 2 w 13"/>
                      <a:gd name="T71" fmla="*/ 13 h 16"/>
                      <a:gd name="T72" fmla="*/ 1 w 13"/>
                      <a:gd name="T73" fmla="*/ 13 h 16"/>
                      <a:gd name="T74" fmla="*/ 1 w 13"/>
                      <a:gd name="T75" fmla="*/ 14 h 16"/>
                      <a:gd name="T76" fmla="*/ 0 w 13"/>
                      <a:gd name="T77" fmla="*/ 14 h 16"/>
                      <a:gd name="T78" fmla="*/ 1 w 13"/>
                      <a:gd name="T79" fmla="*/ 15 h 16"/>
                      <a:gd name="T80" fmla="*/ 1 w 13"/>
                      <a:gd name="T81" fmla="*/ 15 h 16"/>
                      <a:gd name="T82" fmla="*/ 2 w 13"/>
                      <a:gd name="T83" fmla="*/ 15 h 16"/>
                      <a:gd name="T84" fmla="*/ 2 w 13"/>
                      <a:gd name="T85" fmla="*/ 15 h 16"/>
                      <a:gd name="T86" fmla="*/ 3 w 13"/>
                      <a:gd name="T87" fmla="*/ 15 h 16"/>
                      <a:gd name="T88" fmla="*/ 2 w 13"/>
                      <a:gd name="T89" fmla="*/ 16 h 16"/>
                      <a:gd name="T90" fmla="*/ 1 w 13"/>
                      <a:gd name="T91" fmla="*/ 16 h 16"/>
                      <a:gd name="T92" fmla="*/ 0 w 13"/>
                      <a:gd name="T93" fmla="*/ 15 h 16"/>
                      <a:gd name="T94" fmla="*/ 1 w 13"/>
                      <a:gd name="T95" fmla="*/ 14 h 16"/>
                      <a:gd name="T96" fmla="*/ 2 w 13"/>
                      <a:gd name="T97" fmla="*/ 12 h 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6"/>
                      <a:gd name="T149" fmla="*/ 13 w 13"/>
                      <a:gd name="T150" fmla="*/ 16 h 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6">
                        <a:moveTo>
                          <a:pt x="2" y="12"/>
                        </a:moveTo>
                        <a:lnTo>
                          <a:pt x="2" y="12"/>
                        </a:lnTo>
                        <a:lnTo>
                          <a:pt x="3" y="11"/>
                        </a:lnTo>
                        <a:lnTo>
                          <a:pt x="5" y="10"/>
                        </a:lnTo>
                        <a:lnTo>
                          <a:pt x="5" y="9"/>
                        </a:lnTo>
                        <a:lnTo>
                          <a:pt x="6" y="8"/>
                        </a:lnTo>
                        <a:lnTo>
                          <a:pt x="6" y="7"/>
                        </a:lnTo>
                        <a:lnTo>
                          <a:pt x="6" y="6"/>
                        </a:lnTo>
                        <a:lnTo>
                          <a:pt x="7" y="5"/>
                        </a:lnTo>
                        <a:lnTo>
                          <a:pt x="8" y="4"/>
                        </a:lnTo>
                        <a:lnTo>
                          <a:pt x="9" y="3"/>
                        </a:lnTo>
                        <a:lnTo>
                          <a:pt x="10" y="2"/>
                        </a:lnTo>
                        <a:lnTo>
                          <a:pt x="11" y="2"/>
                        </a:lnTo>
                        <a:lnTo>
                          <a:pt x="11" y="1"/>
                        </a:lnTo>
                        <a:lnTo>
                          <a:pt x="12" y="0"/>
                        </a:lnTo>
                        <a:lnTo>
                          <a:pt x="13" y="1"/>
                        </a:lnTo>
                        <a:lnTo>
                          <a:pt x="13" y="2"/>
                        </a:lnTo>
                        <a:lnTo>
                          <a:pt x="13" y="4"/>
                        </a:lnTo>
                        <a:lnTo>
                          <a:pt x="13" y="5"/>
                        </a:lnTo>
                        <a:lnTo>
                          <a:pt x="12" y="6"/>
                        </a:lnTo>
                        <a:lnTo>
                          <a:pt x="11" y="7"/>
                        </a:lnTo>
                        <a:lnTo>
                          <a:pt x="10" y="7"/>
                        </a:lnTo>
                        <a:lnTo>
                          <a:pt x="10" y="9"/>
                        </a:lnTo>
                        <a:lnTo>
                          <a:pt x="9" y="10"/>
                        </a:lnTo>
                        <a:lnTo>
                          <a:pt x="8" y="11"/>
                        </a:lnTo>
                        <a:lnTo>
                          <a:pt x="7" y="13"/>
                        </a:lnTo>
                        <a:lnTo>
                          <a:pt x="6" y="13"/>
                        </a:lnTo>
                        <a:lnTo>
                          <a:pt x="5" y="14"/>
                        </a:lnTo>
                        <a:lnTo>
                          <a:pt x="4" y="14"/>
                        </a:lnTo>
                        <a:lnTo>
                          <a:pt x="3" y="13"/>
                        </a:lnTo>
                        <a:lnTo>
                          <a:pt x="2" y="13"/>
                        </a:lnTo>
                        <a:lnTo>
                          <a:pt x="1" y="13"/>
                        </a:lnTo>
                        <a:lnTo>
                          <a:pt x="1" y="14"/>
                        </a:lnTo>
                        <a:lnTo>
                          <a:pt x="0" y="14"/>
                        </a:lnTo>
                        <a:lnTo>
                          <a:pt x="1" y="15"/>
                        </a:lnTo>
                        <a:lnTo>
                          <a:pt x="2" y="15"/>
                        </a:lnTo>
                        <a:lnTo>
                          <a:pt x="3" y="15"/>
                        </a:lnTo>
                        <a:lnTo>
                          <a:pt x="2" y="16"/>
                        </a:lnTo>
                        <a:lnTo>
                          <a:pt x="1" y="16"/>
                        </a:lnTo>
                        <a:lnTo>
                          <a:pt x="0" y="15"/>
                        </a:lnTo>
                        <a:lnTo>
                          <a:pt x="1" y="14"/>
                        </a:lnTo>
                        <a:lnTo>
                          <a:pt x="2" y="12"/>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1" name="Freeform 35"/>
                  <p:cNvSpPr>
                    <a:spLocks/>
                  </p:cNvSpPr>
                  <p:nvPr/>
                </p:nvSpPr>
                <p:spPr bwMode="auto">
                  <a:xfrm>
                    <a:off x="308" y="1904"/>
                    <a:ext cx="8" cy="8"/>
                  </a:xfrm>
                  <a:custGeom>
                    <a:avLst/>
                    <a:gdLst>
                      <a:gd name="T0" fmla="*/ 5 w 8"/>
                      <a:gd name="T1" fmla="*/ 8 h 8"/>
                      <a:gd name="T2" fmla="*/ 5 w 8"/>
                      <a:gd name="T3" fmla="*/ 8 h 8"/>
                      <a:gd name="T4" fmla="*/ 4 w 8"/>
                      <a:gd name="T5" fmla="*/ 8 h 8"/>
                      <a:gd name="T6" fmla="*/ 4 w 8"/>
                      <a:gd name="T7" fmla="*/ 8 h 8"/>
                      <a:gd name="T8" fmla="*/ 3 w 8"/>
                      <a:gd name="T9" fmla="*/ 7 h 8"/>
                      <a:gd name="T10" fmla="*/ 2 w 8"/>
                      <a:gd name="T11" fmla="*/ 7 h 8"/>
                      <a:gd name="T12" fmla="*/ 2 w 8"/>
                      <a:gd name="T13" fmla="*/ 7 h 8"/>
                      <a:gd name="T14" fmla="*/ 1 w 8"/>
                      <a:gd name="T15" fmla="*/ 7 h 8"/>
                      <a:gd name="T16" fmla="*/ 0 w 8"/>
                      <a:gd name="T17" fmla="*/ 7 h 8"/>
                      <a:gd name="T18" fmla="*/ 0 w 8"/>
                      <a:gd name="T19" fmla="*/ 7 h 8"/>
                      <a:gd name="T20" fmla="*/ 1 w 8"/>
                      <a:gd name="T21" fmla="*/ 7 h 8"/>
                      <a:gd name="T22" fmla="*/ 1 w 8"/>
                      <a:gd name="T23" fmla="*/ 6 h 8"/>
                      <a:gd name="T24" fmla="*/ 2 w 8"/>
                      <a:gd name="T25" fmla="*/ 5 h 8"/>
                      <a:gd name="T26" fmla="*/ 2 w 8"/>
                      <a:gd name="T27" fmla="*/ 4 h 8"/>
                      <a:gd name="T28" fmla="*/ 3 w 8"/>
                      <a:gd name="T29" fmla="*/ 3 h 8"/>
                      <a:gd name="T30" fmla="*/ 3 w 8"/>
                      <a:gd name="T31" fmla="*/ 2 h 8"/>
                      <a:gd name="T32" fmla="*/ 4 w 8"/>
                      <a:gd name="T33" fmla="*/ 1 h 8"/>
                      <a:gd name="T34" fmla="*/ 5 w 8"/>
                      <a:gd name="T35" fmla="*/ 0 h 8"/>
                      <a:gd name="T36" fmla="*/ 5 w 8"/>
                      <a:gd name="T37" fmla="*/ 0 h 8"/>
                      <a:gd name="T38" fmla="*/ 5 w 8"/>
                      <a:gd name="T39" fmla="*/ 0 h 8"/>
                      <a:gd name="T40" fmla="*/ 5 w 8"/>
                      <a:gd name="T41" fmla="*/ 0 h 8"/>
                      <a:gd name="T42" fmla="*/ 6 w 8"/>
                      <a:gd name="T43" fmla="*/ 0 h 8"/>
                      <a:gd name="T44" fmla="*/ 7 w 8"/>
                      <a:gd name="T45" fmla="*/ 0 h 8"/>
                      <a:gd name="T46" fmla="*/ 7 w 8"/>
                      <a:gd name="T47" fmla="*/ 0 h 8"/>
                      <a:gd name="T48" fmla="*/ 8 w 8"/>
                      <a:gd name="T49" fmla="*/ 0 h 8"/>
                      <a:gd name="T50" fmla="*/ 7 w 8"/>
                      <a:gd name="T51" fmla="*/ 2 h 8"/>
                      <a:gd name="T52" fmla="*/ 7 w 8"/>
                      <a:gd name="T53" fmla="*/ 4 h 8"/>
                      <a:gd name="T54" fmla="*/ 7 w 8"/>
                      <a:gd name="T55" fmla="*/ 6 h 8"/>
                      <a:gd name="T56" fmla="*/ 6 w 8"/>
                      <a:gd name="T57" fmla="*/ 8 h 8"/>
                      <a:gd name="T58" fmla="*/ 6 w 8"/>
                      <a:gd name="T59" fmla="*/ 8 h 8"/>
                      <a:gd name="T60" fmla="*/ 6 w 8"/>
                      <a:gd name="T61" fmla="*/ 8 h 8"/>
                      <a:gd name="T62" fmla="*/ 6 w 8"/>
                      <a:gd name="T63" fmla="*/ 8 h 8"/>
                      <a:gd name="T64" fmla="*/ 5 w 8"/>
                      <a:gd name="T65" fmla="*/ 8 h 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8"/>
                      <a:gd name="T101" fmla="*/ 8 w 8"/>
                      <a:gd name="T102" fmla="*/ 8 h 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8">
                        <a:moveTo>
                          <a:pt x="5" y="8"/>
                        </a:moveTo>
                        <a:lnTo>
                          <a:pt x="5" y="8"/>
                        </a:lnTo>
                        <a:lnTo>
                          <a:pt x="4" y="8"/>
                        </a:lnTo>
                        <a:lnTo>
                          <a:pt x="3" y="7"/>
                        </a:lnTo>
                        <a:lnTo>
                          <a:pt x="2" y="7"/>
                        </a:lnTo>
                        <a:lnTo>
                          <a:pt x="1" y="7"/>
                        </a:lnTo>
                        <a:lnTo>
                          <a:pt x="0" y="7"/>
                        </a:lnTo>
                        <a:lnTo>
                          <a:pt x="1" y="7"/>
                        </a:lnTo>
                        <a:lnTo>
                          <a:pt x="1" y="6"/>
                        </a:lnTo>
                        <a:lnTo>
                          <a:pt x="2" y="5"/>
                        </a:lnTo>
                        <a:lnTo>
                          <a:pt x="2" y="4"/>
                        </a:lnTo>
                        <a:lnTo>
                          <a:pt x="3" y="3"/>
                        </a:lnTo>
                        <a:lnTo>
                          <a:pt x="3" y="2"/>
                        </a:lnTo>
                        <a:lnTo>
                          <a:pt x="4" y="1"/>
                        </a:lnTo>
                        <a:lnTo>
                          <a:pt x="5" y="0"/>
                        </a:lnTo>
                        <a:lnTo>
                          <a:pt x="6" y="0"/>
                        </a:lnTo>
                        <a:lnTo>
                          <a:pt x="7" y="0"/>
                        </a:lnTo>
                        <a:lnTo>
                          <a:pt x="8" y="0"/>
                        </a:lnTo>
                        <a:lnTo>
                          <a:pt x="7" y="2"/>
                        </a:lnTo>
                        <a:lnTo>
                          <a:pt x="7" y="4"/>
                        </a:lnTo>
                        <a:lnTo>
                          <a:pt x="7" y="6"/>
                        </a:lnTo>
                        <a:lnTo>
                          <a:pt x="6" y="8"/>
                        </a:lnTo>
                        <a:lnTo>
                          <a:pt x="5" y="8"/>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2" name="Freeform 36"/>
                  <p:cNvSpPr>
                    <a:spLocks/>
                  </p:cNvSpPr>
                  <p:nvPr/>
                </p:nvSpPr>
                <p:spPr bwMode="auto">
                  <a:xfrm>
                    <a:off x="284" y="1839"/>
                    <a:ext cx="24" cy="74"/>
                  </a:xfrm>
                  <a:custGeom>
                    <a:avLst/>
                    <a:gdLst>
                      <a:gd name="T0" fmla="*/ 11 w 24"/>
                      <a:gd name="T1" fmla="*/ 72 h 74"/>
                      <a:gd name="T2" fmla="*/ 14 w 24"/>
                      <a:gd name="T3" fmla="*/ 72 h 74"/>
                      <a:gd name="T4" fmla="*/ 13 w 24"/>
                      <a:gd name="T5" fmla="*/ 70 h 74"/>
                      <a:gd name="T6" fmla="*/ 13 w 24"/>
                      <a:gd name="T7" fmla="*/ 69 h 74"/>
                      <a:gd name="T8" fmla="*/ 12 w 24"/>
                      <a:gd name="T9" fmla="*/ 67 h 74"/>
                      <a:gd name="T10" fmla="*/ 11 w 24"/>
                      <a:gd name="T11" fmla="*/ 69 h 74"/>
                      <a:gd name="T12" fmla="*/ 10 w 24"/>
                      <a:gd name="T13" fmla="*/ 68 h 74"/>
                      <a:gd name="T14" fmla="*/ 12 w 24"/>
                      <a:gd name="T15" fmla="*/ 65 h 74"/>
                      <a:gd name="T16" fmla="*/ 14 w 24"/>
                      <a:gd name="T17" fmla="*/ 65 h 74"/>
                      <a:gd name="T18" fmla="*/ 17 w 24"/>
                      <a:gd name="T19" fmla="*/ 65 h 74"/>
                      <a:gd name="T20" fmla="*/ 16 w 24"/>
                      <a:gd name="T21" fmla="*/ 62 h 74"/>
                      <a:gd name="T22" fmla="*/ 18 w 24"/>
                      <a:gd name="T23" fmla="*/ 53 h 74"/>
                      <a:gd name="T24" fmla="*/ 12 w 24"/>
                      <a:gd name="T25" fmla="*/ 39 h 74"/>
                      <a:gd name="T26" fmla="*/ 9 w 24"/>
                      <a:gd name="T27" fmla="*/ 24 h 74"/>
                      <a:gd name="T28" fmla="*/ 8 w 24"/>
                      <a:gd name="T29" fmla="*/ 24 h 74"/>
                      <a:gd name="T30" fmla="*/ 8 w 24"/>
                      <a:gd name="T31" fmla="*/ 24 h 74"/>
                      <a:gd name="T32" fmla="*/ 1 w 24"/>
                      <a:gd name="T33" fmla="*/ 16 h 74"/>
                      <a:gd name="T34" fmla="*/ 0 w 24"/>
                      <a:gd name="T35" fmla="*/ 5 h 74"/>
                      <a:gd name="T36" fmla="*/ 3 w 24"/>
                      <a:gd name="T37" fmla="*/ 0 h 74"/>
                      <a:gd name="T38" fmla="*/ 7 w 24"/>
                      <a:gd name="T39" fmla="*/ 0 h 74"/>
                      <a:gd name="T40" fmla="*/ 10 w 24"/>
                      <a:gd name="T41" fmla="*/ 0 h 74"/>
                      <a:gd name="T42" fmla="*/ 10 w 24"/>
                      <a:gd name="T43" fmla="*/ 3 h 74"/>
                      <a:gd name="T44" fmla="*/ 13 w 24"/>
                      <a:gd name="T45" fmla="*/ 5 h 74"/>
                      <a:gd name="T46" fmla="*/ 11 w 24"/>
                      <a:gd name="T47" fmla="*/ 7 h 74"/>
                      <a:gd name="T48" fmla="*/ 11 w 24"/>
                      <a:gd name="T49" fmla="*/ 9 h 74"/>
                      <a:gd name="T50" fmla="*/ 11 w 24"/>
                      <a:gd name="T51" fmla="*/ 12 h 74"/>
                      <a:gd name="T52" fmla="*/ 10 w 24"/>
                      <a:gd name="T53" fmla="*/ 13 h 74"/>
                      <a:gd name="T54" fmla="*/ 13 w 24"/>
                      <a:gd name="T55" fmla="*/ 14 h 74"/>
                      <a:gd name="T56" fmla="*/ 11 w 24"/>
                      <a:gd name="T57" fmla="*/ 17 h 74"/>
                      <a:gd name="T58" fmla="*/ 11 w 24"/>
                      <a:gd name="T59" fmla="*/ 18 h 74"/>
                      <a:gd name="T60" fmla="*/ 12 w 24"/>
                      <a:gd name="T61" fmla="*/ 20 h 74"/>
                      <a:gd name="T62" fmla="*/ 13 w 24"/>
                      <a:gd name="T63" fmla="*/ 26 h 74"/>
                      <a:gd name="T64" fmla="*/ 16 w 24"/>
                      <a:gd name="T65" fmla="*/ 31 h 74"/>
                      <a:gd name="T66" fmla="*/ 17 w 24"/>
                      <a:gd name="T67" fmla="*/ 33 h 74"/>
                      <a:gd name="T68" fmla="*/ 18 w 24"/>
                      <a:gd name="T69" fmla="*/ 33 h 74"/>
                      <a:gd name="T70" fmla="*/ 18 w 24"/>
                      <a:gd name="T71" fmla="*/ 37 h 74"/>
                      <a:gd name="T72" fmla="*/ 20 w 24"/>
                      <a:gd name="T73" fmla="*/ 38 h 74"/>
                      <a:gd name="T74" fmla="*/ 22 w 24"/>
                      <a:gd name="T75" fmla="*/ 44 h 74"/>
                      <a:gd name="T76" fmla="*/ 24 w 24"/>
                      <a:gd name="T77" fmla="*/ 54 h 74"/>
                      <a:gd name="T78" fmla="*/ 23 w 24"/>
                      <a:gd name="T79" fmla="*/ 60 h 74"/>
                      <a:gd name="T80" fmla="*/ 20 w 24"/>
                      <a:gd name="T81" fmla="*/ 65 h 74"/>
                      <a:gd name="T82" fmla="*/ 15 w 24"/>
                      <a:gd name="T83" fmla="*/ 72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
                      <a:gd name="T127" fmla="*/ 0 h 74"/>
                      <a:gd name="T128" fmla="*/ 24 w 24"/>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 h="74">
                        <a:moveTo>
                          <a:pt x="12" y="74"/>
                        </a:moveTo>
                        <a:lnTo>
                          <a:pt x="11" y="73"/>
                        </a:lnTo>
                        <a:lnTo>
                          <a:pt x="11" y="72"/>
                        </a:lnTo>
                        <a:lnTo>
                          <a:pt x="11" y="71"/>
                        </a:lnTo>
                        <a:lnTo>
                          <a:pt x="12" y="72"/>
                        </a:lnTo>
                        <a:lnTo>
                          <a:pt x="14" y="72"/>
                        </a:lnTo>
                        <a:lnTo>
                          <a:pt x="14" y="71"/>
                        </a:lnTo>
                        <a:lnTo>
                          <a:pt x="13" y="70"/>
                        </a:lnTo>
                        <a:lnTo>
                          <a:pt x="11" y="71"/>
                        </a:lnTo>
                        <a:lnTo>
                          <a:pt x="12" y="70"/>
                        </a:lnTo>
                        <a:lnTo>
                          <a:pt x="13" y="69"/>
                        </a:lnTo>
                        <a:lnTo>
                          <a:pt x="13" y="68"/>
                        </a:lnTo>
                        <a:lnTo>
                          <a:pt x="12" y="67"/>
                        </a:lnTo>
                        <a:lnTo>
                          <a:pt x="12" y="68"/>
                        </a:lnTo>
                        <a:lnTo>
                          <a:pt x="12" y="69"/>
                        </a:lnTo>
                        <a:lnTo>
                          <a:pt x="11" y="69"/>
                        </a:lnTo>
                        <a:lnTo>
                          <a:pt x="10" y="69"/>
                        </a:lnTo>
                        <a:lnTo>
                          <a:pt x="10" y="68"/>
                        </a:lnTo>
                        <a:lnTo>
                          <a:pt x="10" y="66"/>
                        </a:lnTo>
                        <a:lnTo>
                          <a:pt x="11" y="66"/>
                        </a:lnTo>
                        <a:lnTo>
                          <a:pt x="12" y="65"/>
                        </a:lnTo>
                        <a:lnTo>
                          <a:pt x="13" y="64"/>
                        </a:lnTo>
                        <a:lnTo>
                          <a:pt x="13" y="63"/>
                        </a:lnTo>
                        <a:lnTo>
                          <a:pt x="14" y="65"/>
                        </a:lnTo>
                        <a:lnTo>
                          <a:pt x="16" y="65"/>
                        </a:lnTo>
                        <a:lnTo>
                          <a:pt x="17" y="65"/>
                        </a:lnTo>
                        <a:lnTo>
                          <a:pt x="17" y="64"/>
                        </a:lnTo>
                        <a:lnTo>
                          <a:pt x="17" y="63"/>
                        </a:lnTo>
                        <a:lnTo>
                          <a:pt x="16" y="62"/>
                        </a:lnTo>
                        <a:lnTo>
                          <a:pt x="15" y="61"/>
                        </a:lnTo>
                        <a:lnTo>
                          <a:pt x="18" y="57"/>
                        </a:lnTo>
                        <a:lnTo>
                          <a:pt x="18" y="53"/>
                        </a:lnTo>
                        <a:lnTo>
                          <a:pt x="17" y="49"/>
                        </a:lnTo>
                        <a:lnTo>
                          <a:pt x="14" y="44"/>
                        </a:lnTo>
                        <a:lnTo>
                          <a:pt x="12" y="39"/>
                        </a:lnTo>
                        <a:lnTo>
                          <a:pt x="10" y="34"/>
                        </a:lnTo>
                        <a:lnTo>
                          <a:pt x="9" y="29"/>
                        </a:lnTo>
                        <a:lnTo>
                          <a:pt x="9" y="24"/>
                        </a:lnTo>
                        <a:lnTo>
                          <a:pt x="8" y="24"/>
                        </a:lnTo>
                        <a:lnTo>
                          <a:pt x="5" y="22"/>
                        </a:lnTo>
                        <a:lnTo>
                          <a:pt x="3" y="20"/>
                        </a:lnTo>
                        <a:lnTo>
                          <a:pt x="1" y="16"/>
                        </a:lnTo>
                        <a:lnTo>
                          <a:pt x="0" y="12"/>
                        </a:lnTo>
                        <a:lnTo>
                          <a:pt x="0" y="8"/>
                        </a:lnTo>
                        <a:lnTo>
                          <a:pt x="0" y="5"/>
                        </a:lnTo>
                        <a:lnTo>
                          <a:pt x="1" y="2"/>
                        </a:lnTo>
                        <a:lnTo>
                          <a:pt x="2" y="0"/>
                        </a:lnTo>
                        <a:lnTo>
                          <a:pt x="3" y="0"/>
                        </a:lnTo>
                        <a:lnTo>
                          <a:pt x="4" y="0"/>
                        </a:lnTo>
                        <a:lnTo>
                          <a:pt x="5" y="0"/>
                        </a:lnTo>
                        <a:lnTo>
                          <a:pt x="7" y="0"/>
                        </a:lnTo>
                        <a:lnTo>
                          <a:pt x="8" y="0"/>
                        </a:lnTo>
                        <a:lnTo>
                          <a:pt x="9" y="0"/>
                        </a:lnTo>
                        <a:lnTo>
                          <a:pt x="10" y="0"/>
                        </a:lnTo>
                        <a:lnTo>
                          <a:pt x="12" y="1"/>
                        </a:lnTo>
                        <a:lnTo>
                          <a:pt x="10" y="2"/>
                        </a:lnTo>
                        <a:lnTo>
                          <a:pt x="10" y="3"/>
                        </a:lnTo>
                        <a:lnTo>
                          <a:pt x="11" y="4"/>
                        </a:lnTo>
                        <a:lnTo>
                          <a:pt x="12" y="5"/>
                        </a:lnTo>
                        <a:lnTo>
                          <a:pt x="13" y="5"/>
                        </a:lnTo>
                        <a:lnTo>
                          <a:pt x="13" y="6"/>
                        </a:lnTo>
                        <a:lnTo>
                          <a:pt x="11" y="7"/>
                        </a:lnTo>
                        <a:lnTo>
                          <a:pt x="10" y="8"/>
                        </a:lnTo>
                        <a:lnTo>
                          <a:pt x="11" y="9"/>
                        </a:lnTo>
                        <a:lnTo>
                          <a:pt x="12" y="10"/>
                        </a:lnTo>
                        <a:lnTo>
                          <a:pt x="11" y="11"/>
                        </a:lnTo>
                        <a:lnTo>
                          <a:pt x="11" y="12"/>
                        </a:lnTo>
                        <a:lnTo>
                          <a:pt x="10" y="12"/>
                        </a:lnTo>
                        <a:lnTo>
                          <a:pt x="10" y="13"/>
                        </a:lnTo>
                        <a:lnTo>
                          <a:pt x="11" y="13"/>
                        </a:lnTo>
                        <a:lnTo>
                          <a:pt x="12" y="14"/>
                        </a:lnTo>
                        <a:lnTo>
                          <a:pt x="13" y="14"/>
                        </a:lnTo>
                        <a:lnTo>
                          <a:pt x="12" y="15"/>
                        </a:lnTo>
                        <a:lnTo>
                          <a:pt x="11" y="16"/>
                        </a:lnTo>
                        <a:lnTo>
                          <a:pt x="11" y="17"/>
                        </a:lnTo>
                        <a:lnTo>
                          <a:pt x="10" y="18"/>
                        </a:lnTo>
                        <a:lnTo>
                          <a:pt x="11" y="18"/>
                        </a:lnTo>
                        <a:lnTo>
                          <a:pt x="12" y="18"/>
                        </a:lnTo>
                        <a:lnTo>
                          <a:pt x="12" y="20"/>
                        </a:lnTo>
                        <a:lnTo>
                          <a:pt x="12" y="22"/>
                        </a:lnTo>
                        <a:lnTo>
                          <a:pt x="12" y="24"/>
                        </a:lnTo>
                        <a:lnTo>
                          <a:pt x="13" y="26"/>
                        </a:lnTo>
                        <a:lnTo>
                          <a:pt x="14" y="27"/>
                        </a:lnTo>
                        <a:lnTo>
                          <a:pt x="15" y="29"/>
                        </a:lnTo>
                        <a:lnTo>
                          <a:pt x="16" y="31"/>
                        </a:lnTo>
                        <a:lnTo>
                          <a:pt x="16" y="33"/>
                        </a:lnTo>
                        <a:lnTo>
                          <a:pt x="16" y="34"/>
                        </a:lnTo>
                        <a:lnTo>
                          <a:pt x="17" y="33"/>
                        </a:lnTo>
                        <a:lnTo>
                          <a:pt x="18" y="32"/>
                        </a:lnTo>
                        <a:lnTo>
                          <a:pt x="18" y="33"/>
                        </a:lnTo>
                        <a:lnTo>
                          <a:pt x="18" y="34"/>
                        </a:lnTo>
                        <a:lnTo>
                          <a:pt x="18" y="36"/>
                        </a:lnTo>
                        <a:lnTo>
                          <a:pt x="18" y="37"/>
                        </a:lnTo>
                        <a:lnTo>
                          <a:pt x="20" y="36"/>
                        </a:lnTo>
                        <a:lnTo>
                          <a:pt x="20" y="37"/>
                        </a:lnTo>
                        <a:lnTo>
                          <a:pt x="20" y="38"/>
                        </a:lnTo>
                        <a:lnTo>
                          <a:pt x="21" y="39"/>
                        </a:lnTo>
                        <a:lnTo>
                          <a:pt x="22" y="41"/>
                        </a:lnTo>
                        <a:lnTo>
                          <a:pt x="22" y="44"/>
                        </a:lnTo>
                        <a:lnTo>
                          <a:pt x="23" y="47"/>
                        </a:lnTo>
                        <a:lnTo>
                          <a:pt x="23" y="51"/>
                        </a:lnTo>
                        <a:lnTo>
                          <a:pt x="24" y="54"/>
                        </a:lnTo>
                        <a:lnTo>
                          <a:pt x="24" y="57"/>
                        </a:lnTo>
                        <a:lnTo>
                          <a:pt x="24" y="59"/>
                        </a:lnTo>
                        <a:lnTo>
                          <a:pt x="23" y="60"/>
                        </a:lnTo>
                        <a:lnTo>
                          <a:pt x="22" y="61"/>
                        </a:lnTo>
                        <a:lnTo>
                          <a:pt x="21" y="63"/>
                        </a:lnTo>
                        <a:lnTo>
                          <a:pt x="20" y="65"/>
                        </a:lnTo>
                        <a:lnTo>
                          <a:pt x="18" y="67"/>
                        </a:lnTo>
                        <a:lnTo>
                          <a:pt x="17" y="70"/>
                        </a:lnTo>
                        <a:lnTo>
                          <a:pt x="15" y="72"/>
                        </a:lnTo>
                        <a:lnTo>
                          <a:pt x="14" y="73"/>
                        </a:lnTo>
                        <a:lnTo>
                          <a:pt x="12" y="7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3" name="Freeform 37"/>
                  <p:cNvSpPr>
                    <a:spLocks/>
                  </p:cNvSpPr>
                  <p:nvPr/>
                </p:nvSpPr>
                <p:spPr bwMode="auto">
                  <a:xfrm>
                    <a:off x="293" y="1899"/>
                    <a:ext cx="3" cy="5"/>
                  </a:xfrm>
                  <a:custGeom>
                    <a:avLst/>
                    <a:gdLst>
                      <a:gd name="T0" fmla="*/ 0 w 3"/>
                      <a:gd name="T1" fmla="*/ 5 h 5"/>
                      <a:gd name="T2" fmla="*/ 0 w 3"/>
                      <a:gd name="T3" fmla="*/ 4 h 5"/>
                      <a:gd name="T4" fmla="*/ 0 w 3"/>
                      <a:gd name="T5" fmla="*/ 2 h 5"/>
                      <a:gd name="T6" fmla="*/ 0 w 3"/>
                      <a:gd name="T7" fmla="*/ 0 h 5"/>
                      <a:gd name="T8" fmla="*/ 1 w 3"/>
                      <a:gd name="T9" fmla="*/ 0 h 5"/>
                      <a:gd name="T10" fmla="*/ 1 w 3"/>
                      <a:gd name="T11" fmla="*/ 0 h 5"/>
                      <a:gd name="T12" fmla="*/ 1 w 3"/>
                      <a:gd name="T13" fmla="*/ 0 h 5"/>
                      <a:gd name="T14" fmla="*/ 3 w 3"/>
                      <a:gd name="T15" fmla="*/ 2 h 5"/>
                      <a:gd name="T16" fmla="*/ 3 w 3"/>
                      <a:gd name="T17" fmla="*/ 2 h 5"/>
                      <a:gd name="T18" fmla="*/ 1 w 3"/>
                      <a:gd name="T19" fmla="*/ 5 h 5"/>
                      <a:gd name="T20" fmla="*/ 0 w 3"/>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5"/>
                      <a:gd name="T35" fmla="*/ 3 w 3"/>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5">
                        <a:moveTo>
                          <a:pt x="0" y="5"/>
                        </a:moveTo>
                        <a:lnTo>
                          <a:pt x="0" y="4"/>
                        </a:lnTo>
                        <a:lnTo>
                          <a:pt x="0" y="2"/>
                        </a:lnTo>
                        <a:lnTo>
                          <a:pt x="0" y="0"/>
                        </a:lnTo>
                        <a:lnTo>
                          <a:pt x="1" y="0"/>
                        </a:lnTo>
                        <a:lnTo>
                          <a:pt x="3" y="2"/>
                        </a:lnTo>
                        <a:lnTo>
                          <a:pt x="1" y="5"/>
                        </a:lnTo>
                        <a:lnTo>
                          <a:pt x="0"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4" name="Freeform 38"/>
                  <p:cNvSpPr>
                    <a:spLocks/>
                  </p:cNvSpPr>
                  <p:nvPr/>
                </p:nvSpPr>
                <p:spPr bwMode="auto">
                  <a:xfrm>
                    <a:off x="295" y="1898"/>
                    <a:ext cx="4" cy="5"/>
                  </a:xfrm>
                  <a:custGeom>
                    <a:avLst/>
                    <a:gdLst>
                      <a:gd name="T0" fmla="*/ 0 w 4"/>
                      <a:gd name="T1" fmla="*/ 0 h 5"/>
                      <a:gd name="T2" fmla="*/ 1 w 4"/>
                      <a:gd name="T3" fmla="*/ 0 h 5"/>
                      <a:gd name="T4" fmla="*/ 1 w 4"/>
                      <a:gd name="T5" fmla="*/ 1 h 5"/>
                      <a:gd name="T6" fmla="*/ 2 w 4"/>
                      <a:gd name="T7" fmla="*/ 1 h 5"/>
                      <a:gd name="T8" fmla="*/ 2 w 4"/>
                      <a:gd name="T9" fmla="*/ 2 h 5"/>
                      <a:gd name="T10" fmla="*/ 3 w 4"/>
                      <a:gd name="T11" fmla="*/ 2 h 5"/>
                      <a:gd name="T12" fmla="*/ 3 w 4"/>
                      <a:gd name="T13" fmla="*/ 3 h 5"/>
                      <a:gd name="T14" fmla="*/ 4 w 4"/>
                      <a:gd name="T15" fmla="*/ 4 h 5"/>
                      <a:gd name="T16" fmla="*/ 4 w 4"/>
                      <a:gd name="T17" fmla="*/ 4 h 5"/>
                      <a:gd name="T18" fmla="*/ 4 w 4"/>
                      <a:gd name="T19" fmla="*/ 5 h 5"/>
                      <a:gd name="T20" fmla="*/ 3 w 4"/>
                      <a:gd name="T21" fmla="*/ 5 h 5"/>
                      <a:gd name="T22" fmla="*/ 2 w 4"/>
                      <a:gd name="T23" fmla="*/ 4 h 5"/>
                      <a:gd name="T24" fmla="*/ 2 w 4"/>
                      <a:gd name="T25" fmla="*/ 3 h 5"/>
                      <a:gd name="T26" fmla="*/ 1 w 4"/>
                      <a:gd name="T27" fmla="*/ 2 h 5"/>
                      <a:gd name="T28" fmla="*/ 0 w 4"/>
                      <a:gd name="T29" fmla="*/ 1 h 5"/>
                      <a:gd name="T30" fmla="*/ 0 w 4"/>
                      <a:gd name="T31" fmla="*/ 0 h 5"/>
                      <a:gd name="T32" fmla="*/ 0 w 4"/>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5"/>
                      <a:gd name="T53" fmla="*/ 4 w 4"/>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5">
                        <a:moveTo>
                          <a:pt x="0" y="0"/>
                        </a:moveTo>
                        <a:lnTo>
                          <a:pt x="1" y="0"/>
                        </a:lnTo>
                        <a:lnTo>
                          <a:pt x="1" y="1"/>
                        </a:lnTo>
                        <a:lnTo>
                          <a:pt x="2" y="1"/>
                        </a:lnTo>
                        <a:lnTo>
                          <a:pt x="2" y="2"/>
                        </a:lnTo>
                        <a:lnTo>
                          <a:pt x="3" y="2"/>
                        </a:lnTo>
                        <a:lnTo>
                          <a:pt x="3" y="3"/>
                        </a:lnTo>
                        <a:lnTo>
                          <a:pt x="4" y="4"/>
                        </a:lnTo>
                        <a:lnTo>
                          <a:pt x="4" y="5"/>
                        </a:lnTo>
                        <a:lnTo>
                          <a:pt x="3" y="5"/>
                        </a:lnTo>
                        <a:lnTo>
                          <a:pt x="2" y="4"/>
                        </a:lnTo>
                        <a:lnTo>
                          <a:pt x="2" y="3"/>
                        </a:lnTo>
                        <a:lnTo>
                          <a:pt x="1"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5" name="Freeform 39"/>
                  <p:cNvSpPr>
                    <a:spLocks/>
                  </p:cNvSpPr>
                  <p:nvPr/>
                </p:nvSpPr>
                <p:spPr bwMode="auto">
                  <a:xfrm>
                    <a:off x="311" y="1840"/>
                    <a:ext cx="7" cy="63"/>
                  </a:xfrm>
                  <a:custGeom>
                    <a:avLst/>
                    <a:gdLst>
                      <a:gd name="T0" fmla="*/ 3 w 7"/>
                      <a:gd name="T1" fmla="*/ 62 h 63"/>
                      <a:gd name="T2" fmla="*/ 2 w 7"/>
                      <a:gd name="T3" fmla="*/ 61 h 63"/>
                      <a:gd name="T4" fmla="*/ 2 w 7"/>
                      <a:gd name="T5" fmla="*/ 59 h 63"/>
                      <a:gd name="T6" fmla="*/ 1 w 7"/>
                      <a:gd name="T7" fmla="*/ 57 h 63"/>
                      <a:gd name="T8" fmla="*/ 1 w 7"/>
                      <a:gd name="T9" fmla="*/ 55 h 63"/>
                      <a:gd name="T10" fmla="*/ 1 w 7"/>
                      <a:gd name="T11" fmla="*/ 55 h 63"/>
                      <a:gd name="T12" fmla="*/ 0 w 7"/>
                      <a:gd name="T13" fmla="*/ 55 h 63"/>
                      <a:gd name="T14" fmla="*/ 0 w 7"/>
                      <a:gd name="T15" fmla="*/ 53 h 63"/>
                      <a:gd name="T16" fmla="*/ 0 w 7"/>
                      <a:gd name="T17" fmla="*/ 52 h 63"/>
                      <a:gd name="T18" fmla="*/ 0 w 7"/>
                      <a:gd name="T19" fmla="*/ 50 h 63"/>
                      <a:gd name="T20" fmla="*/ 0 w 7"/>
                      <a:gd name="T21" fmla="*/ 49 h 63"/>
                      <a:gd name="T22" fmla="*/ 1 w 7"/>
                      <a:gd name="T23" fmla="*/ 49 h 63"/>
                      <a:gd name="T24" fmla="*/ 2 w 7"/>
                      <a:gd name="T25" fmla="*/ 46 h 63"/>
                      <a:gd name="T26" fmla="*/ 2 w 7"/>
                      <a:gd name="T27" fmla="*/ 43 h 63"/>
                      <a:gd name="T28" fmla="*/ 4 w 7"/>
                      <a:gd name="T29" fmla="*/ 40 h 63"/>
                      <a:gd name="T30" fmla="*/ 4 w 7"/>
                      <a:gd name="T31" fmla="*/ 37 h 63"/>
                      <a:gd name="T32" fmla="*/ 5 w 7"/>
                      <a:gd name="T33" fmla="*/ 34 h 63"/>
                      <a:gd name="T34" fmla="*/ 6 w 7"/>
                      <a:gd name="T35" fmla="*/ 32 h 63"/>
                      <a:gd name="T36" fmla="*/ 5 w 7"/>
                      <a:gd name="T37" fmla="*/ 29 h 63"/>
                      <a:gd name="T38" fmla="*/ 5 w 7"/>
                      <a:gd name="T39" fmla="*/ 26 h 63"/>
                      <a:gd name="T40" fmla="*/ 3 w 7"/>
                      <a:gd name="T41" fmla="*/ 23 h 63"/>
                      <a:gd name="T42" fmla="*/ 2 w 7"/>
                      <a:gd name="T43" fmla="*/ 19 h 63"/>
                      <a:gd name="T44" fmla="*/ 2 w 7"/>
                      <a:gd name="T45" fmla="*/ 16 h 63"/>
                      <a:gd name="T46" fmla="*/ 3 w 7"/>
                      <a:gd name="T47" fmla="*/ 13 h 63"/>
                      <a:gd name="T48" fmla="*/ 3 w 7"/>
                      <a:gd name="T49" fmla="*/ 9 h 63"/>
                      <a:gd name="T50" fmla="*/ 4 w 7"/>
                      <a:gd name="T51" fmla="*/ 6 h 63"/>
                      <a:gd name="T52" fmla="*/ 5 w 7"/>
                      <a:gd name="T53" fmla="*/ 3 h 63"/>
                      <a:gd name="T54" fmla="*/ 6 w 7"/>
                      <a:gd name="T55" fmla="*/ 0 h 63"/>
                      <a:gd name="T56" fmla="*/ 7 w 7"/>
                      <a:gd name="T57" fmla="*/ 0 h 63"/>
                      <a:gd name="T58" fmla="*/ 7 w 7"/>
                      <a:gd name="T59" fmla="*/ 1 h 63"/>
                      <a:gd name="T60" fmla="*/ 7 w 7"/>
                      <a:gd name="T61" fmla="*/ 2 h 63"/>
                      <a:gd name="T62" fmla="*/ 7 w 7"/>
                      <a:gd name="T63" fmla="*/ 2 h 63"/>
                      <a:gd name="T64" fmla="*/ 7 w 7"/>
                      <a:gd name="T65" fmla="*/ 17 h 63"/>
                      <a:gd name="T66" fmla="*/ 7 w 7"/>
                      <a:gd name="T67" fmla="*/ 32 h 63"/>
                      <a:gd name="T68" fmla="*/ 6 w 7"/>
                      <a:gd name="T69" fmla="*/ 48 h 63"/>
                      <a:gd name="T70" fmla="*/ 7 w 7"/>
                      <a:gd name="T71" fmla="*/ 62 h 63"/>
                      <a:gd name="T72" fmla="*/ 6 w 7"/>
                      <a:gd name="T73" fmla="*/ 62 h 63"/>
                      <a:gd name="T74" fmla="*/ 6 w 7"/>
                      <a:gd name="T75" fmla="*/ 62 h 63"/>
                      <a:gd name="T76" fmla="*/ 5 w 7"/>
                      <a:gd name="T77" fmla="*/ 63 h 63"/>
                      <a:gd name="T78" fmla="*/ 5 w 7"/>
                      <a:gd name="T79" fmla="*/ 63 h 63"/>
                      <a:gd name="T80" fmla="*/ 4 w 7"/>
                      <a:gd name="T81" fmla="*/ 63 h 63"/>
                      <a:gd name="T82" fmla="*/ 4 w 7"/>
                      <a:gd name="T83" fmla="*/ 63 h 63"/>
                      <a:gd name="T84" fmla="*/ 3 w 7"/>
                      <a:gd name="T85" fmla="*/ 63 h 63"/>
                      <a:gd name="T86" fmla="*/ 3 w 7"/>
                      <a:gd name="T87" fmla="*/ 62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
                      <a:gd name="T133" fmla="*/ 0 h 63"/>
                      <a:gd name="T134" fmla="*/ 7 w 7"/>
                      <a:gd name="T135" fmla="*/ 63 h 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 h="63">
                        <a:moveTo>
                          <a:pt x="3" y="62"/>
                        </a:moveTo>
                        <a:lnTo>
                          <a:pt x="2" y="61"/>
                        </a:lnTo>
                        <a:lnTo>
                          <a:pt x="2" y="59"/>
                        </a:lnTo>
                        <a:lnTo>
                          <a:pt x="1" y="57"/>
                        </a:lnTo>
                        <a:lnTo>
                          <a:pt x="1" y="55"/>
                        </a:lnTo>
                        <a:lnTo>
                          <a:pt x="0" y="55"/>
                        </a:lnTo>
                        <a:lnTo>
                          <a:pt x="0" y="53"/>
                        </a:lnTo>
                        <a:lnTo>
                          <a:pt x="0" y="52"/>
                        </a:lnTo>
                        <a:lnTo>
                          <a:pt x="0" y="50"/>
                        </a:lnTo>
                        <a:lnTo>
                          <a:pt x="0" y="49"/>
                        </a:lnTo>
                        <a:lnTo>
                          <a:pt x="1" y="49"/>
                        </a:lnTo>
                        <a:lnTo>
                          <a:pt x="2" y="46"/>
                        </a:lnTo>
                        <a:lnTo>
                          <a:pt x="2" y="43"/>
                        </a:lnTo>
                        <a:lnTo>
                          <a:pt x="4" y="40"/>
                        </a:lnTo>
                        <a:lnTo>
                          <a:pt x="4" y="37"/>
                        </a:lnTo>
                        <a:lnTo>
                          <a:pt x="5" y="34"/>
                        </a:lnTo>
                        <a:lnTo>
                          <a:pt x="6" y="32"/>
                        </a:lnTo>
                        <a:lnTo>
                          <a:pt x="5" y="29"/>
                        </a:lnTo>
                        <a:lnTo>
                          <a:pt x="5" y="26"/>
                        </a:lnTo>
                        <a:lnTo>
                          <a:pt x="3" y="23"/>
                        </a:lnTo>
                        <a:lnTo>
                          <a:pt x="2" y="19"/>
                        </a:lnTo>
                        <a:lnTo>
                          <a:pt x="2" y="16"/>
                        </a:lnTo>
                        <a:lnTo>
                          <a:pt x="3" y="13"/>
                        </a:lnTo>
                        <a:lnTo>
                          <a:pt x="3" y="9"/>
                        </a:lnTo>
                        <a:lnTo>
                          <a:pt x="4" y="6"/>
                        </a:lnTo>
                        <a:lnTo>
                          <a:pt x="5" y="3"/>
                        </a:lnTo>
                        <a:lnTo>
                          <a:pt x="6" y="0"/>
                        </a:lnTo>
                        <a:lnTo>
                          <a:pt x="7" y="0"/>
                        </a:lnTo>
                        <a:lnTo>
                          <a:pt x="7" y="1"/>
                        </a:lnTo>
                        <a:lnTo>
                          <a:pt x="7" y="2"/>
                        </a:lnTo>
                        <a:lnTo>
                          <a:pt x="7" y="17"/>
                        </a:lnTo>
                        <a:lnTo>
                          <a:pt x="7" y="32"/>
                        </a:lnTo>
                        <a:lnTo>
                          <a:pt x="6" y="48"/>
                        </a:lnTo>
                        <a:lnTo>
                          <a:pt x="7" y="62"/>
                        </a:lnTo>
                        <a:lnTo>
                          <a:pt x="6" y="62"/>
                        </a:lnTo>
                        <a:lnTo>
                          <a:pt x="5" y="63"/>
                        </a:lnTo>
                        <a:lnTo>
                          <a:pt x="4" y="63"/>
                        </a:lnTo>
                        <a:lnTo>
                          <a:pt x="3" y="63"/>
                        </a:lnTo>
                        <a:lnTo>
                          <a:pt x="3" y="62"/>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6" name="Freeform 40"/>
                  <p:cNvSpPr>
                    <a:spLocks/>
                  </p:cNvSpPr>
                  <p:nvPr/>
                </p:nvSpPr>
                <p:spPr bwMode="auto">
                  <a:xfrm>
                    <a:off x="293" y="1878"/>
                    <a:ext cx="7" cy="21"/>
                  </a:xfrm>
                  <a:custGeom>
                    <a:avLst/>
                    <a:gdLst>
                      <a:gd name="T0" fmla="*/ 5 w 7"/>
                      <a:gd name="T1" fmla="*/ 21 h 21"/>
                      <a:gd name="T2" fmla="*/ 4 w 7"/>
                      <a:gd name="T3" fmla="*/ 20 h 21"/>
                      <a:gd name="T4" fmla="*/ 4 w 7"/>
                      <a:gd name="T5" fmla="*/ 19 h 21"/>
                      <a:gd name="T6" fmla="*/ 4 w 7"/>
                      <a:gd name="T7" fmla="*/ 18 h 21"/>
                      <a:gd name="T8" fmla="*/ 3 w 7"/>
                      <a:gd name="T9" fmla="*/ 18 h 21"/>
                      <a:gd name="T10" fmla="*/ 3 w 7"/>
                      <a:gd name="T11" fmla="*/ 17 h 21"/>
                      <a:gd name="T12" fmla="*/ 2 w 7"/>
                      <a:gd name="T13" fmla="*/ 17 h 21"/>
                      <a:gd name="T14" fmla="*/ 1 w 7"/>
                      <a:gd name="T15" fmla="*/ 17 h 21"/>
                      <a:gd name="T16" fmla="*/ 0 w 7"/>
                      <a:gd name="T17" fmla="*/ 17 h 21"/>
                      <a:gd name="T18" fmla="*/ 0 w 7"/>
                      <a:gd name="T19" fmla="*/ 13 h 21"/>
                      <a:gd name="T20" fmla="*/ 0 w 7"/>
                      <a:gd name="T21" fmla="*/ 8 h 21"/>
                      <a:gd name="T22" fmla="*/ 1 w 7"/>
                      <a:gd name="T23" fmla="*/ 4 h 21"/>
                      <a:gd name="T24" fmla="*/ 1 w 7"/>
                      <a:gd name="T25" fmla="*/ 0 h 21"/>
                      <a:gd name="T26" fmla="*/ 2 w 7"/>
                      <a:gd name="T27" fmla="*/ 2 h 21"/>
                      <a:gd name="T28" fmla="*/ 3 w 7"/>
                      <a:gd name="T29" fmla="*/ 4 h 21"/>
                      <a:gd name="T30" fmla="*/ 4 w 7"/>
                      <a:gd name="T31" fmla="*/ 7 h 21"/>
                      <a:gd name="T32" fmla="*/ 6 w 7"/>
                      <a:gd name="T33" fmla="*/ 10 h 21"/>
                      <a:gd name="T34" fmla="*/ 7 w 7"/>
                      <a:gd name="T35" fmla="*/ 13 h 21"/>
                      <a:gd name="T36" fmla="*/ 7 w 7"/>
                      <a:gd name="T37" fmla="*/ 16 h 21"/>
                      <a:gd name="T38" fmla="*/ 7 w 7"/>
                      <a:gd name="T39" fmla="*/ 18 h 21"/>
                      <a:gd name="T40" fmla="*/ 6 w 7"/>
                      <a:gd name="T41" fmla="*/ 21 h 21"/>
                      <a:gd name="T42" fmla="*/ 5 w 7"/>
                      <a:gd name="T43" fmla="*/ 21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21"/>
                      <a:gd name="T68" fmla="*/ 7 w 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21">
                        <a:moveTo>
                          <a:pt x="5" y="21"/>
                        </a:moveTo>
                        <a:lnTo>
                          <a:pt x="4" y="20"/>
                        </a:lnTo>
                        <a:lnTo>
                          <a:pt x="4" y="19"/>
                        </a:lnTo>
                        <a:lnTo>
                          <a:pt x="4" y="18"/>
                        </a:lnTo>
                        <a:lnTo>
                          <a:pt x="3" y="18"/>
                        </a:lnTo>
                        <a:lnTo>
                          <a:pt x="3" y="17"/>
                        </a:lnTo>
                        <a:lnTo>
                          <a:pt x="2" y="17"/>
                        </a:lnTo>
                        <a:lnTo>
                          <a:pt x="1" y="17"/>
                        </a:lnTo>
                        <a:lnTo>
                          <a:pt x="0" y="17"/>
                        </a:lnTo>
                        <a:lnTo>
                          <a:pt x="0" y="13"/>
                        </a:lnTo>
                        <a:lnTo>
                          <a:pt x="0" y="8"/>
                        </a:lnTo>
                        <a:lnTo>
                          <a:pt x="1" y="4"/>
                        </a:lnTo>
                        <a:lnTo>
                          <a:pt x="1" y="0"/>
                        </a:lnTo>
                        <a:lnTo>
                          <a:pt x="2" y="2"/>
                        </a:lnTo>
                        <a:lnTo>
                          <a:pt x="3" y="4"/>
                        </a:lnTo>
                        <a:lnTo>
                          <a:pt x="4" y="7"/>
                        </a:lnTo>
                        <a:lnTo>
                          <a:pt x="6" y="10"/>
                        </a:lnTo>
                        <a:lnTo>
                          <a:pt x="7" y="13"/>
                        </a:lnTo>
                        <a:lnTo>
                          <a:pt x="7" y="16"/>
                        </a:lnTo>
                        <a:lnTo>
                          <a:pt x="7" y="18"/>
                        </a:lnTo>
                        <a:lnTo>
                          <a:pt x="6" y="21"/>
                        </a:lnTo>
                        <a:lnTo>
                          <a:pt x="5" y="21"/>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7" name="Freeform 41"/>
                  <p:cNvSpPr>
                    <a:spLocks/>
                  </p:cNvSpPr>
                  <p:nvPr/>
                </p:nvSpPr>
                <p:spPr bwMode="auto">
                  <a:xfrm>
                    <a:off x="293" y="1897"/>
                    <a:ext cx="2" cy="1"/>
                  </a:xfrm>
                  <a:custGeom>
                    <a:avLst/>
                    <a:gdLst>
                      <a:gd name="T0" fmla="*/ 0 w 2"/>
                      <a:gd name="T1" fmla="*/ 1 h 1"/>
                      <a:gd name="T2" fmla="*/ 1 w 2"/>
                      <a:gd name="T3" fmla="*/ 0 h 1"/>
                      <a:gd name="T4" fmla="*/ 1 w 2"/>
                      <a:gd name="T5" fmla="*/ 0 h 1"/>
                      <a:gd name="T6" fmla="*/ 1 w 2"/>
                      <a:gd name="T7" fmla="*/ 0 h 1"/>
                      <a:gd name="T8" fmla="*/ 1 w 2"/>
                      <a:gd name="T9" fmla="*/ 0 h 1"/>
                      <a:gd name="T10" fmla="*/ 2 w 2"/>
                      <a:gd name="T11" fmla="*/ 0 h 1"/>
                      <a:gd name="T12" fmla="*/ 2 w 2"/>
                      <a:gd name="T13" fmla="*/ 1 h 1"/>
                      <a:gd name="T14" fmla="*/ 1 w 2"/>
                      <a:gd name="T15" fmla="*/ 1 h 1"/>
                      <a:gd name="T16" fmla="*/ 0 w 2"/>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
                      <a:gd name="T29" fmla="*/ 2 w 2"/>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
                        <a:moveTo>
                          <a:pt x="0" y="1"/>
                        </a:moveTo>
                        <a:lnTo>
                          <a:pt x="1" y="0"/>
                        </a:lnTo>
                        <a:lnTo>
                          <a:pt x="2" y="0"/>
                        </a:lnTo>
                        <a:lnTo>
                          <a:pt x="2" y="1"/>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8" name="Freeform 42"/>
                  <p:cNvSpPr>
                    <a:spLocks/>
                  </p:cNvSpPr>
                  <p:nvPr/>
                </p:nvSpPr>
                <p:spPr bwMode="auto">
                  <a:xfrm>
                    <a:off x="299" y="1834"/>
                    <a:ext cx="16" cy="56"/>
                  </a:xfrm>
                  <a:custGeom>
                    <a:avLst/>
                    <a:gdLst>
                      <a:gd name="T0" fmla="*/ 10 w 16"/>
                      <a:gd name="T1" fmla="*/ 54 h 56"/>
                      <a:gd name="T2" fmla="*/ 9 w 16"/>
                      <a:gd name="T3" fmla="*/ 49 h 56"/>
                      <a:gd name="T4" fmla="*/ 8 w 16"/>
                      <a:gd name="T5" fmla="*/ 37 h 56"/>
                      <a:gd name="T6" fmla="*/ 8 w 16"/>
                      <a:gd name="T7" fmla="*/ 30 h 56"/>
                      <a:gd name="T8" fmla="*/ 7 w 16"/>
                      <a:gd name="T9" fmla="*/ 27 h 56"/>
                      <a:gd name="T10" fmla="*/ 4 w 16"/>
                      <a:gd name="T11" fmla="*/ 24 h 56"/>
                      <a:gd name="T12" fmla="*/ 4 w 16"/>
                      <a:gd name="T13" fmla="*/ 22 h 56"/>
                      <a:gd name="T14" fmla="*/ 7 w 16"/>
                      <a:gd name="T15" fmla="*/ 21 h 56"/>
                      <a:gd name="T16" fmla="*/ 7 w 16"/>
                      <a:gd name="T17" fmla="*/ 21 h 56"/>
                      <a:gd name="T18" fmla="*/ 5 w 16"/>
                      <a:gd name="T19" fmla="*/ 21 h 56"/>
                      <a:gd name="T20" fmla="*/ 4 w 16"/>
                      <a:gd name="T21" fmla="*/ 21 h 56"/>
                      <a:gd name="T22" fmla="*/ 3 w 16"/>
                      <a:gd name="T23" fmla="*/ 17 h 56"/>
                      <a:gd name="T24" fmla="*/ 1 w 16"/>
                      <a:gd name="T25" fmla="*/ 9 h 56"/>
                      <a:gd name="T26" fmla="*/ 3 w 16"/>
                      <a:gd name="T27" fmla="*/ 5 h 56"/>
                      <a:gd name="T28" fmla="*/ 7 w 16"/>
                      <a:gd name="T29" fmla="*/ 3 h 56"/>
                      <a:gd name="T30" fmla="*/ 10 w 16"/>
                      <a:gd name="T31" fmla="*/ 2 h 56"/>
                      <a:gd name="T32" fmla="*/ 14 w 16"/>
                      <a:gd name="T33" fmla="*/ 0 h 56"/>
                      <a:gd name="T34" fmla="*/ 15 w 16"/>
                      <a:gd name="T35" fmla="*/ 0 h 56"/>
                      <a:gd name="T36" fmla="*/ 14 w 16"/>
                      <a:gd name="T37" fmla="*/ 2 h 56"/>
                      <a:gd name="T38" fmla="*/ 13 w 16"/>
                      <a:gd name="T39" fmla="*/ 3 h 56"/>
                      <a:gd name="T40" fmla="*/ 14 w 16"/>
                      <a:gd name="T41" fmla="*/ 3 h 56"/>
                      <a:gd name="T42" fmla="*/ 15 w 16"/>
                      <a:gd name="T43" fmla="*/ 2 h 56"/>
                      <a:gd name="T44" fmla="*/ 16 w 16"/>
                      <a:gd name="T45" fmla="*/ 2 h 56"/>
                      <a:gd name="T46" fmla="*/ 16 w 16"/>
                      <a:gd name="T47" fmla="*/ 2 h 56"/>
                      <a:gd name="T48" fmla="*/ 16 w 16"/>
                      <a:gd name="T49" fmla="*/ 2 h 56"/>
                      <a:gd name="T50" fmla="*/ 15 w 16"/>
                      <a:gd name="T51" fmla="*/ 3 h 56"/>
                      <a:gd name="T52" fmla="*/ 13 w 16"/>
                      <a:gd name="T53" fmla="*/ 5 h 56"/>
                      <a:gd name="T54" fmla="*/ 12 w 16"/>
                      <a:gd name="T55" fmla="*/ 6 h 56"/>
                      <a:gd name="T56" fmla="*/ 13 w 16"/>
                      <a:gd name="T57" fmla="*/ 7 h 56"/>
                      <a:gd name="T58" fmla="*/ 15 w 16"/>
                      <a:gd name="T59" fmla="*/ 7 h 56"/>
                      <a:gd name="T60" fmla="*/ 13 w 16"/>
                      <a:gd name="T61" fmla="*/ 8 h 56"/>
                      <a:gd name="T62" fmla="*/ 12 w 16"/>
                      <a:gd name="T63" fmla="*/ 10 h 56"/>
                      <a:gd name="T64" fmla="*/ 13 w 16"/>
                      <a:gd name="T65" fmla="*/ 10 h 56"/>
                      <a:gd name="T66" fmla="*/ 14 w 16"/>
                      <a:gd name="T67" fmla="*/ 10 h 56"/>
                      <a:gd name="T68" fmla="*/ 12 w 16"/>
                      <a:gd name="T69" fmla="*/ 13 h 56"/>
                      <a:gd name="T70" fmla="*/ 10 w 16"/>
                      <a:gd name="T71" fmla="*/ 17 h 56"/>
                      <a:gd name="T72" fmla="*/ 10 w 16"/>
                      <a:gd name="T73" fmla="*/ 19 h 56"/>
                      <a:gd name="T74" fmla="*/ 11 w 16"/>
                      <a:gd name="T75" fmla="*/ 19 h 56"/>
                      <a:gd name="T76" fmla="*/ 10 w 16"/>
                      <a:gd name="T77" fmla="*/ 22 h 56"/>
                      <a:gd name="T78" fmla="*/ 11 w 16"/>
                      <a:gd name="T79" fmla="*/ 25 h 56"/>
                      <a:gd name="T80" fmla="*/ 12 w 16"/>
                      <a:gd name="T81" fmla="*/ 32 h 56"/>
                      <a:gd name="T82" fmla="*/ 13 w 16"/>
                      <a:gd name="T83" fmla="*/ 33 h 56"/>
                      <a:gd name="T84" fmla="*/ 13 w 16"/>
                      <a:gd name="T85" fmla="*/ 33 h 56"/>
                      <a:gd name="T86" fmla="*/ 14 w 16"/>
                      <a:gd name="T87" fmla="*/ 34 h 56"/>
                      <a:gd name="T88" fmla="*/ 13 w 16"/>
                      <a:gd name="T89" fmla="*/ 36 h 56"/>
                      <a:gd name="T90" fmla="*/ 14 w 16"/>
                      <a:gd name="T91" fmla="*/ 38 h 56"/>
                      <a:gd name="T92" fmla="*/ 13 w 16"/>
                      <a:gd name="T93" fmla="*/ 44 h 56"/>
                      <a:gd name="T94" fmla="*/ 12 w 16"/>
                      <a:gd name="T95" fmla="*/ 50 h 56"/>
                      <a:gd name="T96" fmla="*/ 11 w 16"/>
                      <a:gd name="T97" fmla="*/ 55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56"/>
                      <a:gd name="T149" fmla="*/ 16 w 16"/>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56">
                        <a:moveTo>
                          <a:pt x="10" y="56"/>
                        </a:moveTo>
                        <a:lnTo>
                          <a:pt x="10" y="54"/>
                        </a:lnTo>
                        <a:lnTo>
                          <a:pt x="9" y="49"/>
                        </a:lnTo>
                        <a:lnTo>
                          <a:pt x="9" y="43"/>
                        </a:lnTo>
                        <a:lnTo>
                          <a:pt x="8" y="37"/>
                        </a:lnTo>
                        <a:lnTo>
                          <a:pt x="7" y="32"/>
                        </a:lnTo>
                        <a:lnTo>
                          <a:pt x="8" y="30"/>
                        </a:lnTo>
                        <a:lnTo>
                          <a:pt x="8" y="28"/>
                        </a:lnTo>
                        <a:lnTo>
                          <a:pt x="7" y="27"/>
                        </a:lnTo>
                        <a:lnTo>
                          <a:pt x="5" y="25"/>
                        </a:lnTo>
                        <a:lnTo>
                          <a:pt x="4" y="24"/>
                        </a:lnTo>
                        <a:lnTo>
                          <a:pt x="4" y="23"/>
                        </a:lnTo>
                        <a:lnTo>
                          <a:pt x="4" y="22"/>
                        </a:lnTo>
                        <a:lnTo>
                          <a:pt x="7" y="22"/>
                        </a:lnTo>
                        <a:lnTo>
                          <a:pt x="7" y="21"/>
                        </a:lnTo>
                        <a:lnTo>
                          <a:pt x="6" y="21"/>
                        </a:lnTo>
                        <a:lnTo>
                          <a:pt x="5" y="21"/>
                        </a:lnTo>
                        <a:lnTo>
                          <a:pt x="4" y="21"/>
                        </a:lnTo>
                        <a:lnTo>
                          <a:pt x="3" y="17"/>
                        </a:lnTo>
                        <a:lnTo>
                          <a:pt x="1" y="13"/>
                        </a:lnTo>
                        <a:lnTo>
                          <a:pt x="1" y="9"/>
                        </a:lnTo>
                        <a:lnTo>
                          <a:pt x="0" y="5"/>
                        </a:lnTo>
                        <a:lnTo>
                          <a:pt x="3" y="5"/>
                        </a:lnTo>
                        <a:lnTo>
                          <a:pt x="5" y="4"/>
                        </a:lnTo>
                        <a:lnTo>
                          <a:pt x="7" y="3"/>
                        </a:lnTo>
                        <a:lnTo>
                          <a:pt x="8" y="3"/>
                        </a:lnTo>
                        <a:lnTo>
                          <a:pt x="10" y="2"/>
                        </a:lnTo>
                        <a:lnTo>
                          <a:pt x="12" y="1"/>
                        </a:lnTo>
                        <a:lnTo>
                          <a:pt x="14" y="0"/>
                        </a:lnTo>
                        <a:lnTo>
                          <a:pt x="16" y="0"/>
                        </a:lnTo>
                        <a:lnTo>
                          <a:pt x="15" y="0"/>
                        </a:lnTo>
                        <a:lnTo>
                          <a:pt x="14" y="1"/>
                        </a:lnTo>
                        <a:lnTo>
                          <a:pt x="14" y="2"/>
                        </a:lnTo>
                        <a:lnTo>
                          <a:pt x="13" y="2"/>
                        </a:lnTo>
                        <a:lnTo>
                          <a:pt x="13" y="3"/>
                        </a:lnTo>
                        <a:lnTo>
                          <a:pt x="14" y="3"/>
                        </a:lnTo>
                        <a:lnTo>
                          <a:pt x="15" y="2"/>
                        </a:lnTo>
                        <a:lnTo>
                          <a:pt x="16" y="2"/>
                        </a:lnTo>
                        <a:lnTo>
                          <a:pt x="15" y="3"/>
                        </a:lnTo>
                        <a:lnTo>
                          <a:pt x="14" y="4"/>
                        </a:lnTo>
                        <a:lnTo>
                          <a:pt x="13" y="5"/>
                        </a:lnTo>
                        <a:lnTo>
                          <a:pt x="13" y="6"/>
                        </a:lnTo>
                        <a:lnTo>
                          <a:pt x="12" y="6"/>
                        </a:lnTo>
                        <a:lnTo>
                          <a:pt x="12" y="7"/>
                        </a:lnTo>
                        <a:lnTo>
                          <a:pt x="13" y="7"/>
                        </a:lnTo>
                        <a:lnTo>
                          <a:pt x="15" y="6"/>
                        </a:lnTo>
                        <a:lnTo>
                          <a:pt x="15" y="7"/>
                        </a:lnTo>
                        <a:lnTo>
                          <a:pt x="14" y="7"/>
                        </a:lnTo>
                        <a:lnTo>
                          <a:pt x="13" y="8"/>
                        </a:lnTo>
                        <a:lnTo>
                          <a:pt x="13" y="9"/>
                        </a:lnTo>
                        <a:lnTo>
                          <a:pt x="12" y="10"/>
                        </a:lnTo>
                        <a:lnTo>
                          <a:pt x="13" y="10"/>
                        </a:lnTo>
                        <a:lnTo>
                          <a:pt x="14" y="10"/>
                        </a:lnTo>
                        <a:lnTo>
                          <a:pt x="13" y="12"/>
                        </a:lnTo>
                        <a:lnTo>
                          <a:pt x="12" y="13"/>
                        </a:lnTo>
                        <a:lnTo>
                          <a:pt x="11" y="15"/>
                        </a:lnTo>
                        <a:lnTo>
                          <a:pt x="10" y="17"/>
                        </a:lnTo>
                        <a:lnTo>
                          <a:pt x="10" y="18"/>
                        </a:lnTo>
                        <a:lnTo>
                          <a:pt x="10" y="19"/>
                        </a:lnTo>
                        <a:lnTo>
                          <a:pt x="11" y="18"/>
                        </a:lnTo>
                        <a:lnTo>
                          <a:pt x="11" y="19"/>
                        </a:lnTo>
                        <a:lnTo>
                          <a:pt x="10" y="21"/>
                        </a:lnTo>
                        <a:lnTo>
                          <a:pt x="10" y="22"/>
                        </a:lnTo>
                        <a:lnTo>
                          <a:pt x="11" y="22"/>
                        </a:lnTo>
                        <a:lnTo>
                          <a:pt x="11" y="25"/>
                        </a:lnTo>
                        <a:lnTo>
                          <a:pt x="11" y="29"/>
                        </a:lnTo>
                        <a:lnTo>
                          <a:pt x="12" y="32"/>
                        </a:lnTo>
                        <a:lnTo>
                          <a:pt x="13" y="32"/>
                        </a:lnTo>
                        <a:lnTo>
                          <a:pt x="13" y="33"/>
                        </a:lnTo>
                        <a:lnTo>
                          <a:pt x="13" y="34"/>
                        </a:lnTo>
                        <a:lnTo>
                          <a:pt x="13" y="33"/>
                        </a:lnTo>
                        <a:lnTo>
                          <a:pt x="14" y="33"/>
                        </a:lnTo>
                        <a:lnTo>
                          <a:pt x="14" y="34"/>
                        </a:lnTo>
                        <a:lnTo>
                          <a:pt x="13" y="35"/>
                        </a:lnTo>
                        <a:lnTo>
                          <a:pt x="13" y="36"/>
                        </a:lnTo>
                        <a:lnTo>
                          <a:pt x="14" y="36"/>
                        </a:lnTo>
                        <a:lnTo>
                          <a:pt x="14" y="38"/>
                        </a:lnTo>
                        <a:lnTo>
                          <a:pt x="14" y="41"/>
                        </a:lnTo>
                        <a:lnTo>
                          <a:pt x="13" y="44"/>
                        </a:lnTo>
                        <a:lnTo>
                          <a:pt x="13" y="47"/>
                        </a:lnTo>
                        <a:lnTo>
                          <a:pt x="12" y="50"/>
                        </a:lnTo>
                        <a:lnTo>
                          <a:pt x="11" y="53"/>
                        </a:lnTo>
                        <a:lnTo>
                          <a:pt x="11" y="55"/>
                        </a:lnTo>
                        <a:lnTo>
                          <a:pt x="10" y="56"/>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09" name="Freeform 43"/>
                  <p:cNvSpPr>
                    <a:spLocks/>
                  </p:cNvSpPr>
                  <p:nvPr/>
                </p:nvSpPr>
                <p:spPr bwMode="auto">
                  <a:xfrm>
                    <a:off x="298" y="1854"/>
                    <a:ext cx="5" cy="15"/>
                  </a:xfrm>
                  <a:custGeom>
                    <a:avLst/>
                    <a:gdLst>
                      <a:gd name="T0" fmla="*/ 5 w 5"/>
                      <a:gd name="T1" fmla="*/ 15 h 15"/>
                      <a:gd name="T2" fmla="*/ 3 w 5"/>
                      <a:gd name="T3" fmla="*/ 13 h 15"/>
                      <a:gd name="T4" fmla="*/ 2 w 5"/>
                      <a:gd name="T5" fmla="*/ 11 h 15"/>
                      <a:gd name="T6" fmla="*/ 1 w 5"/>
                      <a:gd name="T7" fmla="*/ 10 h 15"/>
                      <a:gd name="T8" fmla="*/ 0 w 5"/>
                      <a:gd name="T9" fmla="*/ 8 h 15"/>
                      <a:gd name="T10" fmla="*/ 0 w 5"/>
                      <a:gd name="T11" fmla="*/ 6 h 15"/>
                      <a:gd name="T12" fmla="*/ 0 w 5"/>
                      <a:gd name="T13" fmla="*/ 4 h 15"/>
                      <a:gd name="T14" fmla="*/ 1 w 5"/>
                      <a:gd name="T15" fmla="*/ 2 h 15"/>
                      <a:gd name="T16" fmla="*/ 2 w 5"/>
                      <a:gd name="T17" fmla="*/ 0 h 15"/>
                      <a:gd name="T18" fmla="*/ 2 w 5"/>
                      <a:gd name="T19" fmla="*/ 1 h 15"/>
                      <a:gd name="T20" fmla="*/ 2 w 5"/>
                      <a:gd name="T21" fmla="*/ 3 h 15"/>
                      <a:gd name="T22" fmla="*/ 2 w 5"/>
                      <a:gd name="T23" fmla="*/ 4 h 15"/>
                      <a:gd name="T24" fmla="*/ 2 w 5"/>
                      <a:gd name="T25" fmla="*/ 6 h 15"/>
                      <a:gd name="T26" fmla="*/ 2 w 5"/>
                      <a:gd name="T27" fmla="*/ 7 h 15"/>
                      <a:gd name="T28" fmla="*/ 2 w 5"/>
                      <a:gd name="T29" fmla="*/ 8 h 15"/>
                      <a:gd name="T30" fmla="*/ 3 w 5"/>
                      <a:gd name="T31" fmla="*/ 9 h 15"/>
                      <a:gd name="T32" fmla="*/ 5 w 5"/>
                      <a:gd name="T33" fmla="*/ 11 h 15"/>
                      <a:gd name="T34" fmla="*/ 5 w 5"/>
                      <a:gd name="T35" fmla="*/ 11 h 15"/>
                      <a:gd name="T36" fmla="*/ 5 w 5"/>
                      <a:gd name="T37" fmla="*/ 12 h 15"/>
                      <a:gd name="T38" fmla="*/ 5 w 5"/>
                      <a:gd name="T39" fmla="*/ 12 h 15"/>
                      <a:gd name="T40" fmla="*/ 5 w 5"/>
                      <a:gd name="T41" fmla="*/ 13 h 15"/>
                      <a:gd name="T42" fmla="*/ 5 w 5"/>
                      <a:gd name="T43" fmla="*/ 13 h 15"/>
                      <a:gd name="T44" fmla="*/ 5 w 5"/>
                      <a:gd name="T45" fmla="*/ 14 h 15"/>
                      <a:gd name="T46" fmla="*/ 5 w 5"/>
                      <a:gd name="T47" fmla="*/ 14 h 15"/>
                      <a:gd name="T48" fmla="*/ 5 w 5"/>
                      <a:gd name="T49" fmla="*/ 15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15"/>
                      <a:gd name="T77" fmla="*/ 5 w 5"/>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15">
                        <a:moveTo>
                          <a:pt x="5" y="15"/>
                        </a:moveTo>
                        <a:lnTo>
                          <a:pt x="3" y="13"/>
                        </a:lnTo>
                        <a:lnTo>
                          <a:pt x="2" y="11"/>
                        </a:lnTo>
                        <a:lnTo>
                          <a:pt x="1" y="10"/>
                        </a:lnTo>
                        <a:lnTo>
                          <a:pt x="0" y="8"/>
                        </a:lnTo>
                        <a:lnTo>
                          <a:pt x="0" y="6"/>
                        </a:lnTo>
                        <a:lnTo>
                          <a:pt x="0" y="4"/>
                        </a:lnTo>
                        <a:lnTo>
                          <a:pt x="1" y="2"/>
                        </a:lnTo>
                        <a:lnTo>
                          <a:pt x="2" y="0"/>
                        </a:lnTo>
                        <a:lnTo>
                          <a:pt x="2" y="1"/>
                        </a:lnTo>
                        <a:lnTo>
                          <a:pt x="2" y="3"/>
                        </a:lnTo>
                        <a:lnTo>
                          <a:pt x="2" y="4"/>
                        </a:lnTo>
                        <a:lnTo>
                          <a:pt x="2" y="6"/>
                        </a:lnTo>
                        <a:lnTo>
                          <a:pt x="2" y="7"/>
                        </a:lnTo>
                        <a:lnTo>
                          <a:pt x="2" y="8"/>
                        </a:lnTo>
                        <a:lnTo>
                          <a:pt x="3" y="9"/>
                        </a:lnTo>
                        <a:lnTo>
                          <a:pt x="5" y="11"/>
                        </a:lnTo>
                        <a:lnTo>
                          <a:pt x="5" y="12"/>
                        </a:lnTo>
                        <a:lnTo>
                          <a:pt x="5" y="13"/>
                        </a:lnTo>
                        <a:lnTo>
                          <a:pt x="5" y="14"/>
                        </a:lnTo>
                        <a:lnTo>
                          <a:pt x="5" y="1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0" name="Freeform 44"/>
                  <p:cNvSpPr>
                    <a:spLocks/>
                  </p:cNvSpPr>
                  <p:nvPr/>
                </p:nvSpPr>
                <p:spPr bwMode="auto">
                  <a:xfrm>
                    <a:off x="285" y="1854"/>
                    <a:ext cx="5" cy="2"/>
                  </a:xfrm>
                  <a:custGeom>
                    <a:avLst/>
                    <a:gdLst>
                      <a:gd name="T0" fmla="*/ 2 w 5"/>
                      <a:gd name="T1" fmla="*/ 2 h 2"/>
                      <a:gd name="T2" fmla="*/ 2 w 5"/>
                      <a:gd name="T3" fmla="*/ 2 h 2"/>
                      <a:gd name="T4" fmla="*/ 1 w 5"/>
                      <a:gd name="T5" fmla="*/ 2 h 2"/>
                      <a:gd name="T6" fmla="*/ 1 w 5"/>
                      <a:gd name="T7" fmla="*/ 2 h 2"/>
                      <a:gd name="T8" fmla="*/ 1 w 5"/>
                      <a:gd name="T9" fmla="*/ 2 h 2"/>
                      <a:gd name="T10" fmla="*/ 1 w 5"/>
                      <a:gd name="T11" fmla="*/ 2 h 2"/>
                      <a:gd name="T12" fmla="*/ 0 w 5"/>
                      <a:gd name="T13" fmla="*/ 2 h 2"/>
                      <a:gd name="T14" fmla="*/ 0 w 5"/>
                      <a:gd name="T15" fmla="*/ 1 h 2"/>
                      <a:gd name="T16" fmla="*/ 0 w 5"/>
                      <a:gd name="T17" fmla="*/ 1 h 2"/>
                      <a:gd name="T18" fmla="*/ 0 w 5"/>
                      <a:gd name="T19" fmla="*/ 1 h 2"/>
                      <a:gd name="T20" fmla="*/ 0 w 5"/>
                      <a:gd name="T21" fmla="*/ 1 h 2"/>
                      <a:gd name="T22" fmla="*/ 0 w 5"/>
                      <a:gd name="T23" fmla="*/ 1 h 2"/>
                      <a:gd name="T24" fmla="*/ 0 w 5"/>
                      <a:gd name="T25" fmla="*/ 1 h 2"/>
                      <a:gd name="T26" fmla="*/ 0 w 5"/>
                      <a:gd name="T27" fmla="*/ 1 h 2"/>
                      <a:gd name="T28" fmla="*/ 1 w 5"/>
                      <a:gd name="T29" fmla="*/ 0 h 2"/>
                      <a:gd name="T30" fmla="*/ 1 w 5"/>
                      <a:gd name="T31" fmla="*/ 0 h 2"/>
                      <a:gd name="T32" fmla="*/ 2 w 5"/>
                      <a:gd name="T33" fmla="*/ 0 h 2"/>
                      <a:gd name="T34" fmla="*/ 3 w 5"/>
                      <a:gd name="T35" fmla="*/ 0 h 2"/>
                      <a:gd name="T36" fmla="*/ 3 w 5"/>
                      <a:gd name="T37" fmla="*/ 0 h 2"/>
                      <a:gd name="T38" fmla="*/ 3 w 5"/>
                      <a:gd name="T39" fmla="*/ 0 h 2"/>
                      <a:gd name="T40" fmla="*/ 4 w 5"/>
                      <a:gd name="T41" fmla="*/ 0 h 2"/>
                      <a:gd name="T42" fmla="*/ 4 w 5"/>
                      <a:gd name="T43" fmla="*/ 0 h 2"/>
                      <a:gd name="T44" fmla="*/ 5 w 5"/>
                      <a:gd name="T45" fmla="*/ 0 h 2"/>
                      <a:gd name="T46" fmla="*/ 5 w 5"/>
                      <a:gd name="T47" fmla="*/ 0 h 2"/>
                      <a:gd name="T48" fmla="*/ 5 w 5"/>
                      <a:gd name="T49" fmla="*/ 0 h 2"/>
                      <a:gd name="T50" fmla="*/ 5 w 5"/>
                      <a:gd name="T51" fmla="*/ 0 h 2"/>
                      <a:gd name="T52" fmla="*/ 5 w 5"/>
                      <a:gd name="T53" fmla="*/ 0 h 2"/>
                      <a:gd name="T54" fmla="*/ 5 w 5"/>
                      <a:gd name="T55" fmla="*/ 0 h 2"/>
                      <a:gd name="T56" fmla="*/ 5 w 5"/>
                      <a:gd name="T57" fmla="*/ 1 h 2"/>
                      <a:gd name="T58" fmla="*/ 5 w 5"/>
                      <a:gd name="T59" fmla="*/ 1 h 2"/>
                      <a:gd name="T60" fmla="*/ 4 w 5"/>
                      <a:gd name="T61" fmla="*/ 1 h 2"/>
                      <a:gd name="T62" fmla="*/ 3 w 5"/>
                      <a:gd name="T63" fmla="*/ 1 h 2"/>
                      <a:gd name="T64" fmla="*/ 3 w 5"/>
                      <a:gd name="T65" fmla="*/ 2 h 2"/>
                      <a:gd name="T66" fmla="*/ 2 w 5"/>
                      <a:gd name="T67" fmla="*/ 2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
                      <a:gd name="T103" fmla="*/ 0 h 2"/>
                      <a:gd name="T104" fmla="*/ 5 w 5"/>
                      <a:gd name="T105" fmla="*/ 2 h 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 h="2">
                        <a:moveTo>
                          <a:pt x="2" y="2"/>
                        </a:moveTo>
                        <a:lnTo>
                          <a:pt x="2" y="2"/>
                        </a:lnTo>
                        <a:lnTo>
                          <a:pt x="1" y="2"/>
                        </a:lnTo>
                        <a:lnTo>
                          <a:pt x="0" y="2"/>
                        </a:lnTo>
                        <a:lnTo>
                          <a:pt x="0" y="1"/>
                        </a:lnTo>
                        <a:lnTo>
                          <a:pt x="1" y="0"/>
                        </a:lnTo>
                        <a:lnTo>
                          <a:pt x="2" y="0"/>
                        </a:lnTo>
                        <a:lnTo>
                          <a:pt x="3" y="0"/>
                        </a:lnTo>
                        <a:lnTo>
                          <a:pt x="4" y="0"/>
                        </a:lnTo>
                        <a:lnTo>
                          <a:pt x="5" y="0"/>
                        </a:lnTo>
                        <a:lnTo>
                          <a:pt x="5" y="1"/>
                        </a:lnTo>
                        <a:lnTo>
                          <a:pt x="4" y="1"/>
                        </a:lnTo>
                        <a:lnTo>
                          <a:pt x="3" y="1"/>
                        </a:lnTo>
                        <a:lnTo>
                          <a:pt x="3"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1" name="Freeform 45"/>
                  <p:cNvSpPr>
                    <a:spLocks/>
                  </p:cNvSpPr>
                  <p:nvPr/>
                </p:nvSpPr>
                <p:spPr bwMode="auto">
                  <a:xfrm>
                    <a:off x="324" y="1824"/>
                    <a:ext cx="23" cy="30"/>
                  </a:xfrm>
                  <a:custGeom>
                    <a:avLst/>
                    <a:gdLst>
                      <a:gd name="T0" fmla="*/ 12 w 23"/>
                      <a:gd name="T1" fmla="*/ 24 h 30"/>
                      <a:gd name="T2" fmla="*/ 13 w 23"/>
                      <a:gd name="T3" fmla="*/ 11 h 30"/>
                      <a:gd name="T4" fmla="*/ 9 w 23"/>
                      <a:gd name="T5" fmla="*/ 5 h 30"/>
                      <a:gd name="T6" fmla="*/ 5 w 23"/>
                      <a:gd name="T7" fmla="*/ 6 h 30"/>
                      <a:gd name="T8" fmla="*/ 2 w 23"/>
                      <a:gd name="T9" fmla="*/ 5 h 30"/>
                      <a:gd name="T10" fmla="*/ 0 w 23"/>
                      <a:gd name="T11" fmla="*/ 1 h 30"/>
                      <a:gd name="T12" fmla="*/ 1 w 23"/>
                      <a:gd name="T13" fmla="*/ 0 h 30"/>
                      <a:gd name="T14" fmla="*/ 6 w 23"/>
                      <a:gd name="T15" fmla="*/ 3 h 30"/>
                      <a:gd name="T16" fmla="*/ 9 w 23"/>
                      <a:gd name="T17" fmla="*/ 2 h 30"/>
                      <a:gd name="T18" fmla="*/ 12 w 23"/>
                      <a:gd name="T19" fmla="*/ 2 h 30"/>
                      <a:gd name="T20" fmla="*/ 11 w 23"/>
                      <a:gd name="T21" fmla="*/ 5 h 30"/>
                      <a:gd name="T22" fmla="*/ 14 w 23"/>
                      <a:gd name="T23" fmla="*/ 3 h 30"/>
                      <a:gd name="T24" fmla="*/ 14 w 23"/>
                      <a:gd name="T25" fmla="*/ 3 h 30"/>
                      <a:gd name="T26" fmla="*/ 13 w 23"/>
                      <a:gd name="T27" fmla="*/ 5 h 30"/>
                      <a:gd name="T28" fmla="*/ 14 w 23"/>
                      <a:gd name="T29" fmla="*/ 5 h 30"/>
                      <a:gd name="T30" fmla="*/ 16 w 23"/>
                      <a:gd name="T31" fmla="*/ 4 h 30"/>
                      <a:gd name="T32" fmla="*/ 16 w 23"/>
                      <a:gd name="T33" fmla="*/ 4 h 30"/>
                      <a:gd name="T34" fmla="*/ 15 w 23"/>
                      <a:gd name="T35" fmla="*/ 5 h 30"/>
                      <a:gd name="T36" fmla="*/ 15 w 23"/>
                      <a:gd name="T37" fmla="*/ 7 h 30"/>
                      <a:gd name="T38" fmla="*/ 15 w 23"/>
                      <a:gd name="T39" fmla="*/ 7 h 30"/>
                      <a:gd name="T40" fmla="*/ 17 w 23"/>
                      <a:gd name="T41" fmla="*/ 7 h 30"/>
                      <a:gd name="T42" fmla="*/ 18 w 23"/>
                      <a:gd name="T43" fmla="*/ 7 h 30"/>
                      <a:gd name="T44" fmla="*/ 17 w 23"/>
                      <a:gd name="T45" fmla="*/ 7 h 30"/>
                      <a:gd name="T46" fmla="*/ 15 w 23"/>
                      <a:gd name="T47" fmla="*/ 9 h 30"/>
                      <a:gd name="T48" fmla="*/ 15 w 23"/>
                      <a:gd name="T49" fmla="*/ 10 h 30"/>
                      <a:gd name="T50" fmla="*/ 15 w 23"/>
                      <a:gd name="T51" fmla="*/ 10 h 30"/>
                      <a:gd name="T52" fmla="*/ 17 w 23"/>
                      <a:gd name="T53" fmla="*/ 9 h 30"/>
                      <a:gd name="T54" fmla="*/ 18 w 23"/>
                      <a:gd name="T55" fmla="*/ 9 h 30"/>
                      <a:gd name="T56" fmla="*/ 19 w 23"/>
                      <a:gd name="T57" fmla="*/ 9 h 30"/>
                      <a:gd name="T58" fmla="*/ 19 w 23"/>
                      <a:gd name="T59" fmla="*/ 10 h 30"/>
                      <a:gd name="T60" fmla="*/ 16 w 23"/>
                      <a:gd name="T61" fmla="*/ 11 h 30"/>
                      <a:gd name="T62" fmla="*/ 16 w 23"/>
                      <a:gd name="T63" fmla="*/ 12 h 30"/>
                      <a:gd name="T64" fmla="*/ 18 w 23"/>
                      <a:gd name="T65" fmla="*/ 12 h 30"/>
                      <a:gd name="T66" fmla="*/ 20 w 23"/>
                      <a:gd name="T67" fmla="*/ 11 h 30"/>
                      <a:gd name="T68" fmla="*/ 20 w 23"/>
                      <a:gd name="T69" fmla="*/ 12 h 30"/>
                      <a:gd name="T70" fmla="*/ 19 w 23"/>
                      <a:gd name="T71" fmla="*/ 12 h 30"/>
                      <a:gd name="T72" fmla="*/ 17 w 23"/>
                      <a:gd name="T73" fmla="*/ 13 h 30"/>
                      <a:gd name="T74" fmla="*/ 16 w 23"/>
                      <a:gd name="T75" fmla="*/ 13 h 30"/>
                      <a:gd name="T76" fmla="*/ 16 w 23"/>
                      <a:gd name="T77" fmla="*/ 14 h 30"/>
                      <a:gd name="T78" fmla="*/ 16 w 23"/>
                      <a:gd name="T79" fmla="*/ 14 h 30"/>
                      <a:gd name="T80" fmla="*/ 16 w 23"/>
                      <a:gd name="T81" fmla="*/ 14 h 30"/>
                      <a:gd name="T82" fmla="*/ 17 w 23"/>
                      <a:gd name="T83" fmla="*/ 14 h 30"/>
                      <a:gd name="T84" fmla="*/ 20 w 23"/>
                      <a:gd name="T85" fmla="*/ 14 h 30"/>
                      <a:gd name="T86" fmla="*/ 20 w 23"/>
                      <a:gd name="T87" fmla="*/ 15 h 30"/>
                      <a:gd name="T88" fmla="*/ 18 w 23"/>
                      <a:gd name="T89" fmla="*/ 15 h 30"/>
                      <a:gd name="T90" fmla="*/ 17 w 23"/>
                      <a:gd name="T91" fmla="*/ 15 h 30"/>
                      <a:gd name="T92" fmla="*/ 17 w 23"/>
                      <a:gd name="T93" fmla="*/ 16 h 30"/>
                      <a:gd name="T94" fmla="*/ 17 w 23"/>
                      <a:gd name="T95" fmla="*/ 16 h 30"/>
                      <a:gd name="T96" fmla="*/ 18 w 23"/>
                      <a:gd name="T97" fmla="*/ 16 h 30"/>
                      <a:gd name="T98" fmla="*/ 21 w 23"/>
                      <a:gd name="T99" fmla="*/ 17 h 30"/>
                      <a:gd name="T100" fmla="*/ 22 w 23"/>
                      <a:gd name="T101" fmla="*/ 17 h 30"/>
                      <a:gd name="T102" fmla="*/ 20 w 23"/>
                      <a:gd name="T103" fmla="*/ 17 h 30"/>
                      <a:gd name="T104" fmla="*/ 18 w 23"/>
                      <a:gd name="T105" fmla="*/ 17 h 30"/>
                      <a:gd name="T106" fmla="*/ 17 w 23"/>
                      <a:gd name="T107" fmla="*/ 18 h 30"/>
                      <a:gd name="T108" fmla="*/ 19 w 23"/>
                      <a:gd name="T109" fmla="*/ 18 h 30"/>
                      <a:gd name="T110" fmla="*/ 21 w 23"/>
                      <a:gd name="T111" fmla="*/ 19 h 30"/>
                      <a:gd name="T112" fmla="*/ 23 w 23"/>
                      <a:gd name="T113" fmla="*/ 19 h 30"/>
                      <a:gd name="T114" fmla="*/ 21 w 23"/>
                      <a:gd name="T115" fmla="*/ 20 h 30"/>
                      <a:gd name="T116" fmla="*/ 20 w 23"/>
                      <a:gd name="T117" fmla="*/ 20 h 30"/>
                      <a:gd name="T118" fmla="*/ 21 w 23"/>
                      <a:gd name="T119" fmla="*/ 21 h 30"/>
                      <a:gd name="T120" fmla="*/ 23 w 23"/>
                      <a:gd name="T121" fmla="*/ 21 h 30"/>
                      <a:gd name="T122" fmla="*/ 16 w 23"/>
                      <a:gd name="T123" fmla="*/ 23 h 30"/>
                      <a:gd name="T124" fmla="*/ 13 w 23"/>
                      <a:gd name="T125" fmla="*/ 26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
                      <a:gd name="T190" fmla="*/ 0 h 30"/>
                      <a:gd name="T191" fmla="*/ 23 w 23"/>
                      <a:gd name="T192" fmla="*/ 30 h 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 h="30">
                        <a:moveTo>
                          <a:pt x="11" y="30"/>
                        </a:moveTo>
                        <a:lnTo>
                          <a:pt x="11" y="27"/>
                        </a:lnTo>
                        <a:lnTo>
                          <a:pt x="12" y="24"/>
                        </a:lnTo>
                        <a:lnTo>
                          <a:pt x="13" y="19"/>
                        </a:lnTo>
                        <a:lnTo>
                          <a:pt x="13" y="15"/>
                        </a:lnTo>
                        <a:lnTo>
                          <a:pt x="13" y="11"/>
                        </a:lnTo>
                        <a:lnTo>
                          <a:pt x="13" y="7"/>
                        </a:lnTo>
                        <a:lnTo>
                          <a:pt x="12" y="5"/>
                        </a:lnTo>
                        <a:lnTo>
                          <a:pt x="9" y="5"/>
                        </a:lnTo>
                        <a:lnTo>
                          <a:pt x="8" y="6"/>
                        </a:lnTo>
                        <a:lnTo>
                          <a:pt x="6" y="6"/>
                        </a:lnTo>
                        <a:lnTo>
                          <a:pt x="5" y="6"/>
                        </a:lnTo>
                        <a:lnTo>
                          <a:pt x="4" y="6"/>
                        </a:lnTo>
                        <a:lnTo>
                          <a:pt x="3" y="5"/>
                        </a:lnTo>
                        <a:lnTo>
                          <a:pt x="2" y="5"/>
                        </a:lnTo>
                        <a:lnTo>
                          <a:pt x="1" y="3"/>
                        </a:lnTo>
                        <a:lnTo>
                          <a:pt x="0" y="1"/>
                        </a:lnTo>
                        <a:lnTo>
                          <a:pt x="1" y="1"/>
                        </a:lnTo>
                        <a:lnTo>
                          <a:pt x="1" y="0"/>
                        </a:lnTo>
                        <a:lnTo>
                          <a:pt x="3" y="2"/>
                        </a:lnTo>
                        <a:lnTo>
                          <a:pt x="5" y="3"/>
                        </a:lnTo>
                        <a:lnTo>
                          <a:pt x="6" y="3"/>
                        </a:lnTo>
                        <a:lnTo>
                          <a:pt x="7" y="3"/>
                        </a:lnTo>
                        <a:lnTo>
                          <a:pt x="8" y="3"/>
                        </a:lnTo>
                        <a:lnTo>
                          <a:pt x="9" y="2"/>
                        </a:lnTo>
                        <a:lnTo>
                          <a:pt x="11" y="1"/>
                        </a:lnTo>
                        <a:lnTo>
                          <a:pt x="13" y="1"/>
                        </a:lnTo>
                        <a:lnTo>
                          <a:pt x="12" y="2"/>
                        </a:lnTo>
                        <a:lnTo>
                          <a:pt x="12" y="3"/>
                        </a:lnTo>
                        <a:lnTo>
                          <a:pt x="11" y="4"/>
                        </a:lnTo>
                        <a:lnTo>
                          <a:pt x="11" y="5"/>
                        </a:lnTo>
                        <a:lnTo>
                          <a:pt x="12" y="4"/>
                        </a:lnTo>
                        <a:lnTo>
                          <a:pt x="13" y="3"/>
                        </a:lnTo>
                        <a:lnTo>
                          <a:pt x="14" y="3"/>
                        </a:lnTo>
                        <a:lnTo>
                          <a:pt x="15" y="2"/>
                        </a:lnTo>
                        <a:lnTo>
                          <a:pt x="14" y="3"/>
                        </a:lnTo>
                        <a:lnTo>
                          <a:pt x="13" y="4"/>
                        </a:lnTo>
                        <a:lnTo>
                          <a:pt x="13" y="5"/>
                        </a:lnTo>
                        <a:lnTo>
                          <a:pt x="14" y="5"/>
                        </a:lnTo>
                        <a:lnTo>
                          <a:pt x="15" y="4"/>
                        </a:lnTo>
                        <a:lnTo>
                          <a:pt x="16" y="4"/>
                        </a:lnTo>
                        <a:lnTo>
                          <a:pt x="16" y="5"/>
                        </a:lnTo>
                        <a:lnTo>
                          <a:pt x="15" y="5"/>
                        </a:lnTo>
                        <a:lnTo>
                          <a:pt x="15" y="6"/>
                        </a:lnTo>
                        <a:lnTo>
                          <a:pt x="15" y="7"/>
                        </a:lnTo>
                        <a:lnTo>
                          <a:pt x="16" y="7"/>
                        </a:lnTo>
                        <a:lnTo>
                          <a:pt x="17" y="7"/>
                        </a:lnTo>
                        <a:lnTo>
                          <a:pt x="17" y="6"/>
                        </a:lnTo>
                        <a:lnTo>
                          <a:pt x="18" y="7"/>
                        </a:lnTo>
                        <a:lnTo>
                          <a:pt x="17" y="7"/>
                        </a:lnTo>
                        <a:lnTo>
                          <a:pt x="16" y="8"/>
                        </a:lnTo>
                        <a:lnTo>
                          <a:pt x="15" y="9"/>
                        </a:lnTo>
                        <a:lnTo>
                          <a:pt x="15" y="10"/>
                        </a:lnTo>
                        <a:lnTo>
                          <a:pt x="16" y="10"/>
                        </a:lnTo>
                        <a:lnTo>
                          <a:pt x="16" y="9"/>
                        </a:lnTo>
                        <a:lnTo>
                          <a:pt x="17" y="9"/>
                        </a:lnTo>
                        <a:lnTo>
                          <a:pt x="18" y="9"/>
                        </a:lnTo>
                        <a:lnTo>
                          <a:pt x="19" y="9"/>
                        </a:lnTo>
                        <a:lnTo>
                          <a:pt x="19" y="10"/>
                        </a:lnTo>
                        <a:lnTo>
                          <a:pt x="18" y="10"/>
                        </a:lnTo>
                        <a:lnTo>
                          <a:pt x="17" y="10"/>
                        </a:lnTo>
                        <a:lnTo>
                          <a:pt x="16" y="11"/>
                        </a:lnTo>
                        <a:lnTo>
                          <a:pt x="16" y="12"/>
                        </a:lnTo>
                        <a:lnTo>
                          <a:pt x="17" y="12"/>
                        </a:lnTo>
                        <a:lnTo>
                          <a:pt x="18" y="12"/>
                        </a:lnTo>
                        <a:lnTo>
                          <a:pt x="19" y="12"/>
                        </a:lnTo>
                        <a:lnTo>
                          <a:pt x="19" y="11"/>
                        </a:lnTo>
                        <a:lnTo>
                          <a:pt x="20" y="11"/>
                        </a:lnTo>
                        <a:lnTo>
                          <a:pt x="20" y="12"/>
                        </a:lnTo>
                        <a:lnTo>
                          <a:pt x="19" y="12"/>
                        </a:lnTo>
                        <a:lnTo>
                          <a:pt x="18" y="13"/>
                        </a:lnTo>
                        <a:lnTo>
                          <a:pt x="17" y="13"/>
                        </a:lnTo>
                        <a:lnTo>
                          <a:pt x="16" y="13"/>
                        </a:lnTo>
                        <a:lnTo>
                          <a:pt x="16" y="14"/>
                        </a:lnTo>
                        <a:lnTo>
                          <a:pt x="17" y="14"/>
                        </a:lnTo>
                        <a:lnTo>
                          <a:pt x="18" y="14"/>
                        </a:lnTo>
                        <a:lnTo>
                          <a:pt x="19" y="14"/>
                        </a:lnTo>
                        <a:lnTo>
                          <a:pt x="20" y="14"/>
                        </a:lnTo>
                        <a:lnTo>
                          <a:pt x="21" y="14"/>
                        </a:lnTo>
                        <a:lnTo>
                          <a:pt x="20" y="14"/>
                        </a:lnTo>
                        <a:lnTo>
                          <a:pt x="20" y="15"/>
                        </a:lnTo>
                        <a:lnTo>
                          <a:pt x="19" y="15"/>
                        </a:lnTo>
                        <a:lnTo>
                          <a:pt x="18" y="15"/>
                        </a:lnTo>
                        <a:lnTo>
                          <a:pt x="17" y="15"/>
                        </a:lnTo>
                        <a:lnTo>
                          <a:pt x="17" y="16"/>
                        </a:lnTo>
                        <a:lnTo>
                          <a:pt x="18" y="16"/>
                        </a:lnTo>
                        <a:lnTo>
                          <a:pt x="19" y="16"/>
                        </a:lnTo>
                        <a:lnTo>
                          <a:pt x="20" y="17"/>
                        </a:lnTo>
                        <a:lnTo>
                          <a:pt x="21" y="17"/>
                        </a:lnTo>
                        <a:lnTo>
                          <a:pt x="22" y="17"/>
                        </a:lnTo>
                        <a:lnTo>
                          <a:pt x="21" y="17"/>
                        </a:lnTo>
                        <a:lnTo>
                          <a:pt x="20" y="17"/>
                        </a:lnTo>
                        <a:lnTo>
                          <a:pt x="19" y="17"/>
                        </a:lnTo>
                        <a:lnTo>
                          <a:pt x="18" y="17"/>
                        </a:lnTo>
                        <a:lnTo>
                          <a:pt x="17" y="18"/>
                        </a:lnTo>
                        <a:lnTo>
                          <a:pt x="18" y="18"/>
                        </a:lnTo>
                        <a:lnTo>
                          <a:pt x="19" y="18"/>
                        </a:lnTo>
                        <a:lnTo>
                          <a:pt x="20" y="19"/>
                        </a:lnTo>
                        <a:lnTo>
                          <a:pt x="21" y="19"/>
                        </a:lnTo>
                        <a:lnTo>
                          <a:pt x="22" y="19"/>
                        </a:lnTo>
                        <a:lnTo>
                          <a:pt x="23" y="19"/>
                        </a:lnTo>
                        <a:lnTo>
                          <a:pt x="22" y="19"/>
                        </a:lnTo>
                        <a:lnTo>
                          <a:pt x="21" y="19"/>
                        </a:lnTo>
                        <a:lnTo>
                          <a:pt x="21" y="20"/>
                        </a:lnTo>
                        <a:lnTo>
                          <a:pt x="20" y="20"/>
                        </a:lnTo>
                        <a:lnTo>
                          <a:pt x="21" y="21"/>
                        </a:lnTo>
                        <a:lnTo>
                          <a:pt x="22" y="21"/>
                        </a:lnTo>
                        <a:lnTo>
                          <a:pt x="23" y="21"/>
                        </a:lnTo>
                        <a:lnTo>
                          <a:pt x="20" y="22"/>
                        </a:lnTo>
                        <a:lnTo>
                          <a:pt x="18" y="22"/>
                        </a:lnTo>
                        <a:lnTo>
                          <a:pt x="16" y="23"/>
                        </a:lnTo>
                        <a:lnTo>
                          <a:pt x="15" y="24"/>
                        </a:lnTo>
                        <a:lnTo>
                          <a:pt x="14" y="25"/>
                        </a:lnTo>
                        <a:lnTo>
                          <a:pt x="13" y="26"/>
                        </a:lnTo>
                        <a:lnTo>
                          <a:pt x="12" y="28"/>
                        </a:lnTo>
                        <a:lnTo>
                          <a:pt x="11" y="3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2" name="Freeform 46"/>
                  <p:cNvSpPr>
                    <a:spLocks/>
                  </p:cNvSpPr>
                  <p:nvPr/>
                </p:nvSpPr>
                <p:spPr bwMode="auto">
                  <a:xfrm>
                    <a:off x="345" y="1836"/>
                    <a:ext cx="8" cy="17"/>
                  </a:xfrm>
                  <a:custGeom>
                    <a:avLst/>
                    <a:gdLst>
                      <a:gd name="T0" fmla="*/ 4 w 8"/>
                      <a:gd name="T1" fmla="*/ 17 h 17"/>
                      <a:gd name="T2" fmla="*/ 5 w 8"/>
                      <a:gd name="T3" fmla="*/ 15 h 17"/>
                      <a:gd name="T4" fmla="*/ 5 w 8"/>
                      <a:gd name="T5" fmla="*/ 14 h 17"/>
                      <a:gd name="T6" fmla="*/ 6 w 8"/>
                      <a:gd name="T7" fmla="*/ 12 h 17"/>
                      <a:gd name="T8" fmla="*/ 6 w 8"/>
                      <a:gd name="T9" fmla="*/ 11 h 17"/>
                      <a:gd name="T10" fmla="*/ 5 w 8"/>
                      <a:gd name="T11" fmla="*/ 10 h 17"/>
                      <a:gd name="T12" fmla="*/ 4 w 8"/>
                      <a:gd name="T13" fmla="*/ 8 h 17"/>
                      <a:gd name="T14" fmla="*/ 4 w 8"/>
                      <a:gd name="T15" fmla="*/ 7 h 17"/>
                      <a:gd name="T16" fmla="*/ 3 w 8"/>
                      <a:gd name="T17" fmla="*/ 5 h 17"/>
                      <a:gd name="T18" fmla="*/ 2 w 8"/>
                      <a:gd name="T19" fmla="*/ 4 h 17"/>
                      <a:gd name="T20" fmla="*/ 2 w 8"/>
                      <a:gd name="T21" fmla="*/ 3 h 17"/>
                      <a:gd name="T22" fmla="*/ 1 w 8"/>
                      <a:gd name="T23" fmla="*/ 1 h 17"/>
                      <a:gd name="T24" fmla="*/ 0 w 8"/>
                      <a:gd name="T25" fmla="*/ 0 h 17"/>
                      <a:gd name="T26" fmla="*/ 0 w 8"/>
                      <a:gd name="T27" fmla="*/ 0 h 17"/>
                      <a:gd name="T28" fmla="*/ 1 w 8"/>
                      <a:gd name="T29" fmla="*/ 0 h 17"/>
                      <a:gd name="T30" fmla="*/ 1 w 8"/>
                      <a:gd name="T31" fmla="*/ 0 h 17"/>
                      <a:gd name="T32" fmla="*/ 1 w 8"/>
                      <a:gd name="T33" fmla="*/ 0 h 17"/>
                      <a:gd name="T34" fmla="*/ 2 w 8"/>
                      <a:gd name="T35" fmla="*/ 1 h 17"/>
                      <a:gd name="T36" fmla="*/ 3 w 8"/>
                      <a:gd name="T37" fmla="*/ 2 h 17"/>
                      <a:gd name="T38" fmla="*/ 4 w 8"/>
                      <a:gd name="T39" fmla="*/ 4 h 17"/>
                      <a:gd name="T40" fmla="*/ 5 w 8"/>
                      <a:gd name="T41" fmla="*/ 6 h 17"/>
                      <a:gd name="T42" fmla="*/ 6 w 8"/>
                      <a:gd name="T43" fmla="*/ 8 h 17"/>
                      <a:gd name="T44" fmla="*/ 7 w 8"/>
                      <a:gd name="T45" fmla="*/ 10 h 17"/>
                      <a:gd name="T46" fmla="*/ 8 w 8"/>
                      <a:gd name="T47" fmla="*/ 12 h 17"/>
                      <a:gd name="T48" fmla="*/ 8 w 8"/>
                      <a:gd name="T49" fmla="*/ 13 h 17"/>
                      <a:gd name="T50" fmla="*/ 7 w 8"/>
                      <a:gd name="T51" fmla="*/ 14 h 17"/>
                      <a:gd name="T52" fmla="*/ 6 w 8"/>
                      <a:gd name="T53" fmla="*/ 15 h 17"/>
                      <a:gd name="T54" fmla="*/ 6 w 8"/>
                      <a:gd name="T55" fmla="*/ 16 h 17"/>
                      <a:gd name="T56" fmla="*/ 5 w 8"/>
                      <a:gd name="T57" fmla="*/ 17 h 17"/>
                      <a:gd name="T58" fmla="*/ 4 w 8"/>
                      <a:gd name="T59" fmla="*/ 17 h 17"/>
                      <a:gd name="T60" fmla="*/ 4 w 8"/>
                      <a:gd name="T61" fmla="*/ 17 h 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7"/>
                      <a:gd name="T95" fmla="*/ 8 w 8"/>
                      <a:gd name="T96" fmla="*/ 17 h 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7">
                        <a:moveTo>
                          <a:pt x="4" y="17"/>
                        </a:moveTo>
                        <a:lnTo>
                          <a:pt x="5" y="15"/>
                        </a:lnTo>
                        <a:lnTo>
                          <a:pt x="5" y="14"/>
                        </a:lnTo>
                        <a:lnTo>
                          <a:pt x="6" y="12"/>
                        </a:lnTo>
                        <a:lnTo>
                          <a:pt x="6" y="11"/>
                        </a:lnTo>
                        <a:lnTo>
                          <a:pt x="5" y="10"/>
                        </a:lnTo>
                        <a:lnTo>
                          <a:pt x="4" y="8"/>
                        </a:lnTo>
                        <a:lnTo>
                          <a:pt x="4" y="7"/>
                        </a:lnTo>
                        <a:lnTo>
                          <a:pt x="3" y="5"/>
                        </a:lnTo>
                        <a:lnTo>
                          <a:pt x="2" y="4"/>
                        </a:lnTo>
                        <a:lnTo>
                          <a:pt x="2" y="3"/>
                        </a:lnTo>
                        <a:lnTo>
                          <a:pt x="1" y="1"/>
                        </a:lnTo>
                        <a:lnTo>
                          <a:pt x="0" y="0"/>
                        </a:lnTo>
                        <a:lnTo>
                          <a:pt x="1" y="0"/>
                        </a:lnTo>
                        <a:lnTo>
                          <a:pt x="2" y="1"/>
                        </a:lnTo>
                        <a:lnTo>
                          <a:pt x="3" y="2"/>
                        </a:lnTo>
                        <a:lnTo>
                          <a:pt x="4" y="4"/>
                        </a:lnTo>
                        <a:lnTo>
                          <a:pt x="5" y="6"/>
                        </a:lnTo>
                        <a:lnTo>
                          <a:pt x="6" y="8"/>
                        </a:lnTo>
                        <a:lnTo>
                          <a:pt x="7" y="10"/>
                        </a:lnTo>
                        <a:lnTo>
                          <a:pt x="8" y="12"/>
                        </a:lnTo>
                        <a:lnTo>
                          <a:pt x="8" y="13"/>
                        </a:lnTo>
                        <a:lnTo>
                          <a:pt x="7" y="14"/>
                        </a:lnTo>
                        <a:lnTo>
                          <a:pt x="6" y="15"/>
                        </a:lnTo>
                        <a:lnTo>
                          <a:pt x="6" y="16"/>
                        </a:lnTo>
                        <a:lnTo>
                          <a:pt x="5" y="17"/>
                        </a:lnTo>
                        <a:lnTo>
                          <a:pt x="4" y="17"/>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3" name="Freeform 47"/>
                  <p:cNvSpPr>
                    <a:spLocks/>
                  </p:cNvSpPr>
                  <p:nvPr/>
                </p:nvSpPr>
                <p:spPr bwMode="auto">
                  <a:xfrm>
                    <a:off x="279" y="1801"/>
                    <a:ext cx="46" cy="43"/>
                  </a:xfrm>
                  <a:custGeom>
                    <a:avLst/>
                    <a:gdLst>
                      <a:gd name="T0" fmla="*/ 40 w 46"/>
                      <a:gd name="T1" fmla="*/ 1 h 43"/>
                      <a:gd name="T2" fmla="*/ 43 w 46"/>
                      <a:gd name="T3" fmla="*/ 3 h 43"/>
                      <a:gd name="T4" fmla="*/ 42 w 46"/>
                      <a:gd name="T5" fmla="*/ 8 h 43"/>
                      <a:gd name="T6" fmla="*/ 38 w 46"/>
                      <a:gd name="T7" fmla="*/ 14 h 43"/>
                      <a:gd name="T8" fmla="*/ 38 w 46"/>
                      <a:gd name="T9" fmla="*/ 17 h 43"/>
                      <a:gd name="T10" fmla="*/ 42 w 46"/>
                      <a:gd name="T11" fmla="*/ 12 h 43"/>
                      <a:gd name="T12" fmla="*/ 39 w 46"/>
                      <a:gd name="T13" fmla="*/ 17 h 43"/>
                      <a:gd name="T14" fmla="*/ 33 w 46"/>
                      <a:gd name="T15" fmla="*/ 22 h 43"/>
                      <a:gd name="T16" fmla="*/ 35 w 46"/>
                      <a:gd name="T17" fmla="*/ 22 h 43"/>
                      <a:gd name="T18" fmla="*/ 39 w 46"/>
                      <a:gd name="T19" fmla="*/ 20 h 43"/>
                      <a:gd name="T20" fmla="*/ 38 w 46"/>
                      <a:gd name="T21" fmla="*/ 21 h 43"/>
                      <a:gd name="T22" fmla="*/ 35 w 46"/>
                      <a:gd name="T23" fmla="*/ 25 h 43"/>
                      <a:gd name="T24" fmla="*/ 39 w 46"/>
                      <a:gd name="T25" fmla="*/ 22 h 43"/>
                      <a:gd name="T26" fmla="*/ 43 w 46"/>
                      <a:gd name="T27" fmla="*/ 18 h 43"/>
                      <a:gd name="T28" fmla="*/ 42 w 46"/>
                      <a:gd name="T29" fmla="*/ 20 h 43"/>
                      <a:gd name="T30" fmla="*/ 38 w 46"/>
                      <a:gd name="T31" fmla="*/ 25 h 43"/>
                      <a:gd name="T32" fmla="*/ 40 w 46"/>
                      <a:gd name="T33" fmla="*/ 24 h 43"/>
                      <a:gd name="T34" fmla="*/ 45 w 46"/>
                      <a:gd name="T35" fmla="*/ 19 h 43"/>
                      <a:gd name="T36" fmla="*/ 43 w 46"/>
                      <a:gd name="T37" fmla="*/ 23 h 43"/>
                      <a:gd name="T38" fmla="*/ 38 w 46"/>
                      <a:gd name="T39" fmla="*/ 29 h 43"/>
                      <a:gd name="T40" fmla="*/ 30 w 46"/>
                      <a:gd name="T41" fmla="*/ 34 h 43"/>
                      <a:gd name="T42" fmla="*/ 21 w 46"/>
                      <a:gd name="T43" fmla="*/ 36 h 43"/>
                      <a:gd name="T44" fmla="*/ 8 w 46"/>
                      <a:gd name="T45" fmla="*/ 36 h 43"/>
                      <a:gd name="T46" fmla="*/ 4 w 46"/>
                      <a:gd name="T47" fmla="*/ 40 h 43"/>
                      <a:gd name="T48" fmla="*/ 3 w 46"/>
                      <a:gd name="T49" fmla="*/ 43 h 43"/>
                      <a:gd name="T50" fmla="*/ 2 w 46"/>
                      <a:gd name="T51" fmla="*/ 38 h 43"/>
                      <a:gd name="T52" fmla="*/ 5 w 46"/>
                      <a:gd name="T53" fmla="*/ 33 h 43"/>
                      <a:gd name="T54" fmla="*/ 11 w 46"/>
                      <a:gd name="T55" fmla="*/ 33 h 43"/>
                      <a:gd name="T56" fmla="*/ 14 w 46"/>
                      <a:gd name="T57" fmla="*/ 31 h 43"/>
                      <a:gd name="T58" fmla="*/ 6 w 46"/>
                      <a:gd name="T59" fmla="*/ 30 h 43"/>
                      <a:gd name="T60" fmla="*/ 1 w 46"/>
                      <a:gd name="T61" fmla="*/ 35 h 43"/>
                      <a:gd name="T62" fmla="*/ 3 w 46"/>
                      <a:gd name="T63" fmla="*/ 29 h 43"/>
                      <a:gd name="T64" fmla="*/ 11 w 46"/>
                      <a:gd name="T65" fmla="*/ 27 h 43"/>
                      <a:gd name="T66" fmla="*/ 22 w 46"/>
                      <a:gd name="T67" fmla="*/ 25 h 43"/>
                      <a:gd name="T68" fmla="*/ 29 w 46"/>
                      <a:gd name="T69" fmla="*/ 19 h 43"/>
                      <a:gd name="T70" fmla="*/ 29 w 46"/>
                      <a:gd name="T71" fmla="*/ 18 h 43"/>
                      <a:gd name="T72" fmla="*/ 25 w 46"/>
                      <a:gd name="T73" fmla="*/ 20 h 43"/>
                      <a:gd name="T74" fmla="*/ 16 w 46"/>
                      <a:gd name="T75" fmla="*/ 22 h 43"/>
                      <a:gd name="T76" fmla="*/ 8 w 46"/>
                      <a:gd name="T77" fmla="*/ 23 h 43"/>
                      <a:gd name="T78" fmla="*/ 4 w 46"/>
                      <a:gd name="T79" fmla="*/ 17 h 43"/>
                      <a:gd name="T80" fmla="*/ 4 w 46"/>
                      <a:gd name="T81" fmla="*/ 15 h 43"/>
                      <a:gd name="T82" fmla="*/ 5 w 46"/>
                      <a:gd name="T83" fmla="*/ 16 h 43"/>
                      <a:gd name="T84" fmla="*/ 8 w 46"/>
                      <a:gd name="T85" fmla="*/ 18 h 43"/>
                      <a:gd name="T86" fmla="*/ 9 w 46"/>
                      <a:gd name="T87" fmla="*/ 16 h 43"/>
                      <a:gd name="T88" fmla="*/ 8 w 46"/>
                      <a:gd name="T89" fmla="*/ 11 h 43"/>
                      <a:gd name="T90" fmla="*/ 11 w 46"/>
                      <a:gd name="T91" fmla="*/ 13 h 43"/>
                      <a:gd name="T92" fmla="*/ 15 w 46"/>
                      <a:gd name="T93" fmla="*/ 17 h 43"/>
                      <a:gd name="T94" fmla="*/ 20 w 46"/>
                      <a:gd name="T95" fmla="*/ 16 h 43"/>
                      <a:gd name="T96" fmla="*/ 27 w 46"/>
                      <a:gd name="T97" fmla="*/ 15 h 43"/>
                      <a:gd name="T98" fmla="*/ 31 w 46"/>
                      <a:gd name="T99" fmla="*/ 13 h 43"/>
                      <a:gd name="T100" fmla="*/ 37 w 46"/>
                      <a:gd name="T101" fmla="*/ 8 h 43"/>
                      <a:gd name="T102" fmla="*/ 39 w 46"/>
                      <a:gd name="T103" fmla="*/ 2 h 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6"/>
                      <a:gd name="T157" fmla="*/ 0 h 43"/>
                      <a:gd name="T158" fmla="*/ 46 w 46"/>
                      <a:gd name="T159" fmla="*/ 43 h 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6" h="43">
                        <a:moveTo>
                          <a:pt x="38" y="0"/>
                        </a:moveTo>
                        <a:lnTo>
                          <a:pt x="39" y="0"/>
                        </a:lnTo>
                        <a:lnTo>
                          <a:pt x="40" y="1"/>
                        </a:lnTo>
                        <a:lnTo>
                          <a:pt x="41" y="2"/>
                        </a:lnTo>
                        <a:lnTo>
                          <a:pt x="42" y="2"/>
                        </a:lnTo>
                        <a:lnTo>
                          <a:pt x="42" y="3"/>
                        </a:lnTo>
                        <a:lnTo>
                          <a:pt x="43" y="3"/>
                        </a:lnTo>
                        <a:lnTo>
                          <a:pt x="43" y="5"/>
                        </a:lnTo>
                        <a:lnTo>
                          <a:pt x="43" y="6"/>
                        </a:lnTo>
                        <a:lnTo>
                          <a:pt x="42" y="8"/>
                        </a:lnTo>
                        <a:lnTo>
                          <a:pt x="41" y="9"/>
                        </a:lnTo>
                        <a:lnTo>
                          <a:pt x="40" y="11"/>
                        </a:lnTo>
                        <a:lnTo>
                          <a:pt x="39" y="12"/>
                        </a:lnTo>
                        <a:lnTo>
                          <a:pt x="38" y="14"/>
                        </a:lnTo>
                        <a:lnTo>
                          <a:pt x="37" y="15"/>
                        </a:lnTo>
                        <a:lnTo>
                          <a:pt x="37" y="17"/>
                        </a:lnTo>
                        <a:lnTo>
                          <a:pt x="38" y="17"/>
                        </a:lnTo>
                        <a:lnTo>
                          <a:pt x="39" y="16"/>
                        </a:lnTo>
                        <a:lnTo>
                          <a:pt x="39" y="15"/>
                        </a:lnTo>
                        <a:lnTo>
                          <a:pt x="40" y="14"/>
                        </a:lnTo>
                        <a:lnTo>
                          <a:pt x="42" y="12"/>
                        </a:lnTo>
                        <a:lnTo>
                          <a:pt x="43" y="11"/>
                        </a:lnTo>
                        <a:lnTo>
                          <a:pt x="42" y="13"/>
                        </a:lnTo>
                        <a:lnTo>
                          <a:pt x="40" y="15"/>
                        </a:lnTo>
                        <a:lnTo>
                          <a:pt x="39" y="17"/>
                        </a:lnTo>
                        <a:lnTo>
                          <a:pt x="37" y="18"/>
                        </a:lnTo>
                        <a:lnTo>
                          <a:pt x="35" y="20"/>
                        </a:lnTo>
                        <a:lnTo>
                          <a:pt x="34" y="21"/>
                        </a:lnTo>
                        <a:lnTo>
                          <a:pt x="33" y="22"/>
                        </a:lnTo>
                        <a:lnTo>
                          <a:pt x="32" y="23"/>
                        </a:lnTo>
                        <a:lnTo>
                          <a:pt x="33" y="23"/>
                        </a:lnTo>
                        <a:lnTo>
                          <a:pt x="35" y="22"/>
                        </a:lnTo>
                        <a:lnTo>
                          <a:pt x="36" y="22"/>
                        </a:lnTo>
                        <a:lnTo>
                          <a:pt x="37" y="21"/>
                        </a:lnTo>
                        <a:lnTo>
                          <a:pt x="38" y="20"/>
                        </a:lnTo>
                        <a:lnTo>
                          <a:pt x="39" y="20"/>
                        </a:lnTo>
                        <a:lnTo>
                          <a:pt x="40" y="19"/>
                        </a:lnTo>
                        <a:lnTo>
                          <a:pt x="39" y="20"/>
                        </a:lnTo>
                        <a:lnTo>
                          <a:pt x="38" y="21"/>
                        </a:lnTo>
                        <a:lnTo>
                          <a:pt x="36" y="22"/>
                        </a:lnTo>
                        <a:lnTo>
                          <a:pt x="36" y="23"/>
                        </a:lnTo>
                        <a:lnTo>
                          <a:pt x="35" y="24"/>
                        </a:lnTo>
                        <a:lnTo>
                          <a:pt x="35" y="25"/>
                        </a:lnTo>
                        <a:lnTo>
                          <a:pt x="36" y="25"/>
                        </a:lnTo>
                        <a:lnTo>
                          <a:pt x="37" y="24"/>
                        </a:lnTo>
                        <a:lnTo>
                          <a:pt x="38" y="23"/>
                        </a:lnTo>
                        <a:lnTo>
                          <a:pt x="39" y="22"/>
                        </a:lnTo>
                        <a:lnTo>
                          <a:pt x="40" y="21"/>
                        </a:lnTo>
                        <a:lnTo>
                          <a:pt x="41" y="20"/>
                        </a:lnTo>
                        <a:lnTo>
                          <a:pt x="42" y="19"/>
                        </a:lnTo>
                        <a:lnTo>
                          <a:pt x="43" y="18"/>
                        </a:lnTo>
                        <a:lnTo>
                          <a:pt x="44" y="18"/>
                        </a:lnTo>
                        <a:lnTo>
                          <a:pt x="43" y="19"/>
                        </a:lnTo>
                        <a:lnTo>
                          <a:pt x="42" y="20"/>
                        </a:lnTo>
                        <a:lnTo>
                          <a:pt x="41" y="22"/>
                        </a:lnTo>
                        <a:lnTo>
                          <a:pt x="40" y="23"/>
                        </a:lnTo>
                        <a:lnTo>
                          <a:pt x="39" y="25"/>
                        </a:lnTo>
                        <a:lnTo>
                          <a:pt x="38" y="25"/>
                        </a:lnTo>
                        <a:lnTo>
                          <a:pt x="38" y="26"/>
                        </a:lnTo>
                        <a:lnTo>
                          <a:pt x="39" y="26"/>
                        </a:lnTo>
                        <a:lnTo>
                          <a:pt x="39" y="25"/>
                        </a:lnTo>
                        <a:lnTo>
                          <a:pt x="40" y="24"/>
                        </a:lnTo>
                        <a:lnTo>
                          <a:pt x="42" y="23"/>
                        </a:lnTo>
                        <a:lnTo>
                          <a:pt x="43" y="22"/>
                        </a:lnTo>
                        <a:lnTo>
                          <a:pt x="44" y="20"/>
                        </a:lnTo>
                        <a:lnTo>
                          <a:pt x="45" y="19"/>
                        </a:lnTo>
                        <a:lnTo>
                          <a:pt x="46" y="18"/>
                        </a:lnTo>
                        <a:lnTo>
                          <a:pt x="45" y="20"/>
                        </a:lnTo>
                        <a:lnTo>
                          <a:pt x="44" y="22"/>
                        </a:lnTo>
                        <a:lnTo>
                          <a:pt x="43" y="23"/>
                        </a:lnTo>
                        <a:lnTo>
                          <a:pt x="42" y="25"/>
                        </a:lnTo>
                        <a:lnTo>
                          <a:pt x="40" y="26"/>
                        </a:lnTo>
                        <a:lnTo>
                          <a:pt x="39" y="28"/>
                        </a:lnTo>
                        <a:lnTo>
                          <a:pt x="38" y="29"/>
                        </a:lnTo>
                        <a:lnTo>
                          <a:pt x="36" y="30"/>
                        </a:lnTo>
                        <a:lnTo>
                          <a:pt x="34" y="32"/>
                        </a:lnTo>
                        <a:lnTo>
                          <a:pt x="32" y="33"/>
                        </a:lnTo>
                        <a:lnTo>
                          <a:pt x="30" y="34"/>
                        </a:lnTo>
                        <a:lnTo>
                          <a:pt x="28" y="34"/>
                        </a:lnTo>
                        <a:lnTo>
                          <a:pt x="26" y="35"/>
                        </a:lnTo>
                        <a:lnTo>
                          <a:pt x="23" y="36"/>
                        </a:lnTo>
                        <a:lnTo>
                          <a:pt x="21" y="36"/>
                        </a:lnTo>
                        <a:lnTo>
                          <a:pt x="18" y="37"/>
                        </a:lnTo>
                        <a:lnTo>
                          <a:pt x="13" y="36"/>
                        </a:lnTo>
                        <a:lnTo>
                          <a:pt x="10" y="36"/>
                        </a:lnTo>
                        <a:lnTo>
                          <a:pt x="8" y="36"/>
                        </a:lnTo>
                        <a:lnTo>
                          <a:pt x="7" y="36"/>
                        </a:lnTo>
                        <a:lnTo>
                          <a:pt x="6" y="36"/>
                        </a:lnTo>
                        <a:lnTo>
                          <a:pt x="5" y="38"/>
                        </a:lnTo>
                        <a:lnTo>
                          <a:pt x="4" y="40"/>
                        </a:lnTo>
                        <a:lnTo>
                          <a:pt x="4" y="43"/>
                        </a:lnTo>
                        <a:lnTo>
                          <a:pt x="4" y="42"/>
                        </a:lnTo>
                        <a:lnTo>
                          <a:pt x="3" y="43"/>
                        </a:lnTo>
                        <a:lnTo>
                          <a:pt x="3" y="41"/>
                        </a:lnTo>
                        <a:lnTo>
                          <a:pt x="2" y="40"/>
                        </a:lnTo>
                        <a:lnTo>
                          <a:pt x="2" y="39"/>
                        </a:lnTo>
                        <a:lnTo>
                          <a:pt x="2" y="38"/>
                        </a:lnTo>
                        <a:lnTo>
                          <a:pt x="3" y="37"/>
                        </a:lnTo>
                        <a:lnTo>
                          <a:pt x="3" y="36"/>
                        </a:lnTo>
                        <a:lnTo>
                          <a:pt x="4" y="34"/>
                        </a:lnTo>
                        <a:lnTo>
                          <a:pt x="5" y="33"/>
                        </a:lnTo>
                        <a:lnTo>
                          <a:pt x="6" y="33"/>
                        </a:lnTo>
                        <a:lnTo>
                          <a:pt x="7" y="33"/>
                        </a:lnTo>
                        <a:lnTo>
                          <a:pt x="9" y="33"/>
                        </a:lnTo>
                        <a:lnTo>
                          <a:pt x="11" y="33"/>
                        </a:lnTo>
                        <a:lnTo>
                          <a:pt x="13" y="33"/>
                        </a:lnTo>
                        <a:lnTo>
                          <a:pt x="15" y="32"/>
                        </a:lnTo>
                        <a:lnTo>
                          <a:pt x="14" y="31"/>
                        </a:lnTo>
                        <a:lnTo>
                          <a:pt x="10" y="31"/>
                        </a:lnTo>
                        <a:lnTo>
                          <a:pt x="8" y="31"/>
                        </a:lnTo>
                        <a:lnTo>
                          <a:pt x="7" y="31"/>
                        </a:lnTo>
                        <a:lnTo>
                          <a:pt x="6" y="30"/>
                        </a:lnTo>
                        <a:lnTo>
                          <a:pt x="5" y="31"/>
                        </a:lnTo>
                        <a:lnTo>
                          <a:pt x="3" y="33"/>
                        </a:lnTo>
                        <a:lnTo>
                          <a:pt x="1" y="35"/>
                        </a:lnTo>
                        <a:lnTo>
                          <a:pt x="0" y="33"/>
                        </a:lnTo>
                        <a:lnTo>
                          <a:pt x="0" y="32"/>
                        </a:lnTo>
                        <a:lnTo>
                          <a:pt x="1" y="30"/>
                        </a:lnTo>
                        <a:lnTo>
                          <a:pt x="3" y="29"/>
                        </a:lnTo>
                        <a:lnTo>
                          <a:pt x="4" y="29"/>
                        </a:lnTo>
                        <a:lnTo>
                          <a:pt x="6" y="28"/>
                        </a:lnTo>
                        <a:lnTo>
                          <a:pt x="9" y="28"/>
                        </a:lnTo>
                        <a:lnTo>
                          <a:pt x="11" y="27"/>
                        </a:lnTo>
                        <a:lnTo>
                          <a:pt x="14" y="26"/>
                        </a:lnTo>
                        <a:lnTo>
                          <a:pt x="17" y="26"/>
                        </a:lnTo>
                        <a:lnTo>
                          <a:pt x="19" y="25"/>
                        </a:lnTo>
                        <a:lnTo>
                          <a:pt x="22" y="25"/>
                        </a:lnTo>
                        <a:lnTo>
                          <a:pt x="24" y="23"/>
                        </a:lnTo>
                        <a:lnTo>
                          <a:pt x="26" y="22"/>
                        </a:lnTo>
                        <a:lnTo>
                          <a:pt x="28" y="21"/>
                        </a:lnTo>
                        <a:lnTo>
                          <a:pt x="29" y="19"/>
                        </a:lnTo>
                        <a:lnTo>
                          <a:pt x="29" y="18"/>
                        </a:lnTo>
                        <a:lnTo>
                          <a:pt x="28" y="18"/>
                        </a:lnTo>
                        <a:lnTo>
                          <a:pt x="27" y="19"/>
                        </a:lnTo>
                        <a:lnTo>
                          <a:pt x="25" y="20"/>
                        </a:lnTo>
                        <a:lnTo>
                          <a:pt x="23" y="20"/>
                        </a:lnTo>
                        <a:lnTo>
                          <a:pt x="21" y="21"/>
                        </a:lnTo>
                        <a:lnTo>
                          <a:pt x="19" y="22"/>
                        </a:lnTo>
                        <a:lnTo>
                          <a:pt x="16" y="22"/>
                        </a:lnTo>
                        <a:lnTo>
                          <a:pt x="14" y="23"/>
                        </a:lnTo>
                        <a:lnTo>
                          <a:pt x="11" y="23"/>
                        </a:lnTo>
                        <a:lnTo>
                          <a:pt x="9" y="23"/>
                        </a:lnTo>
                        <a:lnTo>
                          <a:pt x="8" y="23"/>
                        </a:lnTo>
                        <a:lnTo>
                          <a:pt x="6" y="22"/>
                        </a:lnTo>
                        <a:lnTo>
                          <a:pt x="5" y="21"/>
                        </a:lnTo>
                        <a:lnTo>
                          <a:pt x="4" y="20"/>
                        </a:lnTo>
                        <a:lnTo>
                          <a:pt x="4" y="17"/>
                        </a:lnTo>
                        <a:lnTo>
                          <a:pt x="3" y="17"/>
                        </a:lnTo>
                        <a:lnTo>
                          <a:pt x="4" y="16"/>
                        </a:lnTo>
                        <a:lnTo>
                          <a:pt x="4" y="15"/>
                        </a:lnTo>
                        <a:lnTo>
                          <a:pt x="4" y="14"/>
                        </a:lnTo>
                        <a:lnTo>
                          <a:pt x="4" y="15"/>
                        </a:lnTo>
                        <a:lnTo>
                          <a:pt x="5" y="16"/>
                        </a:lnTo>
                        <a:lnTo>
                          <a:pt x="6" y="17"/>
                        </a:lnTo>
                        <a:lnTo>
                          <a:pt x="7" y="18"/>
                        </a:lnTo>
                        <a:lnTo>
                          <a:pt x="8" y="18"/>
                        </a:lnTo>
                        <a:lnTo>
                          <a:pt x="9" y="19"/>
                        </a:lnTo>
                        <a:lnTo>
                          <a:pt x="10" y="17"/>
                        </a:lnTo>
                        <a:lnTo>
                          <a:pt x="9" y="16"/>
                        </a:lnTo>
                        <a:lnTo>
                          <a:pt x="9" y="15"/>
                        </a:lnTo>
                        <a:lnTo>
                          <a:pt x="8" y="13"/>
                        </a:lnTo>
                        <a:lnTo>
                          <a:pt x="8" y="12"/>
                        </a:lnTo>
                        <a:lnTo>
                          <a:pt x="8" y="11"/>
                        </a:lnTo>
                        <a:lnTo>
                          <a:pt x="9" y="10"/>
                        </a:lnTo>
                        <a:lnTo>
                          <a:pt x="10" y="11"/>
                        </a:lnTo>
                        <a:lnTo>
                          <a:pt x="11" y="13"/>
                        </a:lnTo>
                        <a:lnTo>
                          <a:pt x="12" y="15"/>
                        </a:lnTo>
                        <a:lnTo>
                          <a:pt x="13" y="16"/>
                        </a:lnTo>
                        <a:lnTo>
                          <a:pt x="14" y="17"/>
                        </a:lnTo>
                        <a:lnTo>
                          <a:pt x="15" y="17"/>
                        </a:lnTo>
                        <a:lnTo>
                          <a:pt x="15" y="16"/>
                        </a:lnTo>
                        <a:lnTo>
                          <a:pt x="17" y="17"/>
                        </a:lnTo>
                        <a:lnTo>
                          <a:pt x="19" y="17"/>
                        </a:lnTo>
                        <a:lnTo>
                          <a:pt x="20" y="16"/>
                        </a:lnTo>
                        <a:lnTo>
                          <a:pt x="22" y="16"/>
                        </a:lnTo>
                        <a:lnTo>
                          <a:pt x="24" y="16"/>
                        </a:lnTo>
                        <a:lnTo>
                          <a:pt x="25" y="16"/>
                        </a:lnTo>
                        <a:lnTo>
                          <a:pt x="27" y="15"/>
                        </a:lnTo>
                        <a:lnTo>
                          <a:pt x="28" y="15"/>
                        </a:lnTo>
                        <a:lnTo>
                          <a:pt x="29" y="14"/>
                        </a:lnTo>
                        <a:lnTo>
                          <a:pt x="31" y="13"/>
                        </a:lnTo>
                        <a:lnTo>
                          <a:pt x="33" y="11"/>
                        </a:lnTo>
                        <a:lnTo>
                          <a:pt x="34" y="10"/>
                        </a:lnTo>
                        <a:lnTo>
                          <a:pt x="36" y="9"/>
                        </a:lnTo>
                        <a:lnTo>
                          <a:pt x="37" y="8"/>
                        </a:lnTo>
                        <a:lnTo>
                          <a:pt x="39" y="6"/>
                        </a:lnTo>
                        <a:lnTo>
                          <a:pt x="39" y="4"/>
                        </a:lnTo>
                        <a:lnTo>
                          <a:pt x="39" y="2"/>
                        </a:lnTo>
                        <a:lnTo>
                          <a:pt x="38"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4" name="Freeform 48"/>
                  <p:cNvSpPr>
                    <a:spLocks/>
                  </p:cNvSpPr>
                  <p:nvPr/>
                </p:nvSpPr>
                <p:spPr bwMode="auto">
                  <a:xfrm>
                    <a:off x="322" y="1828"/>
                    <a:ext cx="13" cy="13"/>
                  </a:xfrm>
                  <a:custGeom>
                    <a:avLst/>
                    <a:gdLst>
                      <a:gd name="T0" fmla="*/ 12 w 13"/>
                      <a:gd name="T1" fmla="*/ 13 h 13"/>
                      <a:gd name="T2" fmla="*/ 9 w 13"/>
                      <a:gd name="T3" fmla="*/ 12 h 13"/>
                      <a:gd name="T4" fmla="*/ 6 w 13"/>
                      <a:gd name="T5" fmla="*/ 11 h 13"/>
                      <a:gd name="T6" fmla="*/ 4 w 13"/>
                      <a:gd name="T7" fmla="*/ 11 h 13"/>
                      <a:gd name="T8" fmla="*/ 2 w 13"/>
                      <a:gd name="T9" fmla="*/ 10 h 13"/>
                      <a:gd name="T10" fmla="*/ 1 w 13"/>
                      <a:gd name="T11" fmla="*/ 9 h 13"/>
                      <a:gd name="T12" fmla="*/ 0 w 13"/>
                      <a:gd name="T13" fmla="*/ 8 h 13"/>
                      <a:gd name="T14" fmla="*/ 0 w 13"/>
                      <a:gd name="T15" fmla="*/ 8 h 13"/>
                      <a:gd name="T16" fmla="*/ 1 w 13"/>
                      <a:gd name="T17" fmla="*/ 7 h 13"/>
                      <a:gd name="T18" fmla="*/ 2 w 13"/>
                      <a:gd name="T19" fmla="*/ 7 h 13"/>
                      <a:gd name="T20" fmla="*/ 2 w 13"/>
                      <a:gd name="T21" fmla="*/ 7 h 13"/>
                      <a:gd name="T22" fmla="*/ 2 w 13"/>
                      <a:gd name="T23" fmla="*/ 7 h 13"/>
                      <a:gd name="T24" fmla="*/ 2 w 13"/>
                      <a:gd name="T25" fmla="*/ 6 h 13"/>
                      <a:gd name="T26" fmla="*/ 2 w 13"/>
                      <a:gd name="T27" fmla="*/ 6 h 13"/>
                      <a:gd name="T28" fmla="*/ 1 w 13"/>
                      <a:gd name="T29" fmla="*/ 5 h 13"/>
                      <a:gd name="T30" fmla="*/ 1 w 13"/>
                      <a:gd name="T31" fmla="*/ 5 h 13"/>
                      <a:gd name="T32" fmla="*/ 1 w 13"/>
                      <a:gd name="T33" fmla="*/ 5 h 13"/>
                      <a:gd name="T34" fmla="*/ 2 w 13"/>
                      <a:gd name="T35" fmla="*/ 4 h 13"/>
                      <a:gd name="T36" fmla="*/ 3 w 13"/>
                      <a:gd name="T37" fmla="*/ 4 h 13"/>
                      <a:gd name="T38" fmla="*/ 3 w 13"/>
                      <a:gd name="T39" fmla="*/ 4 h 13"/>
                      <a:gd name="T40" fmla="*/ 2 w 13"/>
                      <a:gd name="T41" fmla="*/ 4 h 13"/>
                      <a:gd name="T42" fmla="*/ 2 w 13"/>
                      <a:gd name="T43" fmla="*/ 3 h 13"/>
                      <a:gd name="T44" fmla="*/ 2 w 13"/>
                      <a:gd name="T45" fmla="*/ 3 h 13"/>
                      <a:gd name="T46" fmla="*/ 1 w 13"/>
                      <a:gd name="T47" fmla="*/ 2 h 13"/>
                      <a:gd name="T48" fmla="*/ 1 w 13"/>
                      <a:gd name="T49" fmla="*/ 2 h 13"/>
                      <a:gd name="T50" fmla="*/ 2 w 13"/>
                      <a:gd name="T51" fmla="*/ 2 h 13"/>
                      <a:gd name="T52" fmla="*/ 3 w 13"/>
                      <a:gd name="T53" fmla="*/ 1 h 13"/>
                      <a:gd name="T54" fmla="*/ 2 w 13"/>
                      <a:gd name="T55" fmla="*/ 1 h 13"/>
                      <a:gd name="T56" fmla="*/ 2 w 13"/>
                      <a:gd name="T57" fmla="*/ 0 h 13"/>
                      <a:gd name="T58" fmla="*/ 3 w 13"/>
                      <a:gd name="T59" fmla="*/ 1 h 13"/>
                      <a:gd name="T60" fmla="*/ 3 w 13"/>
                      <a:gd name="T61" fmla="*/ 1 h 13"/>
                      <a:gd name="T62" fmla="*/ 4 w 13"/>
                      <a:gd name="T63" fmla="*/ 2 h 13"/>
                      <a:gd name="T64" fmla="*/ 4 w 13"/>
                      <a:gd name="T65" fmla="*/ 3 h 13"/>
                      <a:gd name="T66" fmla="*/ 5 w 13"/>
                      <a:gd name="T67" fmla="*/ 3 h 13"/>
                      <a:gd name="T68" fmla="*/ 6 w 13"/>
                      <a:gd name="T69" fmla="*/ 4 h 13"/>
                      <a:gd name="T70" fmla="*/ 7 w 13"/>
                      <a:gd name="T71" fmla="*/ 4 h 13"/>
                      <a:gd name="T72" fmla="*/ 8 w 13"/>
                      <a:gd name="T73" fmla="*/ 3 h 13"/>
                      <a:gd name="T74" fmla="*/ 8 w 13"/>
                      <a:gd name="T75" fmla="*/ 3 h 13"/>
                      <a:gd name="T76" fmla="*/ 9 w 13"/>
                      <a:gd name="T77" fmla="*/ 3 h 13"/>
                      <a:gd name="T78" fmla="*/ 10 w 13"/>
                      <a:gd name="T79" fmla="*/ 3 h 13"/>
                      <a:gd name="T80" fmla="*/ 10 w 13"/>
                      <a:gd name="T81" fmla="*/ 3 h 13"/>
                      <a:gd name="T82" fmla="*/ 11 w 13"/>
                      <a:gd name="T83" fmla="*/ 2 h 13"/>
                      <a:gd name="T84" fmla="*/ 11 w 13"/>
                      <a:gd name="T85" fmla="*/ 2 h 13"/>
                      <a:gd name="T86" fmla="*/ 12 w 13"/>
                      <a:gd name="T87" fmla="*/ 2 h 13"/>
                      <a:gd name="T88" fmla="*/ 13 w 13"/>
                      <a:gd name="T89" fmla="*/ 3 h 13"/>
                      <a:gd name="T90" fmla="*/ 13 w 13"/>
                      <a:gd name="T91" fmla="*/ 5 h 13"/>
                      <a:gd name="T92" fmla="*/ 13 w 13"/>
                      <a:gd name="T93" fmla="*/ 7 h 13"/>
                      <a:gd name="T94" fmla="*/ 13 w 13"/>
                      <a:gd name="T95" fmla="*/ 10 h 13"/>
                      <a:gd name="T96" fmla="*/ 13 w 13"/>
                      <a:gd name="T97" fmla="*/ 13 h 13"/>
                      <a:gd name="T98" fmla="*/ 13 w 13"/>
                      <a:gd name="T99" fmla="*/ 13 h 13"/>
                      <a:gd name="T100" fmla="*/ 13 w 13"/>
                      <a:gd name="T101" fmla="*/ 13 h 13"/>
                      <a:gd name="T102" fmla="*/ 12 w 13"/>
                      <a:gd name="T103" fmla="*/ 13 h 13"/>
                      <a:gd name="T104" fmla="*/ 12 w 13"/>
                      <a:gd name="T105" fmla="*/ 13 h 1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
                      <a:gd name="T160" fmla="*/ 0 h 13"/>
                      <a:gd name="T161" fmla="*/ 13 w 13"/>
                      <a:gd name="T162" fmla="*/ 13 h 1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 h="13">
                        <a:moveTo>
                          <a:pt x="12" y="13"/>
                        </a:moveTo>
                        <a:lnTo>
                          <a:pt x="9" y="12"/>
                        </a:lnTo>
                        <a:lnTo>
                          <a:pt x="6" y="11"/>
                        </a:lnTo>
                        <a:lnTo>
                          <a:pt x="4" y="11"/>
                        </a:lnTo>
                        <a:lnTo>
                          <a:pt x="2" y="10"/>
                        </a:lnTo>
                        <a:lnTo>
                          <a:pt x="1" y="9"/>
                        </a:lnTo>
                        <a:lnTo>
                          <a:pt x="0" y="8"/>
                        </a:lnTo>
                        <a:lnTo>
                          <a:pt x="1" y="7"/>
                        </a:lnTo>
                        <a:lnTo>
                          <a:pt x="2" y="7"/>
                        </a:lnTo>
                        <a:lnTo>
                          <a:pt x="2" y="6"/>
                        </a:lnTo>
                        <a:lnTo>
                          <a:pt x="1" y="5"/>
                        </a:lnTo>
                        <a:lnTo>
                          <a:pt x="2" y="4"/>
                        </a:lnTo>
                        <a:lnTo>
                          <a:pt x="3" y="4"/>
                        </a:lnTo>
                        <a:lnTo>
                          <a:pt x="2" y="4"/>
                        </a:lnTo>
                        <a:lnTo>
                          <a:pt x="2" y="3"/>
                        </a:lnTo>
                        <a:lnTo>
                          <a:pt x="1" y="2"/>
                        </a:lnTo>
                        <a:lnTo>
                          <a:pt x="2" y="2"/>
                        </a:lnTo>
                        <a:lnTo>
                          <a:pt x="3" y="1"/>
                        </a:lnTo>
                        <a:lnTo>
                          <a:pt x="2" y="1"/>
                        </a:lnTo>
                        <a:lnTo>
                          <a:pt x="2" y="0"/>
                        </a:lnTo>
                        <a:lnTo>
                          <a:pt x="3" y="1"/>
                        </a:lnTo>
                        <a:lnTo>
                          <a:pt x="4" y="2"/>
                        </a:lnTo>
                        <a:lnTo>
                          <a:pt x="4" y="3"/>
                        </a:lnTo>
                        <a:lnTo>
                          <a:pt x="5" y="3"/>
                        </a:lnTo>
                        <a:lnTo>
                          <a:pt x="6" y="4"/>
                        </a:lnTo>
                        <a:lnTo>
                          <a:pt x="7" y="4"/>
                        </a:lnTo>
                        <a:lnTo>
                          <a:pt x="8" y="3"/>
                        </a:lnTo>
                        <a:lnTo>
                          <a:pt x="9" y="3"/>
                        </a:lnTo>
                        <a:lnTo>
                          <a:pt x="10" y="3"/>
                        </a:lnTo>
                        <a:lnTo>
                          <a:pt x="11" y="2"/>
                        </a:lnTo>
                        <a:lnTo>
                          <a:pt x="12" y="2"/>
                        </a:lnTo>
                        <a:lnTo>
                          <a:pt x="13" y="3"/>
                        </a:lnTo>
                        <a:lnTo>
                          <a:pt x="13" y="5"/>
                        </a:lnTo>
                        <a:lnTo>
                          <a:pt x="13" y="7"/>
                        </a:lnTo>
                        <a:lnTo>
                          <a:pt x="13" y="10"/>
                        </a:lnTo>
                        <a:lnTo>
                          <a:pt x="13" y="13"/>
                        </a:lnTo>
                        <a:lnTo>
                          <a:pt x="12" y="13"/>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5" name="Freeform 49"/>
                  <p:cNvSpPr>
                    <a:spLocks/>
                  </p:cNvSpPr>
                  <p:nvPr/>
                </p:nvSpPr>
                <p:spPr bwMode="auto">
                  <a:xfrm>
                    <a:off x="279" y="1822"/>
                    <a:ext cx="14" cy="7"/>
                  </a:xfrm>
                  <a:custGeom>
                    <a:avLst/>
                    <a:gdLst>
                      <a:gd name="T0" fmla="*/ 2 w 14"/>
                      <a:gd name="T1" fmla="*/ 7 h 7"/>
                      <a:gd name="T2" fmla="*/ 2 w 14"/>
                      <a:gd name="T3" fmla="*/ 5 h 7"/>
                      <a:gd name="T4" fmla="*/ 1 w 14"/>
                      <a:gd name="T5" fmla="*/ 4 h 7"/>
                      <a:gd name="T6" fmla="*/ 1 w 14"/>
                      <a:gd name="T7" fmla="*/ 2 h 7"/>
                      <a:gd name="T8" fmla="*/ 1 w 14"/>
                      <a:gd name="T9" fmla="*/ 1 h 7"/>
                      <a:gd name="T10" fmla="*/ 0 w 14"/>
                      <a:gd name="T11" fmla="*/ 1 h 7"/>
                      <a:gd name="T12" fmla="*/ 0 w 14"/>
                      <a:gd name="T13" fmla="*/ 1 h 7"/>
                      <a:gd name="T14" fmla="*/ 1 w 14"/>
                      <a:gd name="T15" fmla="*/ 1 h 7"/>
                      <a:gd name="T16" fmla="*/ 1 w 14"/>
                      <a:gd name="T17" fmla="*/ 0 h 7"/>
                      <a:gd name="T18" fmla="*/ 1 w 14"/>
                      <a:gd name="T19" fmla="*/ 0 h 7"/>
                      <a:gd name="T20" fmla="*/ 1 w 14"/>
                      <a:gd name="T21" fmla="*/ 0 h 7"/>
                      <a:gd name="T22" fmla="*/ 2 w 14"/>
                      <a:gd name="T23" fmla="*/ 1 h 7"/>
                      <a:gd name="T24" fmla="*/ 3 w 14"/>
                      <a:gd name="T25" fmla="*/ 2 h 7"/>
                      <a:gd name="T26" fmla="*/ 5 w 14"/>
                      <a:gd name="T27" fmla="*/ 3 h 7"/>
                      <a:gd name="T28" fmla="*/ 7 w 14"/>
                      <a:gd name="T29" fmla="*/ 4 h 7"/>
                      <a:gd name="T30" fmla="*/ 9 w 14"/>
                      <a:gd name="T31" fmla="*/ 4 h 7"/>
                      <a:gd name="T32" fmla="*/ 11 w 14"/>
                      <a:gd name="T33" fmla="*/ 5 h 7"/>
                      <a:gd name="T34" fmla="*/ 13 w 14"/>
                      <a:gd name="T35" fmla="*/ 5 h 7"/>
                      <a:gd name="T36" fmla="*/ 14 w 14"/>
                      <a:gd name="T37" fmla="*/ 5 h 7"/>
                      <a:gd name="T38" fmla="*/ 13 w 14"/>
                      <a:gd name="T39" fmla="*/ 5 h 7"/>
                      <a:gd name="T40" fmla="*/ 12 w 14"/>
                      <a:gd name="T41" fmla="*/ 5 h 7"/>
                      <a:gd name="T42" fmla="*/ 10 w 14"/>
                      <a:gd name="T43" fmla="*/ 6 h 7"/>
                      <a:gd name="T44" fmla="*/ 8 w 14"/>
                      <a:gd name="T45" fmla="*/ 6 h 7"/>
                      <a:gd name="T46" fmla="*/ 6 w 14"/>
                      <a:gd name="T47" fmla="*/ 7 h 7"/>
                      <a:gd name="T48" fmla="*/ 4 w 14"/>
                      <a:gd name="T49" fmla="*/ 7 h 7"/>
                      <a:gd name="T50" fmla="*/ 3 w 14"/>
                      <a:gd name="T51" fmla="*/ 7 h 7"/>
                      <a:gd name="T52" fmla="*/ 2 w 14"/>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
                      <a:gd name="T82" fmla="*/ 0 h 7"/>
                      <a:gd name="T83" fmla="*/ 14 w 14"/>
                      <a:gd name="T84" fmla="*/ 7 h 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 h="7">
                        <a:moveTo>
                          <a:pt x="2" y="7"/>
                        </a:moveTo>
                        <a:lnTo>
                          <a:pt x="2" y="5"/>
                        </a:lnTo>
                        <a:lnTo>
                          <a:pt x="1" y="4"/>
                        </a:lnTo>
                        <a:lnTo>
                          <a:pt x="1" y="2"/>
                        </a:lnTo>
                        <a:lnTo>
                          <a:pt x="1" y="1"/>
                        </a:lnTo>
                        <a:lnTo>
                          <a:pt x="0" y="1"/>
                        </a:lnTo>
                        <a:lnTo>
                          <a:pt x="1" y="1"/>
                        </a:lnTo>
                        <a:lnTo>
                          <a:pt x="1" y="0"/>
                        </a:lnTo>
                        <a:lnTo>
                          <a:pt x="2" y="1"/>
                        </a:lnTo>
                        <a:lnTo>
                          <a:pt x="3" y="2"/>
                        </a:lnTo>
                        <a:lnTo>
                          <a:pt x="5" y="3"/>
                        </a:lnTo>
                        <a:lnTo>
                          <a:pt x="7" y="4"/>
                        </a:lnTo>
                        <a:lnTo>
                          <a:pt x="9" y="4"/>
                        </a:lnTo>
                        <a:lnTo>
                          <a:pt x="11" y="5"/>
                        </a:lnTo>
                        <a:lnTo>
                          <a:pt x="13" y="5"/>
                        </a:lnTo>
                        <a:lnTo>
                          <a:pt x="14" y="5"/>
                        </a:lnTo>
                        <a:lnTo>
                          <a:pt x="13" y="5"/>
                        </a:lnTo>
                        <a:lnTo>
                          <a:pt x="12" y="5"/>
                        </a:lnTo>
                        <a:lnTo>
                          <a:pt x="10" y="6"/>
                        </a:lnTo>
                        <a:lnTo>
                          <a:pt x="8" y="6"/>
                        </a:lnTo>
                        <a:lnTo>
                          <a:pt x="6" y="7"/>
                        </a:lnTo>
                        <a:lnTo>
                          <a:pt x="4" y="7"/>
                        </a:lnTo>
                        <a:lnTo>
                          <a:pt x="3" y="7"/>
                        </a:lnTo>
                        <a:lnTo>
                          <a:pt x="2" y="7"/>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6" name="Freeform 50"/>
                  <p:cNvSpPr>
                    <a:spLocks/>
                  </p:cNvSpPr>
                  <p:nvPr/>
                </p:nvSpPr>
                <p:spPr bwMode="auto">
                  <a:xfrm>
                    <a:off x="282" y="1741"/>
                    <a:ext cx="103" cy="76"/>
                  </a:xfrm>
                  <a:custGeom>
                    <a:avLst/>
                    <a:gdLst>
                      <a:gd name="T0" fmla="*/ 35 w 103"/>
                      <a:gd name="T1" fmla="*/ 34 h 76"/>
                      <a:gd name="T2" fmla="*/ 30 w 103"/>
                      <a:gd name="T3" fmla="*/ 44 h 76"/>
                      <a:gd name="T4" fmla="*/ 24 w 103"/>
                      <a:gd name="T5" fmla="*/ 45 h 76"/>
                      <a:gd name="T6" fmla="*/ 23 w 103"/>
                      <a:gd name="T7" fmla="*/ 46 h 76"/>
                      <a:gd name="T8" fmla="*/ 26 w 103"/>
                      <a:gd name="T9" fmla="*/ 47 h 76"/>
                      <a:gd name="T10" fmla="*/ 29 w 103"/>
                      <a:gd name="T11" fmla="*/ 47 h 76"/>
                      <a:gd name="T12" fmla="*/ 26 w 103"/>
                      <a:gd name="T13" fmla="*/ 51 h 76"/>
                      <a:gd name="T14" fmla="*/ 26 w 103"/>
                      <a:gd name="T15" fmla="*/ 52 h 76"/>
                      <a:gd name="T16" fmla="*/ 26 w 103"/>
                      <a:gd name="T17" fmla="*/ 56 h 76"/>
                      <a:gd name="T18" fmla="*/ 29 w 103"/>
                      <a:gd name="T19" fmla="*/ 60 h 76"/>
                      <a:gd name="T20" fmla="*/ 24 w 103"/>
                      <a:gd name="T21" fmla="*/ 72 h 76"/>
                      <a:gd name="T22" fmla="*/ 16 w 103"/>
                      <a:gd name="T23" fmla="*/ 75 h 76"/>
                      <a:gd name="T24" fmla="*/ 12 w 103"/>
                      <a:gd name="T25" fmla="*/ 76 h 76"/>
                      <a:gd name="T26" fmla="*/ 8 w 103"/>
                      <a:gd name="T27" fmla="*/ 73 h 76"/>
                      <a:gd name="T28" fmla="*/ 8 w 103"/>
                      <a:gd name="T29" fmla="*/ 66 h 76"/>
                      <a:gd name="T30" fmla="*/ 6 w 103"/>
                      <a:gd name="T31" fmla="*/ 57 h 76"/>
                      <a:gd name="T32" fmla="*/ 6 w 103"/>
                      <a:gd name="T33" fmla="*/ 51 h 76"/>
                      <a:gd name="T34" fmla="*/ 5 w 103"/>
                      <a:gd name="T35" fmla="*/ 49 h 76"/>
                      <a:gd name="T36" fmla="*/ 6 w 103"/>
                      <a:gd name="T37" fmla="*/ 48 h 76"/>
                      <a:gd name="T38" fmla="*/ 4 w 103"/>
                      <a:gd name="T39" fmla="*/ 45 h 76"/>
                      <a:gd name="T40" fmla="*/ 0 w 103"/>
                      <a:gd name="T41" fmla="*/ 39 h 76"/>
                      <a:gd name="T42" fmla="*/ 2 w 103"/>
                      <a:gd name="T43" fmla="*/ 39 h 76"/>
                      <a:gd name="T44" fmla="*/ 3 w 103"/>
                      <a:gd name="T45" fmla="*/ 40 h 76"/>
                      <a:gd name="T46" fmla="*/ 4 w 103"/>
                      <a:gd name="T47" fmla="*/ 37 h 76"/>
                      <a:gd name="T48" fmla="*/ 8 w 103"/>
                      <a:gd name="T49" fmla="*/ 34 h 76"/>
                      <a:gd name="T50" fmla="*/ 8 w 103"/>
                      <a:gd name="T51" fmla="*/ 30 h 76"/>
                      <a:gd name="T52" fmla="*/ 15 w 103"/>
                      <a:gd name="T53" fmla="*/ 33 h 76"/>
                      <a:gd name="T54" fmla="*/ 25 w 103"/>
                      <a:gd name="T55" fmla="*/ 39 h 76"/>
                      <a:gd name="T56" fmla="*/ 26 w 103"/>
                      <a:gd name="T57" fmla="*/ 39 h 76"/>
                      <a:gd name="T58" fmla="*/ 25 w 103"/>
                      <a:gd name="T59" fmla="*/ 37 h 76"/>
                      <a:gd name="T60" fmla="*/ 26 w 103"/>
                      <a:gd name="T61" fmla="*/ 36 h 76"/>
                      <a:gd name="T62" fmla="*/ 29 w 103"/>
                      <a:gd name="T63" fmla="*/ 33 h 76"/>
                      <a:gd name="T64" fmla="*/ 30 w 103"/>
                      <a:gd name="T65" fmla="*/ 26 h 76"/>
                      <a:gd name="T66" fmla="*/ 35 w 103"/>
                      <a:gd name="T67" fmla="*/ 20 h 76"/>
                      <a:gd name="T68" fmla="*/ 46 w 103"/>
                      <a:gd name="T69" fmla="*/ 17 h 76"/>
                      <a:gd name="T70" fmla="*/ 57 w 103"/>
                      <a:gd name="T71" fmla="*/ 15 h 76"/>
                      <a:gd name="T72" fmla="*/ 64 w 103"/>
                      <a:gd name="T73" fmla="*/ 13 h 76"/>
                      <a:gd name="T74" fmla="*/ 64 w 103"/>
                      <a:gd name="T75" fmla="*/ 13 h 76"/>
                      <a:gd name="T76" fmla="*/ 75 w 103"/>
                      <a:gd name="T77" fmla="*/ 9 h 76"/>
                      <a:gd name="T78" fmla="*/ 84 w 103"/>
                      <a:gd name="T79" fmla="*/ 6 h 76"/>
                      <a:gd name="T80" fmla="*/ 90 w 103"/>
                      <a:gd name="T81" fmla="*/ 1 h 76"/>
                      <a:gd name="T82" fmla="*/ 90 w 103"/>
                      <a:gd name="T83" fmla="*/ 4 h 76"/>
                      <a:gd name="T84" fmla="*/ 89 w 103"/>
                      <a:gd name="T85" fmla="*/ 4 h 76"/>
                      <a:gd name="T86" fmla="*/ 92 w 103"/>
                      <a:gd name="T87" fmla="*/ 6 h 76"/>
                      <a:gd name="T88" fmla="*/ 100 w 103"/>
                      <a:gd name="T89" fmla="*/ 0 h 76"/>
                      <a:gd name="T90" fmla="*/ 103 w 103"/>
                      <a:gd name="T91" fmla="*/ 3 h 76"/>
                      <a:gd name="T92" fmla="*/ 97 w 103"/>
                      <a:gd name="T93" fmla="*/ 6 h 76"/>
                      <a:gd name="T94" fmla="*/ 87 w 103"/>
                      <a:gd name="T95" fmla="*/ 9 h 76"/>
                      <a:gd name="T96" fmla="*/ 75 w 103"/>
                      <a:gd name="T97" fmla="*/ 13 h 76"/>
                      <a:gd name="T98" fmla="*/ 67 w 103"/>
                      <a:gd name="T99" fmla="*/ 18 h 76"/>
                      <a:gd name="T100" fmla="*/ 57 w 103"/>
                      <a:gd name="T101" fmla="*/ 21 h 76"/>
                      <a:gd name="T102" fmla="*/ 46 w 103"/>
                      <a:gd name="T103" fmla="*/ 24 h 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
                      <a:gd name="T157" fmla="*/ 0 h 76"/>
                      <a:gd name="T158" fmla="*/ 103 w 103"/>
                      <a:gd name="T159" fmla="*/ 76 h 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 h="76">
                        <a:moveTo>
                          <a:pt x="38" y="26"/>
                        </a:moveTo>
                        <a:lnTo>
                          <a:pt x="38" y="26"/>
                        </a:lnTo>
                        <a:lnTo>
                          <a:pt x="37" y="28"/>
                        </a:lnTo>
                        <a:lnTo>
                          <a:pt x="36" y="31"/>
                        </a:lnTo>
                        <a:lnTo>
                          <a:pt x="35" y="34"/>
                        </a:lnTo>
                        <a:lnTo>
                          <a:pt x="34" y="38"/>
                        </a:lnTo>
                        <a:lnTo>
                          <a:pt x="33" y="40"/>
                        </a:lnTo>
                        <a:lnTo>
                          <a:pt x="32" y="42"/>
                        </a:lnTo>
                        <a:lnTo>
                          <a:pt x="31" y="44"/>
                        </a:lnTo>
                        <a:lnTo>
                          <a:pt x="30" y="44"/>
                        </a:lnTo>
                        <a:lnTo>
                          <a:pt x="29" y="44"/>
                        </a:lnTo>
                        <a:lnTo>
                          <a:pt x="28" y="44"/>
                        </a:lnTo>
                        <a:lnTo>
                          <a:pt x="27" y="44"/>
                        </a:lnTo>
                        <a:lnTo>
                          <a:pt x="26" y="45"/>
                        </a:lnTo>
                        <a:lnTo>
                          <a:pt x="24" y="45"/>
                        </a:lnTo>
                        <a:lnTo>
                          <a:pt x="23" y="45"/>
                        </a:lnTo>
                        <a:lnTo>
                          <a:pt x="22" y="46"/>
                        </a:lnTo>
                        <a:lnTo>
                          <a:pt x="23" y="46"/>
                        </a:lnTo>
                        <a:lnTo>
                          <a:pt x="24" y="46"/>
                        </a:lnTo>
                        <a:lnTo>
                          <a:pt x="25" y="47"/>
                        </a:lnTo>
                        <a:lnTo>
                          <a:pt x="26" y="47"/>
                        </a:lnTo>
                        <a:lnTo>
                          <a:pt x="27" y="47"/>
                        </a:lnTo>
                        <a:lnTo>
                          <a:pt x="28" y="47"/>
                        </a:lnTo>
                        <a:lnTo>
                          <a:pt x="29" y="47"/>
                        </a:lnTo>
                        <a:lnTo>
                          <a:pt x="29" y="48"/>
                        </a:lnTo>
                        <a:lnTo>
                          <a:pt x="28" y="49"/>
                        </a:lnTo>
                        <a:lnTo>
                          <a:pt x="27" y="49"/>
                        </a:lnTo>
                        <a:lnTo>
                          <a:pt x="26" y="50"/>
                        </a:lnTo>
                        <a:lnTo>
                          <a:pt x="26" y="51"/>
                        </a:lnTo>
                        <a:lnTo>
                          <a:pt x="25" y="51"/>
                        </a:lnTo>
                        <a:lnTo>
                          <a:pt x="24" y="52"/>
                        </a:lnTo>
                        <a:lnTo>
                          <a:pt x="25" y="52"/>
                        </a:lnTo>
                        <a:lnTo>
                          <a:pt x="26" y="52"/>
                        </a:lnTo>
                        <a:lnTo>
                          <a:pt x="27" y="52"/>
                        </a:lnTo>
                        <a:lnTo>
                          <a:pt x="28" y="52"/>
                        </a:lnTo>
                        <a:lnTo>
                          <a:pt x="28" y="54"/>
                        </a:lnTo>
                        <a:lnTo>
                          <a:pt x="26" y="56"/>
                        </a:lnTo>
                        <a:lnTo>
                          <a:pt x="27" y="57"/>
                        </a:lnTo>
                        <a:lnTo>
                          <a:pt x="28" y="57"/>
                        </a:lnTo>
                        <a:lnTo>
                          <a:pt x="29" y="57"/>
                        </a:lnTo>
                        <a:lnTo>
                          <a:pt x="29" y="60"/>
                        </a:lnTo>
                        <a:lnTo>
                          <a:pt x="28" y="64"/>
                        </a:lnTo>
                        <a:lnTo>
                          <a:pt x="28" y="67"/>
                        </a:lnTo>
                        <a:lnTo>
                          <a:pt x="28" y="70"/>
                        </a:lnTo>
                        <a:lnTo>
                          <a:pt x="26" y="71"/>
                        </a:lnTo>
                        <a:lnTo>
                          <a:pt x="24" y="72"/>
                        </a:lnTo>
                        <a:lnTo>
                          <a:pt x="23" y="73"/>
                        </a:lnTo>
                        <a:lnTo>
                          <a:pt x="22" y="74"/>
                        </a:lnTo>
                        <a:lnTo>
                          <a:pt x="20" y="74"/>
                        </a:lnTo>
                        <a:lnTo>
                          <a:pt x="18" y="75"/>
                        </a:lnTo>
                        <a:lnTo>
                          <a:pt x="16" y="75"/>
                        </a:lnTo>
                        <a:lnTo>
                          <a:pt x="13" y="76"/>
                        </a:lnTo>
                        <a:lnTo>
                          <a:pt x="13" y="75"/>
                        </a:lnTo>
                        <a:lnTo>
                          <a:pt x="12" y="76"/>
                        </a:lnTo>
                        <a:lnTo>
                          <a:pt x="11" y="76"/>
                        </a:lnTo>
                        <a:lnTo>
                          <a:pt x="10" y="76"/>
                        </a:lnTo>
                        <a:lnTo>
                          <a:pt x="9" y="74"/>
                        </a:lnTo>
                        <a:lnTo>
                          <a:pt x="8" y="73"/>
                        </a:lnTo>
                        <a:lnTo>
                          <a:pt x="8" y="72"/>
                        </a:lnTo>
                        <a:lnTo>
                          <a:pt x="8" y="70"/>
                        </a:lnTo>
                        <a:lnTo>
                          <a:pt x="8" y="69"/>
                        </a:lnTo>
                        <a:lnTo>
                          <a:pt x="8" y="67"/>
                        </a:lnTo>
                        <a:lnTo>
                          <a:pt x="8" y="66"/>
                        </a:lnTo>
                        <a:lnTo>
                          <a:pt x="9" y="64"/>
                        </a:lnTo>
                        <a:lnTo>
                          <a:pt x="8" y="63"/>
                        </a:lnTo>
                        <a:lnTo>
                          <a:pt x="8" y="61"/>
                        </a:lnTo>
                        <a:lnTo>
                          <a:pt x="7" y="59"/>
                        </a:lnTo>
                        <a:lnTo>
                          <a:pt x="6" y="57"/>
                        </a:lnTo>
                        <a:lnTo>
                          <a:pt x="6" y="56"/>
                        </a:lnTo>
                        <a:lnTo>
                          <a:pt x="5" y="54"/>
                        </a:lnTo>
                        <a:lnTo>
                          <a:pt x="5" y="52"/>
                        </a:lnTo>
                        <a:lnTo>
                          <a:pt x="5" y="51"/>
                        </a:lnTo>
                        <a:lnTo>
                          <a:pt x="6" y="51"/>
                        </a:lnTo>
                        <a:lnTo>
                          <a:pt x="7" y="51"/>
                        </a:lnTo>
                        <a:lnTo>
                          <a:pt x="7" y="50"/>
                        </a:lnTo>
                        <a:lnTo>
                          <a:pt x="6" y="50"/>
                        </a:lnTo>
                        <a:lnTo>
                          <a:pt x="6" y="49"/>
                        </a:lnTo>
                        <a:lnTo>
                          <a:pt x="5" y="49"/>
                        </a:lnTo>
                        <a:lnTo>
                          <a:pt x="4" y="48"/>
                        </a:lnTo>
                        <a:lnTo>
                          <a:pt x="5" y="48"/>
                        </a:lnTo>
                        <a:lnTo>
                          <a:pt x="6" y="48"/>
                        </a:lnTo>
                        <a:lnTo>
                          <a:pt x="7" y="48"/>
                        </a:lnTo>
                        <a:lnTo>
                          <a:pt x="6" y="47"/>
                        </a:lnTo>
                        <a:lnTo>
                          <a:pt x="6" y="46"/>
                        </a:lnTo>
                        <a:lnTo>
                          <a:pt x="5" y="46"/>
                        </a:lnTo>
                        <a:lnTo>
                          <a:pt x="4" y="45"/>
                        </a:lnTo>
                        <a:lnTo>
                          <a:pt x="3" y="44"/>
                        </a:lnTo>
                        <a:lnTo>
                          <a:pt x="1" y="43"/>
                        </a:lnTo>
                        <a:lnTo>
                          <a:pt x="1" y="41"/>
                        </a:lnTo>
                        <a:lnTo>
                          <a:pt x="0" y="39"/>
                        </a:lnTo>
                        <a:lnTo>
                          <a:pt x="1" y="39"/>
                        </a:lnTo>
                        <a:lnTo>
                          <a:pt x="1" y="38"/>
                        </a:lnTo>
                        <a:lnTo>
                          <a:pt x="1" y="39"/>
                        </a:lnTo>
                        <a:lnTo>
                          <a:pt x="2" y="39"/>
                        </a:lnTo>
                        <a:lnTo>
                          <a:pt x="2" y="40"/>
                        </a:lnTo>
                        <a:lnTo>
                          <a:pt x="3" y="40"/>
                        </a:lnTo>
                        <a:lnTo>
                          <a:pt x="4" y="40"/>
                        </a:lnTo>
                        <a:lnTo>
                          <a:pt x="4" y="39"/>
                        </a:lnTo>
                        <a:lnTo>
                          <a:pt x="4" y="38"/>
                        </a:lnTo>
                        <a:lnTo>
                          <a:pt x="4" y="37"/>
                        </a:lnTo>
                        <a:lnTo>
                          <a:pt x="5" y="36"/>
                        </a:lnTo>
                        <a:lnTo>
                          <a:pt x="6" y="36"/>
                        </a:lnTo>
                        <a:lnTo>
                          <a:pt x="7" y="35"/>
                        </a:lnTo>
                        <a:lnTo>
                          <a:pt x="8" y="34"/>
                        </a:lnTo>
                        <a:lnTo>
                          <a:pt x="8" y="33"/>
                        </a:lnTo>
                        <a:lnTo>
                          <a:pt x="7" y="32"/>
                        </a:lnTo>
                        <a:lnTo>
                          <a:pt x="8" y="31"/>
                        </a:lnTo>
                        <a:lnTo>
                          <a:pt x="8" y="30"/>
                        </a:lnTo>
                        <a:lnTo>
                          <a:pt x="9" y="29"/>
                        </a:lnTo>
                        <a:lnTo>
                          <a:pt x="11" y="30"/>
                        </a:lnTo>
                        <a:lnTo>
                          <a:pt x="13" y="32"/>
                        </a:lnTo>
                        <a:lnTo>
                          <a:pt x="15" y="33"/>
                        </a:lnTo>
                        <a:lnTo>
                          <a:pt x="16" y="35"/>
                        </a:lnTo>
                        <a:lnTo>
                          <a:pt x="18" y="36"/>
                        </a:lnTo>
                        <a:lnTo>
                          <a:pt x="20" y="38"/>
                        </a:lnTo>
                        <a:lnTo>
                          <a:pt x="23" y="39"/>
                        </a:lnTo>
                        <a:lnTo>
                          <a:pt x="25" y="39"/>
                        </a:lnTo>
                        <a:lnTo>
                          <a:pt x="26" y="39"/>
                        </a:lnTo>
                        <a:lnTo>
                          <a:pt x="26" y="38"/>
                        </a:lnTo>
                        <a:lnTo>
                          <a:pt x="25" y="38"/>
                        </a:lnTo>
                        <a:lnTo>
                          <a:pt x="25" y="37"/>
                        </a:lnTo>
                        <a:lnTo>
                          <a:pt x="26" y="36"/>
                        </a:lnTo>
                        <a:lnTo>
                          <a:pt x="26" y="35"/>
                        </a:lnTo>
                        <a:lnTo>
                          <a:pt x="27" y="34"/>
                        </a:lnTo>
                        <a:lnTo>
                          <a:pt x="28" y="34"/>
                        </a:lnTo>
                        <a:lnTo>
                          <a:pt x="29" y="33"/>
                        </a:lnTo>
                        <a:lnTo>
                          <a:pt x="29" y="31"/>
                        </a:lnTo>
                        <a:lnTo>
                          <a:pt x="28" y="29"/>
                        </a:lnTo>
                        <a:lnTo>
                          <a:pt x="30" y="27"/>
                        </a:lnTo>
                        <a:lnTo>
                          <a:pt x="30" y="26"/>
                        </a:lnTo>
                        <a:lnTo>
                          <a:pt x="29" y="24"/>
                        </a:lnTo>
                        <a:lnTo>
                          <a:pt x="29" y="22"/>
                        </a:lnTo>
                        <a:lnTo>
                          <a:pt x="31" y="21"/>
                        </a:lnTo>
                        <a:lnTo>
                          <a:pt x="33" y="21"/>
                        </a:lnTo>
                        <a:lnTo>
                          <a:pt x="35" y="20"/>
                        </a:lnTo>
                        <a:lnTo>
                          <a:pt x="37" y="19"/>
                        </a:lnTo>
                        <a:lnTo>
                          <a:pt x="39" y="19"/>
                        </a:lnTo>
                        <a:lnTo>
                          <a:pt x="41" y="18"/>
                        </a:lnTo>
                        <a:lnTo>
                          <a:pt x="44" y="18"/>
                        </a:lnTo>
                        <a:lnTo>
                          <a:pt x="46" y="17"/>
                        </a:lnTo>
                        <a:lnTo>
                          <a:pt x="48" y="17"/>
                        </a:lnTo>
                        <a:lnTo>
                          <a:pt x="51" y="16"/>
                        </a:lnTo>
                        <a:lnTo>
                          <a:pt x="53" y="16"/>
                        </a:lnTo>
                        <a:lnTo>
                          <a:pt x="55" y="16"/>
                        </a:lnTo>
                        <a:lnTo>
                          <a:pt x="57" y="15"/>
                        </a:lnTo>
                        <a:lnTo>
                          <a:pt x="60" y="15"/>
                        </a:lnTo>
                        <a:lnTo>
                          <a:pt x="62" y="14"/>
                        </a:lnTo>
                        <a:lnTo>
                          <a:pt x="64" y="13"/>
                        </a:lnTo>
                        <a:lnTo>
                          <a:pt x="66" y="12"/>
                        </a:lnTo>
                        <a:lnTo>
                          <a:pt x="68" y="11"/>
                        </a:lnTo>
                        <a:lnTo>
                          <a:pt x="70" y="10"/>
                        </a:lnTo>
                        <a:lnTo>
                          <a:pt x="73" y="10"/>
                        </a:lnTo>
                        <a:lnTo>
                          <a:pt x="75" y="9"/>
                        </a:lnTo>
                        <a:lnTo>
                          <a:pt x="77" y="9"/>
                        </a:lnTo>
                        <a:lnTo>
                          <a:pt x="80" y="8"/>
                        </a:lnTo>
                        <a:lnTo>
                          <a:pt x="82" y="8"/>
                        </a:lnTo>
                        <a:lnTo>
                          <a:pt x="83" y="7"/>
                        </a:lnTo>
                        <a:lnTo>
                          <a:pt x="84" y="6"/>
                        </a:lnTo>
                        <a:lnTo>
                          <a:pt x="85" y="5"/>
                        </a:lnTo>
                        <a:lnTo>
                          <a:pt x="86" y="4"/>
                        </a:lnTo>
                        <a:lnTo>
                          <a:pt x="88" y="3"/>
                        </a:lnTo>
                        <a:lnTo>
                          <a:pt x="89" y="2"/>
                        </a:lnTo>
                        <a:lnTo>
                          <a:pt x="90" y="1"/>
                        </a:lnTo>
                        <a:lnTo>
                          <a:pt x="92" y="1"/>
                        </a:lnTo>
                        <a:lnTo>
                          <a:pt x="91" y="1"/>
                        </a:lnTo>
                        <a:lnTo>
                          <a:pt x="91" y="2"/>
                        </a:lnTo>
                        <a:lnTo>
                          <a:pt x="90" y="4"/>
                        </a:lnTo>
                        <a:lnTo>
                          <a:pt x="89" y="4"/>
                        </a:lnTo>
                        <a:lnTo>
                          <a:pt x="88" y="5"/>
                        </a:lnTo>
                        <a:lnTo>
                          <a:pt x="89" y="6"/>
                        </a:lnTo>
                        <a:lnTo>
                          <a:pt x="90" y="7"/>
                        </a:lnTo>
                        <a:lnTo>
                          <a:pt x="91" y="7"/>
                        </a:lnTo>
                        <a:lnTo>
                          <a:pt x="92" y="6"/>
                        </a:lnTo>
                        <a:lnTo>
                          <a:pt x="94" y="5"/>
                        </a:lnTo>
                        <a:lnTo>
                          <a:pt x="95" y="3"/>
                        </a:lnTo>
                        <a:lnTo>
                          <a:pt x="96" y="2"/>
                        </a:lnTo>
                        <a:lnTo>
                          <a:pt x="98" y="1"/>
                        </a:lnTo>
                        <a:lnTo>
                          <a:pt x="100" y="0"/>
                        </a:lnTo>
                        <a:lnTo>
                          <a:pt x="102" y="0"/>
                        </a:lnTo>
                        <a:lnTo>
                          <a:pt x="103" y="0"/>
                        </a:lnTo>
                        <a:lnTo>
                          <a:pt x="103" y="1"/>
                        </a:lnTo>
                        <a:lnTo>
                          <a:pt x="103" y="2"/>
                        </a:lnTo>
                        <a:lnTo>
                          <a:pt x="103" y="3"/>
                        </a:lnTo>
                        <a:lnTo>
                          <a:pt x="102" y="3"/>
                        </a:lnTo>
                        <a:lnTo>
                          <a:pt x="101" y="3"/>
                        </a:lnTo>
                        <a:lnTo>
                          <a:pt x="100" y="4"/>
                        </a:lnTo>
                        <a:lnTo>
                          <a:pt x="98" y="5"/>
                        </a:lnTo>
                        <a:lnTo>
                          <a:pt x="97" y="6"/>
                        </a:lnTo>
                        <a:lnTo>
                          <a:pt x="95" y="7"/>
                        </a:lnTo>
                        <a:lnTo>
                          <a:pt x="94" y="8"/>
                        </a:lnTo>
                        <a:lnTo>
                          <a:pt x="92" y="9"/>
                        </a:lnTo>
                        <a:lnTo>
                          <a:pt x="90" y="9"/>
                        </a:lnTo>
                        <a:lnTo>
                          <a:pt x="87" y="9"/>
                        </a:lnTo>
                        <a:lnTo>
                          <a:pt x="84" y="9"/>
                        </a:lnTo>
                        <a:lnTo>
                          <a:pt x="82" y="10"/>
                        </a:lnTo>
                        <a:lnTo>
                          <a:pt x="79" y="11"/>
                        </a:lnTo>
                        <a:lnTo>
                          <a:pt x="77" y="12"/>
                        </a:lnTo>
                        <a:lnTo>
                          <a:pt x="75" y="13"/>
                        </a:lnTo>
                        <a:lnTo>
                          <a:pt x="74" y="14"/>
                        </a:lnTo>
                        <a:lnTo>
                          <a:pt x="73" y="15"/>
                        </a:lnTo>
                        <a:lnTo>
                          <a:pt x="71" y="16"/>
                        </a:lnTo>
                        <a:lnTo>
                          <a:pt x="69" y="17"/>
                        </a:lnTo>
                        <a:lnTo>
                          <a:pt x="67" y="18"/>
                        </a:lnTo>
                        <a:lnTo>
                          <a:pt x="65" y="19"/>
                        </a:lnTo>
                        <a:lnTo>
                          <a:pt x="63" y="19"/>
                        </a:lnTo>
                        <a:lnTo>
                          <a:pt x="61" y="20"/>
                        </a:lnTo>
                        <a:lnTo>
                          <a:pt x="59" y="21"/>
                        </a:lnTo>
                        <a:lnTo>
                          <a:pt x="57" y="21"/>
                        </a:lnTo>
                        <a:lnTo>
                          <a:pt x="55" y="22"/>
                        </a:lnTo>
                        <a:lnTo>
                          <a:pt x="53" y="22"/>
                        </a:lnTo>
                        <a:lnTo>
                          <a:pt x="50" y="23"/>
                        </a:lnTo>
                        <a:lnTo>
                          <a:pt x="48" y="23"/>
                        </a:lnTo>
                        <a:lnTo>
                          <a:pt x="46" y="24"/>
                        </a:lnTo>
                        <a:lnTo>
                          <a:pt x="43" y="25"/>
                        </a:lnTo>
                        <a:lnTo>
                          <a:pt x="41" y="25"/>
                        </a:lnTo>
                        <a:lnTo>
                          <a:pt x="38" y="26"/>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7" name="Freeform 51"/>
                  <p:cNvSpPr>
                    <a:spLocks/>
                  </p:cNvSpPr>
                  <p:nvPr/>
                </p:nvSpPr>
                <p:spPr bwMode="auto">
                  <a:xfrm>
                    <a:off x="306" y="1801"/>
                    <a:ext cx="4" cy="7"/>
                  </a:xfrm>
                  <a:custGeom>
                    <a:avLst/>
                    <a:gdLst>
                      <a:gd name="T0" fmla="*/ 3 w 4"/>
                      <a:gd name="T1" fmla="*/ 7 h 7"/>
                      <a:gd name="T2" fmla="*/ 2 w 4"/>
                      <a:gd name="T3" fmla="*/ 7 h 7"/>
                      <a:gd name="T4" fmla="*/ 1 w 4"/>
                      <a:gd name="T5" fmla="*/ 5 h 7"/>
                      <a:gd name="T6" fmla="*/ 0 w 4"/>
                      <a:gd name="T7" fmla="*/ 4 h 7"/>
                      <a:gd name="T8" fmla="*/ 0 w 4"/>
                      <a:gd name="T9" fmla="*/ 1 h 7"/>
                      <a:gd name="T10" fmla="*/ 0 w 4"/>
                      <a:gd name="T11" fmla="*/ 0 h 7"/>
                      <a:gd name="T12" fmla="*/ 1 w 4"/>
                      <a:gd name="T13" fmla="*/ 0 h 7"/>
                      <a:gd name="T14" fmla="*/ 2 w 4"/>
                      <a:gd name="T15" fmla="*/ 0 h 7"/>
                      <a:gd name="T16" fmla="*/ 2 w 4"/>
                      <a:gd name="T17" fmla="*/ 3 h 7"/>
                      <a:gd name="T18" fmla="*/ 2 w 4"/>
                      <a:gd name="T19" fmla="*/ 4 h 7"/>
                      <a:gd name="T20" fmla="*/ 3 w 4"/>
                      <a:gd name="T21" fmla="*/ 4 h 7"/>
                      <a:gd name="T22" fmla="*/ 4 w 4"/>
                      <a:gd name="T23" fmla="*/ 5 h 7"/>
                      <a:gd name="T24" fmla="*/ 4 w 4"/>
                      <a:gd name="T25" fmla="*/ 5 h 7"/>
                      <a:gd name="T26" fmla="*/ 4 w 4"/>
                      <a:gd name="T27" fmla="*/ 6 h 7"/>
                      <a:gd name="T28" fmla="*/ 4 w 4"/>
                      <a:gd name="T29" fmla="*/ 6 h 7"/>
                      <a:gd name="T30" fmla="*/ 4 w 4"/>
                      <a:gd name="T31" fmla="*/ 7 h 7"/>
                      <a:gd name="T32" fmla="*/ 3 w 4"/>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7"/>
                      <a:gd name="T53" fmla="*/ 4 w 4"/>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7">
                        <a:moveTo>
                          <a:pt x="3" y="7"/>
                        </a:moveTo>
                        <a:lnTo>
                          <a:pt x="2" y="7"/>
                        </a:lnTo>
                        <a:lnTo>
                          <a:pt x="1" y="5"/>
                        </a:lnTo>
                        <a:lnTo>
                          <a:pt x="0" y="4"/>
                        </a:lnTo>
                        <a:lnTo>
                          <a:pt x="0" y="1"/>
                        </a:lnTo>
                        <a:lnTo>
                          <a:pt x="0" y="0"/>
                        </a:lnTo>
                        <a:lnTo>
                          <a:pt x="1" y="0"/>
                        </a:lnTo>
                        <a:lnTo>
                          <a:pt x="2" y="0"/>
                        </a:lnTo>
                        <a:lnTo>
                          <a:pt x="2" y="3"/>
                        </a:lnTo>
                        <a:lnTo>
                          <a:pt x="2" y="4"/>
                        </a:lnTo>
                        <a:lnTo>
                          <a:pt x="3" y="4"/>
                        </a:lnTo>
                        <a:lnTo>
                          <a:pt x="4" y="5"/>
                        </a:lnTo>
                        <a:lnTo>
                          <a:pt x="4" y="6"/>
                        </a:lnTo>
                        <a:lnTo>
                          <a:pt x="4"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8" name="Freeform 52"/>
                  <p:cNvSpPr>
                    <a:spLocks/>
                  </p:cNvSpPr>
                  <p:nvPr/>
                </p:nvSpPr>
                <p:spPr bwMode="auto">
                  <a:xfrm>
                    <a:off x="291" y="1800"/>
                    <a:ext cx="4" cy="8"/>
                  </a:xfrm>
                  <a:custGeom>
                    <a:avLst/>
                    <a:gdLst>
                      <a:gd name="T0" fmla="*/ 1 w 4"/>
                      <a:gd name="T1" fmla="*/ 8 h 8"/>
                      <a:gd name="T2" fmla="*/ 0 w 4"/>
                      <a:gd name="T3" fmla="*/ 7 h 8"/>
                      <a:gd name="T4" fmla="*/ 0 w 4"/>
                      <a:gd name="T5" fmla="*/ 7 h 8"/>
                      <a:gd name="T6" fmla="*/ 1 w 4"/>
                      <a:gd name="T7" fmla="*/ 6 h 8"/>
                      <a:gd name="T8" fmla="*/ 1 w 4"/>
                      <a:gd name="T9" fmla="*/ 5 h 8"/>
                      <a:gd name="T10" fmla="*/ 1 w 4"/>
                      <a:gd name="T11" fmla="*/ 3 h 8"/>
                      <a:gd name="T12" fmla="*/ 1 w 4"/>
                      <a:gd name="T13" fmla="*/ 2 h 8"/>
                      <a:gd name="T14" fmla="*/ 1 w 4"/>
                      <a:gd name="T15" fmla="*/ 1 h 8"/>
                      <a:gd name="T16" fmla="*/ 1 w 4"/>
                      <a:gd name="T17" fmla="*/ 0 h 8"/>
                      <a:gd name="T18" fmla="*/ 1 w 4"/>
                      <a:gd name="T19" fmla="*/ 0 h 8"/>
                      <a:gd name="T20" fmla="*/ 1 w 4"/>
                      <a:gd name="T21" fmla="*/ 0 h 8"/>
                      <a:gd name="T22" fmla="*/ 1 w 4"/>
                      <a:gd name="T23" fmla="*/ 0 h 8"/>
                      <a:gd name="T24" fmla="*/ 2 w 4"/>
                      <a:gd name="T25" fmla="*/ 0 h 8"/>
                      <a:gd name="T26" fmla="*/ 2 w 4"/>
                      <a:gd name="T27" fmla="*/ 0 h 8"/>
                      <a:gd name="T28" fmla="*/ 2 w 4"/>
                      <a:gd name="T29" fmla="*/ 0 h 8"/>
                      <a:gd name="T30" fmla="*/ 2 w 4"/>
                      <a:gd name="T31" fmla="*/ 0 h 8"/>
                      <a:gd name="T32" fmla="*/ 2 w 4"/>
                      <a:gd name="T33" fmla="*/ 1 h 8"/>
                      <a:gd name="T34" fmla="*/ 3 w 4"/>
                      <a:gd name="T35" fmla="*/ 1 h 8"/>
                      <a:gd name="T36" fmla="*/ 3 w 4"/>
                      <a:gd name="T37" fmla="*/ 1 h 8"/>
                      <a:gd name="T38" fmla="*/ 3 w 4"/>
                      <a:gd name="T39" fmla="*/ 2 h 8"/>
                      <a:gd name="T40" fmla="*/ 3 w 4"/>
                      <a:gd name="T41" fmla="*/ 3 h 8"/>
                      <a:gd name="T42" fmla="*/ 4 w 4"/>
                      <a:gd name="T43" fmla="*/ 3 h 8"/>
                      <a:gd name="T44" fmla="*/ 4 w 4"/>
                      <a:gd name="T45" fmla="*/ 4 h 8"/>
                      <a:gd name="T46" fmla="*/ 4 w 4"/>
                      <a:gd name="T47" fmla="*/ 4 h 8"/>
                      <a:gd name="T48" fmla="*/ 4 w 4"/>
                      <a:gd name="T49" fmla="*/ 4 h 8"/>
                      <a:gd name="T50" fmla="*/ 4 w 4"/>
                      <a:gd name="T51" fmla="*/ 5 h 8"/>
                      <a:gd name="T52" fmla="*/ 4 w 4"/>
                      <a:gd name="T53" fmla="*/ 5 h 8"/>
                      <a:gd name="T54" fmla="*/ 3 w 4"/>
                      <a:gd name="T55" fmla="*/ 6 h 8"/>
                      <a:gd name="T56" fmla="*/ 2 w 4"/>
                      <a:gd name="T57" fmla="*/ 7 h 8"/>
                      <a:gd name="T58" fmla="*/ 1 w 4"/>
                      <a:gd name="T59" fmla="*/ 8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1" y="8"/>
                        </a:moveTo>
                        <a:lnTo>
                          <a:pt x="0" y="7"/>
                        </a:lnTo>
                        <a:lnTo>
                          <a:pt x="1" y="6"/>
                        </a:lnTo>
                        <a:lnTo>
                          <a:pt x="1" y="5"/>
                        </a:lnTo>
                        <a:lnTo>
                          <a:pt x="1" y="3"/>
                        </a:lnTo>
                        <a:lnTo>
                          <a:pt x="1" y="2"/>
                        </a:lnTo>
                        <a:lnTo>
                          <a:pt x="1" y="1"/>
                        </a:lnTo>
                        <a:lnTo>
                          <a:pt x="1" y="0"/>
                        </a:lnTo>
                        <a:lnTo>
                          <a:pt x="2" y="0"/>
                        </a:lnTo>
                        <a:lnTo>
                          <a:pt x="2" y="1"/>
                        </a:lnTo>
                        <a:lnTo>
                          <a:pt x="3" y="1"/>
                        </a:lnTo>
                        <a:lnTo>
                          <a:pt x="3" y="2"/>
                        </a:lnTo>
                        <a:lnTo>
                          <a:pt x="3" y="3"/>
                        </a:lnTo>
                        <a:lnTo>
                          <a:pt x="4" y="3"/>
                        </a:lnTo>
                        <a:lnTo>
                          <a:pt x="4" y="4"/>
                        </a:lnTo>
                        <a:lnTo>
                          <a:pt x="4" y="5"/>
                        </a:lnTo>
                        <a:lnTo>
                          <a:pt x="3" y="6"/>
                        </a:lnTo>
                        <a:lnTo>
                          <a:pt x="2" y="7"/>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19" name="Freeform 53"/>
                  <p:cNvSpPr>
                    <a:spLocks/>
                  </p:cNvSpPr>
                  <p:nvPr/>
                </p:nvSpPr>
                <p:spPr bwMode="auto">
                  <a:xfrm>
                    <a:off x="317" y="1789"/>
                    <a:ext cx="2" cy="11"/>
                  </a:xfrm>
                  <a:custGeom>
                    <a:avLst/>
                    <a:gdLst>
                      <a:gd name="T0" fmla="*/ 2 w 2"/>
                      <a:gd name="T1" fmla="*/ 11 h 11"/>
                      <a:gd name="T2" fmla="*/ 1 w 2"/>
                      <a:gd name="T3" fmla="*/ 10 h 11"/>
                      <a:gd name="T4" fmla="*/ 1 w 2"/>
                      <a:gd name="T5" fmla="*/ 10 h 11"/>
                      <a:gd name="T6" fmla="*/ 1 w 2"/>
                      <a:gd name="T7" fmla="*/ 10 h 11"/>
                      <a:gd name="T8" fmla="*/ 0 w 2"/>
                      <a:gd name="T9" fmla="*/ 10 h 11"/>
                      <a:gd name="T10" fmla="*/ 1 w 2"/>
                      <a:gd name="T11" fmla="*/ 7 h 11"/>
                      <a:gd name="T12" fmla="*/ 1 w 2"/>
                      <a:gd name="T13" fmla="*/ 4 h 11"/>
                      <a:gd name="T14" fmla="*/ 1 w 2"/>
                      <a:gd name="T15" fmla="*/ 2 h 11"/>
                      <a:gd name="T16" fmla="*/ 2 w 2"/>
                      <a:gd name="T17" fmla="*/ 0 h 11"/>
                      <a:gd name="T18" fmla="*/ 2 w 2"/>
                      <a:gd name="T19" fmla="*/ 0 h 11"/>
                      <a:gd name="T20" fmla="*/ 2 w 2"/>
                      <a:gd name="T21" fmla="*/ 1 h 11"/>
                      <a:gd name="T22" fmla="*/ 2 w 2"/>
                      <a:gd name="T23" fmla="*/ 1 h 11"/>
                      <a:gd name="T24" fmla="*/ 2 w 2"/>
                      <a:gd name="T25" fmla="*/ 5 h 11"/>
                      <a:gd name="T26" fmla="*/ 2 w 2"/>
                      <a:gd name="T27" fmla="*/ 7 h 11"/>
                      <a:gd name="T28" fmla="*/ 2 w 2"/>
                      <a:gd name="T29" fmla="*/ 8 h 11"/>
                      <a:gd name="T30" fmla="*/ 2 w 2"/>
                      <a:gd name="T31" fmla="*/ 10 h 11"/>
                      <a:gd name="T32" fmla="*/ 2 w 2"/>
                      <a:gd name="T33" fmla="*/ 1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11"/>
                      <a:gd name="T53" fmla="*/ 2 w 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11">
                        <a:moveTo>
                          <a:pt x="2" y="11"/>
                        </a:moveTo>
                        <a:lnTo>
                          <a:pt x="1" y="10"/>
                        </a:lnTo>
                        <a:lnTo>
                          <a:pt x="0" y="10"/>
                        </a:lnTo>
                        <a:lnTo>
                          <a:pt x="1" y="7"/>
                        </a:lnTo>
                        <a:lnTo>
                          <a:pt x="1" y="4"/>
                        </a:lnTo>
                        <a:lnTo>
                          <a:pt x="1" y="2"/>
                        </a:lnTo>
                        <a:lnTo>
                          <a:pt x="2" y="0"/>
                        </a:lnTo>
                        <a:lnTo>
                          <a:pt x="2" y="1"/>
                        </a:lnTo>
                        <a:lnTo>
                          <a:pt x="2" y="5"/>
                        </a:lnTo>
                        <a:lnTo>
                          <a:pt x="2" y="7"/>
                        </a:lnTo>
                        <a:lnTo>
                          <a:pt x="2" y="8"/>
                        </a:lnTo>
                        <a:lnTo>
                          <a:pt x="2" y="10"/>
                        </a:lnTo>
                        <a:lnTo>
                          <a:pt x="2" y="11"/>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0" name="Freeform 54"/>
                  <p:cNvSpPr>
                    <a:spLocks/>
                  </p:cNvSpPr>
                  <p:nvPr/>
                </p:nvSpPr>
                <p:spPr bwMode="auto">
                  <a:xfrm>
                    <a:off x="286" y="1784"/>
                    <a:ext cx="2" cy="2"/>
                  </a:xfrm>
                  <a:custGeom>
                    <a:avLst/>
                    <a:gdLst>
                      <a:gd name="T0" fmla="*/ 2 w 2"/>
                      <a:gd name="T1" fmla="*/ 2 h 2"/>
                      <a:gd name="T2" fmla="*/ 1 w 2"/>
                      <a:gd name="T3" fmla="*/ 2 h 2"/>
                      <a:gd name="T4" fmla="*/ 1 w 2"/>
                      <a:gd name="T5" fmla="*/ 1 h 2"/>
                      <a:gd name="T6" fmla="*/ 1 w 2"/>
                      <a:gd name="T7" fmla="*/ 1 h 2"/>
                      <a:gd name="T8" fmla="*/ 0 w 2"/>
                      <a:gd name="T9" fmla="*/ 1 h 2"/>
                      <a:gd name="T10" fmla="*/ 0 w 2"/>
                      <a:gd name="T11" fmla="*/ 1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2 w 2"/>
                      <a:gd name="T41" fmla="*/ 1 h 2"/>
                      <a:gd name="T42" fmla="*/ 2 w 2"/>
                      <a:gd name="T43" fmla="*/ 1 h 2"/>
                      <a:gd name="T44" fmla="*/ 2 w 2"/>
                      <a:gd name="T45" fmla="*/ 1 h 2"/>
                      <a:gd name="T46" fmla="*/ 2 w 2"/>
                      <a:gd name="T47" fmla="*/ 2 h 2"/>
                      <a:gd name="T48" fmla="*/ 2 w 2"/>
                      <a:gd name="T49" fmla="*/ 2 h 2"/>
                      <a:gd name="T50" fmla="*/ 2 w 2"/>
                      <a:gd name="T51" fmla="*/ 2 h 2"/>
                      <a:gd name="T52" fmla="*/ 2 w 2"/>
                      <a:gd name="T53" fmla="*/ 2 h 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
                      <a:gd name="T82" fmla="*/ 0 h 2"/>
                      <a:gd name="T83" fmla="*/ 2 w 2"/>
                      <a:gd name="T84" fmla="*/ 2 h 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 h="2">
                        <a:moveTo>
                          <a:pt x="2" y="2"/>
                        </a:moveTo>
                        <a:lnTo>
                          <a:pt x="1" y="2"/>
                        </a:lnTo>
                        <a:lnTo>
                          <a:pt x="1" y="1"/>
                        </a:lnTo>
                        <a:lnTo>
                          <a:pt x="0" y="1"/>
                        </a:lnTo>
                        <a:lnTo>
                          <a:pt x="0" y="0"/>
                        </a:lnTo>
                        <a:lnTo>
                          <a:pt x="1" y="0"/>
                        </a:lnTo>
                        <a:lnTo>
                          <a:pt x="2" y="0"/>
                        </a:lnTo>
                        <a:lnTo>
                          <a:pt x="2"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1" name="Freeform 55"/>
                  <p:cNvSpPr>
                    <a:spLocks/>
                  </p:cNvSpPr>
                  <p:nvPr/>
                </p:nvSpPr>
                <p:spPr bwMode="auto">
                  <a:xfrm>
                    <a:off x="306" y="1783"/>
                    <a:ext cx="2" cy="2"/>
                  </a:xfrm>
                  <a:custGeom>
                    <a:avLst/>
                    <a:gdLst>
                      <a:gd name="T0" fmla="*/ 1 w 2"/>
                      <a:gd name="T1" fmla="*/ 2 h 2"/>
                      <a:gd name="T2" fmla="*/ 1 w 2"/>
                      <a:gd name="T3" fmla="*/ 2 h 2"/>
                      <a:gd name="T4" fmla="*/ 0 w 2"/>
                      <a:gd name="T5" fmla="*/ 2 h 2"/>
                      <a:gd name="T6" fmla="*/ 0 w 2"/>
                      <a:gd name="T7" fmla="*/ 2 h 2"/>
                      <a:gd name="T8" fmla="*/ 0 w 2"/>
                      <a:gd name="T9" fmla="*/ 1 h 2"/>
                      <a:gd name="T10" fmla="*/ 0 w 2"/>
                      <a:gd name="T11" fmla="*/ 1 h 2"/>
                      <a:gd name="T12" fmla="*/ 0 w 2"/>
                      <a:gd name="T13" fmla="*/ 1 h 2"/>
                      <a:gd name="T14" fmla="*/ 0 w 2"/>
                      <a:gd name="T15" fmla="*/ 1 h 2"/>
                      <a:gd name="T16" fmla="*/ 0 w 2"/>
                      <a:gd name="T17" fmla="*/ 1 h 2"/>
                      <a:gd name="T18" fmla="*/ 0 w 2"/>
                      <a:gd name="T19" fmla="*/ 0 h 2"/>
                      <a:gd name="T20" fmla="*/ 0 w 2"/>
                      <a:gd name="T21" fmla="*/ 0 h 2"/>
                      <a:gd name="T22" fmla="*/ 0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1 h 2"/>
                      <a:gd name="T50" fmla="*/ 2 w 2"/>
                      <a:gd name="T51" fmla="*/ 1 h 2"/>
                      <a:gd name="T52" fmla="*/ 2 w 2"/>
                      <a:gd name="T53" fmla="*/ 1 h 2"/>
                      <a:gd name="T54" fmla="*/ 2 w 2"/>
                      <a:gd name="T55" fmla="*/ 1 h 2"/>
                      <a:gd name="T56" fmla="*/ 2 w 2"/>
                      <a:gd name="T57" fmla="*/ 1 h 2"/>
                      <a:gd name="T58" fmla="*/ 2 w 2"/>
                      <a:gd name="T59" fmla="*/ 2 h 2"/>
                      <a:gd name="T60" fmla="*/ 2 w 2"/>
                      <a:gd name="T61" fmla="*/ 2 h 2"/>
                      <a:gd name="T62" fmla="*/ 2 w 2"/>
                      <a:gd name="T63" fmla="*/ 2 h 2"/>
                      <a:gd name="T64" fmla="*/ 1 w 2"/>
                      <a:gd name="T65" fmla="*/ 2 h 2"/>
                      <a:gd name="T66" fmla="*/ 1 w 2"/>
                      <a:gd name="T67" fmla="*/ 2 h 2"/>
                      <a:gd name="T68" fmla="*/ 1 w 2"/>
                      <a:gd name="T69" fmla="*/ 2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
                      <a:gd name="T106" fmla="*/ 0 h 2"/>
                      <a:gd name="T107" fmla="*/ 2 w 2"/>
                      <a:gd name="T108" fmla="*/ 2 h 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 h="2">
                        <a:moveTo>
                          <a:pt x="1" y="2"/>
                        </a:moveTo>
                        <a:lnTo>
                          <a:pt x="1" y="2"/>
                        </a:lnTo>
                        <a:lnTo>
                          <a:pt x="0" y="2"/>
                        </a:lnTo>
                        <a:lnTo>
                          <a:pt x="0" y="1"/>
                        </a:lnTo>
                        <a:lnTo>
                          <a:pt x="0" y="0"/>
                        </a:lnTo>
                        <a:lnTo>
                          <a:pt x="1" y="0"/>
                        </a:lnTo>
                        <a:lnTo>
                          <a:pt x="2"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2" name="Freeform 56"/>
                  <p:cNvSpPr>
                    <a:spLocks/>
                  </p:cNvSpPr>
                  <p:nvPr/>
                </p:nvSpPr>
                <p:spPr bwMode="auto">
                  <a:xfrm>
                    <a:off x="300" y="1760"/>
                    <a:ext cx="10" cy="19"/>
                  </a:xfrm>
                  <a:custGeom>
                    <a:avLst/>
                    <a:gdLst>
                      <a:gd name="T0" fmla="*/ 6 w 10"/>
                      <a:gd name="T1" fmla="*/ 18 h 19"/>
                      <a:gd name="T2" fmla="*/ 4 w 10"/>
                      <a:gd name="T3" fmla="*/ 17 h 19"/>
                      <a:gd name="T4" fmla="*/ 2 w 10"/>
                      <a:gd name="T5" fmla="*/ 17 h 19"/>
                      <a:gd name="T6" fmla="*/ 1 w 10"/>
                      <a:gd name="T7" fmla="*/ 16 h 19"/>
                      <a:gd name="T8" fmla="*/ 0 w 10"/>
                      <a:gd name="T9" fmla="*/ 16 h 19"/>
                      <a:gd name="T10" fmla="*/ 0 w 10"/>
                      <a:gd name="T11" fmla="*/ 15 h 19"/>
                      <a:gd name="T12" fmla="*/ 1 w 10"/>
                      <a:gd name="T13" fmla="*/ 15 h 19"/>
                      <a:gd name="T14" fmla="*/ 1 w 10"/>
                      <a:gd name="T15" fmla="*/ 14 h 19"/>
                      <a:gd name="T16" fmla="*/ 1 w 10"/>
                      <a:gd name="T17" fmla="*/ 14 h 19"/>
                      <a:gd name="T18" fmla="*/ 1 w 10"/>
                      <a:gd name="T19" fmla="*/ 14 h 19"/>
                      <a:gd name="T20" fmla="*/ 1 w 10"/>
                      <a:gd name="T21" fmla="*/ 14 h 19"/>
                      <a:gd name="T22" fmla="*/ 1 w 10"/>
                      <a:gd name="T23" fmla="*/ 14 h 19"/>
                      <a:gd name="T24" fmla="*/ 2 w 10"/>
                      <a:gd name="T25" fmla="*/ 13 h 19"/>
                      <a:gd name="T26" fmla="*/ 2 w 10"/>
                      <a:gd name="T27" fmla="*/ 12 h 19"/>
                      <a:gd name="T28" fmla="*/ 3 w 10"/>
                      <a:gd name="T29" fmla="*/ 11 h 19"/>
                      <a:gd name="T30" fmla="*/ 4 w 10"/>
                      <a:gd name="T31" fmla="*/ 10 h 19"/>
                      <a:gd name="T32" fmla="*/ 4 w 10"/>
                      <a:gd name="T33" fmla="*/ 9 h 19"/>
                      <a:gd name="T34" fmla="*/ 5 w 10"/>
                      <a:gd name="T35" fmla="*/ 9 h 19"/>
                      <a:gd name="T36" fmla="*/ 5 w 10"/>
                      <a:gd name="T37" fmla="*/ 9 h 19"/>
                      <a:gd name="T38" fmla="*/ 5 w 10"/>
                      <a:gd name="T39" fmla="*/ 9 h 19"/>
                      <a:gd name="T40" fmla="*/ 5 w 10"/>
                      <a:gd name="T41" fmla="*/ 8 h 19"/>
                      <a:gd name="T42" fmla="*/ 5 w 10"/>
                      <a:gd name="T43" fmla="*/ 8 h 19"/>
                      <a:gd name="T44" fmla="*/ 5 w 10"/>
                      <a:gd name="T45" fmla="*/ 8 h 19"/>
                      <a:gd name="T46" fmla="*/ 6 w 10"/>
                      <a:gd name="T47" fmla="*/ 7 h 19"/>
                      <a:gd name="T48" fmla="*/ 7 w 10"/>
                      <a:gd name="T49" fmla="*/ 6 h 19"/>
                      <a:gd name="T50" fmla="*/ 7 w 10"/>
                      <a:gd name="T51" fmla="*/ 5 h 19"/>
                      <a:gd name="T52" fmla="*/ 6 w 10"/>
                      <a:gd name="T53" fmla="*/ 5 h 19"/>
                      <a:gd name="T54" fmla="*/ 6 w 10"/>
                      <a:gd name="T55" fmla="*/ 4 h 19"/>
                      <a:gd name="T56" fmla="*/ 6 w 10"/>
                      <a:gd name="T57" fmla="*/ 3 h 19"/>
                      <a:gd name="T58" fmla="*/ 8 w 10"/>
                      <a:gd name="T59" fmla="*/ 2 h 19"/>
                      <a:gd name="T60" fmla="*/ 7 w 10"/>
                      <a:gd name="T61" fmla="*/ 1 h 19"/>
                      <a:gd name="T62" fmla="*/ 7 w 10"/>
                      <a:gd name="T63" fmla="*/ 1 h 19"/>
                      <a:gd name="T64" fmla="*/ 8 w 10"/>
                      <a:gd name="T65" fmla="*/ 0 h 19"/>
                      <a:gd name="T66" fmla="*/ 9 w 10"/>
                      <a:gd name="T67" fmla="*/ 1 h 19"/>
                      <a:gd name="T68" fmla="*/ 8 w 10"/>
                      <a:gd name="T69" fmla="*/ 5 h 19"/>
                      <a:gd name="T70" fmla="*/ 8 w 10"/>
                      <a:gd name="T71" fmla="*/ 9 h 19"/>
                      <a:gd name="T72" fmla="*/ 9 w 10"/>
                      <a:gd name="T73" fmla="*/ 10 h 19"/>
                      <a:gd name="T74" fmla="*/ 10 w 10"/>
                      <a:gd name="T75" fmla="*/ 13 h 19"/>
                      <a:gd name="T76" fmla="*/ 9 w 10"/>
                      <a:gd name="T77" fmla="*/ 15 h 19"/>
                      <a:gd name="T78" fmla="*/ 7 w 10"/>
                      <a:gd name="T79" fmla="*/ 16 h 19"/>
                      <a:gd name="T80" fmla="*/ 6 w 10"/>
                      <a:gd name="T81" fmla="*/ 18 h 19"/>
                      <a:gd name="T82" fmla="*/ 6 w 10"/>
                      <a:gd name="T83" fmla="*/ 18 h 19"/>
                      <a:gd name="T84" fmla="*/ 6 w 10"/>
                      <a:gd name="T85" fmla="*/ 19 h 19"/>
                      <a:gd name="T86" fmla="*/ 6 w 10"/>
                      <a:gd name="T87" fmla="*/ 19 h 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
                      <a:gd name="T133" fmla="*/ 0 h 19"/>
                      <a:gd name="T134" fmla="*/ 10 w 10"/>
                      <a:gd name="T135" fmla="*/ 19 h 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 h="19">
                        <a:moveTo>
                          <a:pt x="6" y="19"/>
                        </a:moveTo>
                        <a:lnTo>
                          <a:pt x="6" y="18"/>
                        </a:lnTo>
                        <a:lnTo>
                          <a:pt x="5" y="18"/>
                        </a:lnTo>
                        <a:lnTo>
                          <a:pt x="4" y="17"/>
                        </a:lnTo>
                        <a:lnTo>
                          <a:pt x="3" y="17"/>
                        </a:lnTo>
                        <a:lnTo>
                          <a:pt x="2" y="17"/>
                        </a:lnTo>
                        <a:lnTo>
                          <a:pt x="1" y="16"/>
                        </a:lnTo>
                        <a:lnTo>
                          <a:pt x="0" y="16"/>
                        </a:lnTo>
                        <a:lnTo>
                          <a:pt x="0" y="15"/>
                        </a:lnTo>
                        <a:lnTo>
                          <a:pt x="1" y="15"/>
                        </a:lnTo>
                        <a:lnTo>
                          <a:pt x="1" y="14"/>
                        </a:lnTo>
                        <a:lnTo>
                          <a:pt x="2" y="14"/>
                        </a:lnTo>
                        <a:lnTo>
                          <a:pt x="2" y="13"/>
                        </a:lnTo>
                        <a:lnTo>
                          <a:pt x="2" y="12"/>
                        </a:lnTo>
                        <a:lnTo>
                          <a:pt x="2" y="11"/>
                        </a:lnTo>
                        <a:lnTo>
                          <a:pt x="3" y="11"/>
                        </a:lnTo>
                        <a:lnTo>
                          <a:pt x="4" y="10"/>
                        </a:lnTo>
                        <a:lnTo>
                          <a:pt x="4" y="9"/>
                        </a:lnTo>
                        <a:lnTo>
                          <a:pt x="5" y="9"/>
                        </a:lnTo>
                        <a:lnTo>
                          <a:pt x="5" y="8"/>
                        </a:lnTo>
                        <a:lnTo>
                          <a:pt x="6" y="7"/>
                        </a:lnTo>
                        <a:lnTo>
                          <a:pt x="7" y="6"/>
                        </a:lnTo>
                        <a:lnTo>
                          <a:pt x="7" y="5"/>
                        </a:lnTo>
                        <a:lnTo>
                          <a:pt x="6" y="5"/>
                        </a:lnTo>
                        <a:lnTo>
                          <a:pt x="6" y="4"/>
                        </a:lnTo>
                        <a:lnTo>
                          <a:pt x="6" y="3"/>
                        </a:lnTo>
                        <a:lnTo>
                          <a:pt x="7" y="2"/>
                        </a:lnTo>
                        <a:lnTo>
                          <a:pt x="8" y="2"/>
                        </a:lnTo>
                        <a:lnTo>
                          <a:pt x="8" y="1"/>
                        </a:lnTo>
                        <a:lnTo>
                          <a:pt x="7" y="1"/>
                        </a:lnTo>
                        <a:lnTo>
                          <a:pt x="6" y="0"/>
                        </a:lnTo>
                        <a:lnTo>
                          <a:pt x="8" y="0"/>
                        </a:lnTo>
                        <a:lnTo>
                          <a:pt x="9" y="0"/>
                        </a:lnTo>
                        <a:lnTo>
                          <a:pt x="9" y="1"/>
                        </a:lnTo>
                        <a:lnTo>
                          <a:pt x="9" y="3"/>
                        </a:lnTo>
                        <a:lnTo>
                          <a:pt x="8" y="5"/>
                        </a:lnTo>
                        <a:lnTo>
                          <a:pt x="8" y="7"/>
                        </a:lnTo>
                        <a:lnTo>
                          <a:pt x="8" y="9"/>
                        </a:lnTo>
                        <a:lnTo>
                          <a:pt x="9" y="10"/>
                        </a:lnTo>
                        <a:lnTo>
                          <a:pt x="10" y="12"/>
                        </a:lnTo>
                        <a:lnTo>
                          <a:pt x="10" y="13"/>
                        </a:lnTo>
                        <a:lnTo>
                          <a:pt x="10" y="14"/>
                        </a:lnTo>
                        <a:lnTo>
                          <a:pt x="9" y="15"/>
                        </a:lnTo>
                        <a:lnTo>
                          <a:pt x="7" y="16"/>
                        </a:lnTo>
                        <a:lnTo>
                          <a:pt x="6" y="17"/>
                        </a:lnTo>
                        <a:lnTo>
                          <a:pt x="6" y="18"/>
                        </a:lnTo>
                        <a:lnTo>
                          <a:pt x="7" y="19"/>
                        </a:lnTo>
                        <a:lnTo>
                          <a:pt x="6" y="19"/>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3" name="Freeform 57"/>
                  <p:cNvSpPr>
                    <a:spLocks/>
                  </p:cNvSpPr>
                  <p:nvPr/>
                </p:nvSpPr>
                <p:spPr bwMode="auto">
                  <a:xfrm>
                    <a:off x="283" y="1765"/>
                    <a:ext cx="6" cy="13"/>
                  </a:xfrm>
                  <a:custGeom>
                    <a:avLst/>
                    <a:gdLst>
                      <a:gd name="T0" fmla="*/ 1 w 6"/>
                      <a:gd name="T1" fmla="*/ 13 h 13"/>
                      <a:gd name="T2" fmla="*/ 1 w 6"/>
                      <a:gd name="T3" fmla="*/ 10 h 13"/>
                      <a:gd name="T4" fmla="*/ 1 w 6"/>
                      <a:gd name="T5" fmla="*/ 9 h 13"/>
                      <a:gd name="T6" fmla="*/ 2 w 6"/>
                      <a:gd name="T7" fmla="*/ 7 h 13"/>
                      <a:gd name="T8" fmla="*/ 1 w 6"/>
                      <a:gd name="T9" fmla="*/ 5 h 13"/>
                      <a:gd name="T10" fmla="*/ 0 w 6"/>
                      <a:gd name="T11" fmla="*/ 4 h 13"/>
                      <a:gd name="T12" fmla="*/ 0 w 6"/>
                      <a:gd name="T13" fmla="*/ 2 h 13"/>
                      <a:gd name="T14" fmla="*/ 0 w 6"/>
                      <a:gd name="T15" fmla="*/ 1 h 13"/>
                      <a:gd name="T16" fmla="*/ 1 w 6"/>
                      <a:gd name="T17" fmla="*/ 0 h 13"/>
                      <a:gd name="T18" fmla="*/ 1 w 6"/>
                      <a:gd name="T19" fmla="*/ 0 h 13"/>
                      <a:gd name="T20" fmla="*/ 1 w 6"/>
                      <a:gd name="T21" fmla="*/ 0 h 13"/>
                      <a:gd name="T22" fmla="*/ 1 w 6"/>
                      <a:gd name="T23" fmla="*/ 0 h 13"/>
                      <a:gd name="T24" fmla="*/ 1 w 6"/>
                      <a:gd name="T25" fmla="*/ 0 h 13"/>
                      <a:gd name="T26" fmla="*/ 2 w 6"/>
                      <a:gd name="T27" fmla="*/ 1 h 13"/>
                      <a:gd name="T28" fmla="*/ 3 w 6"/>
                      <a:gd name="T29" fmla="*/ 1 h 13"/>
                      <a:gd name="T30" fmla="*/ 3 w 6"/>
                      <a:gd name="T31" fmla="*/ 2 h 13"/>
                      <a:gd name="T32" fmla="*/ 4 w 6"/>
                      <a:gd name="T33" fmla="*/ 3 h 13"/>
                      <a:gd name="T34" fmla="*/ 5 w 6"/>
                      <a:gd name="T35" fmla="*/ 4 h 13"/>
                      <a:gd name="T36" fmla="*/ 5 w 6"/>
                      <a:gd name="T37" fmla="*/ 6 h 13"/>
                      <a:gd name="T38" fmla="*/ 4 w 6"/>
                      <a:gd name="T39" fmla="*/ 8 h 13"/>
                      <a:gd name="T40" fmla="*/ 4 w 6"/>
                      <a:gd name="T41" fmla="*/ 9 h 13"/>
                      <a:gd name="T42" fmla="*/ 4 w 6"/>
                      <a:gd name="T43" fmla="*/ 9 h 13"/>
                      <a:gd name="T44" fmla="*/ 4 w 6"/>
                      <a:gd name="T45" fmla="*/ 9 h 13"/>
                      <a:gd name="T46" fmla="*/ 4 w 6"/>
                      <a:gd name="T47" fmla="*/ 9 h 13"/>
                      <a:gd name="T48" fmla="*/ 4 w 6"/>
                      <a:gd name="T49" fmla="*/ 9 h 13"/>
                      <a:gd name="T50" fmla="*/ 5 w 6"/>
                      <a:gd name="T51" fmla="*/ 9 h 13"/>
                      <a:gd name="T52" fmla="*/ 5 w 6"/>
                      <a:gd name="T53" fmla="*/ 9 h 13"/>
                      <a:gd name="T54" fmla="*/ 6 w 6"/>
                      <a:gd name="T55" fmla="*/ 9 h 13"/>
                      <a:gd name="T56" fmla="*/ 6 w 6"/>
                      <a:gd name="T57" fmla="*/ 9 h 13"/>
                      <a:gd name="T58" fmla="*/ 6 w 6"/>
                      <a:gd name="T59" fmla="*/ 10 h 13"/>
                      <a:gd name="T60" fmla="*/ 5 w 6"/>
                      <a:gd name="T61" fmla="*/ 10 h 13"/>
                      <a:gd name="T62" fmla="*/ 5 w 6"/>
                      <a:gd name="T63" fmla="*/ 10 h 13"/>
                      <a:gd name="T64" fmla="*/ 4 w 6"/>
                      <a:gd name="T65" fmla="*/ 10 h 13"/>
                      <a:gd name="T66" fmla="*/ 3 w 6"/>
                      <a:gd name="T67" fmla="*/ 10 h 13"/>
                      <a:gd name="T68" fmla="*/ 3 w 6"/>
                      <a:gd name="T69" fmla="*/ 10 h 13"/>
                      <a:gd name="T70" fmla="*/ 2 w 6"/>
                      <a:gd name="T71" fmla="*/ 11 h 13"/>
                      <a:gd name="T72" fmla="*/ 2 w 6"/>
                      <a:gd name="T73" fmla="*/ 12 h 13"/>
                      <a:gd name="T74" fmla="*/ 2 w 6"/>
                      <a:gd name="T75" fmla="*/ 12 h 13"/>
                      <a:gd name="T76" fmla="*/ 2 w 6"/>
                      <a:gd name="T77" fmla="*/ 12 h 13"/>
                      <a:gd name="T78" fmla="*/ 1 w 6"/>
                      <a:gd name="T79" fmla="*/ 13 h 13"/>
                      <a:gd name="T80" fmla="*/ 1 w 6"/>
                      <a:gd name="T81" fmla="*/ 13 h 13"/>
                      <a:gd name="T82" fmla="*/ 1 w 6"/>
                      <a:gd name="T83" fmla="*/ 13 h 13"/>
                      <a:gd name="T84" fmla="*/ 1 w 6"/>
                      <a:gd name="T85" fmla="*/ 13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
                      <a:gd name="T130" fmla="*/ 0 h 13"/>
                      <a:gd name="T131" fmla="*/ 6 w 6"/>
                      <a:gd name="T132" fmla="*/ 13 h 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 h="13">
                        <a:moveTo>
                          <a:pt x="1" y="13"/>
                        </a:moveTo>
                        <a:lnTo>
                          <a:pt x="1" y="10"/>
                        </a:lnTo>
                        <a:lnTo>
                          <a:pt x="1" y="9"/>
                        </a:lnTo>
                        <a:lnTo>
                          <a:pt x="2" y="7"/>
                        </a:lnTo>
                        <a:lnTo>
                          <a:pt x="1" y="5"/>
                        </a:lnTo>
                        <a:lnTo>
                          <a:pt x="0" y="4"/>
                        </a:lnTo>
                        <a:lnTo>
                          <a:pt x="0" y="2"/>
                        </a:lnTo>
                        <a:lnTo>
                          <a:pt x="0" y="1"/>
                        </a:lnTo>
                        <a:lnTo>
                          <a:pt x="1" y="0"/>
                        </a:lnTo>
                        <a:lnTo>
                          <a:pt x="2" y="1"/>
                        </a:lnTo>
                        <a:lnTo>
                          <a:pt x="3" y="1"/>
                        </a:lnTo>
                        <a:lnTo>
                          <a:pt x="3" y="2"/>
                        </a:lnTo>
                        <a:lnTo>
                          <a:pt x="4" y="3"/>
                        </a:lnTo>
                        <a:lnTo>
                          <a:pt x="5" y="4"/>
                        </a:lnTo>
                        <a:lnTo>
                          <a:pt x="5" y="6"/>
                        </a:lnTo>
                        <a:lnTo>
                          <a:pt x="4" y="8"/>
                        </a:lnTo>
                        <a:lnTo>
                          <a:pt x="4" y="9"/>
                        </a:lnTo>
                        <a:lnTo>
                          <a:pt x="5" y="9"/>
                        </a:lnTo>
                        <a:lnTo>
                          <a:pt x="6" y="9"/>
                        </a:lnTo>
                        <a:lnTo>
                          <a:pt x="6" y="10"/>
                        </a:lnTo>
                        <a:lnTo>
                          <a:pt x="5" y="10"/>
                        </a:lnTo>
                        <a:lnTo>
                          <a:pt x="4" y="10"/>
                        </a:lnTo>
                        <a:lnTo>
                          <a:pt x="3" y="10"/>
                        </a:lnTo>
                        <a:lnTo>
                          <a:pt x="2" y="11"/>
                        </a:lnTo>
                        <a:lnTo>
                          <a:pt x="2" y="12"/>
                        </a:lnTo>
                        <a:lnTo>
                          <a:pt x="1" y="1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4" name="Freeform 58"/>
                  <p:cNvSpPr>
                    <a:spLocks/>
                  </p:cNvSpPr>
                  <p:nvPr/>
                </p:nvSpPr>
                <p:spPr bwMode="auto">
                  <a:xfrm>
                    <a:off x="297" y="1769"/>
                    <a:ext cx="4" cy="3"/>
                  </a:xfrm>
                  <a:custGeom>
                    <a:avLst/>
                    <a:gdLst>
                      <a:gd name="T0" fmla="*/ 1 w 4"/>
                      <a:gd name="T1" fmla="*/ 3 h 3"/>
                      <a:gd name="T2" fmla="*/ 1 w 4"/>
                      <a:gd name="T3" fmla="*/ 3 h 3"/>
                      <a:gd name="T4" fmla="*/ 1 w 4"/>
                      <a:gd name="T5" fmla="*/ 2 h 3"/>
                      <a:gd name="T6" fmla="*/ 0 w 4"/>
                      <a:gd name="T7" fmla="*/ 2 h 3"/>
                      <a:gd name="T8" fmla="*/ 0 w 4"/>
                      <a:gd name="T9" fmla="*/ 2 h 3"/>
                      <a:gd name="T10" fmla="*/ 0 w 4"/>
                      <a:gd name="T11" fmla="*/ 2 h 3"/>
                      <a:gd name="T12" fmla="*/ 0 w 4"/>
                      <a:gd name="T13" fmla="*/ 2 h 3"/>
                      <a:gd name="T14" fmla="*/ 0 w 4"/>
                      <a:gd name="T15" fmla="*/ 2 h 3"/>
                      <a:gd name="T16" fmla="*/ 0 w 4"/>
                      <a:gd name="T17" fmla="*/ 2 h 3"/>
                      <a:gd name="T18" fmla="*/ 0 w 4"/>
                      <a:gd name="T19" fmla="*/ 2 h 3"/>
                      <a:gd name="T20" fmla="*/ 0 w 4"/>
                      <a:gd name="T21" fmla="*/ 1 h 3"/>
                      <a:gd name="T22" fmla="*/ 0 w 4"/>
                      <a:gd name="T23" fmla="*/ 1 h 3"/>
                      <a:gd name="T24" fmla="*/ 1 w 4"/>
                      <a:gd name="T25" fmla="*/ 1 h 3"/>
                      <a:gd name="T26" fmla="*/ 1 w 4"/>
                      <a:gd name="T27" fmla="*/ 1 h 3"/>
                      <a:gd name="T28" fmla="*/ 1 w 4"/>
                      <a:gd name="T29" fmla="*/ 1 h 3"/>
                      <a:gd name="T30" fmla="*/ 1 w 4"/>
                      <a:gd name="T31" fmla="*/ 1 h 3"/>
                      <a:gd name="T32" fmla="*/ 2 w 4"/>
                      <a:gd name="T33" fmla="*/ 0 h 3"/>
                      <a:gd name="T34" fmla="*/ 2 w 4"/>
                      <a:gd name="T35" fmla="*/ 0 h 3"/>
                      <a:gd name="T36" fmla="*/ 3 w 4"/>
                      <a:gd name="T37" fmla="*/ 0 h 3"/>
                      <a:gd name="T38" fmla="*/ 3 w 4"/>
                      <a:gd name="T39" fmla="*/ 0 h 3"/>
                      <a:gd name="T40" fmla="*/ 3 w 4"/>
                      <a:gd name="T41" fmla="*/ 0 h 3"/>
                      <a:gd name="T42" fmla="*/ 4 w 4"/>
                      <a:gd name="T43" fmla="*/ 0 h 3"/>
                      <a:gd name="T44" fmla="*/ 4 w 4"/>
                      <a:gd name="T45" fmla="*/ 0 h 3"/>
                      <a:gd name="T46" fmla="*/ 4 w 4"/>
                      <a:gd name="T47" fmla="*/ 0 h 3"/>
                      <a:gd name="T48" fmla="*/ 4 w 4"/>
                      <a:gd name="T49" fmla="*/ 1 h 3"/>
                      <a:gd name="T50" fmla="*/ 3 w 4"/>
                      <a:gd name="T51" fmla="*/ 2 h 3"/>
                      <a:gd name="T52" fmla="*/ 3 w 4"/>
                      <a:gd name="T53" fmla="*/ 2 h 3"/>
                      <a:gd name="T54" fmla="*/ 3 w 4"/>
                      <a:gd name="T55" fmla="*/ 2 h 3"/>
                      <a:gd name="T56" fmla="*/ 3 w 4"/>
                      <a:gd name="T57" fmla="*/ 2 h 3"/>
                      <a:gd name="T58" fmla="*/ 3 w 4"/>
                      <a:gd name="T59" fmla="*/ 2 h 3"/>
                      <a:gd name="T60" fmla="*/ 3 w 4"/>
                      <a:gd name="T61" fmla="*/ 2 h 3"/>
                      <a:gd name="T62" fmla="*/ 3 w 4"/>
                      <a:gd name="T63" fmla="*/ 2 h 3"/>
                      <a:gd name="T64" fmla="*/ 2 w 4"/>
                      <a:gd name="T65" fmla="*/ 2 h 3"/>
                      <a:gd name="T66" fmla="*/ 2 w 4"/>
                      <a:gd name="T67" fmla="*/ 2 h 3"/>
                      <a:gd name="T68" fmla="*/ 2 w 4"/>
                      <a:gd name="T69" fmla="*/ 2 h 3"/>
                      <a:gd name="T70" fmla="*/ 2 w 4"/>
                      <a:gd name="T71" fmla="*/ 2 h 3"/>
                      <a:gd name="T72" fmla="*/ 2 w 4"/>
                      <a:gd name="T73" fmla="*/ 2 h 3"/>
                      <a:gd name="T74" fmla="*/ 2 w 4"/>
                      <a:gd name="T75" fmla="*/ 3 h 3"/>
                      <a:gd name="T76" fmla="*/ 2 w 4"/>
                      <a:gd name="T77" fmla="*/ 3 h 3"/>
                      <a:gd name="T78" fmla="*/ 1 w 4"/>
                      <a:gd name="T79" fmla="*/ 3 h 3"/>
                      <a:gd name="T80" fmla="*/ 1 w 4"/>
                      <a:gd name="T81" fmla="*/ 3 h 3"/>
                      <a:gd name="T82" fmla="*/ 1 w 4"/>
                      <a:gd name="T83" fmla="*/ 2 h 3"/>
                      <a:gd name="T84" fmla="*/ 1 w 4"/>
                      <a:gd name="T85" fmla="*/ 3 h 3"/>
                      <a:gd name="T86" fmla="*/ 1 w 4"/>
                      <a:gd name="T87" fmla="*/ 3 h 3"/>
                      <a:gd name="T88" fmla="*/ 1 w 4"/>
                      <a:gd name="T89" fmla="*/ 3 h 3"/>
                      <a:gd name="T90" fmla="*/ 1 w 4"/>
                      <a:gd name="T91" fmla="*/ 3 h 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
                      <a:gd name="T139" fmla="*/ 0 h 3"/>
                      <a:gd name="T140" fmla="*/ 4 w 4"/>
                      <a:gd name="T141" fmla="*/ 3 h 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 h="3">
                        <a:moveTo>
                          <a:pt x="1" y="3"/>
                        </a:moveTo>
                        <a:lnTo>
                          <a:pt x="1" y="3"/>
                        </a:lnTo>
                        <a:lnTo>
                          <a:pt x="1" y="2"/>
                        </a:lnTo>
                        <a:lnTo>
                          <a:pt x="0" y="2"/>
                        </a:lnTo>
                        <a:lnTo>
                          <a:pt x="0" y="1"/>
                        </a:lnTo>
                        <a:lnTo>
                          <a:pt x="1" y="1"/>
                        </a:lnTo>
                        <a:lnTo>
                          <a:pt x="2" y="0"/>
                        </a:lnTo>
                        <a:lnTo>
                          <a:pt x="3" y="0"/>
                        </a:lnTo>
                        <a:lnTo>
                          <a:pt x="4" y="0"/>
                        </a:lnTo>
                        <a:lnTo>
                          <a:pt x="4" y="1"/>
                        </a:lnTo>
                        <a:lnTo>
                          <a:pt x="3" y="2"/>
                        </a:lnTo>
                        <a:lnTo>
                          <a:pt x="2" y="2"/>
                        </a:lnTo>
                        <a:lnTo>
                          <a:pt x="2" y="3"/>
                        </a:lnTo>
                        <a:lnTo>
                          <a:pt x="1" y="3"/>
                        </a:lnTo>
                        <a:lnTo>
                          <a:pt x="1" y="2"/>
                        </a:lnTo>
                        <a:lnTo>
                          <a:pt x="1" y="3"/>
                        </a:lnTo>
                        <a:close/>
                      </a:path>
                    </a:pathLst>
                  </a:custGeom>
                  <a:solidFill>
                    <a:srgbClr val="B2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5" name="Freeform 59"/>
                  <p:cNvSpPr>
                    <a:spLocks/>
                  </p:cNvSpPr>
                  <p:nvPr/>
                </p:nvSpPr>
                <p:spPr bwMode="auto">
                  <a:xfrm>
                    <a:off x="225" y="1743"/>
                    <a:ext cx="56" cy="29"/>
                  </a:xfrm>
                  <a:custGeom>
                    <a:avLst/>
                    <a:gdLst>
                      <a:gd name="T0" fmla="*/ 54 w 56"/>
                      <a:gd name="T1" fmla="*/ 28 h 29"/>
                      <a:gd name="T2" fmla="*/ 51 w 56"/>
                      <a:gd name="T3" fmla="*/ 27 h 29"/>
                      <a:gd name="T4" fmla="*/ 48 w 56"/>
                      <a:gd name="T5" fmla="*/ 27 h 29"/>
                      <a:gd name="T6" fmla="*/ 45 w 56"/>
                      <a:gd name="T7" fmla="*/ 26 h 29"/>
                      <a:gd name="T8" fmla="*/ 42 w 56"/>
                      <a:gd name="T9" fmla="*/ 25 h 29"/>
                      <a:gd name="T10" fmla="*/ 39 w 56"/>
                      <a:gd name="T11" fmla="*/ 24 h 29"/>
                      <a:gd name="T12" fmla="*/ 36 w 56"/>
                      <a:gd name="T13" fmla="*/ 24 h 29"/>
                      <a:gd name="T14" fmla="*/ 33 w 56"/>
                      <a:gd name="T15" fmla="*/ 23 h 29"/>
                      <a:gd name="T16" fmla="*/ 30 w 56"/>
                      <a:gd name="T17" fmla="*/ 22 h 29"/>
                      <a:gd name="T18" fmla="*/ 26 w 56"/>
                      <a:gd name="T19" fmla="*/ 20 h 29"/>
                      <a:gd name="T20" fmla="*/ 22 w 56"/>
                      <a:gd name="T21" fmla="*/ 19 h 29"/>
                      <a:gd name="T22" fmla="*/ 19 w 56"/>
                      <a:gd name="T23" fmla="*/ 17 h 29"/>
                      <a:gd name="T24" fmla="*/ 15 w 56"/>
                      <a:gd name="T25" fmla="*/ 15 h 29"/>
                      <a:gd name="T26" fmla="*/ 11 w 56"/>
                      <a:gd name="T27" fmla="*/ 14 h 29"/>
                      <a:gd name="T28" fmla="*/ 8 w 56"/>
                      <a:gd name="T29" fmla="*/ 13 h 29"/>
                      <a:gd name="T30" fmla="*/ 3 w 56"/>
                      <a:gd name="T31" fmla="*/ 12 h 29"/>
                      <a:gd name="T32" fmla="*/ 1 w 56"/>
                      <a:gd name="T33" fmla="*/ 11 h 29"/>
                      <a:gd name="T34" fmla="*/ 0 w 56"/>
                      <a:gd name="T35" fmla="*/ 11 h 29"/>
                      <a:gd name="T36" fmla="*/ 1 w 56"/>
                      <a:gd name="T37" fmla="*/ 10 h 29"/>
                      <a:gd name="T38" fmla="*/ 2 w 56"/>
                      <a:gd name="T39" fmla="*/ 10 h 29"/>
                      <a:gd name="T40" fmla="*/ 3 w 56"/>
                      <a:gd name="T41" fmla="*/ 10 h 29"/>
                      <a:gd name="T42" fmla="*/ 5 w 56"/>
                      <a:gd name="T43" fmla="*/ 10 h 29"/>
                      <a:gd name="T44" fmla="*/ 6 w 56"/>
                      <a:gd name="T45" fmla="*/ 10 h 29"/>
                      <a:gd name="T46" fmla="*/ 6 w 56"/>
                      <a:gd name="T47" fmla="*/ 9 h 29"/>
                      <a:gd name="T48" fmla="*/ 6 w 56"/>
                      <a:gd name="T49" fmla="*/ 8 h 29"/>
                      <a:gd name="T50" fmla="*/ 6 w 56"/>
                      <a:gd name="T51" fmla="*/ 7 h 29"/>
                      <a:gd name="T52" fmla="*/ 7 w 56"/>
                      <a:gd name="T53" fmla="*/ 6 h 29"/>
                      <a:gd name="T54" fmla="*/ 6 w 56"/>
                      <a:gd name="T55" fmla="*/ 4 h 29"/>
                      <a:gd name="T56" fmla="*/ 4 w 56"/>
                      <a:gd name="T57" fmla="*/ 2 h 29"/>
                      <a:gd name="T58" fmla="*/ 3 w 56"/>
                      <a:gd name="T59" fmla="*/ 0 h 29"/>
                      <a:gd name="T60" fmla="*/ 4 w 56"/>
                      <a:gd name="T61" fmla="*/ 0 h 29"/>
                      <a:gd name="T62" fmla="*/ 4 w 56"/>
                      <a:gd name="T63" fmla="*/ 0 h 29"/>
                      <a:gd name="T64" fmla="*/ 6 w 56"/>
                      <a:gd name="T65" fmla="*/ 3 h 29"/>
                      <a:gd name="T66" fmla="*/ 9 w 56"/>
                      <a:gd name="T67" fmla="*/ 6 h 29"/>
                      <a:gd name="T68" fmla="*/ 10 w 56"/>
                      <a:gd name="T69" fmla="*/ 8 h 29"/>
                      <a:gd name="T70" fmla="*/ 10 w 56"/>
                      <a:gd name="T71" fmla="*/ 12 h 29"/>
                      <a:gd name="T72" fmla="*/ 10 w 56"/>
                      <a:gd name="T73" fmla="*/ 12 h 29"/>
                      <a:gd name="T74" fmla="*/ 10 w 56"/>
                      <a:gd name="T75" fmla="*/ 12 h 29"/>
                      <a:gd name="T76" fmla="*/ 10 w 56"/>
                      <a:gd name="T77" fmla="*/ 12 h 29"/>
                      <a:gd name="T78" fmla="*/ 11 w 56"/>
                      <a:gd name="T79" fmla="*/ 12 h 29"/>
                      <a:gd name="T80" fmla="*/ 12 w 56"/>
                      <a:gd name="T81" fmla="*/ 11 h 29"/>
                      <a:gd name="T82" fmla="*/ 12 w 56"/>
                      <a:gd name="T83" fmla="*/ 10 h 29"/>
                      <a:gd name="T84" fmla="*/ 17 w 56"/>
                      <a:gd name="T85" fmla="*/ 12 h 29"/>
                      <a:gd name="T86" fmla="*/ 22 w 56"/>
                      <a:gd name="T87" fmla="*/ 13 h 29"/>
                      <a:gd name="T88" fmla="*/ 27 w 56"/>
                      <a:gd name="T89" fmla="*/ 14 h 29"/>
                      <a:gd name="T90" fmla="*/ 32 w 56"/>
                      <a:gd name="T91" fmla="*/ 16 h 29"/>
                      <a:gd name="T92" fmla="*/ 37 w 56"/>
                      <a:gd name="T93" fmla="*/ 17 h 29"/>
                      <a:gd name="T94" fmla="*/ 42 w 56"/>
                      <a:gd name="T95" fmla="*/ 19 h 29"/>
                      <a:gd name="T96" fmla="*/ 46 w 56"/>
                      <a:gd name="T97" fmla="*/ 19 h 29"/>
                      <a:gd name="T98" fmla="*/ 51 w 56"/>
                      <a:gd name="T99" fmla="*/ 20 h 29"/>
                      <a:gd name="T100" fmla="*/ 54 w 56"/>
                      <a:gd name="T101" fmla="*/ 21 h 29"/>
                      <a:gd name="T102" fmla="*/ 56 w 56"/>
                      <a:gd name="T103" fmla="*/ 26 h 29"/>
                      <a:gd name="T104" fmla="*/ 56 w 56"/>
                      <a:gd name="T105" fmla="*/ 29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
                      <a:gd name="T160" fmla="*/ 0 h 29"/>
                      <a:gd name="T161" fmla="*/ 56 w 56"/>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 h="29">
                        <a:moveTo>
                          <a:pt x="56" y="29"/>
                        </a:moveTo>
                        <a:lnTo>
                          <a:pt x="54" y="28"/>
                        </a:lnTo>
                        <a:lnTo>
                          <a:pt x="53" y="28"/>
                        </a:lnTo>
                        <a:lnTo>
                          <a:pt x="51" y="27"/>
                        </a:lnTo>
                        <a:lnTo>
                          <a:pt x="50" y="27"/>
                        </a:lnTo>
                        <a:lnTo>
                          <a:pt x="48" y="27"/>
                        </a:lnTo>
                        <a:lnTo>
                          <a:pt x="46" y="26"/>
                        </a:lnTo>
                        <a:lnTo>
                          <a:pt x="45" y="26"/>
                        </a:lnTo>
                        <a:lnTo>
                          <a:pt x="44" y="25"/>
                        </a:lnTo>
                        <a:lnTo>
                          <a:pt x="42" y="25"/>
                        </a:lnTo>
                        <a:lnTo>
                          <a:pt x="41" y="25"/>
                        </a:lnTo>
                        <a:lnTo>
                          <a:pt x="39" y="24"/>
                        </a:lnTo>
                        <a:lnTo>
                          <a:pt x="38" y="24"/>
                        </a:lnTo>
                        <a:lnTo>
                          <a:pt x="36" y="24"/>
                        </a:lnTo>
                        <a:lnTo>
                          <a:pt x="35" y="23"/>
                        </a:lnTo>
                        <a:lnTo>
                          <a:pt x="33" y="23"/>
                        </a:lnTo>
                        <a:lnTo>
                          <a:pt x="32" y="23"/>
                        </a:lnTo>
                        <a:lnTo>
                          <a:pt x="30" y="22"/>
                        </a:lnTo>
                        <a:lnTo>
                          <a:pt x="28" y="21"/>
                        </a:lnTo>
                        <a:lnTo>
                          <a:pt x="26" y="20"/>
                        </a:lnTo>
                        <a:lnTo>
                          <a:pt x="24" y="19"/>
                        </a:lnTo>
                        <a:lnTo>
                          <a:pt x="22" y="19"/>
                        </a:lnTo>
                        <a:lnTo>
                          <a:pt x="21" y="18"/>
                        </a:lnTo>
                        <a:lnTo>
                          <a:pt x="19" y="17"/>
                        </a:lnTo>
                        <a:lnTo>
                          <a:pt x="17" y="16"/>
                        </a:lnTo>
                        <a:lnTo>
                          <a:pt x="15" y="15"/>
                        </a:lnTo>
                        <a:lnTo>
                          <a:pt x="13" y="14"/>
                        </a:lnTo>
                        <a:lnTo>
                          <a:pt x="11" y="14"/>
                        </a:lnTo>
                        <a:lnTo>
                          <a:pt x="9" y="13"/>
                        </a:lnTo>
                        <a:lnTo>
                          <a:pt x="8" y="13"/>
                        </a:lnTo>
                        <a:lnTo>
                          <a:pt x="6" y="12"/>
                        </a:lnTo>
                        <a:lnTo>
                          <a:pt x="3" y="12"/>
                        </a:lnTo>
                        <a:lnTo>
                          <a:pt x="2" y="12"/>
                        </a:lnTo>
                        <a:lnTo>
                          <a:pt x="1" y="11"/>
                        </a:lnTo>
                        <a:lnTo>
                          <a:pt x="0" y="11"/>
                        </a:lnTo>
                        <a:lnTo>
                          <a:pt x="0" y="10"/>
                        </a:lnTo>
                        <a:lnTo>
                          <a:pt x="1" y="10"/>
                        </a:lnTo>
                        <a:lnTo>
                          <a:pt x="2" y="10"/>
                        </a:lnTo>
                        <a:lnTo>
                          <a:pt x="3" y="10"/>
                        </a:lnTo>
                        <a:lnTo>
                          <a:pt x="4" y="10"/>
                        </a:lnTo>
                        <a:lnTo>
                          <a:pt x="5" y="10"/>
                        </a:lnTo>
                        <a:lnTo>
                          <a:pt x="6" y="10"/>
                        </a:lnTo>
                        <a:lnTo>
                          <a:pt x="6" y="9"/>
                        </a:lnTo>
                        <a:lnTo>
                          <a:pt x="5" y="9"/>
                        </a:lnTo>
                        <a:lnTo>
                          <a:pt x="6" y="8"/>
                        </a:lnTo>
                        <a:lnTo>
                          <a:pt x="6" y="7"/>
                        </a:lnTo>
                        <a:lnTo>
                          <a:pt x="7" y="7"/>
                        </a:lnTo>
                        <a:lnTo>
                          <a:pt x="7" y="6"/>
                        </a:lnTo>
                        <a:lnTo>
                          <a:pt x="6" y="5"/>
                        </a:lnTo>
                        <a:lnTo>
                          <a:pt x="6" y="4"/>
                        </a:lnTo>
                        <a:lnTo>
                          <a:pt x="5" y="3"/>
                        </a:lnTo>
                        <a:lnTo>
                          <a:pt x="4" y="2"/>
                        </a:lnTo>
                        <a:lnTo>
                          <a:pt x="4" y="1"/>
                        </a:lnTo>
                        <a:lnTo>
                          <a:pt x="3" y="0"/>
                        </a:lnTo>
                        <a:lnTo>
                          <a:pt x="4" y="0"/>
                        </a:lnTo>
                        <a:lnTo>
                          <a:pt x="5" y="1"/>
                        </a:lnTo>
                        <a:lnTo>
                          <a:pt x="6" y="3"/>
                        </a:lnTo>
                        <a:lnTo>
                          <a:pt x="8" y="4"/>
                        </a:lnTo>
                        <a:lnTo>
                          <a:pt x="9" y="6"/>
                        </a:lnTo>
                        <a:lnTo>
                          <a:pt x="9" y="7"/>
                        </a:lnTo>
                        <a:lnTo>
                          <a:pt x="10" y="8"/>
                        </a:lnTo>
                        <a:lnTo>
                          <a:pt x="10" y="10"/>
                        </a:lnTo>
                        <a:lnTo>
                          <a:pt x="10" y="12"/>
                        </a:lnTo>
                        <a:lnTo>
                          <a:pt x="11" y="12"/>
                        </a:lnTo>
                        <a:lnTo>
                          <a:pt x="12" y="11"/>
                        </a:lnTo>
                        <a:lnTo>
                          <a:pt x="12" y="10"/>
                        </a:lnTo>
                        <a:lnTo>
                          <a:pt x="15" y="11"/>
                        </a:lnTo>
                        <a:lnTo>
                          <a:pt x="17" y="12"/>
                        </a:lnTo>
                        <a:lnTo>
                          <a:pt x="20" y="12"/>
                        </a:lnTo>
                        <a:lnTo>
                          <a:pt x="22" y="13"/>
                        </a:lnTo>
                        <a:lnTo>
                          <a:pt x="24" y="14"/>
                        </a:lnTo>
                        <a:lnTo>
                          <a:pt x="27" y="14"/>
                        </a:lnTo>
                        <a:lnTo>
                          <a:pt x="29" y="15"/>
                        </a:lnTo>
                        <a:lnTo>
                          <a:pt x="32" y="16"/>
                        </a:lnTo>
                        <a:lnTo>
                          <a:pt x="34" y="17"/>
                        </a:lnTo>
                        <a:lnTo>
                          <a:pt x="37" y="17"/>
                        </a:lnTo>
                        <a:lnTo>
                          <a:pt x="39" y="18"/>
                        </a:lnTo>
                        <a:lnTo>
                          <a:pt x="42" y="19"/>
                        </a:lnTo>
                        <a:lnTo>
                          <a:pt x="44" y="19"/>
                        </a:lnTo>
                        <a:lnTo>
                          <a:pt x="46" y="19"/>
                        </a:lnTo>
                        <a:lnTo>
                          <a:pt x="49" y="20"/>
                        </a:lnTo>
                        <a:lnTo>
                          <a:pt x="51" y="20"/>
                        </a:lnTo>
                        <a:lnTo>
                          <a:pt x="54" y="20"/>
                        </a:lnTo>
                        <a:lnTo>
                          <a:pt x="54" y="21"/>
                        </a:lnTo>
                        <a:lnTo>
                          <a:pt x="55" y="23"/>
                        </a:lnTo>
                        <a:lnTo>
                          <a:pt x="56" y="26"/>
                        </a:lnTo>
                        <a:lnTo>
                          <a:pt x="56" y="27"/>
                        </a:lnTo>
                        <a:lnTo>
                          <a:pt x="56" y="29"/>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6" name="Freeform 60"/>
                  <p:cNvSpPr>
                    <a:spLocks/>
                  </p:cNvSpPr>
                  <p:nvPr/>
                </p:nvSpPr>
                <p:spPr bwMode="auto">
                  <a:xfrm>
                    <a:off x="287" y="1764"/>
                    <a:ext cx="8" cy="6"/>
                  </a:xfrm>
                  <a:custGeom>
                    <a:avLst/>
                    <a:gdLst>
                      <a:gd name="T0" fmla="*/ 8 w 8"/>
                      <a:gd name="T1" fmla="*/ 4 h 6"/>
                      <a:gd name="T2" fmla="*/ 8 w 8"/>
                      <a:gd name="T3" fmla="*/ 5 h 6"/>
                      <a:gd name="T4" fmla="*/ 8 w 8"/>
                      <a:gd name="T5" fmla="*/ 5 h 6"/>
                      <a:gd name="T6" fmla="*/ 8 w 8"/>
                      <a:gd name="T7" fmla="*/ 5 h 6"/>
                      <a:gd name="T8" fmla="*/ 8 w 8"/>
                      <a:gd name="T9" fmla="*/ 6 h 6"/>
                      <a:gd name="T10" fmla="*/ 7 w 8"/>
                      <a:gd name="T11" fmla="*/ 5 h 6"/>
                      <a:gd name="T12" fmla="*/ 6 w 8"/>
                      <a:gd name="T13" fmla="*/ 5 h 6"/>
                      <a:gd name="T14" fmla="*/ 5 w 8"/>
                      <a:gd name="T15" fmla="*/ 5 h 6"/>
                      <a:gd name="T16" fmla="*/ 4 w 8"/>
                      <a:gd name="T17" fmla="*/ 5 h 6"/>
                      <a:gd name="T18" fmla="*/ 3 w 8"/>
                      <a:gd name="T19" fmla="*/ 5 h 6"/>
                      <a:gd name="T20" fmla="*/ 3 w 8"/>
                      <a:gd name="T21" fmla="*/ 4 h 6"/>
                      <a:gd name="T22" fmla="*/ 2 w 8"/>
                      <a:gd name="T23" fmla="*/ 4 h 6"/>
                      <a:gd name="T24" fmla="*/ 1 w 8"/>
                      <a:gd name="T25" fmla="*/ 4 h 6"/>
                      <a:gd name="T26" fmla="*/ 1 w 8"/>
                      <a:gd name="T27" fmla="*/ 3 h 6"/>
                      <a:gd name="T28" fmla="*/ 1 w 8"/>
                      <a:gd name="T29" fmla="*/ 3 h 6"/>
                      <a:gd name="T30" fmla="*/ 1 w 8"/>
                      <a:gd name="T31" fmla="*/ 2 h 6"/>
                      <a:gd name="T32" fmla="*/ 1 w 8"/>
                      <a:gd name="T33" fmla="*/ 2 h 6"/>
                      <a:gd name="T34" fmla="*/ 1 w 8"/>
                      <a:gd name="T35" fmla="*/ 2 h 6"/>
                      <a:gd name="T36" fmla="*/ 1 w 8"/>
                      <a:gd name="T37" fmla="*/ 2 h 6"/>
                      <a:gd name="T38" fmla="*/ 1 w 8"/>
                      <a:gd name="T39" fmla="*/ 2 h 6"/>
                      <a:gd name="T40" fmla="*/ 1 w 8"/>
                      <a:gd name="T41" fmla="*/ 2 h 6"/>
                      <a:gd name="T42" fmla="*/ 1 w 8"/>
                      <a:gd name="T43" fmla="*/ 2 h 6"/>
                      <a:gd name="T44" fmla="*/ 0 w 8"/>
                      <a:gd name="T45" fmla="*/ 2 h 6"/>
                      <a:gd name="T46" fmla="*/ 1 w 8"/>
                      <a:gd name="T47" fmla="*/ 1 h 6"/>
                      <a:gd name="T48" fmla="*/ 1 w 8"/>
                      <a:gd name="T49" fmla="*/ 1 h 6"/>
                      <a:gd name="T50" fmla="*/ 1 w 8"/>
                      <a:gd name="T51" fmla="*/ 0 h 6"/>
                      <a:gd name="T52" fmla="*/ 2 w 8"/>
                      <a:gd name="T53" fmla="*/ 0 h 6"/>
                      <a:gd name="T54" fmla="*/ 2 w 8"/>
                      <a:gd name="T55" fmla="*/ 0 h 6"/>
                      <a:gd name="T56" fmla="*/ 2 w 8"/>
                      <a:gd name="T57" fmla="*/ 0 h 6"/>
                      <a:gd name="T58" fmla="*/ 3 w 8"/>
                      <a:gd name="T59" fmla="*/ 0 h 6"/>
                      <a:gd name="T60" fmla="*/ 3 w 8"/>
                      <a:gd name="T61" fmla="*/ 0 h 6"/>
                      <a:gd name="T62" fmla="*/ 3 w 8"/>
                      <a:gd name="T63" fmla="*/ 0 h 6"/>
                      <a:gd name="T64" fmla="*/ 3 w 8"/>
                      <a:gd name="T65" fmla="*/ 0 h 6"/>
                      <a:gd name="T66" fmla="*/ 3 w 8"/>
                      <a:gd name="T67" fmla="*/ 0 h 6"/>
                      <a:gd name="T68" fmla="*/ 3 w 8"/>
                      <a:gd name="T69" fmla="*/ 1 h 6"/>
                      <a:gd name="T70" fmla="*/ 2 w 8"/>
                      <a:gd name="T71" fmla="*/ 2 h 6"/>
                      <a:gd name="T72" fmla="*/ 2 w 8"/>
                      <a:gd name="T73" fmla="*/ 2 h 6"/>
                      <a:gd name="T74" fmla="*/ 3 w 8"/>
                      <a:gd name="T75" fmla="*/ 2 h 6"/>
                      <a:gd name="T76" fmla="*/ 3 w 8"/>
                      <a:gd name="T77" fmla="*/ 2 h 6"/>
                      <a:gd name="T78" fmla="*/ 3 w 8"/>
                      <a:gd name="T79" fmla="*/ 2 h 6"/>
                      <a:gd name="T80" fmla="*/ 3 w 8"/>
                      <a:gd name="T81" fmla="*/ 3 h 6"/>
                      <a:gd name="T82" fmla="*/ 3 w 8"/>
                      <a:gd name="T83" fmla="*/ 2 h 6"/>
                      <a:gd name="T84" fmla="*/ 4 w 8"/>
                      <a:gd name="T85" fmla="*/ 2 h 6"/>
                      <a:gd name="T86" fmla="*/ 4 w 8"/>
                      <a:gd name="T87" fmla="*/ 2 h 6"/>
                      <a:gd name="T88" fmla="*/ 4 w 8"/>
                      <a:gd name="T89" fmla="*/ 2 h 6"/>
                      <a:gd name="T90" fmla="*/ 5 w 8"/>
                      <a:gd name="T91" fmla="*/ 2 h 6"/>
                      <a:gd name="T92" fmla="*/ 5 w 8"/>
                      <a:gd name="T93" fmla="*/ 3 h 6"/>
                      <a:gd name="T94" fmla="*/ 6 w 8"/>
                      <a:gd name="T95" fmla="*/ 3 h 6"/>
                      <a:gd name="T96" fmla="*/ 6 w 8"/>
                      <a:gd name="T97" fmla="*/ 4 h 6"/>
                      <a:gd name="T98" fmla="*/ 7 w 8"/>
                      <a:gd name="T99" fmla="*/ 4 h 6"/>
                      <a:gd name="T100" fmla="*/ 7 w 8"/>
                      <a:gd name="T101" fmla="*/ 4 h 6"/>
                      <a:gd name="T102" fmla="*/ 7 w 8"/>
                      <a:gd name="T103" fmla="*/ 4 h 6"/>
                      <a:gd name="T104" fmla="*/ 7 w 8"/>
                      <a:gd name="T105" fmla="*/ 5 h 6"/>
                      <a:gd name="T106" fmla="*/ 8 w 8"/>
                      <a:gd name="T107" fmla="*/ 4 h 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
                      <a:gd name="T163" fmla="*/ 0 h 6"/>
                      <a:gd name="T164" fmla="*/ 8 w 8"/>
                      <a:gd name="T165" fmla="*/ 6 h 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 h="6">
                        <a:moveTo>
                          <a:pt x="8" y="4"/>
                        </a:moveTo>
                        <a:lnTo>
                          <a:pt x="8" y="5"/>
                        </a:lnTo>
                        <a:lnTo>
                          <a:pt x="8" y="6"/>
                        </a:lnTo>
                        <a:lnTo>
                          <a:pt x="7" y="5"/>
                        </a:lnTo>
                        <a:lnTo>
                          <a:pt x="6" y="5"/>
                        </a:lnTo>
                        <a:lnTo>
                          <a:pt x="5" y="5"/>
                        </a:lnTo>
                        <a:lnTo>
                          <a:pt x="4" y="5"/>
                        </a:lnTo>
                        <a:lnTo>
                          <a:pt x="3" y="5"/>
                        </a:lnTo>
                        <a:lnTo>
                          <a:pt x="3" y="4"/>
                        </a:lnTo>
                        <a:lnTo>
                          <a:pt x="2" y="4"/>
                        </a:lnTo>
                        <a:lnTo>
                          <a:pt x="1" y="4"/>
                        </a:lnTo>
                        <a:lnTo>
                          <a:pt x="1" y="3"/>
                        </a:lnTo>
                        <a:lnTo>
                          <a:pt x="1" y="2"/>
                        </a:lnTo>
                        <a:lnTo>
                          <a:pt x="0" y="2"/>
                        </a:lnTo>
                        <a:lnTo>
                          <a:pt x="1" y="1"/>
                        </a:lnTo>
                        <a:lnTo>
                          <a:pt x="1" y="0"/>
                        </a:lnTo>
                        <a:lnTo>
                          <a:pt x="2" y="0"/>
                        </a:lnTo>
                        <a:lnTo>
                          <a:pt x="3" y="0"/>
                        </a:lnTo>
                        <a:lnTo>
                          <a:pt x="3" y="1"/>
                        </a:lnTo>
                        <a:lnTo>
                          <a:pt x="2" y="2"/>
                        </a:lnTo>
                        <a:lnTo>
                          <a:pt x="3" y="2"/>
                        </a:lnTo>
                        <a:lnTo>
                          <a:pt x="3" y="3"/>
                        </a:lnTo>
                        <a:lnTo>
                          <a:pt x="3" y="2"/>
                        </a:lnTo>
                        <a:lnTo>
                          <a:pt x="4" y="2"/>
                        </a:lnTo>
                        <a:lnTo>
                          <a:pt x="5" y="2"/>
                        </a:lnTo>
                        <a:lnTo>
                          <a:pt x="5" y="3"/>
                        </a:lnTo>
                        <a:lnTo>
                          <a:pt x="6" y="3"/>
                        </a:lnTo>
                        <a:lnTo>
                          <a:pt x="6" y="4"/>
                        </a:lnTo>
                        <a:lnTo>
                          <a:pt x="7" y="4"/>
                        </a:lnTo>
                        <a:lnTo>
                          <a:pt x="7" y="5"/>
                        </a:lnTo>
                        <a:lnTo>
                          <a:pt x="8" y="4"/>
                        </a:lnTo>
                        <a:close/>
                      </a:path>
                    </a:pathLst>
                  </a:custGeom>
                  <a:solidFill>
                    <a:srgbClr val="B2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7" name="Freeform 61"/>
                  <p:cNvSpPr>
                    <a:spLocks/>
                  </p:cNvSpPr>
                  <p:nvPr/>
                </p:nvSpPr>
                <p:spPr bwMode="auto">
                  <a:xfrm>
                    <a:off x="283" y="1753"/>
                    <a:ext cx="21" cy="14"/>
                  </a:xfrm>
                  <a:custGeom>
                    <a:avLst/>
                    <a:gdLst>
                      <a:gd name="T0" fmla="*/ 11 w 21"/>
                      <a:gd name="T1" fmla="*/ 14 h 14"/>
                      <a:gd name="T2" fmla="*/ 11 w 21"/>
                      <a:gd name="T3" fmla="*/ 13 h 14"/>
                      <a:gd name="T4" fmla="*/ 10 w 21"/>
                      <a:gd name="T5" fmla="*/ 12 h 14"/>
                      <a:gd name="T6" fmla="*/ 8 w 21"/>
                      <a:gd name="T7" fmla="*/ 11 h 14"/>
                      <a:gd name="T8" fmla="*/ 7 w 21"/>
                      <a:gd name="T9" fmla="*/ 10 h 14"/>
                      <a:gd name="T10" fmla="*/ 7 w 21"/>
                      <a:gd name="T11" fmla="*/ 10 h 14"/>
                      <a:gd name="T12" fmla="*/ 5 w 21"/>
                      <a:gd name="T13" fmla="*/ 10 h 14"/>
                      <a:gd name="T14" fmla="*/ 4 w 21"/>
                      <a:gd name="T15" fmla="*/ 11 h 14"/>
                      <a:gd name="T16" fmla="*/ 3 w 21"/>
                      <a:gd name="T17" fmla="*/ 11 h 14"/>
                      <a:gd name="T18" fmla="*/ 3 w 21"/>
                      <a:gd name="T19" fmla="*/ 11 h 14"/>
                      <a:gd name="T20" fmla="*/ 3 w 21"/>
                      <a:gd name="T21" fmla="*/ 12 h 14"/>
                      <a:gd name="T22" fmla="*/ 2 w 21"/>
                      <a:gd name="T23" fmla="*/ 11 h 14"/>
                      <a:gd name="T24" fmla="*/ 1 w 21"/>
                      <a:gd name="T25" fmla="*/ 10 h 14"/>
                      <a:gd name="T26" fmla="*/ 1 w 21"/>
                      <a:gd name="T27" fmla="*/ 8 h 14"/>
                      <a:gd name="T28" fmla="*/ 0 w 21"/>
                      <a:gd name="T29" fmla="*/ 7 h 14"/>
                      <a:gd name="T30" fmla="*/ 2 w 21"/>
                      <a:gd name="T31" fmla="*/ 7 h 14"/>
                      <a:gd name="T32" fmla="*/ 2 w 21"/>
                      <a:gd name="T33" fmla="*/ 6 h 14"/>
                      <a:gd name="T34" fmla="*/ 2 w 21"/>
                      <a:gd name="T35" fmla="*/ 5 h 14"/>
                      <a:gd name="T36" fmla="*/ 2 w 21"/>
                      <a:gd name="T37" fmla="*/ 4 h 14"/>
                      <a:gd name="T38" fmla="*/ 3 w 21"/>
                      <a:gd name="T39" fmla="*/ 4 h 14"/>
                      <a:gd name="T40" fmla="*/ 5 w 21"/>
                      <a:gd name="T41" fmla="*/ 4 h 14"/>
                      <a:gd name="T42" fmla="*/ 5 w 21"/>
                      <a:gd name="T43" fmla="*/ 4 h 14"/>
                      <a:gd name="T44" fmla="*/ 6 w 21"/>
                      <a:gd name="T45" fmla="*/ 3 h 14"/>
                      <a:gd name="T46" fmla="*/ 7 w 21"/>
                      <a:gd name="T47" fmla="*/ 3 h 14"/>
                      <a:gd name="T48" fmla="*/ 7 w 21"/>
                      <a:gd name="T49" fmla="*/ 2 h 14"/>
                      <a:gd name="T50" fmla="*/ 8 w 21"/>
                      <a:gd name="T51" fmla="*/ 1 h 14"/>
                      <a:gd name="T52" fmla="*/ 8 w 21"/>
                      <a:gd name="T53" fmla="*/ 0 h 14"/>
                      <a:gd name="T54" fmla="*/ 9 w 21"/>
                      <a:gd name="T55" fmla="*/ 0 h 14"/>
                      <a:gd name="T56" fmla="*/ 10 w 21"/>
                      <a:gd name="T57" fmla="*/ 1 h 14"/>
                      <a:gd name="T58" fmla="*/ 11 w 21"/>
                      <a:gd name="T59" fmla="*/ 1 h 14"/>
                      <a:gd name="T60" fmla="*/ 12 w 21"/>
                      <a:gd name="T61" fmla="*/ 2 h 14"/>
                      <a:gd name="T62" fmla="*/ 12 w 21"/>
                      <a:gd name="T63" fmla="*/ 3 h 14"/>
                      <a:gd name="T64" fmla="*/ 13 w 21"/>
                      <a:gd name="T65" fmla="*/ 3 h 14"/>
                      <a:gd name="T66" fmla="*/ 14 w 21"/>
                      <a:gd name="T67" fmla="*/ 3 h 14"/>
                      <a:gd name="T68" fmla="*/ 16 w 21"/>
                      <a:gd name="T69" fmla="*/ 3 h 14"/>
                      <a:gd name="T70" fmla="*/ 16 w 21"/>
                      <a:gd name="T71" fmla="*/ 4 h 14"/>
                      <a:gd name="T72" fmla="*/ 17 w 21"/>
                      <a:gd name="T73" fmla="*/ 4 h 14"/>
                      <a:gd name="T74" fmla="*/ 17 w 21"/>
                      <a:gd name="T75" fmla="*/ 5 h 14"/>
                      <a:gd name="T76" fmla="*/ 17 w 21"/>
                      <a:gd name="T77" fmla="*/ 5 h 14"/>
                      <a:gd name="T78" fmla="*/ 18 w 21"/>
                      <a:gd name="T79" fmla="*/ 6 h 14"/>
                      <a:gd name="T80" fmla="*/ 19 w 21"/>
                      <a:gd name="T81" fmla="*/ 6 h 14"/>
                      <a:gd name="T82" fmla="*/ 20 w 21"/>
                      <a:gd name="T83" fmla="*/ 7 h 14"/>
                      <a:gd name="T84" fmla="*/ 20 w 21"/>
                      <a:gd name="T85" fmla="*/ 7 h 14"/>
                      <a:gd name="T86" fmla="*/ 20 w 21"/>
                      <a:gd name="T87" fmla="*/ 8 h 14"/>
                      <a:gd name="T88" fmla="*/ 21 w 21"/>
                      <a:gd name="T89" fmla="*/ 10 h 14"/>
                      <a:gd name="T90" fmla="*/ 21 w 21"/>
                      <a:gd name="T91" fmla="*/ 11 h 14"/>
                      <a:gd name="T92" fmla="*/ 21 w 21"/>
                      <a:gd name="T93" fmla="*/ 12 h 14"/>
                      <a:gd name="T94" fmla="*/ 21 w 21"/>
                      <a:gd name="T95" fmla="*/ 13 h 14"/>
                      <a:gd name="T96" fmla="*/ 20 w 21"/>
                      <a:gd name="T97" fmla="*/ 13 h 14"/>
                      <a:gd name="T98" fmla="*/ 19 w 21"/>
                      <a:gd name="T99" fmla="*/ 13 h 14"/>
                      <a:gd name="T100" fmla="*/ 18 w 21"/>
                      <a:gd name="T101" fmla="*/ 13 h 14"/>
                      <a:gd name="T102" fmla="*/ 17 w 21"/>
                      <a:gd name="T103" fmla="*/ 13 h 14"/>
                      <a:gd name="T104" fmla="*/ 16 w 21"/>
                      <a:gd name="T105" fmla="*/ 13 h 14"/>
                      <a:gd name="T106" fmla="*/ 15 w 21"/>
                      <a:gd name="T107" fmla="*/ 13 h 14"/>
                      <a:gd name="T108" fmla="*/ 14 w 21"/>
                      <a:gd name="T109" fmla="*/ 13 h 14"/>
                      <a:gd name="T110" fmla="*/ 13 w 21"/>
                      <a:gd name="T111" fmla="*/ 13 h 14"/>
                      <a:gd name="T112" fmla="*/ 12 w 21"/>
                      <a:gd name="T113" fmla="*/ 14 h 14"/>
                      <a:gd name="T114" fmla="*/ 11 w 21"/>
                      <a:gd name="T115" fmla="*/ 14 h 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
                      <a:gd name="T175" fmla="*/ 0 h 14"/>
                      <a:gd name="T176" fmla="*/ 21 w 21"/>
                      <a:gd name="T177" fmla="*/ 14 h 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 h="14">
                        <a:moveTo>
                          <a:pt x="11" y="14"/>
                        </a:moveTo>
                        <a:lnTo>
                          <a:pt x="11" y="13"/>
                        </a:lnTo>
                        <a:lnTo>
                          <a:pt x="10" y="12"/>
                        </a:lnTo>
                        <a:lnTo>
                          <a:pt x="8" y="11"/>
                        </a:lnTo>
                        <a:lnTo>
                          <a:pt x="7" y="10"/>
                        </a:lnTo>
                        <a:lnTo>
                          <a:pt x="5" y="10"/>
                        </a:lnTo>
                        <a:lnTo>
                          <a:pt x="4" y="11"/>
                        </a:lnTo>
                        <a:lnTo>
                          <a:pt x="3" y="11"/>
                        </a:lnTo>
                        <a:lnTo>
                          <a:pt x="3" y="12"/>
                        </a:lnTo>
                        <a:lnTo>
                          <a:pt x="2" y="11"/>
                        </a:lnTo>
                        <a:lnTo>
                          <a:pt x="1" y="10"/>
                        </a:lnTo>
                        <a:lnTo>
                          <a:pt x="1" y="8"/>
                        </a:lnTo>
                        <a:lnTo>
                          <a:pt x="0" y="7"/>
                        </a:lnTo>
                        <a:lnTo>
                          <a:pt x="2" y="7"/>
                        </a:lnTo>
                        <a:lnTo>
                          <a:pt x="2" y="6"/>
                        </a:lnTo>
                        <a:lnTo>
                          <a:pt x="2" y="5"/>
                        </a:lnTo>
                        <a:lnTo>
                          <a:pt x="2" y="4"/>
                        </a:lnTo>
                        <a:lnTo>
                          <a:pt x="3" y="4"/>
                        </a:lnTo>
                        <a:lnTo>
                          <a:pt x="5" y="4"/>
                        </a:lnTo>
                        <a:lnTo>
                          <a:pt x="6" y="3"/>
                        </a:lnTo>
                        <a:lnTo>
                          <a:pt x="7" y="3"/>
                        </a:lnTo>
                        <a:lnTo>
                          <a:pt x="7" y="2"/>
                        </a:lnTo>
                        <a:lnTo>
                          <a:pt x="8" y="1"/>
                        </a:lnTo>
                        <a:lnTo>
                          <a:pt x="8" y="0"/>
                        </a:lnTo>
                        <a:lnTo>
                          <a:pt x="9" y="0"/>
                        </a:lnTo>
                        <a:lnTo>
                          <a:pt x="10" y="1"/>
                        </a:lnTo>
                        <a:lnTo>
                          <a:pt x="11" y="1"/>
                        </a:lnTo>
                        <a:lnTo>
                          <a:pt x="12" y="2"/>
                        </a:lnTo>
                        <a:lnTo>
                          <a:pt x="12" y="3"/>
                        </a:lnTo>
                        <a:lnTo>
                          <a:pt x="13" y="3"/>
                        </a:lnTo>
                        <a:lnTo>
                          <a:pt x="14" y="3"/>
                        </a:lnTo>
                        <a:lnTo>
                          <a:pt x="16" y="3"/>
                        </a:lnTo>
                        <a:lnTo>
                          <a:pt x="16" y="4"/>
                        </a:lnTo>
                        <a:lnTo>
                          <a:pt x="17" y="4"/>
                        </a:lnTo>
                        <a:lnTo>
                          <a:pt x="17" y="5"/>
                        </a:lnTo>
                        <a:lnTo>
                          <a:pt x="18" y="6"/>
                        </a:lnTo>
                        <a:lnTo>
                          <a:pt x="19" y="6"/>
                        </a:lnTo>
                        <a:lnTo>
                          <a:pt x="20" y="7"/>
                        </a:lnTo>
                        <a:lnTo>
                          <a:pt x="20" y="8"/>
                        </a:lnTo>
                        <a:lnTo>
                          <a:pt x="21" y="10"/>
                        </a:lnTo>
                        <a:lnTo>
                          <a:pt x="21" y="11"/>
                        </a:lnTo>
                        <a:lnTo>
                          <a:pt x="21" y="12"/>
                        </a:lnTo>
                        <a:lnTo>
                          <a:pt x="21" y="13"/>
                        </a:lnTo>
                        <a:lnTo>
                          <a:pt x="20" y="13"/>
                        </a:lnTo>
                        <a:lnTo>
                          <a:pt x="19" y="13"/>
                        </a:lnTo>
                        <a:lnTo>
                          <a:pt x="18" y="13"/>
                        </a:lnTo>
                        <a:lnTo>
                          <a:pt x="17" y="13"/>
                        </a:lnTo>
                        <a:lnTo>
                          <a:pt x="16" y="13"/>
                        </a:lnTo>
                        <a:lnTo>
                          <a:pt x="15" y="13"/>
                        </a:lnTo>
                        <a:lnTo>
                          <a:pt x="14" y="13"/>
                        </a:lnTo>
                        <a:lnTo>
                          <a:pt x="13" y="13"/>
                        </a:lnTo>
                        <a:lnTo>
                          <a:pt x="12" y="14"/>
                        </a:lnTo>
                        <a:lnTo>
                          <a:pt x="11" y="1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8" name="Freeform 62"/>
                  <p:cNvSpPr>
                    <a:spLocks/>
                  </p:cNvSpPr>
                  <p:nvPr/>
                </p:nvSpPr>
                <p:spPr bwMode="auto">
                  <a:xfrm>
                    <a:off x="293" y="1761"/>
                    <a:ext cx="4" cy="2"/>
                  </a:xfrm>
                  <a:custGeom>
                    <a:avLst/>
                    <a:gdLst>
                      <a:gd name="T0" fmla="*/ 4 w 4"/>
                      <a:gd name="T1" fmla="*/ 0 h 2"/>
                      <a:gd name="T2" fmla="*/ 4 w 4"/>
                      <a:gd name="T3" fmla="*/ 1 h 2"/>
                      <a:gd name="T4" fmla="*/ 4 w 4"/>
                      <a:gd name="T5" fmla="*/ 1 h 2"/>
                      <a:gd name="T6" fmla="*/ 2 w 4"/>
                      <a:gd name="T7" fmla="*/ 2 h 2"/>
                      <a:gd name="T8" fmla="*/ 1 w 4"/>
                      <a:gd name="T9" fmla="*/ 2 h 2"/>
                      <a:gd name="T10" fmla="*/ 0 w 4"/>
                      <a:gd name="T11" fmla="*/ 1 h 2"/>
                      <a:gd name="T12" fmla="*/ 0 w 4"/>
                      <a:gd name="T13" fmla="*/ 1 h 2"/>
                      <a:gd name="T14" fmla="*/ 0 w 4"/>
                      <a:gd name="T15" fmla="*/ 1 h 2"/>
                      <a:gd name="T16" fmla="*/ 0 w 4"/>
                      <a:gd name="T17" fmla="*/ 1 h 2"/>
                      <a:gd name="T18" fmla="*/ 1 w 4"/>
                      <a:gd name="T19" fmla="*/ 0 h 2"/>
                      <a:gd name="T20" fmla="*/ 2 w 4"/>
                      <a:gd name="T21" fmla="*/ 0 h 2"/>
                      <a:gd name="T22" fmla="*/ 3 w 4"/>
                      <a:gd name="T23" fmla="*/ 0 h 2"/>
                      <a:gd name="T24" fmla="*/ 4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2"/>
                      <a:gd name="T41" fmla="*/ 4 w 4"/>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2">
                        <a:moveTo>
                          <a:pt x="4" y="0"/>
                        </a:moveTo>
                        <a:lnTo>
                          <a:pt x="4" y="1"/>
                        </a:lnTo>
                        <a:lnTo>
                          <a:pt x="2" y="2"/>
                        </a:lnTo>
                        <a:lnTo>
                          <a:pt x="1" y="2"/>
                        </a:lnTo>
                        <a:lnTo>
                          <a:pt x="0" y="1"/>
                        </a:lnTo>
                        <a:lnTo>
                          <a:pt x="1" y="0"/>
                        </a:lnTo>
                        <a:lnTo>
                          <a:pt x="2" y="0"/>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29" name="Freeform 63"/>
                  <p:cNvSpPr>
                    <a:spLocks/>
                  </p:cNvSpPr>
                  <p:nvPr/>
                </p:nvSpPr>
                <p:spPr bwMode="auto">
                  <a:xfrm>
                    <a:off x="252" y="1759"/>
                    <a:ext cx="4" cy="4"/>
                  </a:xfrm>
                  <a:custGeom>
                    <a:avLst/>
                    <a:gdLst>
                      <a:gd name="T0" fmla="*/ 3 w 4"/>
                      <a:gd name="T1" fmla="*/ 4 h 4"/>
                      <a:gd name="T2" fmla="*/ 2 w 4"/>
                      <a:gd name="T3" fmla="*/ 3 h 4"/>
                      <a:gd name="T4" fmla="*/ 2 w 4"/>
                      <a:gd name="T5" fmla="*/ 3 h 4"/>
                      <a:gd name="T6" fmla="*/ 2 w 4"/>
                      <a:gd name="T7" fmla="*/ 3 h 4"/>
                      <a:gd name="T8" fmla="*/ 2 w 4"/>
                      <a:gd name="T9" fmla="*/ 3 h 4"/>
                      <a:gd name="T10" fmla="*/ 1 w 4"/>
                      <a:gd name="T11" fmla="*/ 3 h 4"/>
                      <a:gd name="T12" fmla="*/ 1 w 4"/>
                      <a:gd name="T13" fmla="*/ 2 h 4"/>
                      <a:gd name="T14" fmla="*/ 1 w 4"/>
                      <a:gd name="T15" fmla="*/ 2 h 4"/>
                      <a:gd name="T16" fmla="*/ 1 w 4"/>
                      <a:gd name="T17" fmla="*/ 2 h 4"/>
                      <a:gd name="T18" fmla="*/ 1 w 4"/>
                      <a:gd name="T19" fmla="*/ 2 h 4"/>
                      <a:gd name="T20" fmla="*/ 1 w 4"/>
                      <a:gd name="T21" fmla="*/ 2 h 4"/>
                      <a:gd name="T22" fmla="*/ 1 w 4"/>
                      <a:gd name="T23" fmla="*/ 2 h 4"/>
                      <a:gd name="T24" fmla="*/ 1 w 4"/>
                      <a:gd name="T25" fmla="*/ 2 h 4"/>
                      <a:gd name="T26" fmla="*/ 1 w 4"/>
                      <a:gd name="T27" fmla="*/ 2 h 4"/>
                      <a:gd name="T28" fmla="*/ 1 w 4"/>
                      <a:gd name="T29" fmla="*/ 2 h 4"/>
                      <a:gd name="T30" fmla="*/ 1 w 4"/>
                      <a:gd name="T31" fmla="*/ 1 h 4"/>
                      <a:gd name="T32" fmla="*/ 0 w 4"/>
                      <a:gd name="T33" fmla="*/ 1 h 4"/>
                      <a:gd name="T34" fmla="*/ 0 w 4"/>
                      <a:gd name="T35" fmla="*/ 1 h 4"/>
                      <a:gd name="T36" fmla="*/ 0 w 4"/>
                      <a:gd name="T37" fmla="*/ 0 h 4"/>
                      <a:gd name="T38" fmla="*/ 0 w 4"/>
                      <a:gd name="T39" fmla="*/ 0 h 4"/>
                      <a:gd name="T40" fmla="*/ 0 w 4"/>
                      <a:gd name="T41" fmla="*/ 0 h 4"/>
                      <a:gd name="T42" fmla="*/ 0 w 4"/>
                      <a:gd name="T43" fmla="*/ 0 h 4"/>
                      <a:gd name="T44" fmla="*/ 1 w 4"/>
                      <a:gd name="T45" fmla="*/ 0 h 4"/>
                      <a:gd name="T46" fmla="*/ 1 w 4"/>
                      <a:gd name="T47" fmla="*/ 0 h 4"/>
                      <a:gd name="T48" fmla="*/ 1 w 4"/>
                      <a:gd name="T49" fmla="*/ 0 h 4"/>
                      <a:gd name="T50" fmla="*/ 3 w 4"/>
                      <a:gd name="T51" fmla="*/ 1 h 4"/>
                      <a:gd name="T52" fmla="*/ 3 w 4"/>
                      <a:gd name="T53" fmla="*/ 1 h 4"/>
                      <a:gd name="T54" fmla="*/ 4 w 4"/>
                      <a:gd name="T55" fmla="*/ 2 h 4"/>
                      <a:gd name="T56" fmla="*/ 4 w 4"/>
                      <a:gd name="T57" fmla="*/ 2 h 4"/>
                      <a:gd name="T58" fmla="*/ 4 w 4"/>
                      <a:gd name="T59" fmla="*/ 2 h 4"/>
                      <a:gd name="T60" fmla="*/ 4 w 4"/>
                      <a:gd name="T61" fmla="*/ 3 h 4"/>
                      <a:gd name="T62" fmla="*/ 4 w 4"/>
                      <a:gd name="T63" fmla="*/ 3 h 4"/>
                      <a:gd name="T64" fmla="*/ 4 w 4"/>
                      <a:gd name="T65" fmla="*/ 3 h 4"/>
                      <a:gd name="T66" fmla="*/ 4 w 4"/>
                      <a:gd name="T67" fmla="*/ 3 h 4"/>
                      <a:gd name="T68" fmla="*/ 3 w 4"/>
                      <a:gd name="T69" fmla="*/ 3 h 4"/>
                      <a:gd name="T70" fmla="*/ 3 w 4"/>
                      <a:gd name="T71" fmla="*/ 3 h 4"/>
                      <a:gd name="T72" fmla="*/ 3 w 4"/>
                      <a:gd name="T73" fmla="*/ 3 h 4"/>
                      <a:gd name="T74" fmla="*/ 3 w 4"/>
                      <a:gd name="T75" fmla="*/ 4 h 4"/>
                      <a:gd name="T76" fmla="*/ 3 w 4"/>
                      <a:gd name="T77" fmla="*/ 4 h 4"/>
                      <a:gd name="T78" fmla="*/ 3 w 4"/>
                      <a:gd name="T79" fmla="*/ 4 h 4"/>
                      <a:gd name="T80" fmla="*/ 3 w 4"/>
                      <a:gd name="T81" fmla="*/ 4 h 4"/>
                      <a:gd name="T82" fmla="*/ 3 w 4"/>
                      <a:gd name="T83" fmla="*/ 4 h 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
                      <a:gd name="T127" fmla="*/ 0 h 4"/>
                      <a:gd name="T128" fmla="*/ 4 w 4"/>
                      <a:gd name="T129" fmla="*/ 4 h 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 h="4">
                        <a:moveTo>
                          <a:pt x="3" y="4"/>
                        </a:moveTo>
                        <a:lnTo>
                          <a:pt x="2" y="3"/>
                        </a:lnTo>
                        <a:lnTo>
                          <a:pt x="1" y="3"/>
                        </a:lnTo>
                        <a:lnTo>
                          <a:pt x="1" y="2"/>
                        </a:lnTo>
                        <a:lnTo>
                          <a:pt x="1" y="1"/>
                        </a:lnTo>
                        <a:lnTo>
                          <a:pt x="0" y="1"/>
                        </a:lnTo>
                        <a:lnTo>
                          <a:pt x="0" y="0"/>
                        </a:lnTo>
                        <a:lnTo>
                          <a:pt x="1" y="0"/>
                        </a:lnTo>
                        <a:lnTo>
                          <a:pt x="3" y="1"/>
                        </a:lnTo>
                        <a:lnTo>
                          <a:pt x="4" y="2"/>
                        </a:lnTo>
                        <a:lnTo>
                          <a:pt x="4" y="3"/>
                        </a:lnTo>
                        <a:lnTo>
                          <a:pt x="3"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0" name="Freeform 64"/>
                  <p:cNvSpPr>
                    <a:spLocks/>
                  </p:cNvSpPr>
                  <p:nvPr/>
                </p:nvSpPr>
                <p:spPr bwMode="auto">
                  <a:xfrm>
                    <a:off x="295" y="1750"/>
                    <a:ext cx="20" cy="12"/>
                  </a:xfrm>
                  <a:custGeom>
                    <a:avLst/>
                    <a:gdLst>
                      <a:gd name="T0" fmla="*/ 14 w 20"/>
                      <a:gd name="T1" fmla="*/ 11 h 12"/>
                      <a:gd name="T2" fmla="*/ 13 w 20"/>
                      <a:gd name="T3" fmla="*/ 8 h 12"/>
                      <a:gd name="T4" fmla="*/ 13 w 20"/>
                      <a:gd name="T5" fmla="*/ 6 h 12"/>
                      <a:gd name="T6" fmla="*/ 11 w 20"/>
                      <a:gd name="T7" fmla="*/ 5 h 12"/>
                      <a:gd name="T8" fmla="*/ 9 w 20"/>
                      <a:gd name="T9" fmla="*/ 4 h 12"/>
                      <a:gd name="T10" fmla="*/ 8 w 20"/>
                      <a:gd name="T11" fmla="*/ 4 h 12"/>
                      <a:gd name="T12" fmla="*/ 8 w 20"/>
                      <a:gd name="T13" fmla="*/ 4 h 12"/>
                      <a:gd name="T14" fmla="*/ 8 w 20"/>
                      <a:gd name="T15" fmla="*/ 4 h 12"/>
                      <a:gd name="T16" fmla="*/ 7 w 20"/>
                      <a:gd name="T17" fmla="*/ 4 h 12"/>
                      <a:gd name="T18" fmla="*/ 7 w 20"/>
                      <a:gd name="T19" fmla="*/ 4 h 12"/>
                      <a:gd name="T20" fmla="*/ 6 w 20"/>
                      <a:gd name="T21" fmla="*/ 4 h 12"/>
                      <a:gd name="T22" fmla="*/ 6 w 20"/>
                      <a:gd name="T23" fmla="*/ 4 h 12"/>
                      <a:gd name="T24" fmla="*/ 6 w 20"/>
                      <a:gd name="T25" fmla="*/ 5 h 12"/>
                      <a:gd name="T26" fmla="*/ 6 w 20"/>
                      <a:gd name="T27" fmla="*/ 6 h 12"/>
                      <a:gd name="T28" fmla="*/ 6 w 20"/>
                      <a:gd name="T29" fmla="*/ 7 h 12"/>
                      <a:gd name="T30" fmla="*/ 6 w 20"/>
                      <a:gd name="T31" fmla="*/ 7 h 12"/>
                      <a:gd name="T32" fmla="*/ 6 w 20"/>
                      <a:gd name="T33" fmla="*/ 7 h 12"/>
                      <a:gd name="T34" fmla="*/ 5 w 20"/>
                      <a:gd name="T35" fmla="*/ 7 h 12"/>
                      <a:gd name="T36" fmla="*/ 5 w 20"/>
                      <a:gd name="T37" fmla="*/ 6 h 12"/>
                      <a:gd name="T38" fmla="*/ 5 w 20"/>
                      <a:gd name="T39" fmla="*/ 5 h 12"/>
                      <a:gd name="T40" fmla="*/ 4 w 20"/>
                      <a:gd name="T41" fmla="*/ 5 h 12"/>
                      <a:gd name="T42" fmla="*/ 4 w 20"/>
                      <a:gd name="T43" fmla="*/ 5 h 12"/>
                      <a:gd name="T44" fmla="*/ 3 w 20"/>
                      <a:gd name="T45" fmla="*/ 5 h 12"/>
                      <a:gd name="T46" fmla="*/ 3 w 20"/>
                      <a:gd name="T47" fmla="*/ 5 h 12"/>
                      <a:gd name="T48" fmla="*/ 2 w 20"/>
                      <a:gd name="T49" fmla="*/ 5 h 12"/>
                      <a:gd name="T50" fmla="*/ 1 w 20"/>
                      <a:gd name="T51" fmla="*/ 4 h 12"/>
                      <a:gd name="T52" fmla="*/ 0 w 20"/>
                      <a:gd name="T53" fmla="*/ 3 h 12"/>
                      <a:gd name="T54" fmla="*/ 1 w 20"/>
                      <a:gd name="T55" fmla="*/ 3 h 12"/>
                      <a:gd name="T56" fmla="*/ 2 w 20"/>
                      <a:gd name="T57" fmla="*/ 3 h 12"/>
                      <a:gd name="T58" fmla="*/ 2 w 20"/>
                      <a:gd name="T59" fmla="*/ 3 h 12"/>
                      <a:gd name="T60" fmla="*/ 2 w 20"/>
                      <a:gd name="T61" fmla="*/ 2 h 12"/>
                      <a:gd name="T62" fmla="*/ 2 w 20"/>
                      <a:gd name="T63" fmla="*/ 2 h 12"/>
                      <a:gd name="T64" fmla="*/ 1 w 20"/>
                      <a:gd name="T65" fmla="*/ 1 h 12"/>
                      <a:gd name="T66" fmla="*/ 5 w 20"/>
                      <a:gd name="T67" fmla="*/ 0 h 12"/>
                      <a:gd name="T68" fmla="*/ 8 w 20"/>
                      <a:gd name="T69" fmla="*/ 0 h 12"/>
                      <a:gd name="T70" fmla="*/ 11 w 20"/>
                      <a:gd name="T71" fmla="*/ 2 h 12"/>
                      <a:gd name="T72" fmla="*/ 14 w 20"/>
                      <a:gd name="T73" fmla="*/ 5 h 12"/>
                      <a:gd name="T74" fmla="*/ 14 w 20"/>
                      <a:gd name="T75" fmla="*/ 5 h 12"/>
                      <a:gd name="T76" fmla="*/ 14 w 20"/>
                      <a:gd name="T77" fmla="*/ 5 h 12"/>
                      <a:gd name="T78" fmla="*/ 15 w 20"/>
                      <a:gd name="T79" fmla="*/ 4 h 12"/>
                      <a:gd name="T80" fmla="*/ 15 w 20"/>
                      <a:gd name="T81" fmla="*/ 4 h 12"/>
                      <a:gd name="T82" fmla="*/ 15 w 20"/>
                      <a:gd name="T83" fmla="*/ 4 h 12"/>
                      <a:gd name="T84" fmla="*/ 15 w 20"/>
                      <a:gd name="T85" fmla="*/ 5 h 12"/>
                      <a:gd name="T86" fmla="*/ 15 w 20"/>
                      <a:gd name="T87" fmla="*/ 5 h 12"/>
                      <a:gd name="T88" fmla="*/ 16 w 20"/>
                      <a:gd name="T89" fmla="*/ 5 h 12"/>
                      <a:gd name="T90" fmla="*/ 16 w 20"/>
                      <a:gd name="T91" fmla="*/ 5 h 12"/>
                      <a:gd name="T92" fmla="*/ 16 w 20"/>
                      <a:gd name="T93" fmla="*/ 5 h 12"/>
                      <a:gd name="T94" fmla="*/ 16 w 20"/>
                      <a:gd name="T95" fmla="*/ 5 h 12"/>
                      <a:gd name="T96" fmla="*/ 16 w 20"/>
                      <a:gd name="T97" fmla="*/ 6 h 12"/>
                      <a:gd name="T98" fmla="*/ 16 w 20"/>
                      <a:gd name="T99" fmla="*/ 6 h 12"/>
                      <a:gd name="T100" fmla="*/ 16 w 20"/>
                      <a:gd name="T101" fmla="*/ 6 h 12"/>
                      <a:gd name="T102" fmla="*/ 16 w 20"/>
                      <a:gd name="T103" fmla="*/ 7 h 12"/>
                      <a:gd name="T104" fmla="*/ 17 w 20"/>
                      <a:gd name="T105" fmla="*/ 8 h 12"/>
                      <a:gd name="T106" fmla="*/ 19 w 20"/>
                      <a:gd name="T107" fmla="*/ 9 h 12"/>
                      <a:gd name="T108" fmla="*/ 20 w 20"/>
                      <a:gd name="T109" fmla="*/ 9 h 12"/>
                      <a:gd name="T110" fmla="*/ 18 w 20"/>
                      <a:gd name="T111" fmla="*/ 10 h 12"/>
                      <a:gd name="T112" fmla="*/ 17 w 20"/>
                      <a:gd name="T113" fmla="*/ 11 h 12"/>
                      <a:gd name="T114" fmla="*/ 16 w 20"/>
                      <a:gd name="T115" fmla="*/ 11 h 12"/>
                      <a:gd name="T116" fmla="*/ 16 w 20"/>
                      <a:gd name="T117" fmla="*/ 12 h 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
                      <a:gd name="T178" fmla="*/ 0 h 12"/>
                      <a:gd name="T179" fmla="*/ 20 w 20"/>
                      <a:gd name="T180" fmla="*/ 12 h 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 h="12">
                        <a:moveTo>
                          <a:pt x="16" y="12"/>
                        </a:moveTo>
                        <a:lnTo>
                          <a:pt x="14" y="11"/>
                        </a:lnTo>
                        <a:lnTo>
                          <a:pt x="14" y="10"/>
                        </a:lnTo>
                        <a:lnTo>
                          <a:pt x="13" y="8"/>
                        </a:lnTo>
                        <a:lnTo>
                          <a:pt x="13" y="7"/>
                        </a:lnTo>
                        <a:lnTo>
                          <a:pt x="13" y="6"/>
                        </a:lnTo>
                        <a:lnTo>
                          <a:pt x="11" y="5"/>
                        </a:lnTo>
                        <a:lnTo>
                          <a:pt x="9" y="5"/>
                        </a:lnTo>
                        <a:lnTo>
                          <a:pt x="9" y="4"/>
                        </a:lnTo>
                        <a:lnTo>
                          <a:pt x="8" y="4"/>
                        </a:lnTo>
                        <a:lnTo>
                          <a:pt x="7" y="4"/>
                        </a:lnTo>
                        <a:lnTo>
                          <a:pt x="6" y="4"/>
                        </a:lnTo>
                        <a:lnTo>
                          <a:pt x="6" y="5"/>
                        </a:lnTo>
                        <a:lnTo>
                          <a:pt x="6" y="6"/>
                        </a:lnTo>
                        <a:lnTo>
                          <a:pt x="6" y="7"/>
                        </a:lnTo>
                        <a:lnTo>
                          <a:pt x="5" y="7"/>
                        </a:lnTo>
                        <a:lnTo>
                          <a:pt x="5" y="6"/>
                        </a:lnTo>
                        <a:lnTo>
                          <a:pt x="5" y="5"/>
                        </a:lnTo>
                        <a:lnTo>
                          <a:pt x="4" y="5"/>
                        </a:lnTo>
                        <a:lnTo>
                          <a:pt x="3" y="5"/>
                        </a:lnTo>
                        <a:lnTo>
                          <a:pt x="2" y="5"/>
                        </a:lnTo>
                        <a:lnTo>
                          <a:pt x="1" y="4"/>
                        </a:lnTo>
                        <a:lnTo>
                          <a:pt x="0" y="3"/>
                        </a:lnTo>
                        <a:lnTo>
                          <a:pt x="1" y="3"/>
                        </a:lnTo>
                        <a:lnTo>
                          <a:pt x="2" y="3"/>
                        </a:lnTo>
                        <a:lnTo>
                          <a:pt x="2" y="2"/>
                        </a:lnTo>
                        <a:lnTo>
                          <a:pt x="1" y="1"/>
                        </a:lnTo>
                        <a:lnTo>
                          <a:pt x="3" y="0"/>
                        </a:lnTo>
                        <a:lnTo>
                          <a:pt x="5" y="0"/>
                        </a:lnTo>
                        <a:lnTo>
                          <a:pt x="6" y="0"/>
                        </a:lnTo>
                        <a:lnTo>
                          <a:pt x="8" y="0"/>
                        </a:lnTo>
                        <a:lnTo>
                          <a:pt x="10" y="1"/>
                        </a:lnTo>
                        <a:lnTo>
                          <a:pt x="11" y="2"/>
                        </a:lnTo>
                        <a:lnTo>
                          <a:pt x="12" y="3"/>
                        </a:lnTo>
                        <a:lnTo>
                          <a:pt x="14" y="5"/>
                        </a:lnTo>
                        <a:lnTo>
                          <a:pt x="15" y="4"/>
                        </a:lnTo>
                        <a:lnTo>
                          <a:pt x="15" y="5"/>
                        </a:lnTo>
                        <a:lnTo>
                          <a:pt x="16" y="5"/>
                        </a:lnTo>
                        <a:lnTo>
                          <a:pt x="16" y="6"/>
                        </a:lnTo>
                        <a:lnTo>
                          <a:pt x="16" y="7"/>
                        </a:lnTo>
                        <a:lnTo>
                          <a:pt x="17" y="8"/>
                        </a:lnTo>
                        <a:lnTo>
                          <a:pt x="18" y="8"/>
                        </a:lnTo>
                        <a:lnTo>
                          <a:pt x="19" y="9"/>
                        </a:lnTo>
                        <a:lnTo>
                          <a:pt x="20" y="9"/>
                        </a:lnTo>
                        <a:lnTo>
                          <a:pt x="19" y="10"/>
                        </a:lnTo>
                        <a:lnTo>
                          <a:pt x="18" y="10"/>
                        </a:lnTo>
                        <a:lnTo>
                          <a:pt x="17" y="11"/>
                        </a:lnTo>
                        <a:lnTo>
                          <a:pt x="16" y="11"/>
                        </a:lnTo>
                        <a:lnTo>
                          <a:pt x="16" y="12"/>
                        </a:lnTo>
                        <a:close/>
                      </a:path>
                    </a:pathLst>
                  </a:custGeom>
                  <a:solidFill>
                    <a:srgbClr val="4C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1" name="Freeform 65"/>
                  <p:cNvSpPr>
                    <a:spLocks/>
                  </p:cNvSpPr>
                  <p:nvPr/>
                </p:nvSpPr>
                <p:spPr bwMode="auto">
                  <a:xfrm>
                    <a:off x="277" y="1747"/>
                    <a:ext cx="24" cy="14"/>
                  </a:xfrm>
                  <a:custGeom>
                    <a:avLst/>
                    <a:gdLst>
                      <a:gd name="T0" fmla="*/ 1 w 24"/>
                      <a:gd name="T1" fmla="*/ 13 h 14"/>
                      <a:gd name="T2" fmla="*/ 1 w 24"/>
                      <a:gd name="T3" fmla="*/ 12 h 14"/>
                      <a:gd name="T4" fmla="*/ 1 w 24"/>
                      <a:gd name="T5" fmla="*/ 12 h 14"/>
                      <a:gd name="T6" fmla="*/ 1 w 24"/>
                      <a:gd name="T7" fmla="*/ 11 h 14"/>
                      <a:gd name="T8" fmla="*/ 2 w 24"/>
                      <a:gd name="T9" fmla="*/ 11 h 14"/>
                      <a:gd name="T10" fmla="*/ 2 w 24"/>
                      <a:gd name="T11" fmla="*/ 11 h 14"/>
                      <a:gd name="T12" fmla="*/ 3 w 24"/>
                      <a:gd name="T13" fmla="*/ 10 h 14"/>
                      <a:gd name="T14" fmla="*/ 3 w 24"/>
                      <a:gd name="T15" fmla="*/ 9 h 14"/>
                      <a:gd name="T16" fmla="*/ 4 w 24"/>
                      <a:gd name="T17" fmla="*/ 8 h 14"/>
                      <a:gd name="T18" fmla="*/ 5 w 24"/>
                      <a:gd name="T19" fmla="*/ 6 h 14"/>
                      <a:gd name="T20" fmla="*/ 6 w 24"/>
                      <a:gd name="T21" fmla="*/ 7 h 14"/>
                      <a:gd name="T22" fmla="*/ 7 w 24"/>
                      <a:gd name="T23" fmla="*/ 8 h 14"/>
                      <a:gd name="T24" fmla="*/ 9 w 24"/>
                      <a:gd name="T25" fmla="*/ 8 h 14"/>
                      <a:gd name="T26" fmla="*/ 11 w 24"/>
                      <a:gd name="T27" fmla="*/ 7 h 14"/>
                      <a:gd name="T28" fmla="*/ 11 w 24"/>
                      <a:gd name="T29" fmla="*/ 5 h 14"/>
                      <a:gd name="T30" fmla="*/ 12 w 24"/>
                      <a:gd name="T31" fmla="*/ 4 h 14"/>
                      <a:gd name="T32" fmla="*/ 13 w 24"/>
                      <a:gd name="T33" fmla="*/ 4 h 14"/>
                      <a:gd name="T34" fmla="*/ 13 w 24"/>
                      <a:gd name="T35" fmla="*/ 4 h 14"/>
                      <a:gd name="T36" fmla="*/ 13 w 24"/>
                      <a:gd name="T37" fmla="*/ 4 h 14"/>
                      <a:gd name="T38" fmla="*/ 13 w 24"/>
                      <a:gd name="T39" fmla="*/ 3 h 14"/>
                      <a:gd name="T40" fmla="*/ 13 w 24"/>
                      <a:gd name="T41" fmla="*/ 2 h 14"/>
                      <a:gd name="T42" fmla="*/ 15 w 24"/>
                      <a:gd name="T43" fmla="*/ 3 h 14"/>
                      <a:gd name="T44" fmla="*/ 18 w 24"/>
                      <a:gd name="T45" fmla="*/ 3 h 14"/>
                      <a:gd name="T46" fmla="*/ 20 w 24"/>
                      <a:gd name="T47" fmla="*/ 1 h 14"/>
                      <a:gd name="T48" fmla="*/ 22 w 24"/>
                      <a:gd name="T49" fmla="*/ 0 h 14"/>
                      <a:gd name="T50" fmla="*/ 23 w 24"/>
                      <a:gd name="T51" fmla="*/ 0 h 14"/>
                      <a:gd name="T52" fmla="*/ 23 w 24"/>
                      <a:gd name="T53" fmla="*/ 0 h 14"/>
                      <a:gd name="T54" fmla="*/ 23 w 24"/>
                      <a:gd name="T55" fmla="*/ 0 h 14"/>
                      <a:gd name="T56" fmla="*/ 24 w 24"/>
                      <a:gd name="T57" fmla="*/ 0 h 14"/>
                      <a:gd name="T58" fmla="*/ 24 w 24"/>
                      <a:gd name="T59" fmla="*/ 0 h 14"/>
                      <a:gd name="T60" fmla="*/ 24 w 24"/>
                      <a:gd name="T61" fmla="*/ 0 h 14"/>
                      <a:gd name="T62" fmla="*/ 24 w 24"/>
                      <a:gd name="T63" fmla="*/ 0 h 14"/>
                      <a:gd name="T64" fmla="*/ 24 w 24"/>
                      <a:gd name="T65" fmla="*/ 1 h 14"/>
                      <a:gd name="T66" fmla="*/ 24 w 24"/>
                      <a:gd name="T67" fmla="*/ 1 h 14"/>
                      <a:gd name="T68" fmla="*/ 24 w 24"/>
                      <a:gd name="T69" fmla="*/ 2 h 14"/>
                      <a:gd name="T70" fmla="*/ 23 w 24"/>
                      <a:gd name="T71" fmla="*/ 2 h 14"/>
                      <a:gd name="T72" fmla="*/ 20 w 24"/>
                      <a:gd name="T73" fmla="*/ 3 h 14"/>
                      <a:gd name="T74" fmla="*/ 18 w 24"/>
                      <a:gd name="T75" fmla="*/ 3 h 14"/>
                      <a:gd name="T76" fmla="*/ 17 w 24"/>
                      <a:gd name="T77" fmla="*/ 3 h 14"/>
                      <a:gd name="T78" fmla="*/ 17 w 24"/>
                      <a:gd name="T79" fmla="*/ 4 h 14"/>
                      <a:gd name="T80" fmla="*/ 17 w 24"/>
                      <a:gd name="T81" fmla="*/ 5 h 14"/>
                      <a:gd name="T82" fmla="*/ 17 w 24"/>
                      <a:gd name="T83" fmla="*/ 5 h 14"/>
                      <a:gd name="T84" fmla="*/ 15 w 24"/>
                      <a:gd name="T85" fmla="*/ 4 h 14"/>
                      <a:gd name="T86" fmla="*/ 14 w 24"/>
                      <a:gd name="T87" fmla="*/ 4 h 14"/>
                      <a:gd name="T88" fmla="*/ 13 w 24"/>
                      <a:gd name="T89" fmla="*/ 4 h 14"/>
                      <a:gd name="T90" fmla="*/ 13 w 24"/>
                      <a:gd name="T91" fmla="*/ 5 h 14"/>
                      <a:gd name="T92" fmla="*/ 11 w 24"/>
                      <a:gd name="T93" fmla="*/ 7 h 14"/>
                      <a:gd name="T94" fmla="*/ 10 w 24"/>
                      <a:gd name="T95" fmla="*/ 8 h 14"/>
                      <a:gd name="T96" fmla="*/ 10 w 24"/>
                      <a:gd name="T97" fmla="*/ 8 h 14"/>
                      <a:gd name="T98" fmla="*/ 9 w 24"/>
                      <a:gd name="T99" fmla="*/ 9 h 14"/>
                      <a:gd name="T100" fmla="*/ 6 w 24"/>
                      <a:gd name="T101" fmla="*/ 9 h 14"/>
                      <a:gd name="T102" fmla="*/ 6 w 24"/>
                      <a:gd name="T103" fmla="*/ 9 h 14"/>
                      <a:gd name="T104" fmla="*/ 6 w 24"/>
                      <a:gd name="T105" fmla="*/ 9 h 14"/>
                      <a:gd name="T106" fmla="*/ 6 w 24"/>
                      <a:gd name="T107" fmla="*/ 10 h 14"/>
                      <a:gd name="T108" fmla="*/ 6 w 24"/>
                      <a:gd name="T109" fmla="*/ 10 h 14"/>
                      <a:gd name="T110" fmla="*/ 5 w 24"/>
                      <a:gd name="T111" fmla="*/ 10 h 14"/>
                      <a:gd name="T112" fmla="*/ 4 w 24"/>
                      <a:gd name="T113" fmla="*/ 10 h 14"/>
                      <a:gd name="T114" fmla="*/ 3 w 24"/>
                      <a:gd name="T115" fmla="*/ 11 h 14"/>
                      <a:gd name="T116" fmla="*/ 2 w 24"/>
                      <a:gd name="T117" fmla="*/ 13 h 14"/>
                      <a:gd name="T118" fmla="*/ 1 w 24"/>
                      <a:gd name="T119" fmla="*/ 13 h 14"/>
                      <a:gd name="T120" fmla="*/ 1 w 24"/>
                      <a:gd name="T121" fmla="*/ 14 h 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14"/>
                      <a:gd name="T185" fmla="*/ 24 w 24"/>
                      <a:gd name="T186" fmla="*/ 14 h 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14">
                        <a:moveTo>
                          <a:pt x="1" y="14"/>
                        </a:moveTo>
                        <a:lnTo>
                          <a:pt x="1" y="13"/>
                        </a:lnTo>
                        <a:lnTo>
                          <a:pt x="1" y="12"/>
                        </a:lnTo>
                        <a:lnTo>
                          <a:pt x="0" y="12"/>
                        </a:lnTo>
                        <a:lnTo>
                          <a:pt x="1" y="12"/>
                        </a:lnTo>
                        <a:lnTo>
                          <a:pt x="1" y="11"/>
                        </a:lnTo>
                        <a:lnTo>
                          <a:pt x="2" y="11"/>
                        </a:lnTo>
                        <a:lnTo>
                          <a:pt x="3" y="10"/>
                        </a:lnTo>
                        <a:lnTo>
                          <a:pt x="3" y="9"/>
                        </a:lnTo>
                        <a:lnTo>
                          <a:pt x="4" y="9"/>
                        </a:lnTo>
                        <a:lnTo>
                          <a:pt x="4" y="8"/>
                        </a:lnTo>
                        <a:lnTo>
                          <a:pt x="5" y="7"/>
                        </a:lnTo>
                        <a:lnTo>
                          <a:pt x="5" y="6"/>
                        </a:lnTo>
                        <a:lnTo>
                          <a:pt x="6" y="6"/>
                        </a:lnTo>
                        <a:lnTo>
                          <a:pt x="6" y="7"/>
                        </a:lnTo>
                        <a:lnTo>
                          <a:pt x="6" y="8"/>
                        </a:lnTo>
                        <a:lnTo>
                          <a:pt x="7" y="8"/>
                        </a:lnTo>
                        <a:lnTo>
                          <a:pt x="8" y="8"/>
                        </a:lnTo>
                        <a:lnTo>
                          <a:pt x="9" y="8"/>
                        </a:lnTo>
                        <a:lnTo>
                          <a:pt x="10" y="7"/>
                        </a:lnTo>
                        <a:lnTo>
                          <a:pt x="11" y="7"/>
                        </a:lnTo>
                        <a:lnTo>
                          <a:pt x="11" y="6"/>
                        </a:lnTo>
                        <a:lnTo>
                          <a:pt x="11" y="5"/>
                        </a:lnTo>
                        <a:lnTo>
                          <a:pt x="12" y="5"/>
                        </a:lnTo>
                        <a:lnTo>
                          <a:pt x="12" y="4"/>
                        </a:lnTo>
                        <a:lnTo>
                          <a:pt x="13" y="4"/>
                        </a:lnTo>
                        <a:lnTo>
                          <a:pt x="13" y="3"/>
                        </a:lnTo>
                        <a:lnTo>
                          <a:pt x="13" y="2"/>
                        </a:lnTo>
                        <a:lnTo>
                          <a:pt x="15" y="3"/>
                        </a:lnTo>
                        <a:lnTo>
                          <a:pt x="17" y="3"/>
                        </a:lnTo>
                        <a:lnTo>
                          <a:pt x="18" y="3"/>
                        </a:lnTo>
                        <a:lnTo>
                          <a:pt x="19" y="2"/>
                        </a:lnTo>
                        <a:lnTo>
                          <a:pt x="20" y="1"/>
                        </a:lnTo>
                        <a:lnTo>
                          <a:pt x="21" y="1"/>
                        </a:lnTo>
                        <a:lnTo>
                          <a:pt x="22" y="0"/>
                        </a:lnTo>
                        <a:lnTo>
                          <a:pt x="23" y="0"/>
                        </a:lnTo>
                        <a:lnTo>
                          <a:pt x="24" y="0"/>
                        </a:lnTo>
                        <a:lnTo>
                          <a:pt x="24" y="1"/>
                        </a:lnTo>
                        <a:lnTo>
                          <a:pt x="24" y="2"/>
                        </a:lnTo>
                        <a:lnTo>
                          <a:pt x="23" y="2"/>
                        </a:lnTo>
                        <a:lnTo>
                          <a:pt x="22" y="2"/>
                        </a:lnTo>
                        <a:lnTo>
                          <a:pt x="20" y="3"/>
                        </a:lnTo>
                        <a:lnTo>
                          <a:pt x="19" y="3"/>
                        </a:lnTo>
                        <a:lnTo>
                          <a:pt x="18" y="3"/>
                        </a:lnTo>
                        <a:lnTo>
                          <a:pt x="17" y="3"/>
                        </a:lnTo>
                        <a:lnTo>
                          <a:pt x="17" y="4"/>
                        </a:lnTo>
                        <a:lnTo>
                          <a:pt x="17" y="5"/>
                        </a:lnTo>
                        <a:lnTo>
                          <a:pt x="16" y="5"/>
                        </a:lnTo>
                        <a:lnTo>
                          <a:pt x="15" y="4"/>
                        </a:lnTo>
                        <a:lnTo>
                          <a:pt x="14" y="4"/>
                        </a:lnTo>
                        <a:lnTo>
                          <a:pt x="13" y="4"/>
                        </a:lnTo>
                        <a:lnTo>
                          <a:pt x="13" y="5"/>
                        </a:lnTo>
                        <a:lnTo>
                          <a:pt x="12" y="6"/>
                        </a:lnTo>
                        <a:lnTo>
                          <a:pt x="11" y="7"/>
                        </a:lnTo>
                        <a:lnTo>
                          <a:pt x="10" y="8"/>
                        </a:lnTo>
                        <a:lnTo>
                          <a:pt x="9" y="9"/>
                        </a:lnTo>
                        <a:lnTo>
                          <a:pt x="8" y="9"/>
                        </a:lnTo>
                        <a:lnTo>
                          <a:pt x="6" y="9"/>
                        </a:lnTo>
                        <a:lnTo>
                          <a:pt x="6" y="10"/>
                        </a:lnTo>
                        <a:lnTo>
                          <a:pt x="5" y="10"/>
                        </a:lnTo>
                        <a:lnTo>
                          <a:pt x="4" y="10"/>
                        </a:lnTo>
                        <a:lnTo>
                          <a:pt x="3" y="11"/>
                        </a:lnTo>
                        <a:lnTo>
                          <a:pt x="3" y="12"/>
                        </a:lnTo>
                        <a:lnTo>
                          <a:pt x="2" y="13"/>
                        </a:lnTo>
                        <a:lnTo>
                          <a:pt x="1" y="13"/>
                        </a:lnTo>
                        <a:lnTo>
                          <a:pt x="1" y="14"/>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2" name="Freeform 66"/>
                  <p:cNvSpPr>
                    <a:spLocks/>
                  </p:cNvSpPr>
                  <p:nvPr/>
                </p:nvSpPr>
                <p:spPr bwMode="auto">
                  <a:xfrm>
                    <a:off x="341" y="1757"/>
                    <a:ext cx="3" cy="2"/>
                  </a:xfrm>
                  <a:custGeom>
                    <a:avLst/>
                    <a:gdLst>
                      <a:gd name="T0" fmla="*/ 0 w 3"/>
                      <a:gd name="T1" fmla="*/ 2 h 2"/>
                      <a:gd name="T2" fmla="*/ 0 w 3"/>
                      <a:gd name="T3" fmla="*/ 2 h 2"/>
                      <a:gd name="T4" fmla="*/ 0 w 3"/>
                      <a:gd name="T5" fmla="*/ 1 h 2"/>
                      <a:gd name="T6" fmla="*/ 0 w 3"/>
                      <a:gd name="T7" fmla="*/ 1 h 2"/>
                      <a:gd name="T8" fmla="*/ 0 w 3"/>
                      <a:gd name="T9" fmla="*/ 0 h 2"/>
                      <a:gd name="T10" fmla="*/ 0 w 3"/>
                      <a:gd name="T11" fmla="*/ 0 h 2"/>
                      <a:gd name="T12" fmla="*/ 0 w 3"/>
                      <a:gd name="T13" fmla="*/ 0 h 2"/>
                      <a:gd name="T14" fmla="*/ 1 w 3"/>
                      <a:gd name="T15" fmla="*/ 0 h 2"/>
                      <a:gd name="T16" fmla="*/ 1 w 3"/>
                      <a:gd name="T17" fmla="*/ 0 h 2"/>
                      <a:gd name="T18" fmla="*/ 1 w 3"/>
                      <a:gd name="T19" fmla="*/ 0 h 2"/>
                      <a:gd name="T20" fmla="*/ 3 w 3"/>
                      <a:gd name="T21" fmla="*/ 0 h 2"/>
                      <a:gd name="T22" fmla="*/ 3 w 3"/>
                      <a:gd name="T23" fmla="*/ 0 h 2"/>
                      <a:gd name="T24" fmla="*/ 3 w 3"/>
                      <a:gd name="T25" fmla="*/ 0 h 2"/>
                      <a:gd name="T26" fmla="*/ 2 w 3"/>
                      <a:gd name="T27" fmla="*/ 1 h 2"/>
                      <a:gd name="T28" fmla="*/ 1 w 3"/>
                      <a:gd name="T29" fmla="*/ 2 h 2"/>
                      <a:gd name="T30" fmla="*/ 0 w 3"/>
                      <a:gd name="T31" fmla="*/ 2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
                      <a:gd name="T49" fmla="*/ 0 h 2"/>
                      <a:gd name="T50" fmla="*/ 3 w 3"/>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 h="2">
                        <a:moveTo>
                          <a:pt x="0" y="2"/>
                        </a:moveTo>
                        <a:lnTo>
                          <a:pt x="0" y="2"/>
                        </a:lnTo>
                        <a:lnTo>
                          <a:pt x="0" y="1"/>
                        </a:lnTo>
                        <a:lnTo>
                          <a:pt x="0" y="0"/>
                        </a:lnTo>
                        <a:lnTo>
                          <a:pt x="1" y="0"/>
                        </a:lnTo>
                        <a:lnTo>
                          <a:pt x="3" y="0"/>
                        </a:lnTo>
                        <a:lnTo>
                          <a:pt x="2" y="1"/>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3" name="Freeform 67"/>
                  <p:cNvSpPr>
                    <a:spLocks/>
                  </p:cNvSpPr>
                  <p:nvPr/>
                </p:nvSpPr>
                <p:spPr bwMode="auto">
                  <a:xfrm>
                    <a:off x="303" y="1756"/>
                    <a:ext cx="3" cy="3"/>
                  </a:xfrm>
                  <a:custGeom>
                    <a:avLst/>
                    <a:gdLst>
                      <a:gd name="T0" fmla="*/ 3 w 3"/>
                      <a:gd name="T1" fmla="*/ 3 h 3"/>
                      <a:gd name="T2" fmla="*/ 2 w 3"/>
                      <a:gd name="T3" fmla="*/ 2 h 3"/>
                      <a:gd name="T4" fmla="*/ 2 w 3"/>
                      <a:gd name="T5" fmla="*/ 2 h 3"/>
                      <a:gd name="T6" fmla="*/ 1 w 3"/>
                      <a:gd name="T7" fmla="*/ 2 h 3"/>
                      <a:gd name="T8" fmla="*/ 1 w 3"/>
                      <a:gd name="T9" fmla="*/ 2 h 3"/>
                      <a:gd name="T10" fmla="*/ 1 w 3"/>
                      <a:gd name="T11" fmla="*/ 1 h 3"/>
                      <a:gd name="T12" fmla="*/ 1 w 3"/>
                      <a:gd name="T13" fmla="*/ 1 h 3"/>
                      <a:gd name="T14" fmla="*/ 1 w 3"/>
                      <a:gd name="T15" fmla="*/ 1 h 3"/>
                      <a:gd name="T16" fmla="*/ 1 w 3"/>
                      <a:gd name="T17" fmla="*/ 1 h 3"/>
                      <a:gd name="T18" fmla="*/ 1 w 3"/>
                      <a:gd name="T19" fmla="*/ 1 h 3"/>
                      <a:gd name="T20" fmla="*/ 1 w 3"/>
                      <a:gd name="T21" fmla="*/ 1 h 3"/>
                      <a:gd name="T22" fmla="*/ 1 w 3"/>
                      <a:gd name="T23" fmla="*/ 1 h 3"/>
                      <a:gd name="T24" fmla="*/ 1 w 3"/>
                      <a:gd name="T25" fmla="*/ 1 h 3"/>
                      <a:gd name="T26" fmla="*/ 0 w 3"/>
                      <a:gd name="T27" fmla="*/ 0 h 3"/>
                      <a:gd name="T28" fmla="*/ 0 w 3"/>
                      <a:gd name="T29" fmla="*/ 0 h 3"/>
                      <a:gd name="T30" fmla="*/ 0 w 3"/>
                      <a:gd name="T31" fmla="*/ 0 h 3"/>
                      <a:gd name="T32" fmla="*/ 1 w 3"/>
                      <a:gd name="T33" fmla="*/ 0 h 3"/>
                      <a:gd name="T34" fmla="*/ 1 w 3"/>
                      <a:gd name="T35" fmla="*/ 0 h 3"/>
                      <a:gd name="T36" fmla="*/ 1 w 3"/>
                      <a:gd name="T37" fmla="*/ 0 h 3"/>
                      <a:gd name="T38" fmla="*/ 2 w 3"/>
                      <a:gd name="T39" fmla="*/ 0 h 3"/>
                      <a:gd name="T40" fmla="*/ 2 w 3"/>
                      <a:gd name="T41" fmla="*/ 0 h 3"/>
                      <a:gd name="T42" fmla="*/ 2 w 3"/>
                      <a:gd name="T43" fmla="*/ 0 h 3"/>
                      <a:gd name="T44" fmla="*/ 2 w 3"/>
                      <a:gd name="T45" fmla="*/ 0 h 3"/>
                      <a:gd name="T46" fmla="*/ 3 w 3"/>
                      <a:gd name="T47" fmla="*/ 0 h 3"/>
                      <a:gd name="T48" fmla="*/ 3 w 3"/>
                      <a:gd name="T49" fmla="*/ 0 h 3"/>
                      <a:gd name="T50" fmla="*/ 3 w 3"/>
                      <a:gd name="T51" fmla="*/ 1 h 3"/>
                      <a:gd name="T52" fmla="*/ 3 w 3"/>
                      <a:gd name="T53" fmla="*/ 1 h 3"/>
                      <a:gd name="T54" fmla="*/ 3 w 3"/>
                      <a:gd name="T55" fmla="*/ 1 h 3"/>
                      <a:gd name="T56" fmla="*/ 3 w 3"/>
                      <a:gd name="T57" fmla="*/ 1 h 3"/>
                      <a:gd name="T58" fmla="*/ 3 w 3"/>
                      <a:gd name="T59" fmla="*/ 1 h 3"/>
                      <a:gd name="T60" fmla="*/ 3 w 3"/>
                      <a:gd name="T61" fmla="*/ 1 h 3"/>
                      <a:gd name="T62" fmla="*/ 3 w 3"/>
                      <a:gd name="T63" fmla="*/ 1 h 3"/>
                      <a:gd name="T64" fmla="*/ 3 w 3"/>
                      <a:gd name="T65" fmla="*/ 1 h 3"/>
                      <a:gd name="T66" fmla="*/ 3 w 3"/>
                      <a:gd name="T67" fmla="*/ 2 h 3"/>
                      <a:gd name="T68" fmla="*/ 3 w 3"/>
                      <a:gd name="T69" fmla="*/ 2 h 3"/>
                      <a:gd name="T70" fmla="*/ 3 w 3"/>
                      <a:gd name="T71" fmla="*/ 2 h 3"/>
                      <a:gd name="T72" fmla="*/ 3 w 3"/>
                      <a:gd name="T73" fmla="*/ 2 h 3"/>
                      <a:gd name="T74" fmla="*/ 3 w 3"/>
                      <a:gd name="T75" fmla="*/ 2 h 3"/>
                      <a:gd name="T76" fmla="*/ 3 w 3"/>
                      <a:gd name="T77" fmla="*/ 3 h 3"/>
                      <a:gd name="T78" fmla="*/ 3 w 3"/>
                      <a:gd name="T79" fmla="*/ 3 h 3"/>
                      <a:gd name="T80" fmla="*/ 3 w 3"/>
                      <a:gd name="T81" fmla="*/ 3 h 3"/>
                      <a:gd name="T82" fmla="*/ 3 w 3"/>
                      <a:gd name="T83" fmla="*/ 3 h 3"/>
                      <a:gd name="T84" fmla="*/ 3 w 3"/>
                      <a:gd name="T85" fmla="*/ 3 h 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
                      <a:gd name="T130" fmla="*/ 0 h 3"/>
                      <a:gd name="T131" fmla="*/ 3 w 3"/>
                      <a:gd name="T132" fmla="*/ 3 h 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 h="3">
                        <a:moveTo>
                          <a:pt x="3" y="3"/>
                        </a:moveTo>
                        <a:lnTo>
                          <a:pt x="2" y="2"/>
                        </a:lnTo>
                        <a:lnTo>
                          <a:pt x="1" y="2"/>
                        </a:lnTo>
                        <a:lnTo>
                          <a:pt x="1" y="1"/>
                        </a:lnTo>
                        <a:lnTo>
                          <a:pt x="0" y="0"/>
                        </a:lnTo>
                        <a:lnTo>
                          <a:pt x="1" y="0"/>
                        </a:lnTo>
                        <a:lnTo>
                          <a:pt x="2" y="0"/>
                        </a:lnTo>
                        <a:lnTo>
                          <a:pt x="3" y="0"/>
                        </a:lnTo>
                        <a:lnTo>
                          <a:pt x="3" y="1"/>
                        </a:lnTo>
                        <a:lnTo>
                          <a:pt x="3" y="2"/>
                        </a:lnTo>
                        <a:lnTo>
                          <a:pt x="3" y="3"/>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4" name="Freeform 68"/>
                  <p:cNvSpPr>
                    <a:spLocks/>
                  </p:cNvSpPr>
                  <p:nvPr/>
                </p:nvSpPr>
                <p:spPr bwMode="auto">
                  <a:xfrm>
                    <a:off x="313" y="1754"/>
                    <a:ext cx="6" cy="5"/>
                  </a:xfrm>
                  <a:custGeom>
                    <a:avLst/>
                    <a:gdLst>
                      <a:gd name="T0" fmla="*/ 6 w 6"/>
                      <a:gd name="T1" fmla="*/ 5 h 5"/>
                      <a:gd name="T2" fmla="*/ 5 w 6"/>
                      <a:gd name="T3" fmla="*/ 4 h 5"/>
                      <a:gd name="T4" fmla="*/ 5 w 6"/>
                      <a:gd name="T5" fmla="*/ 4 h 5"/>
                      <a:gd name="T6" fmla="*/ 4 w 6"/>
                      <a:gd name="T7" fmla="*/ 3 h 5"/>
                      <a:gd name="T8" fmla="*/ 3 w 6"/>
                      <a:gd name="T9" fmla="*/ 3 h 5"/>
                      <a:gd name="T10" fmla="*/ 2 w 6"/>
                      <a:gd name="T11" fmla="*/ 3 h 5"/>
                      <a:gd name="T12" fmla="*/ 2 w 6"/>
                      <a:gd name="T13" fmla="*/ 2 h 5"/>
                      <a:gd name="T14" fmla="*/ 1 w 6"/>
                      <a:gd name="T15" fmla="*/ 2 h 5"/>
                      <a:gd name="T16" fmla="*/ 0 w 6"/>
                      <a:gd name="T17" fmla="*/ 2 h 5"/>
                      <a:gd name="T18" fmla="*/ 0 w 6"/>
                      <a:gd name="T19" fmla="*/ 1 h 5"/>
                      <a:gd name="T20" fmla="*/ 1 w 6"/>
                      <a:gd name="T21" fmla="*/ 1 h 5"/>
                      <a:gd name="T22" fmla="*/ 1 w 6"/>
                      <a:gd name="T23" fmla="*/ 1 h 5"/>
                      <a:gd name="T24" fmla="*/ 1 w 6"/>
                      <a:gd name="T25" fmla="*/ 1 h 5"/>
                      <a:gd name="T26" fmla="*/ 1 w 6"/>
                      <a:gd name="T27" fmla="*/ 0 h 5"/>
                      <a:gd name="T28" fmla="*/ 1 w 6"/>
                      <a:gd name="T29" fmla="*/ 0 h 5"/>
                      <a:gd name="T30" fmla="*/ 1 w 6"/>
                      <a:gd name="T31" fmla="*/ 0 h 5"/>
                      <a:gd name="T32" fmla="*/ 1 w 6"/>
                      <a:gd name="T33" fmla="*/ 0 h 5"/>
                      <a:gd name="T34" fmla="*/ 1 w 6"/>
                      <a:gd name="T35" fmla="*/ 0 h 5"/>
                      <a:gd name="T36" fmla="*/ 1 w 6"/>
                      <a:gd name="T37" fmla="*/ 0 h 5"/>
                      <a:gd name="T38" fmla="*/ 1 w 6"/>
                      <a:gd name="T39" fmla="*/ 0 h 5"/>
                      <a:gd name="T40" fmla="*/ 1 w 6"/>
                      <a:gd name="T41" fmla="*/ 0 h 5"/>
                      <a:gd name="T42" fmla="*/ 2 w 6"/>
                      <a:gd name="T43" fmla="*/ 0 h 5"/>
                      <a:gd name="T44" fmla="*/ 3 w 6"/>
                      <a:gd name="T45" fmla="*/ 0 h 5"/>
                      <a:gd name="T46" fmla="*/ 4 w 6"/>
                      <a:gd name="T47" fmla="*/ 0 h 5"/>
                      <a:gd name="T48" fmla="*/ 5 w 6"/>
                      <a:gd name="T49" fmla="*/ 0 h 5"/>
                      <a:gd name="T50" fmla="*/ 5 w 6"/>
                      <a:gd name="T51" fmla="*/ 0 h 5"/>
                      <a:gd name="T52" fmla="*/ 6 w 6"/>
                      <a:gd name="T53" fmla="*/ 0 h 5"/>
                      <a:gd name="T54" fmla="*/ 6 w 6"/>
                      <a:gd name="T55" fmla="*/ 0 h 5"/>
                      <a:gd name="T56" fmla="*/ 6 w 6"/>
                      <a:gd name="T57" fmla="*/ 1 h 5"/>
                      <a:gd name="T58" fmla="*/ 6 w 6"/>
                      <a:gd name="T59" fmla="*/ 2 h 5"/>
                      <a:gd name="T60" fmla="*/ 6 w 6"/>
                      <a:gd name="T61" fmla="*/ 3 h 5"/>
                      <a:gd name="T62" fmla="*/ 6 w 6"/>
                      <a:gd name="T63" fmla="*/ 5 h 5"/>
                      <a:gd name="T64" fmla="*/ 6 w 6"/>
                      <a:gd name="T65" fmla="*/ 5 h 5"/>
                      <a:gd name="T66" fmla="*/ 6 w 6"/>
                      <a:gd name="T67" fmla="*/ 5 h 5"/>
                      <a:gd name="T68" fmla="*/ 6 w 6"/>
                      <a:gd name="T69" fmla="*/ 5 h 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
                      <a:gd name="T106" fmla="*/ 0 h 5"/>
                      <a:gd name="T107" fmla="*/ 6 w 6"/>
                      <a:gd name="T108" fmla="*/ 5 h 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 h="5">
                        <a:moveTo>
                          <a:pt x="6" y="5"/>
                        </a:moveTo>
                        <a:lnTo>
                          <a:pt x="5" y="4"/>
                        </a:lnTo>
                        <a:lnTo>
                          <a:pt x="4" y="3"/>
                        </a:lnTo>
                        <a:lnTo>
                          <a:pt x="3" y="3"/>
                        </a:lnTo>
                        <a:lnTo>
                          <a:pt x="2" y="3"/>
                        </a:lnTo>
                        <a:lnTo>
                          <a:pt x="2" y="2"/>
                        </a:lnTo>
                        <a:lnTo>
                          <a:pt x="1" y="2"/>
                        </a:lnTo>
                        <a:lnTo>
                          <a:pt x="0" y="2"/>
                        </a:lnTo>
                        <a:lnTo>
                          <a:pt x="0" y="1"/>
                        </a:lnTo>
                        <a:lnTo>
                          <a:pt x="1" y="1"/>
                        </a:lnTo>
                        <a:lnTo>
                          <a:pt x="1" y="0"/>
                        </a:lnTo>
                        <a:lnTo>
                          <a:pt x="2" y="0"/>
                        </a:lnTo>
                        <a:lnTo>
                          <a:pt x="3" y="0"/>
                        </a:lnTo>
                        <a:lnTo>
                          <a:pt x="4" y="0"/>
                        </a:lnTo>
                        <a:lnTo>
                          <a:pt x="5" y="0"/>
                        </a:lnTo>
                        <a:lnTo>
                          <a:pt x="6" y="0"/>
                        </a:lnTo>
                        <a:lnTo>
                          <a:pt x="6" y="1"/>
                        </a:lnTo>
                        <a:lnTo>
                          <a:pt x="6" y="2"/>
                        </a:lnTo>
                        <a:lnTo>
                          <a:pt x="6" y="3"/>
                        </a:lnTo>
                        <a:lnTo>
                          <a:pt x="6"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5" name="Freeform 69"/>
                  <p:cNvSpPr>
                    <a:spLocks/>
                  </p:cNvSpPr>
                  <p:nvPr/>
                </p:nvSpPr>
                <p:spPr bwMode="auto">
                  <a:xfrm>
                    <a:off x="280" y="1747"/>
                    <a:ext cx="10" cy="7"/>
                  </a:xfrm>
                  <a:custGeom>
                    <a:avLst/>
                    <a:gdLst>
                      <a:gd name="T0" fmla="*/ 5 w 10"/>
                      <a:gd name="T1" fmla="*/ 7 h 7"/>
                      <a:gd name="T2" fmla="*/ 5 w 10"/>
                      <a:gd name="T3" fmla="*/ 6 h 7"/>
                      <a:gd name="T4" fmla="*/ 5 w 10"/>
                      <a:gd name="T5" fmla="*/ 5 h 7"/>
                      <a:gd name="T6" fmla="*/ 5 w 10"/>
                      <a:gd name="T7" fmla="*/ 5 h 7"/>
                      <a:gd name="T8" fmla="*/ 5 w 10"/>
                      <a:gd name="T9" fmla="*/ 4 h 7"/>
                      <a:gd name="T10" fmla="*/ 5 w 10"/>
                      <a:gd name="T11" fmla="*/ 4 h 7"/>
                      <a:gd name="T12" fmla="*/ 5 w 10"/>
                      <a:gd name="T13" fmla="*/ 4 h 7"/>
                      <a:gd name="T14" fmla="*/ 5 w 10"/>
                      <a:gd name="T15" fmla="*/ 4 h 7"/>
                      <a:gd name="T16" fmla="*/ 5 w 10"/>
                      <a:gd name="T17" fmla="*/ 4 h 7"/>
                      <a:gd name="T18" fmla="*/ 5 w 10"/>
                      <a:gd name="T19" fmla="*/ 4 h 7"/>
                      <a:gd name="T20" fmla="*/ 5 w 10"/>
                      <a:gd name="T21" fmla="*/ 4 h 7"/>
                      <a:gd name="T22" fmla="*/ 4 w 10"/>
                      <a:gd name="T23" fmla="*/ 4 h 7"/>
                      <a:gd name="T24" fmla="*/ 3 w 10"/>
                      <a:gd name="T25" fmla="*/ 4 h 7"/>
                      <a:gd name="T26" fmla="*/ 3 w 10"/>
                      <a:gd name="T27" fmla="*/ 4 h 7"/>
                      <a:gd name="T28" fmla="*/ 3 w 10"/>
                      <a:gd name="T29" fmla="*/ 5 h 7"/>
                      <a:gd name="T30" fmla="*/ 2 w 10"/>
                      <a:gd name="T31" fmla="*/ 5 h 7"/>
                      <a:gd name="T32" fmla="*/ 2 w 10"/>
                      <a:gd name="T33" fmla="*/ 6 h 7"/>
                      <a:gd name="T34" fmla="*/ 1 w 10"/>
                      <a:gd name="T35" fmla="*/ 6 h 7"/>
                      <a:gd name="T36" fmla="*/ 0 w 10"/>
                      <a:gd name="T37" fmla="*/ 6 h 7"/>
                      <a:gd name="T38" fmla="*/ 1 w 10"/>
                      <a:gd name="T39" fmla="*/ 5 h 7"/>
                      <a:gd name="T40" fmla="*/ 2 w 10"/>
                      <a:gd name="T41" fmla="*/ 4 h 7"/>
                      <a:gd name="T42" fmla="*/ 2 w 10"/>
                      <a:gd name="T43" fmla="*/ 3 h 7"/>
                      <a:gd name="T44" fmla="*/ 3 w 10"/>
                      <a:gd name="T45" fmla="*/ 2 h 7"/>
                      <a:gd name="T46" fmla="*/ 5 w 10"/>
                      <a:gd name="T47" fmla="*/ 2 h 7"/>
                      <a:gd name="T48" fmla="*/ 6 w 10"/>
                      <a:gd name="T49" fmla="*/ 2 h 7"/>
                      <a:gd name="T50" fmla="*/ 6 w 10"/>
                      <a:gd name="T51" fmla="*/ 2 h 7"/>
                      <a:gd name="T52" fmla="*/ 7 w 10"/>
                      <a:gd name="T53" fmla="*/ 2 h 7"/>
                      <a:gd name="T54" fmla="*/ 7 w 10"/>
                      <a:gd name="T55" fmla="*/ 2 h 7"/>
                      <a:gd name="T56" fmla="*/ 7 w 10"/>
                      <a:gd name="T57" fmla="*/ 2 h 7"/>
                      <a:gd name="T58" fmla="*/ 8 w 10"/>
                      <a:gd name="T59" fmla="*/ 1 h 7"/>
                      <a:gd name="T60" fmla="*/ 8 w 10"/>
                      <a:gd name="T61" fmla="*/ 0 h 7"/>
                      <a:gd name="T62" fmla="*/ 8 w 10"/>
                      <a:gd name="T63" fmla="*/ 0 h 7"/>
                      <a:gd name="T64" fmla="*/ 9 w 10"/>
                      <a:gd name="T65" fmla="*/ 0 h 7"/>
                      <a:gd name="T66" fmla="*/ 10 w 10"/>
                      <a:gd name="T67" fmla="*/ 0 h 7"/>
                      <a:gd name="T68" fmla="*/ 10 w 10"/>
                      <a:gd name="T69" fmla="*/ 0 h 7"/>
                      <a:gd name="T70" fmla="*/ 10 w 10"/>
                      <a:gd name="T71" fmla="*/ 1 h 7"/>
                      <a:gd name="T72" fmla="*/ 10 w 10"/>
                      <a:gd name="T73" fmla="*/ 2 h 7"/>
                      <a:gd name="T74" fmla="*/ 9 w 10"/>
                      <a:gd name="T75" fmla="*/ 3 h 7"/>
                      <a:gd name="T76" fmla="*/ 9 w 10"/>
                      <a:gd name="T77" fmla="*/ 4 h 7"/>
                      <a:gd name="T78" fmla="*/ 8 w 10"/>
                      <a:gd name="T79" fmla="*/ 5 h 7"/>
                      <a:gd name="T80" fmla="*/ 7 w 10"/>
                      <a:gd name="T81" fmla="*/ 6 h 7"/>
                      <a:gd name="T82" fmla="*/ 6 w 10"/>
                      <a:gd name="T83" fmla="*/ 6 h 7"/>
                      <a:gd name="T84" fmla="*/ 5 w 10"/>
                      <a:gd name="T85" fmla="*/ 7 h 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
                      <a:gd name="T130" fmla="*/ 0 h 7"/>
                      <a:gd name="T131" fmla="*/ 10 w 10"/>
                      <a:gd name="T132" fmla="*/ 7 h 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 h="7">
                        <a:moveTo>
                          <a:pt x="5" y="7"/>
                        </a:moveTo>
                        <a:lnTo>
                          <a:pt x="5" y="6"/>
                        </a:lnTo>
                        <a:lnTo>
                          <a:pt x="5" y="5"/>
                        </a:lnTo>
                        <a:lnTo>
                          <a:pt x="5" y="4"/>
                        </a:lnTo>
                        <a:lnTo>
                          <a:pt x="4" y="4"/>
                        </a:lnTo>
                        <a:lnTo>
                          <a:pt x="3" y="4"/>
                        </a:lnTo>
                        <a:lnTo>
                          <a:pt x="3" y="5"/>
                        </a:lnTo>
                        <a:lnTo>
                          <a:pt x="2" y="5"/>
                        </a:lnTo>
                        <a:lnTo>
                          <a:pt x="2" y="6"/>
                        </a:lnTo>
                        <a:lnTo>
                          <a:pt x="1" y="6"/>
                        </a:lnTo>
                        <a:lnTo>
                          <a:pt x="0" y="6"/>
                        </a:lnTo>
                        <a:lnTo>
                          <a:pt x="1" y="5"/>
                        </a:lnTo>
                        <a:lnTo>
                          <a:pt x="2" y="4"/>
                        </a:lnTo>
                        <a:lnTo>
                          <a:pt x="2" y="3"/>
                        </a:lnTo>
                        <a:lnTo>
                          <a:pt x="3" y="2"/>
                        </a:lnTo>
                        <a:lnTo>
                          <a:pt x="5" y="2"/>
                        </a:lnTo>
                        <a:lnTo>
                          <a:pt x="6" y="2"/>
                        </a:lnTo>
                        <a:lnTo>
                          <a:pt x="7" y="2"/>
                        </a:lnTo>
                        <a:lnTo>
                          <a:pt x="8" y="1"/>
                        </a:lnTo>
                        <a:lnTo>
                          <a:pt x="8" y="0"/>
                        </a:lnTo>
                        <a:lnTo>
                          <a:pt x="9" y="0"/>
                        </a:lnTo>
                        <a:lnTo>
                          <a:pt x="10" y="0"/>
                        </a:lnTo>
                        <a:lnTo>
                          <a:pt x="10" y="1"/>
                        </a:lnTo>
                        <a:lnTo>
                          <a:pt x="10" y="2"/>
                        </a:lnTo>
                        <a:lnTo>
                          <a:pt x="9" y="3"/>
                        </a:lnTo>
                        <a:lnTo>
                          <a:pt x="9" y="4"/>
                        </a:lnTo>
                        <a:lnTo>
                          <a:pt x="8" y="5"/>
                        </a:lnTo>
                        <a:lnTo>
                          <a:pt x="7" y="6"/>
                        </a:lnTo>
                        <a:lnTo>
                          <a:pt x="6" y="6"/>
                        </a:lnTo>
                        <a:lnTo>
                          <a:pt x="5" y="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6" name="Freeform 70"/>
                  <p:cNvSpPr>
                    <a:spLocks/>
                  </p:cNvSpPr>
                  <p:nvPr/>
                </p:nvSpPr>
                <p:spPr bwMode="auto">
                  <a:xfrm>
                    <a:off x="213" y="1739"/>
                    <a:ext cx="9" cy="14"/>
                  </a:xfrm>
                  <a:custGeom>
                    <a:avLst/>
                    <a:gdLst>
                      <a:gd name="T0" fmla="*/ 1 w 9"/>
                      <a:gd name="T1" fmla="*/ 14 h 14"/>
                      <a:gd name="T2" fmla="*/ 0 w 9"/>
                      <a:gd name="T3" fmla="*/ 13 h 14"/>
                      <a:gd name="T4" fmla="*/ 0 w 9"/>
                      <a:gd name="T5" fmla="*/ 10 h 14"/>
                      <a:gd name="T6" fmla="*/ 1 w 9"/>
                      <a:gd name="T7" fmla="*/ 7 h 14"/>
                      <a:gd name="T8" fmla="*/ 1 w 9"/>
                      <a:gd name="T9" fmla="*/ 4 h 14"/>
                      <a:gd name="T10" fmla="*/ 1 w 9"/>
                      <a:gd name="T11" fmla="*/ 0 h 14"/>
                      <a:gd name="T12" fmla="*/ 2 w 9"/>
                      <a:gd name="T13" fmla="*/ 0 h 14"/>
                      <a:gd name="T14" fmla="*/ 3 w 9"/>
                      <a:gd name="T15" fmla="*/ 0 h 14"/>
                      <a:gd name="T16" fmla="*/ 4 w 9"/>
                      <a:gd name="T17" fmla="*/ 0 h 14"/>
                      <a:gd name="T18" fmla="*/ 5 w 9"/>
                      <a:gd name="T19" fmla="*/ 0 h 14"/>
                      <a:gd name="T20" fmla="*/ 6 w 9"/>
                      <a:gd name="T21" fmla="*/ 0 h 14"/>
                      <a:gd name="T22" fmla="*/ 7 w 9"/>
                      <a:gd name="T23" fmla="*/ 0 h 14"/>
                      <a:gd name="T24" fmla="*/ 8 w 9"/>
                      <a:gd name="T25" fmla="*/ 0 h 14"/>
                      <a:gd name="T26" fmla="*/ 9 w 9"/>
                      <a:gd name="T27" fmla="*/ 0 h 14"/>
                      <a:gd name="T28" fmla="*/ 9 w 9"/>
                      <a:gd name="T29" fmla="*/ 0 h 14"/>
                      <a:gd name="T30" fmla="*/ 9 w 9"/>
                      <a:gd name="T31" fmla="*/ 0 h 14"/>
                      <a:gd name="T32" fmla="*/ 8 w 9"/>
                      <a:gd name="T33" fmla="*/ 0 h 14"/>
                      <a:gd name="T34" fmla="*/ 8 w 9"/>
                      <a:gd name="T35" fmla="*/ 1 h 14"/>
                      <a:gd name="T36" fmla="*/ 8 w 9"/>
                      <a:gd name="T37" fmla="*/ 1 h 14"/>
                      <a:gd name="T38" fmla="*/ 9 w 9"/>
                      <a:gd name="T39" fmla="*/ 2 h 14"/>
                      <a:gd name="T40" fmla="*/ 9 w 9"/>
                      <a:gd name="T41" fmla="*/ 4 h 14"/>
                      <a:gd name="T42" fmla="*/ 9 w 9"/>
                      <a:gd name="T43" fmla="*/ 4 h 14"/>
                      <a:gd name="T44" fmla="*/ 8 w 9"/>
                      <a:gd name="T45" fmla="*/ 4 h 14"/>
                      <a:gd name="T46" fmla="*/ 7 w 9"/>
                      <a:gd name="T47" fmla="*/ 3 h 14"/>
                      <a:gd name="T48" fmla="*/ 6 w 9"/>
                      <a:gd name="T49" fmla="*/ 3 h 14"/>
                      <a:gd name="T50" fmla="*/ 6 w 9"/>
                      <a:gd name="T51" fmla="*/ 3 h 14"/>
                      <a:gd name="T52" fmla="*/ 5 w 9"/>
                      <a:gd name="T53" fmla="*/ 3 h 14"/>
                      <a:gd name="T54" fmla="*/ 4 w 9"/>
                      <a:gd name="T55" fmla="*/ 3 h 14"/>
                      <a:gd name="T56" fmla="*/ 3 w 9"/>
                      <a:gd name="T57" fmla="*/ 4 h 14"/>
                      <a:gd name="T58" fmla="*/ 2 w 9"/>
                      <a:gd name="T59" fmla="*/ 4 h 14"/>
                      <a:gd name="T60" fmla="*/ 3 w 9"/>
                      <a:gd name="T61" fmla="*/ 6 h 14"/>
                      <a:gd name="T62" fmla="*/ 4 w 9"/>
                      <a:gd name="T63" fmla="*/ 7 h 14"/>
                      <a:gd name="T64" fmla="*/ 5 w 9"/>
                      <a:gd name="T65" fmla="*/ 9 h 14"/>
                      <a:gd name="T66" fmla="*/ 6 w 9"/>
                      <a:gd name="T67" fmla="*/ 12 h 14"/>
                      <a:gd name="T68" fmla="*/ 6 w 9"/>
                      <a:gd name="T69" fmla="*/ 12 h 14"/>
                      <a:gd name="T70" fmla="*/ 7 w 9"/>
                      <a:gd name="T71" fmla="*/ 12 h 14"/>
                      <a:gd name="T72" fmla="*/ 9 w 9"/>
                      <a:gd name="T73" fmla="*/ 13 h 14"/>
                      <a:gd name="T74" fmla="*/ 9 w 9"/>
                      <a:gd name="T75" fmla="*/ 13 h 14"/>
                      <a:gd name="T76" fmla="*/ 9 w 9"/>
                      <a:gd name="T77" fmla="*/ 13 h 14"/>
                      <a:gd name="T78" fmla="*/ 8 w 9"/>
                      <a:gd name="T79" fmla="*/ 14 h 14"/>
                      <a:gd name="T80" fmla="*/ 7 w 9"/>
                      <a:gd name="T81" fmla="*/ 14 h 14"/>
                      <a:gd name="T82" fmla="*/ 5 w 9"/>
                      <a:gd name="T83" fmla="*/ 14 h 14"/>
                      <a:gd name="T84" fmla="*/ 4 w 9"/>
                      <a:gd name="T85" fmla="*/ 14 h 14"/>
                      <a:gd name="T86" fmla="*/ 3 w 9"/>
                      <a:gd name="T87" fmla="*/ 14 h 14"/>
                      <a:gd name="T88" fmla="*/ 2 w 9"/>
                      <a:gd name="T89" fmla="*/ 14 h 14"/>
                      <a:gd name="T90" fmla="*/ 1 w 9"/>
                      <a:gd name="T91" fmla="*/ 14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
                      <a:gd name="T139" fmla="*/ 0 h 14"/>
                      <a:gd name="T140" fmla="*/ 9 w 9"/>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 h="14">
                        <a:moveTo>
                          <a:pt x="1" y="14"/>
                        </a:moveTo>
                        <a:lnTo>
                          <a:pt x="0" y="13"/>
                        </a:lnTo>
                        <a:lnTo>
                          <a:pt x="0" y="10"/>
                        </a:lnTo>
                        <a:lnTo>
                          <a:pt x="1" y="7"/>
                        </a:lnTo>
                        <a:lnTo>
                          <a:pt x="1" y="4"/>
                        </a:lnTo>
                        <a:lnTo>
                          <a:pt x="1" y="0"/>
                        </a:lnTo>
                        <a:lnTo>
                          <a:pt x="2" y="0"/>
                        </a:lnTo>
                        <a:lnTo>
                          <a:pt x="3" y="0"/>
                        </a:lnTo>
                        <a:lnTo>
                          <a:pt x="4" y="0"/>
                        </a:lnTo>
                        <a:lnTo>
                          <a:pt x="5" y="0"/>
                        </a:lnTo>
                        <a:lnTo>
                          <a:pt x="6" y="0"/>
                        </a:lnTo>
                        <a:lnTo>
                          <a:pt x="7" y="0"/>
                        </a:lnTo>
                        <a:lnTo>
                          <a:pt x="8" y="0"/>
                        </a:lnTo>
                        <a:lnTo>
                          <a:pt x="9" y="0"/>
                        </a:lnTo>
                        <a:lnTo>
                          <a:pt x="8" y="0"/>
                        </a:lnTo>
                        <a:lnTo>
                          <a:pt x="8" y="1"/>
                        </a:lnTo>
                        <a:lnTo>
                          <a:pt x="9" y="2"/>
                        </a:lnTo>
                        <a:lnTo>
                          <a:pt x="9" y="4"/>
                        </a:lnTo>
                        <a:lnTo>
                          <a:pt x="8" y="4"/>
                        </a:lnTo>
                        <a:lnTo>
                          <a:pt x="7" y="3"/>
                        </a:lnTo>
                        <a:lnTo>
                          <a:pt x="6" y="3"/>
                        </a:lnTo>
                        <a:lnTo>
                          <a:pt x="5" y="3"/>
                        </a:lnTo>
                        <a:lnTo>
                          <a:pt x="4" y="3"/>
                        </a:lnTo>
                        <a:lnTo>
                          <a:pt x="3" y="4"/>
                        </a:lnTo>
                        <a:lnTo>
                          <a:pt x="2" y="4"/>
                        </a:lnTo>
                        <a:lnTo>
                          <a:pt x="3" y="6"/>
                        </a:lnTo>
                        <a:lnTo>
                          <a:pt x="4" y="7"/>
                        </a:lnTo>
                        <a:lnTo>
                          <a:pt x="5" y="9"/>
                        </a:lnTo>
                        <a:lnTo>
                          <a:pt x="6" y="12"/>
                        </a:lnTo>
                        <a:lnTo>
                          <a:pt x="7" y="12"/>
                        </a:lnTo>
                        <a:lnTo>
                          <a:pt x="9" y="13"/>
                        </a:lnTo>
                        <a:lnTo>
                          <a:pt x="8" y="14"/>
                        </a:lnTo>
                        <a:lnTo>
                          <a:pt x="7" y="14"/>
                        </a:lnTo>
                        <a:lnTo>
                          <a:pt x="5" y="14"/>
                        </a:lnTo>
                        <a:lnTo>
                          <a:pt x="4" y="14"/>
                        </a:lnTo>
                        <a:lnTo>
                          <a:pt x="3" y="14"/>
                        </a:lnTo>
                        <a:lnTo>
                          <a:pt x="2" y="14"/>
                        </a:lnTo>
                        <a:lnTo>
                          <a:pt x="1" y="14"/>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7" name="Freeform 71"/>
                  <p:cNvSpPr>
                    <a:spLocks/>
                  </p:cNvSpPr>
                  <p:nvPr/>
                </p:nvSpPr>
                <p:spPr bwMode="auto">
                  <a:xfrm>
                    <a:off x="224" y="1747"/>
                    <a:ext cx="6" cy="5"/>
                  </a:xfrm>
                  <a:custGeom>
                    <a:avLst/>
                    <a:gdLst>
                      <a:gd name="T0" fmla="*/ 4 w 6"/>
                      <a:gd name="T1" fmla="*/ 5 h 5"/>
                      <a:gd name="T2" fmla="*/ 3 w 6"/>
                      <a:gd name="T3" fmla="*/ 5 h 5"/>
                      <a:gd name="T4" fmla="*/ 2 w 6"/>
                      <a:gd name="T5" fmla="*/ 4 h 5"/>
                      <a:gd name="T6" fmla="*/ 1 w 6"/>
                      <a:gd name="T7" fmla="*/ 4 h 5"/>
                      <a:gd name="T8" fmla="*/ 1 w 6"/>
                      <a:gd name="T9" fmla="*/ 4 h 5"/>
                      <a:gd name="T10" fmla="*/ 1 w 6"/>
                      <a:gd name="T11" fmla="*/ 4 h 5"/>
                      <a:gd name="T12" fmla="*/ 1 w 6"/>
                      <a:gd name="T13" fmla="*/ 4 h 5"/>
                      <a:gd name="T14" fmla="*/ 0 w 6"/>
                      <a:gd name="T15" fmla="*/ 4 h 5"/>
                      <a:gd name="T16" fmla="*/ 0 w 6"/>
                      <a:gd name="T17" fmla="*/ 4 h 5"/>
                      <a:gd name="T18" fmla="*/ 0 w 6"/>
                      <a:gd name="T19" fmla="*/ 4 h 5"/>
                      <a:gd name="T20" fmla="*/ 0 w 6"/>
                      <a:gd name="T21" fmla="*/ 4 h 5"/>
                      <a:gd name="T22" fmla="*/ 0 w 6"/>
                      <a:gd name="T23" fmla="*/ 3 h 5"/>
                      <a:gd name="T24" fmla="*/ 0 w 6"/>
                      <a:gd name="T25" fmla="*/ 3 h 5"/>
                      <a:gd name="T26" fmla="*/ 0 w 6"/>
                      <a:gd name="T27" fmla="*/ 3 h 5"/>
                      <a:gd name="T28" fmla="*/ 1 w 6"/>
                      <a:gd name="T29" fmla="*/ 3 h 5"/>
                      <a:gd name="T30" fmla="*/ 1 w 6"/>
                      <a:gd name="T31" fmla="*/ 3 h 5"/>
                      <a:gd name="T32" fmla="*/ 2 w 6"/>
                      <a:gd name="T33" fmla="*/ 3 h 5"/>
                      <a:gd name="T34" fmla="*/ 2 w 6"/>
                      <a:gd name="T35" fmla="*/ 3 h 5"/>
                      <a:gd name="T36" fmla="*/ 2 w 6"/>
                      <a:gd name="T37" fmla="*/ 2 h 5"/>
                      <a:gd name="T38" fmla="*/ 2 w 6"/>
                      <a:gd name="T39" fmla="*/ 2 h 5"/>
                      <a:gd name="T40" fmla="*/ 2 w 6"/>
                      <a:gd name="T41" fmla="*/ 2 h 5"/>
                      <a:gd name="T42" fmla="*/ 2 w 6"/>
                      <a:gd name="T43" fmla="*/ 2 h 5"/>
                      <a:gd name="T44" fmla="*/ 2 w 6"/>
                      <a:gd name="T45" fmla="*/ 2 h 5"/>
                      <a:gd name="T46" fmla="*/ 2 w 6"/>
                      <a:gd name="T47" fmla="*/ 2 h 5"/>
                      <a:gd name="T48" fmla="*/ 2 w 6"/>
                      <a:gd name="T49" fmla="*/ 2 h 5"/>
                      <a:gd name="T50" fmla="*/ 2 w 6"/>
                      <a:gd name="T51" fmla="*/ 2 h 5"/>
                      <a:gd name="T52" fmla="*/ 2 w 6"/>
                      <a:gd name="T53" fmla="*/ 2 h 5"/>
                      <a:gd name="T54" fmla="*/ 2 w 6"/>
                      <a:gd name="T55" fmla="*/ 1 h 5"/>
                      <a:gd name="T56" fmla="*/ 2 w 6"/>
                      <a:gd name="T57" fmla="*/ 1 h 5"/>
                      <a:gd name="T58" fmla="*/ 2 w 6"/>
                      <a:gd name="T59" fmla="*/ 1 h 5"/>
                      <a:gd name="T60" fmla="*/ 2 w 6"/>
                      <a:gd name="T61" fmla="*/ 0 h 5"/>
                      <a:gd name="T62" fmla="*/ 2 w 6"/>
                      <a:gd name="T63" fmla="*/ 0 h 5"/>
                      <a:gd name="T64" fmla="*/ 3 w 6"/>
                      <a:gd name="T65" fmla="*/ 0 h 5"/>
                      <a:gd name="T66" fmla="*/ 4 w 6"/>
                      <a:gd name="T67" fmla="*/ 0 h 5"/>
                      <a:gd name="T68" fmla="*/ 4 w 6"/>
                      <a:gd name="T69" fmla="*/ 0 h 5"/>
                      <a:gd name="T70" fmla="*/ 5 w 6"/>
                      <a:gd name="T71" fmla="*/ 0 h 5"/>
                      <a:gd name="T72" fmla="*/ 5 w 6"/>
                      <a:gd name="T73" fmla="*/ 1 h 5"/>
                      <a:gd name="T74" fmla="*/ 5 w 6"/>
                      <a:gd name="T75" fmla="*/ 1 h 5"/>
                      <a:gd name="T76" fmla="*/ 6 w 6"/>
                      <a:gd name="T77" fmla="*/ 1 h 5"/>
                      <a:gd name="T78" fmla="*/ 6 w 6"/>
                      <a:gd name="T79" fmla="*/ 2 h 5"/>
                      <a:gd name="T80" fmla="*/ 6 w 6"/>
                      <a:gd name="T81" fmla="*/ 2 h 5"/>
                      <a:gd name="T82" fmla="*/ 5 w 6"/>
                      <a:gd name="T83" fmla="*/ 3 h 5"/>
                      <a:gd name="T84" fmla="*/ 5 w 6"/>
                      <a:gd name="T85" fmla="*/ 4 h 5"/>
                      <a:gd name="T86" fmla="*/ 4 w 6"/>
                      <a:gd name="T87" fmla="*/ 5 h 5"/>
                      <a:gd name="T88" fmla="*/ 4 w 6"/>
                      <a:gd name="T89" fmla="*/ 5 h 5"/>
                      <a:gd name="T90" fmla="*/ 4 w 6"/>
                      <a:gd name="T91" fmla="*/ 5 h 5"/>
                      <a:gd name="T92" fmla="*/ 4 w 6"/>
                      <a:gd name="T93" fmla="*/ 5 h 5"/>
                      <a:gd name="T94" fmla="*/ 4 w 6"/>
                      <a:gd name="T95" fmla="*/ 5 h 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
                      <a:gd name="T145" fmla="*/ 0 h 5"/>
                      <a:gd name="T146" fmla="*/ 6 w 6"/>
                      <a:gd name="T147" fmla="*/ 5 h 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 h="5">
                        <a:moveTo>
                          <a:pt x="4" y="5"/>
                        </a:moveTo>
                        <a:lnTo>
                          <a:pt x="3" y="5"/>
                        </a:lnTo>
                        <a:lnTo>
                          <a:pt x="2" y="4"/>
                        </a:lnTo>
                        <a:lnTo>
                          <a:pt x="1" y="4"/>
                        </a:lnTo>
                        <a:lnTo>
                          <a:pt x="0" y="4"/>
                        </a:lnTo>
                        <a:lnTo>
                          <a:pt x="0" y="3"/>
                        </a:lnTo>
                        <a:lnTo>
                          <a:pt x="1" y="3"/>
                        </a:lnTo>
                        <a:lnTo>
                          <a:pt x="2" y="3"/>
                        </a:lnTo>
                        <a:lnTo>
                          <a:pt x="2" y="2"/>
                        </a:lnTo>
                        <a:lnTo>
                          <a:pt x="2" y="1"/>
                        </a:lnTo>
                        <a:lnTo>
                          <a:pt x="2" y="0"/>
                        </a:lnTo>
                        <a:lnTo>
                          <a:pt x="3" y="0"/>
                        </a:lnTo>
                        <a:lnTo>
                          <a:pt x="4" y="0"/>
                        </a:lnTo>
                        <a:lnTo>
                          <a:pt x="5" y="0"/>
                        </a:lnTo>
                        <a:lnTo>
                          <a:pt x="5" y="1"/>
                        </a:lnTo>
                        <a:lnTo>
                          <a:pt x="6" y="1"/>
                        </a:lnTo>
                        <a:lnTo>
                          <a:pt x="6" y="2"/>
                        </a:lnTo>
                        <a:lnTo>
                          <a:pt x="5" y="3"/>
                        </a:lnTo>
                        <a:lnTo>
                          <a:pt x="5" y="4"/>
                        </a:lnTo>
                        <a:lnTo>
                          <a:pt x="4" y="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8" name="Freeform 72"/>
                  <p:cNvSpPr>
                    <a:spLocks/>
                  </p:cNvSpPr>
                  <p:nvPr/>
                </p:nvSpPr>
                <p:spPr bwMode="auto">
                  <a:xfrm>
                    <a:off x="218" y="1744"/>
                    <a:ext cx="6" cy="8"/>
                  </a:xfrm>
                  <a:custGeom>
                    <a:avLst/>
                    <a:gdLst>
                      <a:gd name="T0" fmla="*/ 6 w 6"/>
                      <a:gd name="T1" fmla="*/ 8 h 8"/>
                      <a:gd name="T2" fmla="*/ 6 w 6"/>
                      <a:gd name="T3" fmla="*/ 7 h 8"/>
                      <a:gd name="T4" fmla="*/ 6 w 6"/>
                      <a:gd name="T5" fmla="*/ 7 h 8"/>
                      <a:gd name="T6" fmla="*/ 6 w 6"/>
                      <a:gd name="T7" fmla="*/ 7 h 8"/>
                      <a:gd name="T8" fmla="*/ 6 w 6"/>
                      <a:gd name="T9" fmla="*/ 7 h 8"/>
                      <a:gd name="T10" fmla="*/ 6 w 6"/>
                      <a:gd name="T11" fmla="*/ 7 h 8"/>
                      <a:gd name="T12" fmla="*/ 6 w 6"/>
                      <a:gd name="T13" fmla="*/ 7 h 8"/>
                      <a:gd name="T14" fmla="*/ 5 w 6"/>
                      <a:gd name="T15" fmla="*/ 7 h 8"/>
                      <a:gd name="T16" fmla="*/ 5 w 6"/>
                      <a:gd name="T17" fmla="*/ 7 h 8"/>
                      <a:gd name="T18" fmla="*/ 5 w 6"/>
                      <a:gd name="T19" fmla="*/ 7 h 8"/>
                      <a:gd name="T20" fmla="*/ 4 w 6"/>
                      <a:gd name="T21" fmla="*/ 6 h 8"/>
                      <a:gd name="T22" fmla="*/ 4 w 6"/>
                      <a:gd name="T23" fmla="*/ 6 h 8"/>
                      <a:gd name="T24" fmla="*/ 3 w 6"/>
                      <a:gd name="T25" fmla="*/ 5 h 8"/>
                      <a:gd name="T26" fmla="*/ 2 w 6"/>
                      <a:gd name="T27" fmla="*/ 4 h 8"/>
                      <a:gd name="T28" fmla="*/ 1 w 6"/>
                      <a:gd name="T29" fmla="*/ 3 h 8"/>
                      <a:gd name="T30" fmla="*/ 0 w 6"/>
                      <a:gd name="T31" fmla="*/ 2 h 8"/>
                      <a:gd name="T32" fmla="*/ 0 w 6"/>
                      <a:gd name="T33" fmla="*/ 1 h 8"/>
                      <a:gd name="T34" fmla="*/ 0 w 6"/>
                      <a:gd name="T35" fmla="*/ 0 h 8"/>
                      <a:gd name="T36" fmla="*/ 1 w 6"/>
                      <a:gd name="T37" fmla="*/ 0 h 8"/>
                      <a:gd name="T38" fmla="*/ 1 w 6"/>
                      <a:gd name="T39" fmla="*/ 0 h 8"/>
                      <a:gd name="T40" fmla="*/ 2 w 6"/>
                      <a:gd name="T41" fmla="*/ 0 h 8"/>
                      <a:gd name="T42" fmla="*/ 3 w 6"/>
                      <a:gd name="T43" fmla="*/ 0 h 8"/>
                      <a:gd name="T44" fmla="*/ 3 w 6"/>
                      <a:gd name="T45" fmla="*/ 1 h 8"/>
                      <a:gd name="T46" fmla="*/ 4 w 6"/>
                      <a:gd name="T47" fmla="*/ 1 h 8"/>
                      <a:gd name="T48" fmla="*/ 4 w 6"/>
                      <a:gd name="T49" fmla="*/ 1 h 8"/>
                      <a:gd name="T50" fmla="*/ 5 w 6"/>
                      <a:gd name="T51" fmla="*/ 1 h 8"/>
                      <a:gd name="T52" fmla="*/ 5 w 6"/>
                      <a:gd name="T53" fmla="*/ 2 h 8"/>
                      <a:gd name="T54" fmla="*/ 5 w 6"/>
                      <a:gd name="T55" fmla="*/ 4 h 8"/>
                      <a:gd name="T56" fmla="*/ 5 w 6"/>
                      <a:gd name="T57" fmla="*/ 5 h 8"/>
                      <a:gd name="T58" fmla="*/ 5 w 6"/>
                      <a:gd name="T59" fmla="*/ 6 h 8"/>
                      <a:gd name="T60" fmla="*/ 6 w 6"/>
                      <a:gd name="T61" fmla="*/ 6 h 8"/>
                      <a:gd name="T62" fmla="*/ 6 w 6"/>
                      <a:gd name="T63" fmla="*/ 7 h 8"/>
                      <a:gd name="T64" fmla="*/ 6 w 6"/>
                      <a:gd name="T65" fmla="*/ 7 h 8"/>
                      <a:gd name="T66" fmla="*/ 6 w 6"/>
                      <a:gd name="T67" fmla="*/ 7 h 8"/>
                      <a:gd name="T68" fmla="*/ 6 w 6"/>
                      <a:gd name="T69" fmla="*/ 8 h 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
                      <a:gd name="T106" fmla="*/ 0 h 8"/>
                      <a:gd name="T107" fmla="*/ 6 w 6"/>
                      <a:gd name="T108" fmla="*/ 8 h 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 h="8">
                        <a:moveTo>
                          <a:pt x="6" y="8"/>
                        </a:moveTo>
                        <a:lnTo>
                          <a:pt x="6" y="7"/>
                        </a:lnTo>
                        <a:lnTo>
                          <a:pt x="5" y="7"/>
                        </a:lnTo>
                        <a:lnTo>
                          <a:pt x="4" y="6"/>
                        </a:lnTo>
                        <a:lnTo>
                          <a:pt x="3" y="5"/>
                        </a:lnTo>
                        <a:lnTo>
                          <a:pt x="2" y="4"/>
                        </a:lnTo>
                        <a:lnTo>
                          <a:pt x="1" y="3"/>
                        </a:lnTo>
                        <a:lnTo>
                          <a:pt x="0" y="2"/>
                        </a:lnTo>
                        <a:lnTo>
                          <a:pt x="0" y="1"/>
                        </a:lnTo>
                        <a:lnTo>
                          <a:pt x="0" y="0"/>
                        </a:lnTo>
                        <a:lnTo>
                          <a:pt x="1" y="0"/>
                        </a:lnTo>
                        <a:lnTo>
                          <a:pt x="2" y="0"/>
                        </a:lnTo>
                        <a:lnTo>
                          <a:pt x="3" y="0"/>
                        </a:lnTo>
                        <a:lnTo>
                          <a:pt x="3" y="1"/>
                        </a:lnTo>
                        <a:lnTo>
                          <a:pt x="4" y="1"/>
                        </a:lnTo>
                        <a:lnTo>
                          <a:pt x="5" y="1"/>
                        </a:lnTo>
                        <a:lnTo>
                          <a:pt x="5" y="2"/>
                        </a:lnTo>
                        <a:lnTo>
                          <a:pt x="5" y="4"/>
                        </a:lnTo>
                        <a:lnTo>
                          <a:pt x="5" y="5"/>
                        </a:lnTo>
                        <a:lnTo>
                          <a:pt x="5" y="6"/>
                        </a:lnTo>
                        <a:lnTo>
                          <a:pt x="6" y="6"/>
                        </a:lnTo>
                        <a:lnTo>
                          <a:pt x="6" y="7"/>
                        </a:lnTo>
                        <a:lnTo>
                          <a:pt x="6" y="8"/>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39" name="Freeform 73"/>
                  <p:cNvSpPr>
                    <a:spLocks/>
                  </p:cNvSpPr>
                  <p:nvPr/>
                </p:nvSpPr>
                <p:spPr bwMode="auto">
                  <a:xfrm>
                    <a:off x="270" y="1744"/>
                    <a:ext cx="8" cy="6"/>
                  </a:xfrm>
                  <a:custGeom>
                    <a:avLst/>
                    <a:gdLst>
                      <a:gd name="T0" fmla="*/ 0 w 8"/>
                      <a:gd name="T1" fmla="*/ 6 h 6"/>
                      <a:gd name="T2" fmla="*/ 1 w 8"/>
                      <a:gd name="T3" fmla="*/ 4 h 6"/>
                      <a:gd name="T4" fmla="*/ 2 w 8"/>
                      <a:gd name="T5" fmla="*/ 4 h 6"/>
                      <a:gd name="T6" fmla="*/ 3 w 8"/>
                      <a:gd name="T7" fmla="*/ 3 h 6"/>
                      <a:gd name="T8" fmla="*/ 8 w 8"/>
                      <a:gd name="T9" fmla="*/ 0 h 6"/>
                      <a:gd name="T10" fmla="*/ 8 w 8"/>
                      <a:gd name="T11" fmla="*/ 0 h 6"/>
                      <a:gd name="T12" fmla="*/ 8 w 8"/>
                      <a:gd name="T13" fmla="*/ 0 h 6"/>
                      <a:gd name="T14" fmla="*/ 7 w 8"/>
                      <a:gd name="T15" fmla="*/ 0 h 6"/>
                      <a:gd name="T16" fmla="*/ 6 w 8"/>
                      <a:gd name="T17" fmla="*/ 1 h 6"/>
                      <a:gd name="T18" fmla="*/ 6 w 8"/>
                      <a:gd name="T19" fmla="*/ 1 h 6"/>
                      <a:gd name="T20" fmla="*/ 2 w 8"/>
                      <a:gd name="T21" fmla="*/ 4 h 6"/>
                      <a:gd name="T22" fmla="*/ 0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6"/>
                      <a:gd name="T38" fmla="*/ 8 w 8"/>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6">
                        <a:moveTo>
                          <a:pt x="0" y="6"/>
                        </a:moveTo>
                        <a:lnTo>
                          <a:pt x="1" y="4"/>
                        </a:lnTo>
                        <a:lnTo>
                          <a:pt x="2" y="4"/>
                        </a:lnTo>
                        <a:lnTo>
                          <a:pt x="3" y="3"/>
                        </a:lnTo>
                        <a:lnTo>
                          <a:pt x="8" y="0"/>
                        </a:lnTo>
                        <a:lnTo>
                          <a:pt x="7" y="0"/>
                        </a:lnTo>
                        <a:lnTo>
                          <a:pt x="6" y="1"/>
                        </a:lnTo>
                        <a:lnTo>
                          <a:pt x="2" y="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0" name="Freeform 74"/>
                  <p:cNvSpPr>
                    <a:spLocks/>
                  </p:cNvSpPr>
                  <p:nvPr/>
                </p:nvSpPr>
                <p:spPr bwMode="auto">
                  <a:xfrm>
                    <a:off x="290" y="1746"/>
                    <a:ext cx="7" cy="3"/>
                  </a:xfrm>
                  <a:custGeom>
                    <a:avLst/>
                    <a:gdLst>
                      <a:gd name="T0" fmla="*/ 2 w 7"/>
                      <a:gd name="T1" fmla="*/ 3 h 3"/>
                      <a:gd name="T2" fmla="*/ 1 w 7"/>
                      <a:gd name="T3" fmla="*/ 1 h 3"/>
                      <a:gd name="T4" fmla="*/ 0 w 7"/>
                      <a:gd name="T5" fmla="*/ 0 h 3"/>
                      <a:gd name="T6" fmla="*/ 0 w 7"/>
                      <a:gd name="T7" fmla="*/ 0 h 3"/>
                      <a:gd name="T8" fmla="*/ 1 w 7"/>
                      <a:gd name="T9" fmla="*/ 0 h 3"/>
                      <a:gd name="T10" fmla="*/ 2 w 7"/>
                      <a:gd name="T11" fmla="*/ 0 h 3"/>
                      <a:gd name="T12" fmla="*/ 2 w 7"/>
                      <a:gd name="T13" fmla="*/ 0 h 3"/>
                      <a:gd name="T14" fmla="*/ 3 w 7"/>
                      <a:gd name="T15" fmla="*/ 0 h 3"/>
                      <a:gd name="T16" fmla="*/ 4 w 7"/>
                      <a:gd name="T17" fmla="*/ 0 h 3"/>
                      <a:gd name="T18" fmla="*/ 4 w 7"/>
                      <a:gd name="T19" fmla="*/ 0 h 3"/>
                      <a:gd name="T20" fmla="*/ 5 w 7"/>
                      <a:gd name="T21" fmla="*/ 0 h 3"/>
                      <a:gd name="T22" fmla="*/ 5 w 7"/>
                      <a:gd name="T23" fmla="*/ 0 h 3"/>
                      <a:gd name="T24" fmla="*/ 6 w 7"/>
                      <a:gd name="T25" fmla="*/ 0 h 3"/>
                      <a:gd name="T26" fmla="*/ 7 w 7"/>
                      <a:gd name="T27" fmla="*/ 0 h 3"/>
                      <a:gd name="T28" fmla="*/ 7 w 7"/>
                      <a:gd name="T29" fmla="*/ 0 h 3"/>
                      <a:gd name="T30" fmla="*/ 7 w 7"/>
                      <a:gd name="T31" fmla="*/ 1 h 3"/>
                      <a:gd name="T32" fmla="*/ 5 w 7"/>
                      <a:gd name="T33" fmla="*/ 2 h 3"/>
                      <a:gd name="T34" fmla="*/ 4 w 7"/>
                      <a:gd name="T35" fmla="*/ 2 h 3"/>
                      <a:gd name="T36" fmla="*/ 4 w 7"/>
                      <a:gd name="T37" fmla="*/ 2 h 3"/>
                      <a:gd name="T38" fmla="*/ 3 w 7"/>
                      <a:gd name="T39" fmla="*/ 2 h 3"/>
                      <a:gd name="T40" fmla="*/ 2 w 7"/>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3"/>
                      <a:gd name="T65" fmla="*/ 7 w 7"/>
                      <a:gd name="T66" fmla="*/ 3 h 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3">
                        <a:moveTo>
                          <a:pt x="2" y="3"/>
                        </a:moveTo>
                        <a:lnTo>
                          <a:pt x="1" y="1"/>
                        </a:lnTo>
                        <a:lnTo>
                          <a:pt x="0" y="0"/>
                        </a:lnTo>
                        <a:lnTo>
                          <a:pt x="1" y="0"/>
                        </a:lnTo>
                        <a:lnTo>
                          <a:pt x="2" y="0"/>
                        </a:lnTo>
                        <a:lnTo>
                          <a:pt x="3" y="0"/>
                        </a:lnTo>
                        <a:lnTo>
                          <a:pt x="4" y="0"/>
                        </a:lnTo>
                        <a:lnTo>
                          <a:pt x="5" y="0"/>
                        </a:lnTo>
                        <a:lnTo>
                          <a:pt x="6" y="0"/>
                        </a:lnTo>
                        <a:lnTo>
                          <a:pt x="7" y="0"/>
                        </a:lnTo>
                        <a:lnTo>
                          <a:pt x="7" y="1"/>
                        </a:lnTo>
                        <a:lnTo>
                          <a:pt x="5" y="2"/>
                        </a:lnTo>
                        <a:lnTo>
                          <a:pt x="4" y="2"/>
                        </a:lnTo>
                        <a:lnTo>
                          <a:pt x="3" y="2"/>
                        </a:lnTo>
                        <a:lnTo>
                          <a:pt x="2" y="3"/>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1" name="Freeform 75"/>
                  <p:cNvSpPr>
                    <a:spLocks/>
                  </p:cNvSpPr>
                  <p:nvPr/>
                </p:nvSpPr>
                <p:spPr bwMode="auto">
                  <a:xfrm>
                    <a:off x="373" y="1741"/>
                    <a:ext cx="7" cy="6"/>
                  </a:xfrm>
                  <a:custGeom>
                    <a:avLst/>
                    <a:gdLst>
                      <a:gd name="T0" fmla="*/ 0 w 7"/>
                      <a:gd name="T1" fmla="*/ 6 h 6"/>
                      <a:gd name="T2" fmla="*/ 0 w 7"/>
                      <a:gd name="T3" fmla="*/ 5 h 6"/>
                      <a:gd name="T4" fmla="*/ 0 w 7"/>
                      <a:gd name="T5" fmla="*/ 4 h 6"/>
                      <a:gd name="T6" fmla="*/ 1 w 7"/>
                      <a:gd name="T7" fmla="*/ 4 h 6"/>
                      <a:gd name="T8" fmla="*/ 2 w 7"/>
                      <a:gd name="T9" fmla="*/ 3 h 6"/>
                      <a:gd name="T10" fmla="*/ 3 w 7"/>
                      <a:gd name="T11" fmla="*/ 2 h 6"/>
                      <a:gd name="T12" fmla="*/ 4 w 7"/>
                      <a:gd name="T13" fmla="*/ 1 h 6"/>
                      <a:gd name="T14" fmla="*/ 5 w 7"/>
                      <a:gd name="T15" fmla="*/ 0 h 6"/>
                      <a:gd name="T16" fmla="*/ 6 w 7"/>
                      <a:gd name="T17" fmla="*/ 0 h 6"/>
                      <a:gd name="T18" fmla="*/ 6 w 7"/>
                      <a:gd name="T19" fmla="*/ 0 h 6"/>
                      <a:gd name="T20" fmla="*/ 6 w 7"/>
                      <a:gd name="T21" fmla="*/ 1 h 6"/>
                      <a:gd name="T22" fmla="*/ 6 w 7"/>
                      <a:gd name="T23" fmla="*/ 0 h 6"/>
                      <a:gd name="T24" fmla="*/ 7 w 7"/>
                      <a:gd name="T25" fmla="*/ 1 h 6"/>
                      <a:gd name="T26" fmla="*/ 7 w 7"/>
                      <a:gd name="T27" fmla="*/ 1 h 6"/>
                      <a:gd name="T28" fmla="*/ 6 w 7"/>
                      <a:gd name="T29" fmla="*/ 2 h 6"/>
                      <a:gd name="T30" fmla="*/ 5 w 7"/>
                      <a:gd name="T31" fmla="*/ 2 h 6"/>
                      <a:gd name="T32" fmla="*/ 4 w 7"/>
                      <a:gd name="T33" fmla="*/ 3 h 6"/>
                      <a:gd name="T34" fmla="*/ 3 w 7"/>
                      <a:gd name="T35" fmla="*/ 4 h 6"/>
                      <a:gd name="T36" fmla="*/ 2 w 7"/>
                      <a:gd name="T37" fmla="*/ 5 h 6"/>
                      <a:gd name="T38" fmla="*/ 1 w 7"/>
                      <a:gd name="T39" fmla="*/ 5 h 6"/>
                      <a:gd name="T40" fmla="*/ 0 w 7"/>
                      <a:gd name="T41" fmla="*/ 6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6"/>
                      <a:gd name="T65" fmla="*/ 7 w 7"/>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6">
                        <a:moveTo>
                          <a:pt x="0" y="6"/>
                        </a:moveTo>
                        <a:lnTo>
                          <a:pt x="0" y="5"/>
                        </a:lnTo>
                        <a:lnTo>
                          <a:pt x="0" y="4"/>
                        </a:lnTo>
                        <a:lnTo>
                          <a:pt x="1" y="4"/>
                        </a:lnTo>
                        <a:lnTo>
                          <a:pt x="2" y="3"/>
                        </a:lnTo>
                        <a:lnTo>
                          <a:pt x="3" y="2"/>
                        </a:lnTo>
                        <a:lnTo>
                          <a:pt x="4" y="1"/>
                        </a:lnTo>
                        <a:lnTo>
                          <a:pt x="5" y="0"/>
                        </a:lnTo>
                        <a:lnTo>
                          <a:pt x="6" y="0"/>
                        </a:lnTo>
                        <a:lnTo>
                          <a:pt x="6" y="1"/>
                        </a:lnTo>
                        <a:lnTo>
                          <a:pt x="6" y="0"/>
                        </a:lnTo>
                        <a:lnTo>
                          <a:pt x="7" y="1"/>
                        </a:lnTo>
                        <a:lnTo>
                          <a:pt x="6" y="2"/>
                        </a:lnTo>
                        <a:lnTo>
                          <a:pt x="5" y="2"/>
                        </a:lnTo>
                        <a:lnTo>
                          <a:pt x="4" y="3"/>
                        </a:lnTo>
                        <a:lnTo>
                          <a:pt x="3" y="4"/>
                        </a:lnTo>
                        <a:lnTo>
                          <a:pt x="2" y="5"/>
                        </a:lnTo>
                        <a:lnTo>
                          <a:pt x="1" y="5"/>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2" name="Freeform 76"/>
                  <p:cNvSpPr>
                    <a:spLocks/>
                  </p:cNvSpPr>
                  <p:nvPr/>
                </p:nvSpPr>
                <p:spPr bwMode="auto">
                  <a:xfrm>
                    <a:off x="303" y="1744"/>
                    <a:ext cx="3" cy="2"/>
                  </a:xfrm>
                  <a:custGeom>
                    <a:avLst/>
                    <a:gdLst>
                      <a:gd name="T0" fmla="*/ 1 w 3"/>
                      <a:gd name="T1" fmla="*/ 2 h 2"/>
                      <a:gd name="T2" fmla="*/ 0 w 3"/>
                      <a:gd name="T3" fmla="*/ 2 h 2"/>
                      <a:gd name="T4" fmla="*/ 0 w 3"/>
                      <a:gd name="T5" fmla="*/ 1 h 2"/>
                      <a:gd name="T6" fmla="*/ 0 w 3"/>
                      <a:gd name="T7" fmla="*/ 1 h 2"/>
                      <a:gd name="T8" fmla="*/ 0 w 3"/>
                      <a:gd name="T9" fmla="*/ 1 h 2"/>
                      <a:gd name="T10" fmla="*/ 0 w 3"/>
                      <a:gd name="T11" fmla="*/ 1 h 2"/>
                      <a:gd name="T12" fmla="*/ 1 w 3"/>
                      <a:gd name="T13" fmla="*/ 1 h 2"/>
                      <a:gd name="T14" fmla="*/ 2 w 3"/>
                      <a:gd name="T15" fmla="*/ 1 h 2"/>
                      <a:gd name="T16" fmla="*/ 2 w 3"/>
                      <a:gd name="T17" fmla="*/ 0 h 2"/>
                      <a:gd name="T18" fmla="*/ 3 w 3"/>
                      <a:gd name="T19" fmla="*/ 0 h 2"/>
                      <a:gd name="T20" fmla="*/ 3 w 3"/>
                      <a:gd name="T21" fmla="*/ 0 h 2"/>
                      <a:gd name="T22" fmla="*/ 3 w 3"/>
                      <a:gd name="T23" fmla="*/ 0 h 2"/>
                      <a:gd name="T24" fmla="*/ 3 w 3"/>
                      <a:gd name="T25" fmla="*/ 0 h 2"/>
                      <a:gd name="T26" fmla="*/ 3 w 3"/>
                      <a:gd name="T27" fmla="*/ 1 h 2"/>
                      <a:gd name="T28" fmla="*/ 3 w 3"/>
                      <a:gd name="T29" fmla="*/ 1 h 2"/>
                      <a:gd name="T30" fmla="*/ 3 w 3"/>
                      <a:gd name="T31" fmla="*/ 1 h 2"/>
                      <a:gd name="T32" fmla="*/ 3 w 3"/>
                      <a:gd name="T33" fmla="*/ 1 h 2"/>
                      <a:gd name="T34" fmla="*/ 2 w 3"/>
                      <a:gd name="T35" fmla="*/ 1 h 2"/>
                      <a:gd name="T36" fmla="*/ 2 w 3"/>
                      <a:gd name="T37" fmla="*/ 1 h 2"/>
                      <a:gd name="T38" fmla="*/ 2 w 3"/>
                      <a:gd name="T39" fmla="*/ 1 h 2"/>
                      <a:gd name="T40" fmla="*/ 2 w 3"/>
                      <a:gd name="T41" fmla="*/ 1 h 2"/>
                      <a:gd name="T42" fmla="*/ 1 w 3"/>
                      <a:gd name="T43" fmla="*/ 1 h 2"/>
                      <a:gd name="T44" fmla="*/ 1 w 3"/>
                      <a:gd name="T45" fmla="*/ 1 h 2"/>
                      <a:gd name="T46" fmla="*/ 1 w 3"/>
                      <a:gd name="T47" fmla="*/ 1 h 2"/>
                      <a:gd name="T48" fmla="*/ 1 w 3"/>
                      <a:gd name="T49" fmla="*/ 2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
                      <a:gd name="T76" fmla="*/ 0 h 2"/>
                      <a:gd name="T77" fmla="*/ 3 w 3"/>
                      <a:gd name="T78" fmla="*/ 2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 h="2">
                        <a:moveTo>
                          <a:pt x="1" y="2"/>
                        </a:moveTo>
                        <a:lnTo>
                          <a:pt x="0" y="2"/>
                        </a:lnTo>
                        <a:lnTo>
                          <a:pt x="0" y="1"/>
                        </a:lnTo>
                        <a:lnTo>
                          <a:pt x="1" y="1"/>
                        </a:lnTo>
                        <a:lnTo>
                          <a:pt x="2" y="1"/>
                        </a:lnTo>
                        <a:lnTo>
                          <a:pt x="2" y="0"/>
                        </a:lnTo>
                        <a:lnTo>
                          <a:pt x="3" y="0"/>
                        </a:lnTo>
                        <a:lnTo>
                          <a:pt x="3" y="1"/>
                        </a:lnTo>
                        <a:lnTo>
                          <a:pt x="2" y="1"/>
                        </a:lnTo>
                        <a:lnTo>
                          <a:pt x="1" y="1"/>
                        </a:lnTo>
                        <a:lnTo>
                          <a:pt x="1" y="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3" name="Freeform 77"/>
                  <p:cNvSpPr>
                    <a:spLocks/>
                  </p:cNvSpPr>
                  <p:nvPr/>
                </p:nvSpPr>
                <p:spPr bwMode="auto">
                  <a:xfrm>
                    <a:off x="223" y="1741"/>
                    <a:ext cx="2" cy="8"/>
                  </a:xfrm>
                  <a:custGeom>
                    <a:avLst/>
                    <a:gdLst>
                      <a:gd name="T0" fmla="*/ 1 w 2"/>
                      <a:gd name="T1" fmla="*/ 8 h 8"/>
                      <a:gd name="T2" fmla="*/ 1 w 2"/>
                      <a:gd name="T3" fmla="*/ 7 h 8"/>
                      <a:gd name="T4" fmla="*/ 1 w 2"/>
                      <a:gd name="T5" fmla="*/ 5 h 8"/>
                      <a:gd name="T6" fmla="*/ 1 w 2"/>
                      <a:gd name="T7" fmla="*/ 3 h 8"/>
                      <a:gd name="T8" fmla="*/ 1 w 2"/>
                      <a:gd name="T9" fmla="*/ 2 h 8"/>
                      <a:gd name="T10" fmla="*/ 0 w 2"/>
                      <a:gd name="T11" fmla="*/ 1 h 8"/>
                      <a:gd name="T12" fmla="*/ 0 w 2"/>
                      <a:gd name="T13" fmla="*/ 1 h 8"/>
                      <a:gd name="T14" fmla="*/ 0 w 2"/>
                      <a:gd name="T15" fmla="*/ 1 h 8"/>
                      <a:gd name="T16" fmla="*/ 0 w 2"/>
                      <a:gd name="T17" fmla="*/ 0 h 8"/>
                      <a:gd name="T18" fmla="*/ 0 w 2"/>
                      <a:gd name="T19" fmla="*/ 0 h 8"/>
                      <a:gd name="T20" fmla="*/ 1 w 2"/>
                      <a:gd name="T21" fmla="*/ 0 h 8"/>
                      <a:gd name="T22" fmla="*/ 1 w 2"/>
                      <a:gd name="T23" fmla="*/ 0 h 8"/>
                      <a:gd name="T24" fmla="*/ 1 w 2"/>
                      <a:gd name="T25" fmla="*/ 0 h 8"/>
                      <a:gd name="T26" fmla="*/ 2 w 2"/>
                      <a:gd name="T27" fmla="*/ 1 h 8"/>
                      <a:gd name="T28" fmla="*/ 2 w 2"/>
                      <a:gd name="T29" fmla="*/ 4 h 8"/>
                      <a:gd name="T30" fmla="*/ 2 w 2"/>
                      <a:gd name="T31" fmla="*/ 7 h 8"/>
                      <a:gd name="T32" fmla="*/ 1 w 2"/>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8"/>
                      <a:gd name="T53" fmla="*/ 2 w 2"/>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8">
                        <a:moveTo>
                          <a:pt x="1" y="8"/>
                        </a:moveTo>
                        <a:lnTo>
                          <a:pt x="1" y="7"/>
                        </a:lnTo>
                        <a:lnTo>
                          <a:pt x="1" y="5"/>
                        </a:lnTo>
                        <a:lnTo>
                          <a:pt x="1" y="3"/>
                        </a:lnTo>
                        <a:lnTo>
                          <a:pt x="1" y="2"/>
                        </a:lnTo>
                        <a:lnTo>
                          <a:pt x="0" y="1"/>
                        </a:lnTo>
                        <a:lnTo>
                          <a:pt x="0" y="0"/>
                        </a:lnTo>
                        <a:lnTo>
                          <a:pt x="1" y="0"/>
                        </a:lnTo>
                        <a:lnTo>
                          <a:pt x="2" y="1"/>
                        </a:lnTo>
                        <a:lnTo>
                          <a:pt x="2" y="4"/>
                        </a:lnTo>
                        <a:lnTo>
                          <a:pt x="2" y="7"/>
                        </a:ln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4" name="Freeform 78"/>
                  <p:cNvSpPr>
                    <a:spLocks/>
                  </p:cNvSpPr>
                  <p:nvPr/>
                </p:nvSpPr>
                <p:spPr bwMode="auto">
                  <a:xfrm>
                    <a:off x="280" y="1742"/>
                    <a:ext cx="1" cy="1"/>
                  </a:xfrm>
                  <a:custGeom>
                    <a:avLst/>
                    <a:gdLst>
                      <a:gd name="T0" fmla="*/ 0 w 1"/>
                      <a:gd name="T1" fmla="*/ 1 h 1"/>
                      <a:gd name="T2" fmla="*/ 1 w 1"/>
                      <a:gd name="T3" fmla="*/ 0 h 1"/>
                      <a:gd name="T4" fmla="*/ 1 w 1"/>
                      <a:gd name="T5" fmla="*/ 0 h 1"/>
                      <a:gd name="T6" fmla="*/ 1 w 1"/>
                      <a:gd name="T7" fmla="*/ 0 h 1"/>
                      <a:gd name="T8" fmla="*/ 1 w 1"/>
                      <a:gd name="T9" fmla="*/ 1 h 1"/>
                      <a:gd name="T10" fmla="*/ 0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1"/>
                        </a:move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5" name="Freeform 79"/>
                  <p:cNvSpPr>
                    <a:spLocks/>
                  </p:cNvSpPr>
                  <p:nvPr/>
                </p:nvSpPr>
                <p:spPr bwMode="auto">
                  <a:xfrm>
                    <a:off x="293" y="1732"/>
                    <a:ext cx="26" cy="5"/>
                  </a:xfrm>
                  <a:custGeom>
                    <a:avLst/>
                    <a:gdLst>
                      <a:gd name="T0" fmla="*/ 5 w 26"/>
                      <a:gd name="T1" fmla="*/ 5 h 5"/>
                      <a:gd name="T2" fmla="*/ 5 w 26"/>
                      <a:gd name="T3" fmla="*/ 5 h 5"/>
                      <a:gd name="T4" fmla="*/ 4 w 26"/>
                      <a:gd name="T5" fmla="*/ 5 h 5"/>
                      <a:gd name="T6" fmla="*/ 4 w 26"/>
                      <a:gd name="T7" fmla="*/ 5 h 5"/>
                      <a:gd name="T8" fmla="*/ 3 w 26"/>
                      <a:gd name="T9" fmla="*/ 5 h 5"/>
                      <a:gd name="T10" fmla="*/ 2 w 26"/>
                      <a:gd name="T11" fmla="*/ 5 h 5"/>
                      <a:gd name="T12" fmla="*/ 2 w 26"/>
                      <a:gd name="T13" fmla="*/ 5 h 5"/>
                      <a:gd name="T14" fmla="*/ 1 w 26"/>
                      <a:gd name="T15" fmla="*/ 5 h 5"/>
                      <a:gd name="T16" fmla="*/ 1 w 26"/>
                      <a:gd name="T17" fmla="*/ 5 h 5"/>
                      <a:gd name="T18" fmla="*/ 1 w 26"/>
                      <a:gd name="T19" fmla="*/ 5 h 5"/>
                      <a:gd name="T20" fmla="*/ 0 w 26"/>
                      <a:gd name="T21" fmla="*/ 4 h 5"/>
                      <a:gd name="T22" fmla="*/ 0 w 26"/>
                      <a:gd name="T23" fmla="*/ 2 h 5"/>
                      <a:gd name="T24" fmla="*/ 0 w 26"/>
                      <a:gd name="T25" fmla="*/ 1 h 5"/>
                      <a:gd name="T26" fmla="*/ 0 w 26"/>
                      <a:gd name="T27" fmla="*/ 0 h 5"/>
                      <a:gd name="T28" fmla="*/ 1 w 26"/>
                      <a:gd name="T29" fmla="*/ 0 h 5"/>
                      <a:gd name="T30" fmla="*/ 2 w 26"/>
                      <a:gd name="T31" fmla="*/ 0 h 5"/>
                      <a:gd name="T32" fmla="*/ 4 w 26"/>
                      <a:gd name="T33" fmla="*/ 0 h 5"/>
                      <a:gd name="T34" fmla="*/ 6 w 26"/>
                      <a:gd name="T35" fmla="*/ 0 h 5"/>
                      <a:gd name="T36" fmla="*/ 7 w 26"/>
                      <a:gd name="T37" fmla="*/ 0 h 5"/>
                      <a:gd name="T38" fmla="*/ 9 w 26"/>
                      <a:gd name="T39" fmla="*/ 0 h 5"/>
                      <a:gd name="T40" fmla="*/ 10 w 26"/>
                      <a:gd name="T41" fmla="*/ 0 h 5"/>
                      <a:gd name="T42" fmla="*/ 11 w 26"/>
                      <a:gd name="T43" fmla="*/ 0 h 5"/>
                      <a:gd name="T44" fmla="*/ 11 w 26"/>
                      <a:gd name="T45" fmla="*/ 0 h 5"/>
                      <a:gd name="T46" fmla="*/ 13 w 26"/>
                      <a:gd name="T47" fmla="*/ 0 h 5"/>
                      <a:gd name="T48" fmla="*/ 13 w 26"/>
                      <a:gd name="T49" fmla="*/ 0 h 5"/>
                      <a:gd name="T50" fmla="*/ 13 w 26"/>
                      <a:gd name="T51" fmla="*/ 0 h 5"/>
                      <a:gd name="T52" fmla="*/ 14 w 26"/>
                      <a:gd name="T53" fmla="*/ 0 h 5"/>
                      <a:gd name="T54" fmla="*/ 16 w 26"/>
                      <a:gd name="T55" fmla="*/ 0 h 5"/>
                      <a:gd name="T56" fmla="*/ 18 w 26"/>
                      <a:gd name="T57" fmla="*/ 0 h 5"/>
                      <a:gd name="T58" fmla="*/ 19 w 26"/>
                      <a:gd name="T59" fmla="*/ 0 h 5"/>
                      <a:gd name="T60" fmla="*/ 21 w 26"/>
                      <a:gd name="T61" fmla="*/ 0 h 5"/>
                      <a:gd name="T62" fmla="*/ 23 w 26"/>
                      <a:gd name="T63" fmla="*/ 0 h 5"/>
                      <a:gd name="T64" fmla="*/ 25 w 26"/>
                      <a:gd name="T65" fmla="*/ 0 h 5"/>
                      <a:gd name="T66" fmla="*/ 26 w 26"/>
                      <a:gd name="T67" fmla="*/ 1 h 5"/>
                      <a:gd name="T68" fmla="*/ 26 w 26"/>
                      <a:gd name="T69" fmla="*/ 1 h 5"/>
                      <a:gd name="T70" fmla="*/ 26 w 26"/>
                      <a:gd name="T71" fmla="*/ 2 h 5"/>
                      <a:gd name="T72" fmla="*/ 26 w 26"/>
                      <a:gd name="T73" fmla="*/ 3 h 5"/>
                      <a:gd name="T74" fmla="*/ 26 w 26"/>
                      <a:gd name="T75" fmla="*/ 4 h 5"/>
                      <a:gd name="T76" fmla="*/ 25 w 26"/>
                      <a:gd name="T77" fmla="*/ 4 h 5"/>
                      <a:gd name="T78" fmla="*/ 24 w 26"/>
                      <a:gd name="T79" fmla="*/ 4 h 5"/>
                      <a:gd name="T80" fmla="*/ 22 w 26"/>
                      <a:gd name="T81" fmla="*/ 4 h 5"/>
                      <a:gd name="T82" fmla="*/ 21 w 26"/>
                      <a:gd name="T83" fmla="*/ 4 h 5"/>
                      <a:gd name="T84" fmla="*/ 19 w 26"/>
                      <a:gd name="T85" fmla="*/ 4 h 5"/>
                      <a:gd name="T86" fmla="*/ 17 w 26"/>
                      <a:gd name="T87" fmla="*/ 4 h 5"/>
                      <a:gd name="T88" fmla="*/ 16 w 26"/>
                      <a:gd name="T89" fmla="*/ 4 h 5"/>
                      <a:gd name="T90" fmla="*/ 15 w 26"/>
                      <a:gd name="T91" fmla="*/ 4 h 5"/>
                      <a:gd name="T92" fmla="*/ 15 w 26"/>
                      <a:gd name="T93" fmla="*/ 4 h 5"/>
                      <a:gd name="T94" fmla="*/ 14 w 26"/>
                      <a:gd name="T95" fmla="*/ 3 h 5"/>
                      <a:gd name="T96" fmla="*/ 13 w 26"/>
                      <a:gd name="T97" fmla="*/ 3 h 5"/>
                      <a:gd name="T98" fmla="*/ 12 w 26"/>
                      <a:gd name="T99" fmla="*/ 3 h 5"/>
                      <a:gd name="T100" fmla="*/ 11 w 26"/>
                      <a:gd name="T101" fmla="*/ 4 h 5"/>
                      <a:gd name="T102" fmla="*/ 10 w 26"/>
                      <a:gd name="T103" fmla="*/ 4 h 5"/>
                      <a:gd name="T104" fmla="*/ 8 w 26"/>
                      <a:gd name="T105" fmla="*/ 4 h 5"/>
                      <a:gd name="T106" fmla="*/ 7 w 26"/>
                      <a:gd name="T107" fmla="*/ 4 h 5"/>
                      <a:gd name="T108" fmla="*/ 6 w 26"/>
                      <a:gd name="T109" fmla="*/ 4 h 5"/>
                      <a:gd name="T110" fmla="*/ 5 w 26"/>
                      <a:gd name="T111" fmla="*/ 5 h 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
                      <a:gd name="T170" fmla="*/ 26 w 26"/>
                      <a:gd name="T171" fmla="*/ 5 h 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
                        <a:moveTo>
                          <a:pt x="5" y="5"/>
                        </a:moveTo>
                        <a:lnTo>
                          <a:pt x="5" y="5"/>
                        </a:lnTo>
                        <a:lnTo>
                          <a:pt x="4" y="5"/>
                        </a:lnTo>
                        <a:lnTo>
                          <a:pt x="3" y="5"/>
                        </a:lnTo>
                        <a:lnTo>
                          <a:pt x="2" y="5"/>
                        </a:lnTo>
                        <a:lnTo>
                          <a:pt x="1" y="5"/>
                        </a:lnTo>
                        <a:lnTo>
                          <a:pt x="0" y="4"/>
                        </a:lnTo>
                        <a:lnTo>
                          <a:pt x="0" y="2"/>
                        </a:lnTo>
                        <a:lnTo>
                          <a:pt x="0" y="1"/>
                        </a:lnTo>
                        <a:lnTo>
                          <a:pt x="0" y="0"/>
                        </a:lnTo>
                        <a:lnTo>
                          <a:pt x="1" y="0"/>
                        </a:lnTo>
                        <a:lnTo>
                          <a:pt x="2" y="0"/>
                        </a:lnTo>
                        <a:lnTo>
                          <a:pt x="4" y="0"/>
                        </a:lnTo>
                        <a:lnTo>
                          <a:pt x="6" y="0"/>
                        </a:lnTo>
                        <a:lnTo>
                          <a:pt x="7" y="0"/>
                        </a:lnTo>
                        <a:lnTo>
                          <a:pt x="9" y="0"/>
                        </a:lnTo>
                        <a:lnTo>
                          <a:pt x="10" y="0"/>
                        </a:lnTo>
                        <a:lnTo>
                          <a:pt x="11" y="0"/>
                        </a:lnTo>
                        <a:lnTo>
                          <a:pt x="13" y="0"/>
                        </a:lnTo>
                        <a:lnTo>
                          <a:pt x="14" y="0"/>
                        </a:lnTo>
                        <a:lnTo>
                          <a:pt x="16" y="0"/>
                        </a:lnTo>
                        <a:lnTo>
                          <a:pt x="18" y="0"/>
                        </a:lnTo>
                        <a:lnTo>
                          <a:pt x="19" y="0"/>
                        </a:lnTo>
                        <a:lnTo>
                          <a:pt x="21" y="0"/>
                        </a:lnTo>
                        <a:lnTo>
                          <a:pt x="23" y="0"/>
                        </a:lnTo>
                        <a:lnTo>
                          <a:pt x="25" y="0"/>
                        </a:lnTo>
                        <a:lnTo>
                          <a:pt x="26" y="1"/>
                        </a:lnTo>
                        <a:lnTo>
                          <a:pt x="26" y="2"/>
                        </a:lnTo>
                        <a:lnTo>
                          <a:pt x="26" y="3"/>
                        </a:lnTo>
                        <a:lnTo>
                          <a:pt x="26" y="4"/>
                        </a:lnTo>
                        <a:lnTo>
                          <a:pt x="25" y="4"/>
                        </a:lnTo>
                        <a:lnTo>
                          <a:pt x="24" y="4"/>
                        </a:lnTo>
                        <a:lnTo>
                          <a:pt x="22" y="4"/>
                        </a:lnTo>
                        <a:lnTo>
                          <a:pt x="21" y="4"/>
                        </a:lnTo>
                        <a:lnTo>
                          <a:pt x="19" y="4"/>
                        </a:lnTo>
                        <a:lnTo>
                          <a:pt x="17" y="4"/>
                        </a:lnTo>
                        <a:lnTo>
                          <a:pt x="16" y="4"/>
                        </a:lnTo>
                        <a:lnTo>
                          <a:pt x="15" y="4"/>
                        </a:lnTo>
                        <a:lnTo>
                          <a:pt x="14" y="3"/>
                        </a:lnTo>
                        <a:lnTo>
                          <a:pt x="13" y="3"/>
                        </a:lnTo>
                        <a:lnTo>
                          <a:pt x="12" y="3"/>
                        </a:lnTo>
                        <a:lnTo>
                          <a:pt x="11" y="4"/>
                        </a:lnTo>
                        <a:lnTo>
                          <a:pt x="10" y="4"/>
                        </a:lnTo>
                        <a:lnTo>
                          <a:pt x="8" y="4"/>
                        </a:lnTo>
                        <a:lnTo>
                          <a:pt x="7" y="4"/>
                        </a:lnTo>
                        <a:lnTo>
                          <a:pt x="6" y="4"/>
                        </a:lnTo>
                        <a:lnTo>
                          <a:pt x="5"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6" name="Freeform 80"/>
                  <p:cNvSpPr>
                    <a:spLocks/>
                  </p:cNvSpPr>
                  <p:nvPr/>
                </p:nvSpPr>
                <p:spPr bwMode="auto">
                  <a:xfrm>
                    <a:off x="262" y="1736"/>
                    <a:ext cx="30" cy="19"/>
                  </a:xfrm>
                  <a:custGeom>
                    <a:avLst/>
                    <a:gdLst>
                      <a:gd name="T0" fmla="*/ 0 w 30"/>
                      <a:gd name="T1" fmla="*/ 17 h 19"/>
                      <a:gd name="T2" fmla="*/ 6 w 30"/>
                      <a:gd name="T3" fmla="*/ 19 h 19"/>
                      <a:gd name="T4" fmla="*/ 12 w 30"/>
                      <a:gd name="T5" fmla="*/ 12 h 19"/>
                      <a:gd name="T6" fmla="*/ 19 w 30"/>
                      <a:gd name="T7" fmla="*/ 7 h 19"/>
                      <a:gd name="T8" fmla="*/ 28 w 30"/>
                      <a:gd name="T9" fmla="*/ 4 h 19"/>
                      <a:gd name="T10" fmla="*/ 30 w 30"/>
                      <a:gd name="T11" fmla="*/ 3 h 19"/>
                      <a:gd name="T12" fmla="*/ 30 w 30"/>
                      <a:gd name="T13" fmla="*/ 0 h 19"/>
                      <a:gd name="T14" fmla="*/ 24 w 30"/>
                      <a:gd name="T15" fmla="*/ 0 h 19"/>
                      <a:gd name="T16" fmla="*/ 0 w 30"/>
                      <a:gd name="T17" fmla="*/ 1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9"/>
                      <a:gd name="T29" fmla="*/ 30 w 30"/>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9">
                        <a:moveTo>
                          <a:pt x="0" y="17"/>
                        </a:moveTo>
                        <a:lnTo>
                          <a:pt x="6" y="19"/>
                        </a:lnTo>
                        <a:lnTo>
                          <a:pt x="12" y="12"/>
                        </a:lnTo>
                        <a:lnTo>
                          <a:pt x="19" y="7"/>
                        </a:lnTo>
                        <a:lnTo>
                          <a:pt x="28" y="4"/>
                        </a:lnTo>
                        <a:lnTo>
                          <a:pt x="30" y="3"/>
                        </a:lnTo>
                        <a:lnTo>
                          <a:pt x="30" y="0"/>
                        </a:lnTo>
                        <a:lnTo>
                          <a:pt x="24"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7" name="Freeform 81"/>
                  <p:cNvSpPr>
                    <a:spLocks/>
                  </p:cNvSpPr>
                  <p:nvPr/>
                </p:nvSpPr>
                <p:spPr bwMode="auto">
                  <a:xfrm>
                    <a:off x="223" y="1738"/>
                    <a:ext cx="72" cy="16"/>
                  </a:xfrm>
                  <a:custGeom>
                    <a:avLst/>
                    <a:gdLst>
                      <a:gd name="T0" fmla="*/ 40 w 72"/>
                      <a:gd name="T1" fmla="*/ 15 h 16"/>
                      <a:gd name="T2" fmla="*/ 34 w 72"/>
                      <a:gd name="T3" fmla="*/ 15 h 16"/>
                      <a:gd name="T4" fmla="*/ 27 w 72"/>
                      <a:gd name="T5" fmla="*/ 15 h 16"/>
                      <a:gd name="T6" fmla="*/ 22 w 72"/>
                      <a:gd name="T7" fmla="*/ 15 h 16"/>
                      <a:gd name="T8" fmla="*/ 17 w 72"/>
                      <a:gd name="T9" fmla="*/ 14 h 16"/>
                      <a:gd name="T10" fmla="*/ 13 w 72"/>
                      <a:gd name="T11" fmla="*/ 11 h 16"/>
                      <a:gd name="T12" fmla="*/ 11 w 72"/>
                      <a:gd name="T13" fmla="*/ 7 h 16"/>
                      <a:gd name="T14" fmla="*/ 7 w 72"/>
                      <a:gd name="T15" fmla="*/ 4 h 16"/>
                      <a:gd name="T16" fmla="*/ 5 w 72"/>
                      <a:gd name="T17" fmla="*/ 3 h 16"/>
                      <a:gd name="T18" fmla="*/ 5 w 72"/>
                      <a:gd name="T19" fmla="*/ 4 h 16"/>
                      <a:gd name="T20" fmla="*/ 4 w 72"/>
                      <a:gd name="T21" fmla="*/ 4 h 16"/>
                      <a:gd name="T22" fmla="*/ 4 w 72"/>
                      <a:gd name="T23" fmla="*/ 4 h 16"/>
                      <a:gd name="T24" fmla="*/ 5 w 72"/>
                      <a:gd name="T25" fmla="*/ 5 h 16"/>
                      <a:gd name="T26" fmla="*/ 5 w 72"/>
                      <a:gd name="T27" fmla="*/ 6 h 16"/>
                      <a:gd name="T28" fmla="*/ 5 w 72"/>
                      <a:gd name="T29" fmla="*/ 7 h 16"/>
                      <a:gd name="T30" fmla="*/ 5 w 72"/>
                      <a:gd name="T31" fmla="*/ 7 h 16"/>
                      <a:gd name="T32" fmla="*/ 4 w 72"/>
                      <a:gd name="T33" fmla="*/ 7 h 16"/>
                      <a:gd name="T34" fmla="*/ 4 w 72"/>
                      <a:gd name="T35" fmla="*/ 7 h 16"/>
                      <a:gd name="T36" fmla="*/ 4 w 72"/>
                      <a:gd name="T37" fmla="*/ 7 h 16"/>
                      <a:gd name="T38" fmla="*/ 3 w 72"/>
                      <a:gd name="T39" fmla="*/ 5 h 16"/>
                      <a:gd name="T40" fmla="*/ 2 w 72"/>
                      <a:gd name="T41" fmla="*/ 2 h 16"/>
                      <a:gd name="T42" fmla="*/ 0 w 72"/>
                      <a:gd name="T43" fmla="*/ 0 h 16"/>
                      <a:gd name="T44" fmla="*/ 2 w 72"/>
                      <a:gd name="T45" fmla="*/ 0 h 16"/>
                      <a:gd name="T46" fmla="*/ 4 w 72"/>
                      <a:gd name="T47" fmla="*/ 0 h 16"/>
                      <a:gd name="T48" fmla="*/ 5 w 72"/>
                      <a:gd name="T49" fmla="*/ 0 h 16"/>
                      <a:gd name="T50" fmla="*/ 6 w 72"/>
                      <a:gd name="T51" fmla="*/ 0 h 16"/>
                      <a:gd name="T52" fmla="*/ 6 w 72"/>
                      <a:gd name="T53" fmla="*/ 0 h 16"/>
                      <a:gd name="T54" fmla="*/ 8 w 72"/>
                      <a:gd name="T55" fmla="*/ 0 h 16"/>
                      <a:gd name="T56" fmla="*/ 9 w 72"/>
                      <a:gd name="T57" fmla="*/ 0 h 16"/>
                      <a:gd name="T58" fmla="*/ 11 w 72"/>
                      <a:gd name="T59" fmla="*/ 0 h 16"/>
                      <a:gd name="T60" fmla="*/ 11 w 72"/>
                      <a:gd name="T61" fmla="*/ 0 h 16"/>
                      <a:gd name="T62" fmla="*/ 18 w 72"/>
                      <a:gd name="T63" fmla="*/ 0 h 16"/>
                      <a:gd name="T64" fmla="*/ 26 w 72"/>
                      <a:gd name="T65" fmla="*/ 0 h 16"/>
                      <a:gd name="T66" fmla="*/ 34 w 72"/>
                      <a:gd name="T67" fmla="*/ 0 h 16"/>
                      <a:gd name="T68" fmla="*/ 42 w 72"/>
                      <a:gd name="T69" fmla="*/ 0 h 16"/>
                      <a:gd name="T70" fmla="*/ 50 w 72"/>
                      <a:gd name="T71" fmla="*/ 0 h 16"/>
                      <a:gd name="T72" fmla="*/ 58 w 72"/>
                      <a:gd name="T73" fmla="*/ 0 h 16"/>
                      <a:gd name="T74" fmla="*/ 65 w 72"/>
                      <a:gd name="T75" fmla="*/ 0 h 16"/>
                      <a:gd name="T76" fmla="*/ 72 w 72"/>
                      <a:gd name="T77" fmla="*/ 0 h 16"/>
                      <a:gd name="T78" fmla="*/ 71 w 72"/>
                      <a:gd name="T79" fmla="*/ 0 h 16"/>
                      <a:gd name="T80" fmla="*/ 70 w 72"/>
                      <a:gd name="T81" fmla="*/ 0 h 16"/>
                      <a:gd name="T82" fmla="*/ 69 w 72"/>
                      <a:gd name="T83" fmla="*/ 1 h 16"/>
                      <a:gd name="T84" fmla="*/ 67 w 72"/>
                      <a:gd name="T85" fmla="*/ 1 h 16"/>
                      <a:gd name="T86" fmla="*/ 67 w 72"/>
                      <a:gd name="T87" fmla="*/ 1 h 16"/>
                      <a:gd name="T88" fmla="*/ 66 w 72"/>
                      <a:gd name="T89" fmla="*/ 2 h 16"/>
                      <a:gd name="T90" fmla="*/ 65 w 72"/>
                      <a:gd name="T91" fmla="*/ 3 h 16"/>
                      <a:gd name="T92" fmla="*/ 63 w 72"/>
                      <a:gd name="T93" fmla="*/ 3 h 16"/>
                      <a:gd name="T94" fmla="*/ 57 w 72"/>
                      <a:gd name="T95" fmla="*/ 5 h 16"/>
                      <a:gd name="T96" fmla="*/ 52 w 72"/>
                      <a:gd name="T97" fmla="*/ 9 h 16"/>
                      <a:gd name="T98" fmla="*/ 48 w 72"/>
                      <a:gd name="T99" fmla="*/ 12 h 16"/>
                      <a:gd name="T100" fmla="*/ 47 w 72"/>
                      <a:gd name="T101" fmla="*/ 13 h 16"/>
                      <a:gd name="T102" fmla="*/ 46 w 72"/>
                      <a:gd name="T103" fmla="*/ 15 h 16"/>
                      <a:gd name="T104" fmla="*/ 44 w 72"/>
                      <a:gd name="T105" fmla="*/ 16 h 16"/>
                      <a:gd name="T106" fmla="*/ 41 w 72"/>
                      <a:gd name="T107" fmla="*/ 15 h 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
                      <a:gd name="T163" fmla="*/ 0 h 16"/>
                      <a:gd name="T164" fmla="*/ 72 w 72"/>
                      <a:gd name="T165" fmla="*/ 16 h 1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 h="16">
                        <a:moveTo>
                          <a:pt x="41" y="15"/>
                        </a:moveTo>
                        <a:lnTo>
                          <a:pt x="40" y="15"/>
                        </a:lnTo>
                        <a:lnTo>
                          <a:pt x="37" y="15"/>
                        </a:lnTo>
                        <a:lnTo>
                          <a:pt x="34" y="15"/>
                        </a:lnTo>
                        <a:lnTo>
                          <a:pt x="31" y="15"/>
                        </a:lnTo>
                        <a:lnTo>
                          <a:pt x="27" y="15"/>
                        </a:lnTo>
                        <a:lnTo>
                          <a:pt x="24" y="15"/>
                        </a:lnTo>
                        <a:lnTo>
                          <a:pt x="22" y="15"/>
                        </a:lnTo>
                        <a:lnTo>
                          <a:pt x="21" y="15"/>
                        </a:lnTo>
                        <a:lnTo>
                          <a:pt x="17" y="14"/>
                        </a:lnTo>
                        <a:lnTo>
                          <a:pt x="15" y="13"/>
                        </a:lnTo>
                        <a:lnTo>
                          <a:pt x="13" y="11"/>
                        </a:lnTo>
                        <a:lnTo>
                          <a:pt x="12" y="9"/>
                        </a:lnTo>
                        <a:lnTo>
                          <a:pt x="11" y="7"/>
                        </a:lnTo>
                        <a:lnTo>
                          <a:pt x="9" y="5"/>
                        </a:lnTo>
                        <a:lnTo>
                          <a:pt x="7" y="4"/>
                        </a:lnTo>
                        <a:lnTo>
                          <a:pt x="5" y="3"/>
                        </a:lnTo>
                        <a:lnTo>
                          <a:pt x="5" y="4"/>
                        </a:lnTo>
                        <a:lnTo>
                          <a:pt x="4" y="4"/>
                        </a:lnTo>
                        <a:lnTo>
                          <a:pt x="4" y="5"/>
                        </a:lnTo>
                        <a:lnTo>
                          <a:pt x="5" y="5"/>
                        </a:lnTo>
                        <a:lnTo>
                          <a:pt x="5" y="6"/>
                        </a:lnTo>
                        <a:lnTo>
                          <a:pt x="5" y="7"/>
                        </a:lnTo>
                        <a:lnTo>
                          <a:pt x="4" y="7"/>
                        </a:lnTo>
                        <a:lnTo>
                          <a:pt x="3" y="5"/>
                        </a:lnTo>
                        <a:lnTo>
                          <a:pt x="2" y="4"/>
                        </a:lnTo>
                        <a:lnTo>
                          <a:pt x="2" y="2"/>
                        </a:lnTo>
                        <a:lnTo>
                          <a:pt x="0" y="1"/>
                        </a:lnTo>
                        <a:lnTo>
                          <a:pt x="0" y="0"/>
                        </a:lnTo>
                        <a:lnTo>
                          <a:pt x="1" y="0"/>
                        </a:lnTo>
                        <a:lnTo>
                          <a:pt x="2" y="0"/>
                        </a:lnTo>
                        <a:lnTo>
                          <a:pt x="3" y="0"/>
                        </a:lnTo>
                        <a:lnTo>
                          <a:pt x="4" y="0"/>
                        </a:lnTo>
                        <a:lnTo>
                          <a:pt x="5" y="0"/>
                        </a:lnTo>
                        <a:lnTo>
                          <a:pt x="6" y="0"/>
                        </a:lnTo>
                        <a:lnTo>
                          <a:pt x="7" y="0"/>
                        </a:lnTo>
                        <a:lnTo>
                          <a:pt x="8" y="0"/>
                        </a:lnTo>
                        <a:lnTo>
                          <a:pt x="9" y="0"/>
                        </a:lnTo>
                        <a:lnTo>
                          <a:pt x="10" y="0"/>
                        </a:lnTo>
                        <a:lnTo>
                          <a:pt x="11" y="0"/>
                        </a:lnTo>
                        <a:lnTo>
                          <a:pt x="15" y="0"/>
                        </a:lnTo>
                        <a:lnTo>
                          <a:pt x="18" y="0"/>
                        </a:lnTo>
                        <a:lnTo>
                          <a:pt x="22" y="0"/>
                        </a:lnTo>
                        <a:lnTo>
                          <a:pt x="26" y="0"/>
                        </a:lnTo>
                        <a:lnTo>
                          <a:pt x="30" y="0"/>
                        </a:lnTo>
                        <a:lnTo>
                          <a:pt x="34" y="0"/>
                        </a:lnTo>
                        <a:lnTo>
                          <a:pt x="38" y="0"/>
                        </a:lnTo>
                        <a:lnTo>
                          <a:pt x="42" y="0"/>
                        </a:lnTo>
                        <a:lnTo>
                          <a:pt x="46" y="0"/>
                        </a:lnTo>
                        <a:lnTo>
                          <a:pt x="50" y="0"/>
                        </a:lnTo>
                        <a:lnTo>
                          <a:pt x="54" y="0"/>
                        </a:lnTo>
                        <a:lnTo>
                          <a:pt x="58" y="0"/>
                        </a:lnTo>
                        <a:lnTo>
                          <a:pt x="61" y="0"/>
                        </a:lnTo>
                        <a:lnTo>
                          <a:pt x="65" y="0"/>
                        </a:lnTo>
                        <a:lnTo>
                          <a:pt x="69" y="0"/>
                        </a:lnTo>
                        <a:lnTo>
                          <a:pt x="72" y="0"/>
                        </a:lnTo>
                        <a:lnTo>
                          <a:pt x="71" y="0"/>
                        </a:lnTo>
                        <a:lnTo>
                          <a:pt x="70" y="0"/>
                        </a:lnTo>
                        <a:lnTo>
                          <a:pt x="69" y="1"/>
                        </a:lnTo>
                        <a:lnTo>
                          <a:pt x="68" y="1"/>
                        </a:lnTo>
                        <a:lnTo>
                          <a:pt x="67" y="1"/>
                        </a:lnTo>
                        <a:lnTo>
                          <a:pt x="66" y="2"/>
                        </a:lnTo>
                        <a:lnTo>
                          <a:pt x="65" y="2"/>
                        </a:lnTo>
                        <a:lnTo>
                          <a:pt x="65" y="3"/>
                        </a:lnTo>
                        <a:lnTo>
                          <a:pt x="64" y="3"/>
                        </a:lnTo>
                        <a:lnTo>
                          <a:pt x="63" y="3"/>
                        </a:lnTo>
                        <a:lnTo>
                          <a:pt x="60" y="4"/>
                        </a:lnTo>
                        <a:lnTo>
                          <a:pt x="57" y="5"/>
                        </a:lnTo>
                        <a:lnTo>
                          <a:pt x="54" y="7"/>
                        </a:lnTo>
                        <a:lnTo>
                          <a:pt x="52" y="9"/>
                        </a:lnTo>
                        <a:lnTo>
                          <a:pt x="50" y="10"/>
                        </a:lnTo>
                        <a:lnTo>
                          <a:pt x="48" y="12"/>
                        </a:lnTo>
                        <a:lnTo>
                          <a:pt x="47" y="13"/>
                        </a:lnTo>
                        <a:lnTo>
                          <a:pt x="46" y="14"/>
                        </a:lnTo>
                        <a:lnTo>
                          <a:pt x="46" y="15"/>
                        </a:lnTo>
                        <a:lnTo>
                          <a:pt x="45" y="15"/>
                        </a:lnTo>
                        <a:lnTo>
                          <a:pt x="44" y="16"/>
                        </a:lnTo>
                        <a:lnTo>
                          <a:pt x="42" y="15"/>
                        </a:lnTo>
                        <a:lnTo>
                          <a:pt x="41" y="1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8" name="Freeform 82"/>
                  <p:cNvSpPr>
                    <a:spLocks/>
                  </p:cNvSpPr>
                  <p:nvPr/>
                </p:nvSpPr>
                <p:spPr bwMode="auto">
                  <a:xfrm>
                    <a:off x="336" y="1736"/>
                    <a:ext cx="8" cy="19"/>
                  </a:xfrm>
                  <a:custGeom>
                    <a:avLst/>
                    <a:gdLst>
                      <a:gd name="T0" fmla="*/ 0 w 8"/>
                      <a:gd name="T1" fmla="*/ 0 h 19"/>
                      <a:gd name="T2" fmla="*/ 8 w 8"/>
                      <a:gd name="T3" fmla="*/ 0 h 19"/>
                      <a:gd name="T4" fmla="*/ 6 w 8"/>
                      <a:gd name="T5" fmla="*/ 17 h 19"/>
                      <a:gd name="T6" fmla="*/ 5 w 8"/>
                      <a:gd name="T7" fmla="*/ 18 h 19"/>
                      <a:gd name="T8" fmla="*/ 0 w 8"/>
                      <a:gd name="T9" fmla="*/ 19 h 19"/>
                      <a:gd name="T10" fmla="*/ 0 w 8"/>
                      <a:gd name="T11" fmla="*/ 0 h 19"/>
                      <a:gd name="T12" fmla="*/ 0 60000 65536"/>
                      <a:gd name="T13" fmla="*/ 0 60000 65536"/>
                      <a:gd name="T14" fmla="*/ 0 60000 65536"/>
                      <a:gd name="T15" fmla="*/ 0 60000 65536"/>
                      <a:gd name="T16" fmla="*/ 0 60000 65536"/>
                      <a:gd name="T17" fmla="*/ 0 60000 65536"/>
                      <a:gd name="T18" fmla="*/ 0 w 8"/>
                      <a:gd name="T19" fmla="*/ 0 h 19"/>
                      <a:gd name="T20" fmla="*/ 8 w 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8" h="19">
                        <a:moveTo>
                          <a:pt x="0" y="0"/>
                        </a:moveTo>
                        <a:lnTo>
                          <a:pt x="8" y="0"/>
                        </a:lnTo>
                        <a:lnTo>
                          <a:pt x="6" y="17"/>
                        </a:lnTo>
                        <a:lnTo>
                          <a:pt x="5" y="18"/>
                        </a:lnTo>
                        <a:lnTo>
                          <a:pt x="0"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49" name="Freeform 83"/>
                  <p:cNvSpPr>
                    <a:spLocks/>
                  </p:cNvSpPr>
                  <p:nvPr/>
                </p:nvSpPr>
                <p:spPr bwMode="auto">
                  <a:xfrm>
                    <a:off x="306" y="1737"/>
                    <a:ext cx="38" cy="16"/>
                  </a:xfrm>
                  <a:custGeom>
                    <a:avLst/>
                    <a:gdLst>
                      <a:gd name="T0" fmla="*/ 23 w 38"/>
                      <a:gd name="T1" fmla="*/ 16 h 16"/>
                      <a:gd name="T2" fmla="*/ 22 w 38"/>
                      <a:gd name="T3" fmla="*/ 16 h 16"/>
                      <a:gd name="T4" fmla="*/ 21 w 38"/>
                      <a:gd name="T5" fmla="*/ 16 h 16"/>
                      <a:gd name="T6" fmla="*/ 20 w 38"/>
                      <a:gd name="T7" fmla="*/ 16 h 16"/>
                      <a:gd name="T8" fmla="*/ 18 w 38"/>
                      <a:gd name="T9" fmla="*/ 16 h 16"/>
                      <a:gd name="T10" fmla="*/ 17 w 38"/>
                      <a:gd name="T11" fmla="*/ 16 h 16"/>
                      <a:gd name="T12" fmla="*/ 15 w 38"/>
                      <a:gd name="T13" fmla="*/ 16 h 16"/>
                      <a:gd name="T14" fmla="*/ 13 w 38"/>
                      <a:gd name="T15" fmla="*/ 16 h 16"/>
                      <a:gd name="T16" fmla="*/ 11 w 38"/>
                      <a:gd name="T17" fmla="*/ 15 h 16"/>
                      <a:gd name="T18" fmla="*/ 9 w 38"/>
                      <a:gd name="T19" fmla="*/ 15 h 16"/>
                      <a:gd name="T20" fmla="*/ 7 w 38"/>
                      <a:gd name="T21" fmla="*/ 15 h 16"/>
                      <a:gd name="T22" fmla="*/ 5 w 38"/>
                      <a:gd name="T23" fmla="*/ 15 h 16"/>
                      <a:gd name="T24" fmla="*/ 4 w 38"/>
                      <a:gd name="T25" fmla="*/ 15 h 16"/>
                      <a:gd name="T26" fmla="*/ 2 w 38"/>
                      <a:gd name="T27" fmla="*/ 14 h 16"/>
                      <a:gd name="T28" fmla="*/ 1 w 38"/>
                      <a:gd name="T29" fmla="*/ 14 h 16"/>
                      <a:gd name="T30" fmla="*/ 0 w 38"/>
                      <a:gd name="T31" fmla="*/ 13 h 16"/>
                      <a:gd name="T32" fmla="*/ 0 w 38"/>
                      <a:gd name="T33" fmla="*/ 13 h 16"/>
                      <a:gd name="T34" fmla="*/ 1 w 38"/>
                      <a:gd name="T35" fmla="*/ 12 h 16"/>
                      <a:gd name="T36" fmla="*/ 2 w 38"/>
                      <a:gd name="T37" fmla="*/ 11 h 16"/>
                      <a:gd name="T38" fmla="*/ 3 w 38"/>
                      <a:gd name="T39" fmla="*/ 10 h 16"/>
                      <a:gd name="T40" fmla="*/ 3 w 38"/>
                      <a:gd name="T41" fmla="*/ 9 h 16"/>
                      <a:gd name="T42" fmla="*/ 3 w 38"/>
                      <a:gd name="T43" fmla="*/ 9 h 16"/>
                      <a:gd name="T44" fmla="*/ 3 w 38"/>
                      <a:gd name="T45" fmla="*/ 9 h 16"/>
                      <a:gd name="T46" fmla="*/ 4 w 38"/>
                      <a:gd name="T47" fmla="*/ 8 h 16"/>
                      <a:gd name="T48" fmla="*/ 5 w 38"/>
                      <a:gd name="T49" fmla="*/ 7 h 16"/>
                      <a:gd name="T50" fmla="*/ 5 w 38"/>
                      <a:gd name="T51" fmla="*/ 7 h 16"/>
                      <a:gd name="T52" fmla="*/ 5 w 38"/>
                      <a:gd name="T53" fmla="*/ 6 h 16"/>
                      <a:gd name="T54" fmla="*/ 4 w 38"/>
                      <a:gd name="T55" fmla="*/ 6 h 16"/>
                      <a:gd name="T56" fmla="*/ 4 w 38"/>
                      <a:gd name="T57" fmla="*/ 6 h 16"/>
                      <a:gd name="T58" fmla="*/ 3 w 38"/>
                      <a:gd name="T59" fmla="*/ 6 h 16"/>
                      <a:gd name="T60" fmla="*/ 3 w 38"/>
                      <a:gd name="T61" fmla="*/ 6 h 16"/>
                      <a:gd name="T62" fmla="*/ 2 w 38"/>
                      <a:gd name="T63" fmla="*/ 6 h 16"/>
                      <a:gd name="T64" fmla="*/ 3 w 38"/>
                      <a:gd name="T65" fmla="*/ 3 h 16"/>
                      <a:gd name="T66" fmla="*/ 3 w 38"/>
                      <a:gd name="T67" fmla="*/ 1 h 16"/>
                      <a:gd name="T68" fmla="*/ 5 w 38"/>
                      <a:gd name="T69" fmla="*/ 1 h 16"/>
                      <a:gd name="T70" fmla="*/ 7 w 38"/>
                      <a:gd name="T71" fmla="*/ 1 h 16"/>
                      <a:gd name="T72" fmla="*/ 10 w 38"/>
                      <a:gd name="T73" fmla="*/ 1 h 16"/>
                      <a:gd name="T74" fmla="*/ 12 w 38"/>
                      <a:gd name="T75" fmla="*/ 1 h 16"/>
                      <a:gd name="T76" fmla="*/ 14 w 38"/>
                      <a:gd name="T77" fmla="*/ 1 h 16"/>
                      <a:gd name="T78" fmla="*/ 16 w 38"/>
                      <a:gd name="T79" fmla="*/ 1 h 16"/>
                      <a:gd name="T80" fmla="*/ 18 w 38"/>
                      <a:gd name="T81" fmla="*/ 0 h 16"/>
                      <a:gd name="T82" fmla="*/ 21 w 38"/>
                      <a:gd name="T83" fmla="*/ 0 h 16"/>
                      <a:gd name="T84" fmla="*/ 23 w 38"/>
                      <a:gd name="T85" fmla="*/ 0 h 16"/>
                      <a:gd name="T86" fmla="*/ 25 w 38"/>
                      <a:gd name="T87" fmla="*/ 0 h 16"/>
                      <a:gd name="T88" fmla="*/ 28 w 38"/>
                      <a:gd name="T89" fmla="*/ 0 h 16"/>
                      <a:gd name="T90" fmla="*/ 30 w 38"/>
                      <a:gd name="T91" fmla="*/ 0 h 16"/>
                      <a:gd name="T92" fmla="*/ 32 w 38"/>
                      <a:gd name="T93" fmla="*/ 0 h 16"/>
                      <a:gd name="T94" fmla="*/ 34 w 38"/>
                      <a:gd name="T95" fmla="*/ 0 h 16"/>
                      <a:gd name="T96" fmla="*/ 36 w 38"/>
                      <a:gd name="T97" fmla="*/ 0 h 16"/>
                      <a:gd name="T98" fmla="*/ 38 w 38"/>
                      <a:gd name="T99" fmla="*/ 0 h 16"/>
                      <a:gd name="T100" fmla="*/ 37 w 38"/>
                      <a:gd name="T101" fmla="*/ 3 h 16"/>
                      <a:gd name="T102" fmla="*/ 37 w 38"/>
                      <a:gd name="T103" fmla="*/ 8 h 16"/>
                      <a:gd name="T104" fmla="*/ 36 w 38"/>
                      <a:gd name="T105" fmla="*/ 12 h 16"/>
                      <a:gd name="T106" fmla="*/ 36 w 38"/>
                      <a:gd name="T107" fmla="*/ 15 h 16"/>
                      <a:gd name="T108" fmla="*/ 34 w 38"/>
                      <a:gd name="T109" fmla="*/ 15 h 16"/>
                      <a:gd name="T110" fmla="*/ 33 w 38"/>
                      <a:gd name="T111" fmla="*/ 15 h 16"/>
                      <a:gd name="T112" fmla="*/ 31 w 38"/>
                      <a:gd name="T113" fmla="*/ 16 h 16"/>
                      <a:gd name="T114" fmla="*/ 30 w 38"/>
                      <a:gd name="T115" fmla="*/ 16 h 16"/>
                      <a:gd name="T116" fmla="*/ 28 w 38"/>
                      <a:gd name="T117" fmla="*/ 16 h 16"/>
                      <a:gd name="T118" fmla="*/ 26 w 38"/>
                      <a:gd name="T119" fmla="*/ 16 h 16"/>
                      <a:gd name="T120" fmla="*/ 25 w 38"/>
                      <a:gd name="T121" fmla="*/ 16 h 16"/>
                      <a:gd name="T122" fmla="*/ 23 w 38"/>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16"/>
                      <a:gd name="T188" fmla="*/ 38 w 38"/>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16">
                        <a:moveTo>
                          <a:pt x="23" y="16"/>
                        </a:moveTo>
                        <a:lnTo>
                          <a:pt x="22" y="16"/>
                        </a:lnTo>
                        <a:lnTo>
                          <a:pt x="21" y="16"/>
                        </a:lnTo>
                        <a:lnTo>
                          <a:pt x="20" y="16"/>
                        </a:lnTo>
                        <a:lnTo>
                          <a:pt x="18" y="16"/>
                        </a:lnTo>
                        <a:lnTo>
                          <a:pt x="17" y="16"/>
                        </a:lnTo>
                        <a:lnTo>
                          <a:pt x="15" y="16"/>
                        </a:lnTo>
                        <a:lnTo>
                          <a:pt x="13" y="16"/>
                        </a:lnTo>
                        <a:lnTo>
                          <a:pt x="11" y="15"/>
                        </a:lnTo>
                        <a:lnTo>
                          <a:pt x="9" y="15"/>
                        </a:lnTo>
                        <a:lnTo>
                          <a:pt x="7" y="15"/>
                        </a:lnTo>
                        <a:lnTo>
                          <a:pt x="5" y="15"/>
                        </a:lnTo>
                        <a:lnTo>
                          <a:pt x="4" y="15"/>
                        </a:lnTo>
                        <a:lnTo>
                          <a:pt x="2" y="14"/>
                        </a:lnTo>
                        <a:lnTo>
                          <a:pt x="1" y="14"/>
                        </a:lnTo>
                        <a:lnTo>
                          <a:pt x="0" y="13"/>
                        </a:lnTo>
                        <a:lnTo>
                          <a:pt x="1" y="12"/>
                        </a:lnTo>
                        <a:lnTo>
                          <a:pt x="2" y="11"/>
                        </a:lnTo>
                        <a:lnTo>
                          <a:pt x="3" y="10"/>
                        </a:lnTo>
                        <a:lnTo>
                          <a:pt x="3" y="9"/>
                        </a:lnTo>
                        <a:lnTo>
                          <a:pt x="4" y="8"/>
                        </a:lnTo>
                        <a:lnTo>
                          <a:pt x="5" y="7"/>
                        </a:lnTo>
                        <a:lnTo>
                          <a:pt x="5" y="6"/>
                        </a:lnTo>
                        <a:lnTo>
                          <a:pt x="4" y="6"/>
                        </a:lnTo>
                        <a:lnTo>
                          <a:pt x="3" y="6"/>
                        </a:lnTo>
                        <a:lnTo>
                          <a:pt x="2" y="6"/>
                        </a:lnTo>
                        <a:lnTo>
                          <a:pt x="3" y="3"/>
                        </a:lnTo>
                        <a:lnTo>
                          <a:pt x="3" y="1"/>
                        </a:lnTo>
                        <a:lnTo>
                          <a:pt x="5" y="1"/>
                        </a:lnTo>
                        <a:lnTo>
                          <a:pt x="7" y="1"/>
                        </a:lnTo>
                        <a:lnTo>
                          <a:pt x="10" y="1"/>
                        </a:lnTo>
                        <a:lnTo>
                          <a:pt x="12" y="1"/>
                        </a:lnTo>
                        <a:lnTo>
                          <a:pt x="14" y="1"/>
                        </a:lnTo>
                        <a:lnTo>
                          <a:pt x="16" y="1"/>
                        </a:lnTo>
                        <a:lnTo>
                          <a:pt x="18" y="0"/>
                        </a:lnTo>
                        <a:lnTo>
                          <a:pt x="21" y="0"/>
                        </a:lnTo>
                        <a:lnTo>
                          <a:pt x="23" y="0"/>
                        </a:lnTo>
                        <a:lnTo>
                          <a:pt x="25" y="0"/>
                        </a:lnTo>
                        <a:lnTo>
                          <a:pt x="28" y="0"/>
                        </a:lnTo>
                        <a:lnTo>
                          <a:pt x="30" y="0"/>
                        </a:lnTo>
                        <a:lnTo>
                          <a:pt x="32" y="0"/>
                        </a:lnTo>
                        <a:lnTo>
                          <a:pt x="34" y="0"/>
                        </a:lnTo>
                        <a:lnTo>
                          <a:pt x="36" y="0"/>
                        </a:lnTo>
                        <a:lnTo>
                          <a:pt x="38" y="0"/>
                        </a:lnTo>
                        <a:lnTo>
                          <a:pt x="37" y="3"/>
                        </a:lnTo>
                        <a:lnTo>
                          <a:pt x="37" y="8"/>
                        </a:lnTo>
                        <a:lnTo>
                          <a:pt x="36" y="12"/>
                        </a:lnTo>
                        <a:lnTo>
                          <a:pt x="36" y="15"/>
                        </a:lnTo>
                        <a:lnTo>
                          <a:pt x="34" y="15"/>
                        </a:lnTo>
                        <a:lnTo>
                          <a:pt x="33" y="15"/>
                        </a:lnTo>
                        <a:lnTo>
                          <a:pt x="31" y="16"/>
                        </a:lnTo>
                        <a:lnTo>
                          <a:pt x="30" y="16"/>
                        </a:lnTo>
                        <a:lnTo>
                          <a:pt x="28" y="16"/>
                        </a:lnTo>
                        <a:lnTo>
                          <a:pt x="26" y="16"/>
                        </a:lnTo>
                        <a:lnTo>
                          <a:pt x="25" y="16"/>
                        </a:lnTo>
                        <a:lnTo>
                          <a:pt x="23" y="1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50" name="Freeform 84"/>
                  <p:cNvSpPr>
                    <a:spLocks/>
                  </p:cNvSpPr>
                  <p:nvPr/>
                </p:nvSpPr>
                <p:spPr bwMode="auto">
                  <a:xfrm>
                    <a:off x="342" y="1737"/>
                    <a:ext cx="54" cy="16"/>
                  </a:xfrm>
                  <a:custGeom>
                    <a:avLst/>
                    <a:gdLst>
                      <a:gd name="T0" fmla="*/ 1 w 54"/>
                      <a:gd name="T1" fmla="*/ 15 h 16"/>
                      <a:gd name="T2" fmla="*/ 0 w 54"/>
                      <a:gd name="T3" fmla="*/ 12 h 16"/>
                      <a:gd name="T4" fmla="*/ 1 w 54"/>
                      <a:gd name="T5" fmla="*/ 3 h 16"/>
                      <a:gd name="T6" fmla="*/ 4 w 54"/>
                      <a:gd name="T7" fmla="*/ 0 h 16"/>
                      <a:gd name="T8" fmla="*/ 9 w 54"/>
                      <a:gd name="T9" fmla="*/ 1 h 16"/>
                      <a:gd name="T10" fmla="*/ 13 w 54"/>
                      <a:gd name="T11" fmla="*/ 1 h 16"/>
                      <a:gd name="T12" fmla="*/ 18 w 54"/>
                      <a:gd name="T13" fmla="*/ 1 h 16"/>
                      <a:gd name="T14" fmla="*/ 21 w 54"/>
                      <a:gd name="T15" fmla="*/ 1 h 16"/>
                      <a:gd name="T16" fmla="*/ 24 w 54"/>
                      <a:gd name="T17" fmla="*/ 0 h 16"/>
                      <a:gd name="T18" fmla="*/ 28 w 54"/>
                      <a:gd name="T19" fmla="*/ 0 h 16"/>
                      <a:gd name="T20" fmla="*/ 34 w 54"/>
                      <a:gd name="T21" fmla="*/ 0 h 16"/>
                      <a:gd name="T22" fmla="*/ 39 w 54"/>
                      <a:gd name="T23" fmla="*/ 0 h 16"/>
                      <a:gd name="T24" fmla="*/ 45 w 54"/>
                      <a:gd name="T25" fmla="*/ 0 h 16"/>
                      <a:gd name="T26" fmla="*/ 49 w 54"/>
                      <a:gd name="T27" fmla="*/ 0 h 16"/>
                      <a:gd name="T28" fmla="*/ 53 w 54"/>
                      <a:gd name="T29" fmla="*/ 0 h 16"/>
                      <a:gd name="T30" fmla="*/ 54 w 54"/>
                      <a:gd name="T31" fmla="*/ 4 h 16"/>
                      <a:gd name="T32" fmla="*/ 54 w 54"/>
                      <a:gd name="T33" fmla="*/ 11 h 16"/>
                      <a:gd name="T34" fmla="*/ 52 w 54"/>
                      <a:gd name="T35" fmla="*/ 15 h 16"/>
                      <a:gd name="T36" fmla="*/ 51 w 54"/>
                      <a:gd name="T37" fmla="*/ 15 h 16"/>
                      <a:gd name="T38" fmla="*/ 47 w 54"/>
                      <a:gd name="T39" fmla="*/ 15 h 16"/>
                      <a:gd name="T40" fmla="*/ 41 w 54"/>
                      <a:gd name="T41" fmla="*/ 15 h 16"/>
                      <a:gd name="T42" fmla="*/ 35 w 54"/>
                      <a:gd name="T43" fmla="*/ 15 h 16"/>
                      <a:gd name="T44" fmla="*/ 31 w 54"/>
                      <a:gd name="T45" fmla="*/ 15 h 16"/>
                      <a:gd name="T46" fmla="*/ 30 w 54"/>
                      <a:gd name="T47" fmla="*/ 15 h 16"/>
                      <a:gd name="T48" fmla="*/ 29 w 54"/>
                      <a:gd name="T49" fmla="*/ 15 h 16"/>
                      <a:gd name="T50" fmla="*/ 29 w 54"/>
                      <a:gd name="T51" fmla="*/ 15 h 16"/>
                      <a:gd name="T52" fmla="*/ 28 w 54"/>
                      <a:gd name="T53" fmla="*/ 15 h 16"/>
                      <a:gd name="T54" fmla="*/ 27 w 54"/>
                      <a:gd name="T55" fmla="*/ 15 h 16"/>
                      <a:gd name="T56" fmla="*/ 25 w 54"/>
                      <a:gd name="T57" fmla="*/ 15 h 16"/>
                      <a:gd name="T58" fmla="*/ 24 w 54"/>
                      <a:gd name="T59" fmla="*/ 15 h 16"/>
                      <a:gd name="T60" fmla="*/ 23 w 54"/>
                      <a:gd name="T61" fmla="*/ 15 h 16"/>
                      <a:gd name="T62" fmla="*/ 23 w 54"/>
                      <a:gd name="T63" fmla="*/ 15 h 16"/>
                      <a:gd name="T64" fmla="*/ 24 w 54"/>
                      <a:gd name="T65" fmla="*/ 14 h 16"/>
                      <a:gd name="T66" fmla="*/ 26 w 54"/>
                      <a:gd name="T67" fmla="*/ 14 h 16"/>
                      <a:gd name="T68" fmla="*/ 30 w 54"/>
                      <a:gd name="T69" fmla="*/ 14 h 16"/>
                      <a:gd name="T70" fmla="*/ 35 w 54"/>
                      <a:gd name="T71" fmla="*/ 13 h 16"/>
                      <a:gd name="T72" fmla="*/ 39 w 54"/>
                      <a:gd name="T73" fmla="*/ 11 h 16"/>
                      <a:gd name="T74" fmla="*/ 43 w 54"/>
                      <a:gd name="T75" fmla="*/ 8 h 16"/>
                      <a:gd name="T76" fmla="*/ 45 w 54"/>
                      <a:gd name="T77" fmla="*/ 6 h 16"/>
                      <a:gd name="T78" fmla="*/ 46 w 54"/>
                      <a:gd name="T79" fmla="*/ 4 h 16"/>
                      <a:gd name="T80" fmla="*/ 43 w 54"/>
                      <a:gd name="T81" fmla="*/ 3 h 16"/>
                      <a:gd name="T82" fmla="*/ 40 w 54"/>
                      <a:gd name="T83" fmla="*/ 3 h 16"/>
                      <a:gd name="T84" fmla="*/ 38 w 54"/>
                      <a:gd name="T85" fmla="*/ 2 h 16"/>
                      <a:gd name="T86" fmla="*/ 37 w 54"/>
                      <a:gd name="T87" fmla="*/ 2 h 16"/>
                      <a:gd name="T88" fmla="*/ 36 w 54"/>
                      <a:gd name="T89" fmla="*/ 3 h 16"/>
                      <a:gd name="T90" fmla="*/ 35 w 54"/>
                      <a:gd name="T91" fmla="*/ 4 h 16"/>
                      <a:gd name="T92" fmla="*/ 34 w 54"/>
                      <a:gd name="T93" fmla="*/ 4 h 16"/>
                      <a:gd name="T94" fmla="*/ 33 w 54"/>
                      <a:gd name="T95" fmla="*/ 3 h 16"/>
                      <a:gd name="T96" fmla="*/ 32 w 54"/>
                      <a:gd name="T97" fmla="*/ 3 h 16"/>
                      <a:gd name="T98" fmla="*/ 30 w 54"/>
                      <a:gd name="T99" fmla="*/ 5 h 16"/>
                      <a:gd name="T100" fmla="*/ 27 w 54"/>
                      <a:gd name="T101" fmla="*/ 7 h 16"/>
                      <a:gd name="T102" fmla="*/ 25 w 54"/>
                      <a:gd name="T103" fmla="*/ 9 h 16"/>
                      <a:gd name="T104" fmla="*/ 22 w 54"/>
                      <a:gd name="T105" fmla="*/ 11 h 16"/>
                      <a:gd name="T106" fmla="*/ 17 w 54"/>
                      <a:gd name="T107" fmla="*/ 12 h 16"/>
                      <a:gd name="T108" fmla="*/ 12 w 54"/>
                      <a:gd name="T109" fmla="*/ 14 h 16"/>
                      <a:gd name="T110" fmla="*/ 6 w 54"/>
                      <a:gd name="T111" fmla="*/ 15 h 16"/>
                      <a:gd name="T112" fmla="*/ 1 w 54"/>
                      <a:gd name="T113" fmla="*/ 16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
                      <a:gd name="T172" fmla="*/ 0 h 16"/>
                      <a:gd name="T173" fmla="*/ 54 w 54"/>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 h="16">
                        <a:moveTo>
                          <a:pt x="1" y="16"/>
                        </a:moveTo>
                        <a:lnTo>
                          <a:pt x="1" y="15"/>
                        </a:lnTo>
                        <a:lnTo>
                          <a:pt x="0" y="15"/>
                        </a:lnTo>
                        <a:lnTo>
                          <a:pt x="0" y="12"/>
                        </a:lnTo>
                        <a:lnTo>
                          <a:pt x="0" y="7"/>
                        </a:lnTo>
                        <a:lnTo>
                          <a:pt x="1" y="3"/>
                        </a:lnTo>
                        <a:lnTo>
                          <a:pt x="1" y="0"/>
                        </a:lnTo>
                        <a:lnTo>
                          <a:pt x="4" y="0"/>
                        </a:lnTo>
                        <a:lnTo>
                          <a:pt x="6" y="1"/>
                        </a:lnTo>
                        <a:lnTo>
                          <a:pt x="9" y="1"/>
                        </a:lnTo>
                        <a:lnTo>
                          <a:pt x="11" y="1"/>
                        </a:lnTo>
                        <a:lnTo>
                          <a:pt x="13" y="1"/>
                        </a:lnTo>
                        <a:lnTo>
                          <a:pt x="16" y="1"/>
                        </a:lnTo>
                        <a:lnTo>
                          <a:pt x="18" y="1"/>
                        </a:lnTo>
                        <a:lnTo>
                          <a:pt x="20" y="1"/>
                        </a:lnTo>
                        <a:lnTo>
                          <a:pt x="21" y="1"/>
                        </a:lnTo>
                        <a:lnTo>
                          <a:pt x="22" y="0"/>
                        </a:lnTo>
                        <a:lnTo>
                          <a:pt x="24" y="0"/>
                        </a:lnTo>
                        <a:lnTo>
                          <a:pt x="26" y="0"/>
                        </a:lnTo>
                        <a:lnTo>
                          <a:pt x="28" y="0"/>
                        </a:lnTo>
                        <a:lnTo>
                          <a:pt x="31" y="0"/>
                        </a:lnTo>
                        <a:lnTo>
                          <a:pt x="34" y="0"/>
                        </a:lnTo>
                        <a:lnTo>
                          <a:pt x="36" y="0"/>
                        </a:lnTo>
                        <a:lnTo>
                          <a:pt x="39" y="0"/>
                        </a:lnTo>
                        <a:lnTo>
                          <a:pt x="42" y="0"/>
                        </a:lnTo>
                        <a:lnTo>
                          <a:pt x="45" y="0"/>
                        </a:lnTo>
                        <a:lnTo>
                          <a:pt x="47" y="0"/>
                        </a:lnTo>
                        <a:lnTo>
                          <a:pt x="49" y="0"/>
                        </a:lnTo>
                        <a:lnTo>
                          <a:pt x="51" y="0"/>
                        </a:lnTo>
                        <a:lnTo>
                          <a:pt x="53" y="0"/>
                        </a:lnTo>
                        <a:lnTo>
                          <a:pt x="54" y="0"/>
                        </a:lnTo>
                        <a:lnTo>
                          <a:pt x="54" y="4"/>
                        </a:lnTo>
                        <a:lnTo>
                          <a:pt x="54" y="8"/>
                        </a:lnTo>
                        <a:lnTo>
                          <a:pt x="54" y="11"/>
                        </a:lnTo>
                        <a:lnTo>
                          <a:pt x="52" y="15"/>
                        </a:lnTo>
                        <a:lnTo>
                          <a:pt x="51" y="15"/>
                        </a:lnTo>
                        <a:lnTo>
                          <a:pt x="50" y="15"/>
                        </a:lnTo>
                        <a:lnTo>
                          <a:pt x="47" y="15"/>
                        </a:lnTo>
                        <a:lnTo>
                          <a:pt x="44" y="15"/>
                        </a:lnTo>
                        <a:lnTo>
                          <a:pt x="41" y="15"/>
                        </a:lnTo>
                        <a:lnTo>
                          <a:pt x="38" y="15"/>
                        </a:lnTo>
                        <a:lnTo>
                          <a:pt x="35" y="15"/>
                        </a:lnTo>
                        <a:lnTo>
                          <a:pt x="33" y="15"/>
                        </a:lnTo>
                        <a:lnTo>
                          <a:pt x="31" y="15"/>
                        </a:lnTo>
                        <a:lnTo>
                          <a:pt x="30" y="15"/>
                        </a:lnTo>
                        <a:lnTo>
                          <a:pt x="29" y="15"/>
                        </a:lnTo>
                        <a:lnTo>
                          <a:pt x="28" y="15"/>
                        </a:lnTo>
                        <a:lnTo>
                          <a:pt x="27" y="15"/>
                        </a:lnTo>
                        <a:lnTo>
                          <a:pt x="26" y="15"/>
                        </a:lnTo>
                        <a:lnTo>
                          <a:pt x="25" y="15"/>
                        </a:lnTo>
                        <a:lnTo>
                          <a:pt x="24" y="15"/>
                        </a:lnTo>
                        <a:lnTo>
                          <a:pt x="23" y="15"/>
                        </a:lnTo>
                        <a:lnTo>
                          <a:pt x="22" y="15"/>
                        </a:lnTo>
                        <a:lnTo>
                          <a:pt x="23" y="15"/>
                        </a:lnTo>
                        <a:lnTo>
                          <a:pt x="24" y="15"/>
                        </a:lnTo>
                        <a:lnTo>
                          <a:pt x="24" y="14"/>
                        </a:lnTo>
                        <a:lnTo>
                          <a:pt x="25" y="14"/>
                        </a:lnTo>
                        <a:lnTo>
                          <a:pt x="26" y="14"/>
                        </a:lnTo>
                        <a:lnTo>
                          <a:pt x="28" y="14"/>
                        </a:lnTo>
                        <a:lnTo>
                          <a:pt x="30" y="14"/>
                        </a:lnTo>
                        <a:lnTo>
                          <a:pt x="33" y="14"/>
                        </a:lnTo>
                        <a:lnTo>
                          <a:pt x="35" y="13"/>
                        </a:lnTo>
                        <a:lnTo>
                          <a:pt x="37" y="12"/>
                        </a:lnTo>
                        <a:lnTo>
                          <a:pt x="39" y="11"/>
                        </a:lnTo>
                        <a:lnTo>
                          <a:pt x="41" y="10"/>
                        </a:lnTo>
                        <a:lnTo>
                          <a:pt x="43" y="8"/>
                        </a:lnTo>
                        <a:lnTo>
                          <a:pt x="45" y="7"/>
                        </a:lnTo>
                        <a:lnTo>
                          <a:pt x="45" y="6"/>
                        </a:lnTo>
                        <a:lnTo>
                          <a:pt x="46" y="5"/>
                        </a:lnTo>
                        <a:lnTo>
                          <a:pt x="46" y="4"/>
                        </a:lnTo>
                        <a:lnTo>
                          <a:pt x="45" y="4"/>
                        </a:lnTo>
                        <a:lnTo>
                          <a:pt x="43" y="3"/>
                        </a:lnTo>
                        <a:lnTo>
                          <a:pt x="41" y="3"/>
                        </a:lnTo>
                        <a:lnTo>
                          <a:pt x="40" y="3"/>
                        </a:lnTo>
                        <a:lnTo>
                          <a:pt x="39" y="2"/>
                        </a:lnTo>
                        <a:lnTo>
                          <a:pt x="38" y="2"/>
                        </a:lnTo>
                        <a:lnTo>
                          <a:pt x="37" y="2"/>
                        </a:lnTo>
                        <a:lnTo>
                          <a:pt x="36" y="2"/>
                        </a:lnTo>
                        <a:lnTo>
                          <a:pt x="36" y="3"/>
                        </a:lnTo>
                        <a:lnTo>
                          <a:pt x="35" y="3"/>
                        </a:lnTo>
                        <a:lnTo>
                          <a:pt x="35" y="4"/>
                        </a:lnTo>
                        <a:lnTo>
                          <a:pt x="34" y="4"/>
                        </a:lnTo>
                        <a:lnTo>
                          <a:pt x="33" y="4"/>
                        </a:lnTo>
                        <a:lnTo>
                          <a:pt x="33" y="3"/>
                        </a:lnTo>
                        <a:lnTo>
                          <a:pt x="32" y="3"/>
                        </a:lnTo>
                        <a:lnTo>
                          <a:pt x="31" y="4"/>
                        </a:lnTo>
                        <a:lnTo>
                          <a:pt x="30" y="5"/>
                        </a:lnTo>
                        <a:lnTo>
                          <a:pt x="28" y="6"/>
                        </a:lnTo>
                        <a:lnTo>
                          <a:pt x="27" y="7"/>
                        </a:lnTo>
                        <a:lnTo>
                          <a:pt x="26" y="8"/>
                        </a:lnTo>
                        <a:lnTo>
                          <a:pt x="25" y="9"/>
                        </a:lnTo>
                        <a:lnTo>
                          <a:pt x="23" y="10"/>
                        </a:lnTo>
                        <a:lnTo>
                          <a:pt x="22" y="11"/>
                        </a:lnTo>
                        <a:lnTo>
                          <a:pt x="19" y="11"/>
                        </a:lnTo>
                        <a:lnTo>
                          <a:pt x="17" y="12"/>
                        </a:lnTo>
                        <a:lnTo>
                          <a:pt x="14" y="13"/>
                        </a:lnTo>
                        <a:lnTo>
                          <a:pt x="12" y="14"/>
                        </a:lnTo>
                        <a:lnTo>
                          <a:pt x="9" y="15"/>
                        </a:lnTo>
                        <a:lnTo>
                          <a:pt x="6" y="15"/>
                        </a:lnTo>
                        <a:lnTo>
                          <a:pt x="4" y="15"/>
                        </a:lnTo>
                        <a:lnTo>
                          <a:pt x="1" y="1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51" name="Freeform 85"/>
                  <p:cNvSpPr>
                    <a:spLocks/>
                  </p:cNvSpPr>
                  <p:nvPr/>
                </p:nvSpPr>
                <p:spPr bwMode="auto">
                  <a:xfrm>
                    <a:off x="221" y="1740"/>
                    <a:ext cx="3" cy="1"/>
                  </a:xfrm>
                  <a:custGeom>
                    <a:avLst/>
                    <a:gdLst>
                      <a:gd name="T0" fmla="*/ 2 w 3"/>
                      <a:gd name="T1" fmla="*/ 0 h 1"/>
                      <a:gd name="T2" fmla="*/ 2 w 3"/>
                      <a:gd name="T3" fmla="*/ 0 h 1"/>
                      <a:gd name="T4" fmla="*/ 3 w 3"/>
                      <a:gd name="T5" fmla="*/ 0 h 1"/>
                      <a:gd name="T6" fmla="*/ 3 w 3"/>
                      <a:gd name="T7" fmla="*/ 0 h 1"/>
                      <a:gd name="T8" fmla="*/ 3 w 3"/>
                      <a:gd name="T9" fmla="*/ 0 h 1"/>
                      <a:gd name="T10" fmla="*/ 3 w 3"/>
                      <a:gd name="T11" fmla="*/ 0 h 1"/>
                      <a:gd name="T12" fmla="*/ 3 w 3"/>
                      <a:gd name="T13" fmla="*/ 1 h 1"/>
                      <a:gd name="T14" fmla="*/ 2 w 3"/>
                      <a:gd name="T15" fmla="*/ 1 h 1"/>
                      <a:gd name="T16" fmla="*/ 2 w 3"/>
                      <a:gd name="T17" fmla="*/ 1 h 1"/>
                      <a:gd name="T18" fmla="*/ 1 w 3"/>
                      <a:gd name="T19" fmla="*/ 1 h 1"/>
                      <a:gd name="T20" fmla="*/ 1 w 3"/>
                      <a:gd name="T21" fmla="*/ 1 h 1"/>
                      <a:gd name="T22" fmla="*/ 0 w 3"/>
                      <a:gd name="T23" fmla="*/ 0 h 1"/>
                      <a:gd name="T24" fmla="*/ 0 w 3"/>
                      <a:gd name="T25" fmla="*/ 0 h 1"/>
                      <a:gd name="T26" fmla="*/ 0 w 3"/>
                      <a:gd name="T27" fmla="*/ 0 h 1"/>
                      <a:gd name="T28" fmla="*/ 1 w 3"/>
                      <a:gd name="T29" fmla="*/ 0 h 1"/>
                      <a:gd name="T30" fmla="*/ 1 w 3"/>
                      <a:gd name="T31" fmla="*/ 0 h 1"/>
                      <a:gd name="T32" fmla="*/ 2 w 3"/>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1"/>
                      <a:gd name="T53" fmla="*/ 3 w 3"/>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1">
                        <a:moveTo>
                          <a:pt x="2" y="0"/>
                        </a:moveTo>
                        <a:lnTo>
                          <a:pt x="2" y="0"/>
                        </a:lnTo>
                        <a:lnTo>
                          <a:pt x="3" y="0"/>
                        </a:lnTo>
                        <a:lnTo>
                          <a:pt x="3" y="1"/>
                        </a:lnTo>
                        <a:lnTo>
                          <a:pt x="2" y="1"/>
                        </a:lnTo>
                        <a:lnTo>
                          <a:pt x="1" y="1"/>
                        </a:lnTo>
                        <a:lnTo>
                          <a:pt x="0" y="0"/>
                        </a:lnTo>
                        <a:lnTo>
                          <a:pt x="1"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652" name="Freeform 86"/>
                  <p:cNvSpPr>
                    <a:spLocks/>
                  </p:cNvSpPr>
                  <p:nvPr/>
                </p:nvSpPr>
                <p:spPr bwMode="auto">
                  <a:xfrm>
                    <a:off x="379" y="1739"/>
                    <a:ext cx="2" cy="2"/>
                  </a:xfrm>
                  <a:custGeom>
                    <a:avLst/>
                    <a:gdLst>
                      <a:gd name="T0" fmla="*/ 1 w 2"/>
                      <a:gd name="T1" fmla="*/ 0 h 2"/>
                      <a:gd name="T2" fmla="*/ 2 w 2"/>
                      <a:gd name="T3" fmla="*/ 0 h 2"/>
                      <a:gd name="T4" fmla="*/ 2 w 2"/>
                      <a:gd name="T5" fmla="*/ 0 h 2"/>
                      <a:gd name="T6" fmla="*/ 2 w 2"/>
                      <a:gd name="T7" fmla="*/ 1 h 2"/>
                      <a:gd name="T8" fmla="*/ 2 w 2"/>
                      <a:gd name="T9" fmla="*/ 1 h 2"/>
                      <a:gd name="T10" fmla="*/ 2 w 2"/>
                      <a:gd name="T11" fmla="*/ 1 h 2"/>
                      <a:gd name="T12" fmla="*/ 2 w 2"/>
                      <a:gd name="T13" fmla="*/ 2 h 2"/>
                      <a:gd name="T14" fmla="*/ 1 w 2"/>
                      <a:gd name="T15" fmla="*/ 2 h 2"/>
                      <a:gd name="T16" fmla="*/ 1 w 2"/>
                      <a:gd name="T17" fmla="*/ 2 h 2"/>
                      <a:gd name="T18" fmla="*/ 1 w 2"/>
                      <a:gd name="T19" fmla="*/ 1 h 2"/>
                      <a:gd name="T20" fmla="*/ 0 w 2"/>
                      <a:gd name="T21" fmla="*/ 1 h 2"/>
                      <a:gd name="T22" fmla="*/ 0 w 2"/>
                      <a:gd name="T23" fmla="*/ 0 h 2"/>
                      <a:gd name="T24" fmla="*/ 0 w 2"/>
                      <a:gd name="T25" fmla="*/ 0 h 2"/>
                      <a:gd name="T26" fmla="*/ 0 w 2"/>
                      <a:gd name="T27" fmla="*/ 0 h 2"/>
                      <a:gd name="T28" fmla="*/ 1 w 2"/>
                      <a:gd name="T29" fmla="*/ 0 h 2"/>
                      <a:gd name="T30" fmla="*/ 1 w 2"/>
                      <a:gd name="T31" fmla="*/ 0 h 2"/>
                      <a:gd name="T32" fmla="*/ 1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0"/>
                        </a:moveTo>
                        <a:lnTo>
                          <a:pt x="2" y="0"/>
                        </a:lnTo>
                        <a:lnTo>
                          <a:pt x="2" y="1"/>
                        </a:lnTo>
                        <a:lnTo>
                          <a:pt x="2" y="2"/>
                        </a:lnTo>
                        <a:lnTo>
                          <a:pt x="1" y="2"/>
                        </a:lnTo>
                        <a:lnTo>
                          <a:pt x="1" y="1"/>
                        </a:lnTo>
                        <a:lnTo>
                          <a:pt x="0" y="1"/>
                        </a:lnTo>
                        <a:lnTo>
                          <a:pt x="0"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58508" name="Group 87"/>
              <p:cNvGrpSpPr>
                <a:grpSpLocks/>
              </p:cNvGrpSpPr>
              <p:nvPr/>
            </p:nvGrpSpPr>
            <p:grpSpPr bwMode="auto">
              <a:xfrm>
                <a:off x="795" y="1730"/>
                <a:ext cx="156" cy="228"/>
                <a:chOff x="795" y="1730"/>
                <a:chExt cx="156" cy="228"/>
              </a:xfrm>
            </p:grpSpPr>
            <p:grpSp>
              <p:nvGrpSpPr>
                <p:cNvPr id="258509" name="Group 88"/>
                <p:cNvGrpSpPr>
                  <a:grpSpLocks/>
                </p:cNvGrpSpPr>
                <p:nvPr/>
              </p:nvGrpSpPr>
              <p:grpSpPr bwMode="auto">
                <a:xfrm>
                  <a:off x="795" y="1730"/>
                  <a:ext cx="156" cy="228"/>
                  <a:chOff x="795" y="1730"/>
                  <a:chExt cx="156" cy="228"/>
                </a:xfrm>
              </p:grpSpPr>
              <p:sp>
                <p:nvSpPr>
                  <p:cNvPr id="258588" name="Freeform 89"/>
                  <p:cNvSpPr>
                    <a:spLocks/>
                  </p:cNvSpPr>
                  <p:nvPr/>
                </p:nvSpPr>
                <p:spPr bwMode="auto">
                  <a:xfrm>
                    <a:off x="795" y="1730"/>
                    <a:ext cx="156" cy="228"/>
                  </a:xfrm>
                  <a:custGeom>
                    <a:avLst/>
                    <a:gdLst>
                      <a:gd name="T0" fmla="*/ 156 w 156"/>
                      <a:gd name="T1" fmla="*/ 37 h 228"/>
                      <a:gd name="T2" fmla="*/ 152 w 156"/>
                      <a:gd name="T3" fmla="*/ 33 h 228"/>
                      <a:gd name="T4" fmla="*/ 89 w 156"/>
                      <a:gd name="T5" fmla="*/ 37 h 228"/>
                      <a:gd name="T6" fmla="*/ 89 w 156"/>
                      <a:gd name="T7" fmla="*/ 4 h 228"/>
                      <a:gd name="T8" fmla="*/ 84 w 156"/>
                      <a:gd name="T9" fmla="*/ 0 h 228"/>
                      <a:gd name="T10" fmla="*/ 70 w 156"/>
                      <a:gd name="T11" fmla="*/ 4 h 228"/>
                      <a:gd name="T12" fmla="*/ 70 w 156"/>
                      <a:gd name="T13" fmla="*/ 37 h 228"/>
                      <a:gd name="T14" fmla="*/ 7 w 156"/>
                      <a:gd name="T15" fmla="*/ 37 h 228"/>
                      <a:gd name="T16" fmla="*/ 0 w 156"/>
                      <a:gd name="T17" fmla="*/ 53 h 228"/>
                      <a:gd name="T18" fmla="*/ 7 w 156"/>
                      <a:gd name="T19" fmla="*/ 56 h 228"/>
                      <a:gd name="T20" fmla="*/ 70 w 156"/>
                      <a:gd name="T21" fmla="*/ 56 h 228"/>
                      <a:gd name="T22" fmla="*/ 63 w 156"/>
                      <a:gd name="T23" fmla="*/ 225 h 228"/>
                      <a:gd name="T24" fmla="*/ 70 w 156"/>
                      <a:gd name="T25" fmla="*/ 228 h 228"/>
                      <a:gd name="T26" fmla="*/ 89 w 156"/>
                      <a:gd name="T27" fmla="*/ 228 h 228"/>
                      <a:gd name="T28" fmla="*/ 89 w 156"/>
                      <a:gd name="T29" fmla="*/ 56 h 228"/>
                      <a:gd name="T30" fmla="*/ 156 w 156"/>
                      <a:gd name="T31" fmla="*/ 56 h 228"/>
                      <a:gd name="T32" fmla="*/ 156 w 156"/>
                      <a:gd name="T33" fmla="*/ 37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7"/>
                        </a:moveTo>
                        <a:lnTo>
                          <a:pt x="152" y="33"/>
                        </a:lnTo>
                        <a:lnTo>
                          <a:pt x="89" y="37"/>
                        </a:lnTo>
                        <a:lnTo>
                          <a:pt x="89" y="4"/>
                        </a:lnTo>
                        <a:lnTo>
                          <a:pt x="84" y="0"/>
                        </a:lnTo>
                        <a:lnTo>
                          <a:pt x="70" y="4"/>
                        </a:lnTo>
                        <a:lnTo>
                          <a:pt x="70" y="37"/>
                        </a:lnTo>
                        <a:lnTo>
                          <a:pt x="7" y="37"/>
                        </a:lnTo>
                        <a:lnTo>
                          <a:pt x="0" y="53"/>
                        </a:lnTo>
                        <a:lnTo>
                          <a:pt x="7" y="56"/>
                        </a:lnTo>
                        <a:lnTo>
                          <a:pt x="70" y="56"/>
                        </a:lnTo>
                        <a:lnTo>
                          <a:pt x="63" y="225"/>
                        </a:lnTo>
                        <a:lnTo>
                          <a:pt x="70" y="228"/>
                        </a:lnTo>
                        <a:lnTo>
                          <a:pt x="89" y="228"/>
                        </a:lnTo>
                        <a:lnTo>
                          <a:pt x="89" y="56"/>
                        </a:lnTo>
                        <a:lnTo>
                          <a:pt x="156" y="56"/>
                        </a:lnTo>
                        <a:lnTo>
                          <a:pt x="15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89" name="Freeform 90"/>
                  <p:cNvSpPr>
                    <a:spLocks/>
                  </p:cNvSpPr>
                  <p:nvPr/>
                </p:nvSpPr>
                <p:spPr bwMode="auto">
                  <a:xfrm>
                    <a:off x="796" y="1731"/>
                    <a:ext cx="149" cy="223"/>
                  </a:xfrm>
                  <a:custGeom>
                    <a:avLst/>
                    <a:gdLst>
                      <a:gd name="T0" fmla="*/ 149 w 149"/>
                      <a:gd name="T1" fmla="*/ 33 h 223"/>
                      <a:gd name="T2" fmla="*/ 82 w 149"/>
                      <a:gd name="T3" fmla="*/ 33 h 223"/>
                      <a:gd name="T4" fmla="*/ 82 w 149"/>
                      <a:gd name="T5" fmla="*/ 0 h 223"/>
                      <a:gd name="T6" fmla="*/ 63 w 149"/>
                      <a:gd name="T7" fmla="*/ 0 h 223"/>
                      <a:gd name="T8" fmla="*/ 63 w 149"/>
                      <a:gd name="T9" fmla="*/ 33 h 223"/>
                      <a:gd name="T10" fmla="*/ 0 w 149"/>
                      <a:gd name="T11" fmla="*/ 33 h 223"/>
                      <a:gd name="T12" fmla="*/ 0 w 149"/>
                      <a:gd name="T13" fmla="*/ 51 h 223"/>
                      <a:gd name="T14" fmla="*/ 63 w 149"/>
                      <a:gd name="T15" fmla="*/ 51 h 223"/>
                      <a:gd name="T16" fmla="*/ 63 w 149"/>
                      <a:gd name="T17" fmla="*/ 223 h 223"/>
                      <a:gd name="T18" fmla="*/ 82 w 149"/>
                      <a:gd name="T19" fmla="*/ 223 h 223"/>
                      <a:gd name="T20" fmla="*/ 82 w 149"/>
                      <a:gd name="T21" fmla="*/ 51 h 223"/>
                      <a:gd name="T22" fmla="*/ 149 w 149"/>
                      <a:gd name="T23" fmla="*/ 51 h 223"/>
                      <a:gd name="T24" fmla="*/ 149 w 149"/>
                      <a:gd name="T25" fmla="*/ 33 h 2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223"/>
                      <a:gd name="T41" fmla="*/ 149 w 149"/>
                      <a:gd name="T42" fmla="*/ 223 h 2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223">
                        <a:moveTo>
                          <a:pt x="149" y="33"/>
                        </a:moveTo>
                        <a:lnTo>
                          <a:pt x="82" y="33"/>
                        </a:lnTo>
                        <a:lnTo>
                          <a:pt x="82" y="0"/>
                        </a:lnTo>
                        <a:lnTo>
                          <a:pt x="63" y="0"/>
                        </a:lnTo>
                        <a:lnTo>
                          <a:pt x="63" y="33"/>
                        </a:lnTo>
                        <a:lnTo>
                          <a:pt x="0" y="33"/>
                        </a:lnTo>
                        <a:lnTo>
                          <a:pt x="0" y="51"/>
                        </a:lnTo>
                        <a:lnTo>
                          <a:pt x="63" y="51"/>
                        </a:lnTo>
                        <a:lnTo>
                          <a:pt x="63" y="223"/>
                        </a:lnTo>
                        <a:lnTo>
                          <a:pt x="82" y="223"/>
                        </a:lnTo>
                        <a:lnTo>
                          <a:pt x="82" y="51"/>
                        </a:lnTo>
                        <a:lnTo>
                          <a:pt x="149" y="51"/>
                        </a:lnTo>
                        <a:lnTo>
                          <a:pt x="14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0" name="Freeform 91"/>
                  <p:cNvSpPr>
                    <a:spLocks/>
                  </p:cNvSpPr>
                  <p:nvPr/>
                </p:nvSpPr>
                <p:spPr bwMode="auto">
                  <a:xfrm>
                    <a:off x="795" y="1730"/>
                    <a:ext cx="151" cy="225"/>
                  </a:xfrm>
                  <a:custGeom>
                    <a:avLst/>
                    <a:gdLst>
                      <a:gd name="T0" fmla="*/ 150 w 151"/>
                      <a:gd name="T1" fmla="*/ 33 h 225"/>
                      <a:gd name="T2" fmla="*/ 84 w 151"/>
                      <a:gd name="T3" fmla="*/ 33 h 225"/>
                      <a:gd name="T4" fmla="*/ 84 w 151"/>
                      <a:gd name="T5" fmla="*/ 1 h 225"/>
                      <a:gd name="T6" fmla="*/ 84 w 151"/>
                      <a:gd name="T7" fmla="*/ 0 h 225"/>
                      <a:gd name="T8" fmla="*/ 83 w 151"/>
                      <a:gd name="T9" fmla="*/ 0 h 225"/>
                      <a:gd name="T10" fmla="*/ 64 w 151"/>
                      <a:gd name="T11" fmla="*/ 0 h 225"/>
                      <a:gd name="T12" fmla="*/ 63 w 151"/>
                      <a:gd name="T13" fmla="*/ 0 h 225"/>
                      <a:gd name="T14" fmla="*/ 63 w 151"/>
                      <a:gd name="T15" fmla="*/ 1 h 225"/>
                      <a:gd name="T16" fmla="*/ 63 w 151"/>
                      <a:gd name="T17" fmla="*/ 33 h 225"/>
                      <a:gd name="T18" fmla="*/ 1 w 151"/>
                      <a:gd name="T19" fmla="*/ 33 h 225"/>
                      <a:gd name="T20" fmla="*/ 0 w 151"/>
                      <a:gd name="T21" fmla="*/ 33 h 225"/>
                      <a:gd name="T22" fmla="*/ 0 w 151"/>
                      <a:gd name="T23" fmla="*/ 34 h 225"/>
                      <a:gd name="T24" fmla="*/ 0 w 151"/>
                      <a:gd name="T25" fmla="*/ 52 h 225"/>
                      <a:gd name="T26" fmla="*/ 0 w 151"/>
                      <a:gd name="T27" fmla="*/ 53 h 225"/>
                      <a:gd name="T28" fmla="*/ 1 w 151"/>
                      <a:gd name="T29" fmla="*/ 53 h 225"/>
                      <a:gd name="T30" fmla="*/ 63 w 151"/>
                      <a:gd name="T31" fmla="*/ 53 h 225"/>
                      <a:gd name="T32" fmla="*/ 63 w 151"/>
                      <a:gd name="T33" fmla="*/ 224 h 225"/>
                      <a:gd name="T34" fmla="*/ 63 w 151"/>
                      <a:gd name="T35" fmla="*/ 225 h 225"/>
                      <a:gd name="T36" fmla="*/ 64 w 151"/>
                      <a:gd name="T37" fmla="*/ 225 h 225"/>
                      <a:gd name="T38" fmla="*/ 83 w 151"/>
                      <a:gd name="T39" fmla="*/ 225 h 225"/>
                      <a:gd name="T40" fmla="*/ 84 w 151"/>
                      <a:gd name="T41" fmla="*/ 225 h 225"/>
                      <a:gd name="T42" fmla="*/ 84 w 151"/>
                      <a:gd name="T43" fmla="*/ 224 h 225"/>
                      <a:gd name="T44" fmla="*/ 84 w 151"/>
                      <a:gd name="T45" fmla="*/ 53 h 225"/>
                      <a:gd name="T46" fmla="*/ 150 w 151"/>
                      <a:gd name="T47" fmla="*/ 53 h 225"/>
                      <a:gd name="T48" fmla="*/ 151 w 151"/>
                      <a:gd name="T49" fmla="*/ 53 h 225"/>
                      <a:gd name="T50" fmla="*/ 151 w 151"/>
                      <a:gd name="T51" fmla="*/ 52 h 225"/>
                      <a:gd name="T52" fmla="*/ 151 w 151"/>
                      <a:gd name="T53" fmla="*/ 34 h 225"/>
                      <a:gd name="T54" fmla="*/ 151 w 151"/>
                      <a:gd name="T55" fmla="*/ 33 h 225"/>
                      <a:gd name="T56" fmla="*/ 150 w 151"/>
                      <a:gd name="T57" fmla="*/ 33 h 2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1"/>
                      <a:gd name="T88" fmla="*/ 0 h 225"/>
                      <a:gd name="T89" fmla="*/ 151 w 151"/>
                      <a:gd name="T90" fmla="*/ 225 h 2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1" h="225">
                        <a:moveTo>
                          <a:pt x="150" y="33"/>
                        </a:moveTo>
                        <a:lnTo>
                          <a:pt x="84" y="33"/>
                        </a:lnTo>
                        <a:lnTo>
                          <a:pt x="84" y="1"/>
                        </a:lnTo>
                        <a:lnTo>
                          <a:pt x="84" y="0"/>
                        </a:lnTo>
                        <a:lnTo>
                          <a:pt x="83" y="0"/>
                        </a:lnTo>
                        <a:lnTo>
                          <a:pt x="64" y="0"/>
                        </a:lnTo>
                        <a:lnTo>
                          <a:pt x="63" y="0"/>
                        </a:lnTo>
                        <a:lnTo>
                          <a:pt x="63" y="1"/>
                        </a:lnTo>
                        <a:lnTo>
                          <a:pt x="63" y="33"/>
                        </a:lnTo>
                        <a:lnTo>
                          <a:pt x="1" y="33"/>
                        </a:lnTo>
                        <a:lnTo>
                          <a:pt x="0" y="33"/>
                        </a:lnTo>
                        <a:lnTo>
                          <a:pt x="0" y="34"/>
                        </a:lnTo>
                        <a:lnTo>
                          <a:pt x="0" y="52"/>
                        </a:lnTo>
                        <a:lnTo>
                          <a:pt x="0" y="53"/>
                        </a:lnTo>
                        <a:lnTo>
                          <a:pt x="1" y="53"/>
                        </a:lnTo>
                        <a:lnTo>
                          <a:pt x="63" y="53"/>
                        </a:lnTo>
                        <a:lnTo>
                          <a:pt x="63" y="224"/>
                        </a:lnTo>
                        <a:lnTo>
                          <a:pt x="63" y="225"/>
                        </a:lnTo>
                        <a:lnTo>
                          <a:pt x="64" y="225"/>
                        </a:lnTo>
                        <a:lnTo>
                          <a:pt x="83" y="225"/>
                        </a:lnTo>
                        <a:lnTo>
                          <a:pt x="84" y="225"/>
                        </a:lnTo>
                        <a:lnTo>
                          <a:pt x="84" y="224"/>
                        </a:lnTo>
                        <a:lnTo>
                          <a:pt x="84" y="53"/>
                        </a:lnTo>
                        <a:lnTo>
                          <a:pt x="150" y="53"/>
                        </a:lnTo>
                        <a:lnTo>
                          <a:pt x="151" y="53"/>
                        </a:lnTo>
                        <a:lnTo>
                          <a:pt x="151" y="52"/>
                        </a:lnTo>
                        <a:lnTo>
                          <a:pt x="151" y="34"/>
                        </a:lnTo>
                        <a:lnTo>
                          <a:pt x="151" y="33"/>
                        </a:lnTo>
                        <a:lnTo>
                          <a:pt x="15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1" name="Freeform 92"/>
                  <p:cNvSpPr>
                    <a:spLocks/>
                  </p:cNvSpPr>
                  <p:nvPr/>
                </p:nvSpPr>
                <p:spPr bwMode="auto">
                  <a:xfrm>
                    <a:off x="797" y="1732"/>
                    <a:ext cx="147" cy="221"/>
                  </a:xfrm>
                  <a:custGeom>
                    <a:avLst/>
                    <a:gdLst>
                      <a:gd name="T0" fmla="*/ 80 w 147"/>
                      <a:gd name="T1" fmla="*/ 50 h 221"/>
                      <a:gd name="T2" fmla="*/ 80 w 147"/>
                      <a:gd name="T3" fmla="*/ 221 h 221"/>
                      <a:gd name="T4" fmla="*/ 63 w 147"/>
                      <a:gd name="T5" fmla="*/ 221 h 221"/>
                      <a:gd name="T6" fmla="*/ 63 w 147"/>
                      <a:gd name="T7" fmla="*/ 50 h 221"/>
                      <a:gd name="T8" fmla="*/ 63 w 147"/>
                      <a:gd name="T9" fmla="*/ 49 h 221"/>
                      <a:gd name="T10" fmla="*/ 62 w 147"/>
                      <a:gd name="T11" fmla="*/ 49 h 221"/>
                      <a:gd name="T12" fmla="*/ 0 w 147"/>
                      <a:gd name="T13" fmla="*/ 49 h 221"/>
                      <a:gd name="T14" fmla="*/ 0 w 147"/>
                      <a:gd name="T15" fmla="*/ 33 h 221"/>
                      <a:gd name="T16" fmla="*/ 62 w 147"/>
                      <a:gd name="T17" fmla="*/ 33 h 221"/>
                      <a:gd name="T18" fmla="*/ 63 w 147"/>
                      <a:gd name="T19" fmla="*/ 33 h 221"/>
                      <a:gd name="T20" fmla="*/ 63 w 147"/>
                      <a:gd name="T21" fmla="*/ 32 h 221"/>
                      <a:gd name="T22" fmla="*/ 63 w 147"/>
                      <a:gd name="T23" fmla="*/ 0 h 221"/>
                      <a:gd name="T24" fmla="*/ 80 w 147"/>
                      <a:gd name="T25" fmla="*/ 0 h 221"/>
                      <a:gd name="T26" fmla="*/ 80 w 147"/>
                      <a:gd name="T27" fmla="*/ 32 h 221"/>
                      <a:gd name="T28" fmla="*/ 80 w 147"/>
                      <a:gd name="T29" fmla="*/ 33 h 221"/>
                      <a:gd name="T30" fmla="*/ 81 w 147"/>
                      <a:gd name="T31" fmla="*/ 33 h 221"/>
                      <a:gd name="T32" fmla="*/ 147 w 147"/>
                      <a:gd name="T33" fmla="*/ 33 h 221"/>
                      <a:gd name="T34" fmla="*/ 147 w 147"/>
                      <a:gd name="T35" fmla="*/ 49 h 221"/>
                      <a:gd name="T36" fmla="*/ 81 w 147"/>
                      <a:gd name="T37" fmla="*/ 49 h 221"/>
                      <a:gd name="T38" fmla="*/ 80 w 147"/>
                      <a:gd name="T39" fmla="*/ 49 h 221"/>
                      <a:gd name="T40" fmla="*/ 80 w 147"/>
                      <a:gd name="T41" fmla="*/ 50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
                      <a:gd name="T64" fmla="*/ 0 h 221"/>
                      <a:gd name="T65" fmla="*/ 147 w 147"/>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 h="221">
                        <a:moveTo>
                          <a:pt x="80" y="50"/>
                        </a:moveTo>
                        <a:lnTo>
                          <a:pt x="80" y="221"/>
                        </a:lnTo>
                        <a:lnTo>
                          <a:pt x="63" y="221"/>
                        </a:lnTo>
                        <a:lnTo>
                          <a:pt x="63" y="50"/>
                        </a:lnTo>
                        <a:lnTo>
                          <a:pt x="63" y="49"/>
                        </a:lnTo>
                        <a:lnTo>
                          <a:pt x="62" y="49"/>
                        </a:lnTo>
                        <a:lnTo>
                          <a:pt x="0" y="49"/>
                        </a:lnTo>
                        <a:lnTo>
                          <a:pt x="0" y="33"/>
                        </a:lnTo>
                        <a:lnTo>
                          <a:pt x="62" y="33"/>
                        </a:lnTo>
                        <a:lnTo>
                          <a:pt x="63" y="33"/>
                        </a:lnTo>
                        <a:lnTo>
                          <a:pt x="63" y="32"/>
                        </a:lnTo>
                        <a:lnTo>
                          <a:pt x="63" y="0"/>
                        </a:lnTo>
                        <a:lnTo>
                          <a:pt x="80" y="0"/>
                        </a:lnTo>
                        <a:lnTo>
                          <a:pt x="80" y="32"/>
                        </a:lnTo>
                        <a:lnTo>
                          <a:pt x="80" y="33"/>
                        </a:lnTo>
                        <a:lnTo>
                          <a:pt x="81" y="33"/>
                        </a:lnTo>
                        <a:lnTo>
                          <a:pt x="147" y="33"/>
                        </a:lnTo>
                        <a:lnTo>
                          <a:pt x="147" y="49"/>
                        </a:lnTo>
                        <a:lnTo>
                          <a:pt x="81" y="49"/>
                        </a:lnTo>
                        <a:lnTo>
                          <a:pt x="80" y="49"/>
                        </a:lnTo>
                        <a:lnTo>
                          <a:pt x="8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2" name="Freeform 93"/>
                  <p:cNvSpPr>
                    <a:spLocks/>
                  </p:cNvSpPr>
                  <p:nvPr/>
                </p:nvSpPr>
                <p:spPr bwMode="auto">
                  <a:xfrm>
                    <a:off x="870" y="1846"/>
                    <a:ext cx="3" cy="21"/>
                  </a:xfrm>
                  <a:custGeom>
                    <a:avLst/>
                    <a:gdLst>
                      <a:gd name="T0" fmla="*/ 2 w 3"/>
                      <a:gd name="T1" fmla="*/ 11 h 21"/>
                      <a:gd name="T2" fmla="*/ 2 w 3"/>
                      <a:gd name="T3" fmla="*/ 13 h 21"/>
                      <a:gd name="T4" fmla="*/ 2 w 3"/>
                      <a:gd name="T5" fmla="*/ 16 h 21"/>
                      <a:gd name="T6" fmla="*/ 2 w 3"/>
                      <a:gd name="T7" fmla="*/ 18 h 21"/>
                      <a:gd name="T8" fmla="*/ 1 w 3"/>
                      <a:gd name="T9" fmla="*/ 21 h 21"/>
                      <a:gd name="T10" fmla="*/ 0 w 3"/>
                      <a:gd name="T11" fmla="*/ 16 h 21"/>
                      <a:gd name="T12" fmla="*/ 0 w 3"/>
                      <a:gd name="T13" fmla="*/ 12 h 21"/>
                      <a:gd name="T14" fmla="*/ 1 w 3"/>
                      <a:gd name="T15" fmla="*/ 8 h 21"/>
                      <a:gd name="T16" fmla="*/ 2 w 3"/>
                      <a:gd name="T17" fmla="*/ 4 h 21"/>
                      <a:gd name="T18" fmla="*/ 3 w 3"/>
                      <a:gd name="T19" fmla="*/ 0 h 21"/>
                      <a:gd name="T20" fmla="*/ 3 w 3"/>
                      <a:gd name="T21" fmla="*/ 2 h 21"/>
                      <a:gd name="T22" fmla="*/ 3 w 3"/>
                      <a:gd name="T23" fmla="*/ 5 h 21"/>
                      <a:gd name="T24" fmla="*/ 3 w 3"/>
                      <a:gd name="T25" fmla="*/ 8 h 21"/>
                      <a:gd name="T26" fmla="*/ 2 w 3"/>
                      <a:gd name="T27" fmla="*/ 11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1"/>
                      <a:gd name="T44" fmla="*/ 3 w 3"/>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1">
                        <a:moveTo>
                          <a:pt x="2" y="11"/>
                        </a:moveTo>
                        <a:lnTo>
                          <a:pt x="2" y="13"/>
                        </a:lnTo>
                        <a:lnTo>
                          <a:pt x="2" y="16"/>
                        </a:lnTo>
                        <a:lnTo>
                          <a:pt x="2" y="18"/>
                        </a:lnTo>
                        <a:lnTo>
                          <a:pt x="1" y="21"/>
                        </a:lnTo>
                        <a:lnTo>
                          <a:pt x="0" y="16"/>
                        </a:lnTo>
                        <a:lnTo>
                          <a:pt x="0" y="12"/>
                        </a:lnTo>
                        <a:lnTo>
                          <a:pt x="1" y="8"/>
                        </a:lnTo>
                        <a:lnTo>
                          <a:pt x="2" y="4"/>
                        </a:lnTo>
                        <a:lnTo>
                          <a:pt x="3" y="0"/>
                        </a:lnTo>
                        <a:lnTo>
                          <a:pt x="3" y="2"/>
                        </a:lnTo>
                        <a:lnTo>
                          <a:pt x="3" y="5"/>
                        </a:lnTo>
                        <a:lnTo>
                          <a:pt x="3" y="8"/>
                        </a:lnTo>
                        <a:lnTo>
                          <a:pt x="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3" name="Freeform 94"/>
                  <p:cNvSpPr>
                    <a:spLocks/>
                  </p:cNvSpPr>
                  <p:nvPr/>
                </p:nvSpPr>
                <p:spPr bwMode="auto">
                  <a:xfrm>
                    <a:off x="809" y="1769"/>
                    <a:ext cx="3" cy="2"/>
                  </a:xfrm>
                  <a:custGeom>
                    <a:avLst/>
                    <a:gdLst>
                      <a:gd name="T0" fmla="*/ 2 w 3"/>
                      <a:gd name="T1" fmla="*/ 2 h 2"/>
                      <a:gd name="T2" fmla="*/ 2 w 3"/>
                      <a:gd name="T3" fmla="*/ 2 h 2"/>
                      <a:gd name="T4" fmla="*/ 3 w 3"/>
                      <a:gd name="T5" fmla="*/ 1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0 w 3"/>
                      <a:gd name="T21" fmla="*/ 0 h 2"/>
                      <a:gd name="T22" fmla="*/ 0 w 3"/>
                      <a:gd name="T23" fmla="*/ 0 h 2"/>
                      <a:gd name="T24" fmla="*/ 0 w 3"/>
                      <a:gd name="T25" fmla="*/ 1 h 2"/>
                      <a:gd name="T26" fmla="*/ 0 w 3"/>
                      <a:gd name="T27" fmla="*/ 1 h 2"/>
                      <a:gd name="T28" fmla="*/ 0 w 3"/>
                      <a:gd name="T29" fmla="*/ 1 h 2"/>
                      <a:gd name="T30" fmla="*/ 1 w 3"/>
                      <a:gd name="T31" fmla="*/ 2 h 2"/>
                      <a:gd name="T32" fmla="*/ 2 w 3"/>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2"/>
                      <a:gd name="T53" fmla="*/ 3 w 3"/>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2">
                        <a:moveTo>
                          <a:pt x="2" y="2"/>
                        </a:moveTo>
                        <a:lnTo>
                          <a:pt x="2" y="2"/>
                        </a:lnTo>
                        <a:lnTo>
                          <a:pt x="3" y="1"/>
                        </a:lnTo>
                        <a:lnTo>
                          <a:pt x="3" y="0"/>
                        </a:lnTo>
                        <a:lnTo>
                          <a:pt x="2" y="0"/>
                        </a:lnTo>
                        <a:lnTo>
                          <a:pt x="1" y="0"/>
                        </a:lnTo>
                        <a:lnTo>
                          <a:pt x="0" y="0"/>
                        </a:lnTo>
                        <a:lnTo>
                          <a:pt x="0" y="1"/>
                        </a:lnTo>
                        <a:lnTo>
                          <a:pt x="1"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4" name="Freeform 95"/>
                  <p:cNvSpPr>
                    <a:spLocks/>
                  </p:cNvSpPr>
                  <p:nvPr/>
                </p:nvSpPr>
                <p:spPr bwMode="auto">
                  <a:xfrm>
                    <a:off x="934" y="1770"/>
                    <a:ext cx="2" cy="2"/>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1 w 2"/>
                      <a:gd name="T19" fmla="*/ 0 h 2"/>
                      <a:gd name="T20" fmla="*/ 1 w 2"/>
                      <a:gd name="T21" fmla="*/ 0 h 2"/>
                      <a:gd name="T22" fmla="*/ 0 w 2"/>
                      <a:gd name="T23" fmla="*/ 0 h 2"/>
                      <a:gd name="T24" fmla="*/ 0 w 2"/>
                      <a:gd name="T25" fmla="*/ 1 h 2"/>
                      <a:gd name="T26" fmla="*/ 0 w 2"/>
                      <a:gd name="T27" fmla="*/ 1 h 2"/>
                      <a:gd name="T28" fmla="*/ 1 w 2"/>
                      <a:gd name="T29" fmla="*/ 1 h 2"/>
                      <a:gd name="T30" fmla="*/ 1 w 2"/>
                      <a:gd name="T31" fmla="*/ 2 h 2"/>
                      <a:gd name="T32" fmla="*/ 1 w 2"/>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2"/>
                        </a:moveTo>
                        <a:lnTo>
                          <a:pt x="1" y="2"/>
                        </a:lnTo>
                        <a:lnTo>
                          <a:pt x="2" y="1"/>
                        </a:lnTo>
                        <a:lnTo>
                          <a:pt x="2" y="0"/>
                        </a:lnTo>
                        <a:lnTo>
                          <a:pt x="1" y="0"/>
                        </a:lnTo>
                        <a:lnTo>
                          <a:pt x="0" y="0"/>
                        </a:lnTo>
                        <a:lnTo>
                          <a:pt x="0" y="1"/>
                        </a:lnTo>
                        <a:lnTo>
                          <a:pt x="1"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95" name="Freeform 96"/>
                  <p:cNvSpPr>
                    <a:spLocks/>
                  </p:cNvSpPr>
                  <p:nvPr/>
                </p:nvSpPr>
                <p:spPr bwMode="auto">
                  <a:xfrm>
                    <a:off x="870" y="1894"/>
                    <a:ext cx="2" cy="2"/>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1 w 2"/>
                      <a:gd name="T19" fmla="*/ 0 h 2"/>
                      <a:gd name="T20" fmla="*/ 0 w 2"/>
                      <a:gd name="T21" fmla="*/ 0 h 2"/>
                      <a:gd name="T22" fmla="*/ 0 w 2"/>
                      <a:gd name="T23" fmla="*/ 0 h 2"/>
                      <a:gd name="T24" fmla="*/ 0 w 2"/>
                      <a:gd name="T25" fmla="*/ 1 h 2"/>
                      <a:gd name="T26" fmla="*/ 0 w 2"/>
                      <a:gd name="T27" fmla="*/ 1 h 2"/>
                      <a:gd name="T28" fmla="*/ 0 w 2"/>
                      <a:gd name="T29" fmla="*/ 2 h 2"/>
                      <a:gd name="T30" fmla="*/ 1 w 2"/>
                      <a:gd name="T31" fmla="*/ 2 h 2"/>
                      <a:gd name="T32" fmla="*/ 1 w 2"/>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2"/>
                        </a:moveTo>
                        <a:lnTo>
                          <a:pt x="1" y="2"/>
                        </a:lnTo>
                        <a:lnTo>
                          <a:pt x="2" y="2"/>
                        </a:lnTo>
                        <a:lnTo>
                          <a:pt x="2" y="1"/>
                        </a:lnTo>
                        <a:lnTo>
                          <a:pt x="2" y="0"/>
                        </a:lnTo>
                        <a:lnTo>
                          <a:pt x="1" y="0"/>
                        </a:lnTo>
                        <a:lnTo>
                          <a:pt x="0" y="0"/>
                        </a:lnTo>
                        <a:lnTo>
                          <a:pt x="0" y="1"/>
                        </a:lnTo>
                        <a:lnTo>
                          <a:pt x="0" y="2"/>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8510" name="Group 97"/>
                <p:cNvGrpSpPr>
                  <a:grpSpLocks/>
                </p:cNvGrpSpPr>
                <p:nvPr/>
              </p:nvGrpSpPr>
              <p:grpSpPr bwMode="auto">
                <a:xfrm>
                  <a:off x="808" y="1750"/>
                  <a:ext cx="123" cy="148"/>
                  <a:chOff x="808" y="1750"/>
                  <a:chExt cx="123" cy="148"/>
                </a:xfrm>
              </p:grpSpPr>
              <p:grpSp>
                <p:nvGrpSpPr>
                  <p:cNvPr id="258511" name="Group 98"/>
                  <p:cNvGrpSpPr>
                    <a:grpSpLocks/>
                  </p:cNvGrpSpPr>
                  <p:nvPr/>
                </p:nvGrpSpPr>
                <p:grpSpPr bwMode="auto">
                  <a:xfrm>
                    <a:off x="859" y="1766"/>
                    <a:ext cx="24" cy="50"/>
                    <a:chOff x="859" y="1766"/>
                    <a:chExt cx="24" cy="50"/>
                  </a:xfrm>
                </p:grpSpPr>
                <p:grpSp>
                  <p:nvGrpSpPr>
                    <p:cNvPr id="258574" name="Group 99"/>
                    <p:cNvGrpSpPr>
                      <a:grpSpLocks/>
                    </p:cNvGrpSpPr>
                    <p:nvPr/>
                  </p:nvGrpSpPr>
                  <p:grpSpPr bwMode="auto">
                    <a:xfrm>
                      <a:off x="859" y="1767"/>
                      <a:ext cx="24" cy="49"/>
                      <a:chOff x="859" y="1767"/>
                      <a:chExt cx="24" cy="49"/>
                    </a:xfrm>
                  </p:grpSpPr>
                  <p:sp>
                    <p:nvSpPr>
                      <p:cNvPr id="258586" name="Freeform 100"/>
                      <p:cNvSpPr>
                        <a:spLocks/>
                      </p:cNvSpPr>
                      <p:nvPr/>
                    </p:nvSpPr>
                    <p:spPr bwMode="auto">
                      <a:xfrm>
                        <a:off x="859" y="1767"/>
                        <a:ext cx="24" cy="49"/>
                      </a:xfrm>
                      <a:custGeom>
                        <a:avLst/>
                        <a:gdLst>
                          <a:gd name="T0" fmla="*/ 7 w 24"/>
                          <a:gd name="T1" fmla="*/ 0 h 49"/>
                          <a:gd name="T2" fmla="*/ 6 w 24"/>
                          <a:gd name="T3" fmla="*/ 1 h 49"/>
                          <a:gd name="T4" fmla="*/ 0 w 24"/>
                          <a:gd name="T5" fmla="*/ 5 h 49"/>
                          <a:gd name="T6" fmla="*/ 2 w 24"/>
                          <a:gd name="T7" fmla="*/ 38 h 49"/>
                          <a:gd name="T8" fmla="*/ 2 w 24"/>
                          <a:gd name="T9" fmla="*/ 39 h 49"/>
                          <a:gd name="T10" fmla="*/ 2 w 24"/>
                          <a:gd name="T11" fmla="*/ 42 h 49"/>
                          <a:gd name="T12" fmla="*/ 2 w 24"/>
                          <a:gd name="T13" fmla="*/ 46 h 49"/>
                          <a:gd name="T14" fmla="*/ 7 w 24"/>
                          <a:gd name="T15" fmla="*/ 48 h 49"/>
                          <a:gd name="T16" fmla="*/ 12 w 24"/>
                          <a:gd name="T17" fmla="*/ 49 h 49"/>
                          <a:gd name="T18" fmla="*/ 18 w 24"/>
                          <a:gd name="T19" fmla="*/ 48 h 49"/>
                          <a:gd name="T20" fmla="*/ 24 w 24"/>
                          <a:gd name="T21" fmla="*/ 46 h 49"/>
                          <a:gd name="T22" fmla="*/ 24 w 24"/>
                          <a:gd name="T23" fmla="*/ 40 h 49"/>
                          <a:gd name="T24" fmla="*/ 24 w 24"/>
                          <a:gd name="T25" fmla="*/ 25 h 49"/>
                          <a:gd name="T26" fmla="*/ 20 w 24"/>
                          <a:gd name="T27" fmla="*/ 5 h 49"/>
                          <a:gd name="T28" fmla="*/ 15 w 24"/>
                          <a:gd name="T29" fmla="*/ 0 h 49"/>
                          <a:gd name="T30" fmla="*/ 13 w 24"/>
                          <a:gd name="T31" fmla="*/ 0 h 49"/>
                          <a:gd name="T32" fmla="*/ 11 w 24"/>
                          <a:gd name="T33" fmla="*/ 0 h 49"/>
                          <a:gd name="T34" fmla="*/ 9 w 24"/>
                          <a:gd name="T35" fmla="*/ 0 h 49"/>
                          <a:gd name="T36" fmla="*/ 8 w 24"/>
                          <a:gd name="T37" fmla="*/ 0 h 49"/>
                          <a:gd name="T38" fmla="*/ 7 w 24"/>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49"/>
                          <a:gd name="T62" fmla="*/ 24 w 24"/>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49">
                            <a:moveTo>
                              <a:pt x="7" y="0"/>
                            </a:moveTo>
                            <a:lnTo>
                              <a:pt x="6" y="1"/>
                            </a:lnTo>
                            <a:lnTo>
                              <a:pt x="0" y="5"/>
                            </a:lnTo>
                            <a:lnTo>
                              <a:pt x="2" y="38"/>
                            </a:lnTo>
                            <a:lnTo>
                              <a:pt x="2" y="39"/>
                            </a:lnTo>
                            <a:lnTo>
                              <a:pt x="2" y="42"/>
                            </a:lnTo>
                            <a:lnTo>
                              <a:pt x="2" y="46"/>
                            </a:lnTo>
                            <a:lnTo>
                              <a:pt x="7" y="48"/>
                            </a:lnTo>
                            <a:lnTo>
                              <a:pt x="12" y="49"/>
                            </a:lnTo>
                            <a:lnTo>
                              <a:pt x="18" y="48"/>
                            </a:lnTo>
                            <a:lnTo>
                              <a:pt x="24" y="46"/>
                            </a:lnTo>
                            <a:lnTo>
                              <a:pt x="24" y="40"/>
                            </a:lnTo>
                            <a:lnTo>
                              <a:pt x="24" y="25"/>
                            </a:lnTo>
                            <a:lnTo>
                              <a:pt x="20" y="5"/>
                            </a:lnTo>
                            <a:lnTo>
                              <a:pt x="15" y="0"/>
                            </a:lnTo>
                            <a:lnTo>
                              <a:pt x="13" y="0"/>
                            </a:lnTo>
                            <a:lnTo>
                              <a:pt x="11" y="0"/>
                            </a:lnTo>
                            <a:lnTo>
                              <a:pt x="9" y="0"/>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87" name="Freeform 101"/>
                      <p:cNvSpPr>
                        <a:spLocks/>
                      </p:cNvSpPr>
                      <p:nvPr/>
                    </p:nvSpPr>
                    <p:spPr bwMode="auto">
                      <a:xfrm>
                        <a:off x="859" y="1767"/>
                        <a:ext cx="24" cy="49"/>
                      </a:xfrm>
                      <a:custGeom>
                        <a:avLst/>
                        <a:gdLst>
                          <a:gd name="T0" fmla="*/ 7 w 24"/>
                          <a:gd name="T1" fmla="*/ 0 h 49"/>
                          <a:gd name="T2" fmla="*/ 6 w 24"/>
                          <a:gd name="T3" fmla="*/ 1 h 49"/>
                          <a:gd name="T4" fmla="*/ 0 w 24"/>
                          <a:gd name="T5" fmla="*/ 5 h 49"/>
                          <a:gd name="T6" fmla="*/ 2 w 24"/>
                          <a:gd name="T7" fmla="*/ 38 h 49"/>
                          <a:gd name="T8" fmla="*/ 2 w 24"/>
                          <a:gd name="T9" fmla="*/ 39 h 49"/>
                          <a:gd name="T10" fmla="*/ 2 w 24"/>
                          <a:gd name="T11" fmla="*/ 42 h 49"/>
                          <a:gd name="T12" fmla="*/ 2 w 24"/>
                          <a:gd name="T13" fmla="*/ 46 h 49"/>
                          <a:gd name="T14" fmla="*/ 7 w 24"/>
                          <a:gd name="T15" fmla="*/ 48 h 49"/>
                          <a:gd name="T16" fmla="*/ 12 w 24"/>
                          <a:gd name="T17" fmla="*/ 49 h 49"/>
                          <a:gd name="T18" fmla="*/ 18 w 24"/>
                          <a:gd name="T19" fmla="*/ 48 h 49"/>
                          <a:gd name="T20" fmla="*/ 24 w 24"/>
                          <a:gd name="T21" fmla="*/ 46 h 49"/>
                          <a:gd name="T22" fmla="*/ 24 w 24"/>
                          <a:gd name="T23" fmla="*/ 40 h 49"/>
                          <a:gd name="T24" fmla="*/ 24 w 24"/>
                          <a:gd name="T25" fmla="*/ 25 h 49"/>
                          <a:gd name="T26" fmla="*/ 20 w 24"/>
                          <a:gd name="T27" fmla="*/ 5 h 49"/>
                          <a:gd name="T28" fmla="*/ 15 w 24"/>
                          <a:gd name="T29" fmla="*/ 0 h 49"/>
                          <a:gd name="T30" fmla="*/ 13 w 24"/>
                          <a:gd name="T31" fmla="*/ 0 h 49"/>
                          <a:gd name="T32" fmla="*/ 11 w 24"/>
                          <a:gd name="T33" fmla="*/ 0 h 49"/>
                          <a:gd name="T34" fmla="*/ 9 w 24"/>
                          <a:gd name="T35" fmla="*/ 0 h 49"/>
                          <a:gd name="T36" fmla="*/ 8 w 24"/>
                          <a:gd name="T37" fmla="*/ 0 h 49"/>
                          <a:gd name="T38" fmla="*/ 7 w 24"/>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49"/>
                          <a:gd name="T62" fmla="*/ 24 w 24"/>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49">
                            <a:moveTo>
                              <a:pt x="7" y="0"/>
                            </a:moveTo>
                            <a:lnTo>
                              <a:pt x="6" y="1"/>
                            </a:lnTo>
                            <a:lnTo>
                              <a:pt x="0" y="5"/>
                            </a:lnTo>
                            <a:lnTo>
                              <a:pt x="2" y="38"/>
                            </a:lnTo>
                            <a:lnTo>
                              <a:pt x="2" y="39"/>
                            </a:lnTo>
                            <a:lnTo>
                              <a:pt x="2" y="42"/>
                            </a:lnTo>
                            <a:lnTo>
                              <a:pt x="2" y="46"/>
                            </a:lnTo>
                            <a:lnTo>
                              <a:pt x="7" y="48"/>
                            </a:lnTo>
                            <a:lnTo>
                              <a:pt x="12" y="49"/>
                            </a:lnTo>
                            <a:lnTo>
                              <a:pt x="18" y="48"/>
                            </a:lnTo>
                            <a:lnTo>
                              <a:pt x="24" y="46"/>
                            </a:lnTo>
                            <a:lnTo>
                              <a:pt x="24" y="40"/>
                            </a:lnTo>
                            <a:lnTo>
                              <a:pt x="24" y="25"/>
                            </a:lnTo>
                            <a:lnTo>
                              <a:pt x="20" y="5"/>
                            </a:lnTo>
                            <a:lnTo>
                              <a:pt x="15" y="0"/>
                            </a:lnTo>
                            <a:lnTo>
                              <a:pt x="13" y="0"/>
                            </a:lnTo>
                            <a:lnTo>
                              <a:pt x="11" y="0"/>
                            </a:lnTo>
                            <a:lnTo>
                              <a:pt x="9" y="0"/>
                            </a:lnTo>
                            <a:lnTo>
                              <a:pt x="8" y="0"/>
                            </a:lnTo>
                            <a:lnTo>
                              <a:pt x="7"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75" name="Group 102"/>
                    <p:cNvGrpSpPr>
                      <a:grpSpLocks/>
                    </p:cNvGrpSpPr>
                    <p:nvPr/>
                  </p:nvGrpSpPr>
                  <p:grpSpPr bwMode="auto">
                    <a:xfrm>
                      <a:off x="866" y="1771"/>
                      <a:ext cx="5" cy="41"/>
                      <a:chOff x="866" y="1771"/>
                      <a:chExt cx="5" cy="41"/>
                    </a:xfrm>
                  </p:grpSpPr>
                  <p:sp>
                    <p:nvSpPr>
                      <p:cNvPr id="258584" name="Freeform 103"/>
                      <p:cNvSpPr>
                        <a:spLocks/>
                      </p:cNvSpPr>
                      <p:nvPr/>
                    </p:nvSpPr>
                    <p:spPr bwMode="auto">
                      <a:xfrm>
                        <a:off x="866" y="1771"/>
                        <a:ext cx="5" cy="41"/>
                      </a:xfrm>
                      <a:custGeom>
                        <a:avLst/>
                        <a:gdLst>
                          <a:gd name="T0" fmla="*/ 4 w 5"/>
                          <a:gd name="T1" fmla="*/ 0 h 41"/>
                          <a:gd name="T2" fmla="*/ 5 w 5"/>
                          <a:gd name="T3" fmla="*/ 2 h 41"/>
                          <a:gd name="T4" fmla="*/ 4 w 5"/>
                          <a:gd name="T5" fmla="*/ 4 h 41"/>
                          <a:gd name="T6" fmla="*/ 4 w 5"/>
                          <a:gd name="T7" fmla="*/ 10 h 41"/>
                          <a:gd name="T8" fmla="*/ 4 w 5"/>
                          <a:gd name="T9" fmla="*/ 14 h 41"/>
                          <a:gd name="T10" fmla="*/ 5 w 5"/>
                          <a:gd name="T11" fmla="*/ 17 h 41"/>
                          <a:gd name="T12" fmla="*/ 5 w 5"/>
                          <a:gd name="T13" fmla="*/ 21 h 41"/>
                          <a:gd name="T14" fmla="*/ 5 w 5"/>
                          <a:gd name="T15" fmla="*/ 27 h 41"/>
                          <a:gd name="T16" fmla="*/ 5 w 5"/>
                          <a:gd name="T17" fmla="*/ 35 h 41"/>
                          <a:gd name="T18" fmla="*/ 3 w 5"/>
                          <a:gd name="T19" fmla="*/ 41 h 41"/>
                          <a:gd name="T20" fmla="*/ 0 w 5"/>
                          <a:gd name="T21" fmla="*/ 36 h 41"/>
                          <a:gd name="T22" fmla="*/ 0 w 5"/>
                          <a:gd name="T23" fmla="*/ 28 h 41"/>
                          <a:gd name="T24" fmla="*/ 1 w 5"/>
                          <a:gd name="T25" fmla="*/ 22 h 41"/>
                          <a:gd name="T26" fmla="*/ 1 w 5"/>
                          <a:gd name="T27" fmla="*/ 17 h 41"/>
                          <a:gd name="T28" fmla="*/ 1 w 5"/>
                          <a:gd name="T29" fmla="*/ 14 h 41"/>
                          <a:gd name="T30" fmla="*/ 2 w 5"/>
                          <a:gd name="T31" fmla="*/ 10 h 41"/>
                          <a:gd name="T32" fmla="*/ 3 w 5"/>
                          <a:gd name="T33" fmla="*/ 4 h 41"/>
                          <a:gd name="T34" fmla="*/ 2 w 5"/>
                          <a:gd name="T35" fmla="*/ 2 h 41"/>
                          <a:gd name="T36" fmla="*/ 3 w 5"/>
                          <a:gd name="T37" fmla="*/ 0 h 41"/>
                          <a:gd name="T38" fmla="*/ 3 w 5"/>
                          <a:gd name="T39" fmla="*/ 0 h 41"/>
                          <a:gd name="T40" fmla="*/ 4 w 5"/>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
                          <a:gd name="T64" fmla="*/ 0 h 41"/>
                          <a:gd name="T65" fmla="*/ 5 w 5"/>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 h="41">
                            <a:moveTo>
                              <a:pt x="4" y="0"/>
                            </a:moveTo>
                            <a:lnTo>
                              <a:pt x="5" y="2"/>
                            </a:lnTo>
                            <a:lnTo>
                              <a:pt x="4" y="4"/>
                            </a:lnTo>
                            <a:lnTo>
                              <a:pt x="4" y="10"/>
                            </a:lnTo>
                            <a:lnTo>
                              <a:pt x="4" y="14"/>
                            </a:lnTo>
                            <a:lnTo>
                              <a:pt x="5" y="17"/>
                            </a:lnTo>
                            <a:lnTo>
                              <a:pt x="5" y="21"/>
                            </a:lnTo>
                            <a:lnTo>
                              <a:pt x="5" y="27"/>
                            </a:lnTo>
                            <a:lnTo>
                              <a:pt x="5" y="35"/>
                            </a:lnTo>
                            <a:lnTo>
                              <a:pt x="3" y="41"/>
                            </a:lnTo>
                            <a:lnTo>
                              <a:pt x="0" y="36"/>
                            </a:lnTo>
                            <a:lnTo>
                              <a:pt x="0" y="28"/>
                            </a:lnTo>
                            <a:lnTo>
                              <a:pt x="1" y="22"/>
                            </a:lnTo>
                            <a:lnTo>
                              <a:pt x="1" y="17"/>
                            </a:lnTo>
                            <a:lnTo>
                              <a:pt x="1" y="14"/>
                            </a:lnTo>
                            <a:lnTo>
                              <a:pt x="2" y="10"/>
                            </a:lnTo>
                            <a:lnTo>
                              <a:pt x="3" y="4"/>
                            </a:lnTo>
                            <a:lnTo>
                              <a:pt x="2" y="2"/>
                            </a:lnTo>
                            <a:lnTo>
                              <a:pt x="3" y="0"/>
                            </a:lnTo>
                            <a:lnTo>
                              <a:pt x="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85" name="Freeform 104"/>
                      <p:cNvSpPr>
                        <a:spLocks/>
                      </p:cNvSpPr>
                      <p:nvPr/>
                    </p:nvSpPr>
                    <p:spPr bwMode="auto">
                      <a:xfrm>
                        <a:off x="866" y="1771"/>
                        <a:ext cx="5" cy="41"/>
                      </a:xfrm>
                      <a:custGeom>
                        <a:avLst/>
                        <a:gdLst>
                          <a:gd name="T0" fmla="*/ 4 w 5"/>
                          <a:gd name="T1" fmla="*/ 0 h 41"/>
                          <a:gd name="T2" fmla="*/ 5 w 5"/>
                          <a:gd name="T3" fmla="*/ 2 h 41"/>
                          <a:gd name="T4" fmla="*/ 4 w 5"/>
                          <a:gd name="T5" fmla="*/ 4 h 41"/>
                          <a:gd name="T6" fmla="*/ 4 w 5"/>
                          <a:gd name="T7" fmla="*/ 10 h 41"/>
                          <a:gd name="T8" fmla="*/ 4 w 5"/>
                          <a:gd name="T9" fmla="*/ 14 h 41"/>
                          <a:gd name="T10" fmla="*/ 5 w 5"/>
                          <a:gd name="T11" fmla="*/ 17 h 41"/>
                          <a:gd name="T12" fmla="*/ 5 w 5"/>
                          <a:gd name="T13" fmla="*/ 21 h 41"/>
                          <a:gd name="T14" fmla="*/ 5 w 5"/>
                          <a:gd name="T15" fmla="*/ 27 h 41"/>
                          <a:gd name="T16" fmla="*/ 5 w 5"/>
                          <a:gd name="T17" fmla="*/ 35 h 41"/>
                          <a:gd name="T18" fmla="*/ 3 w 5"/>
                          <a:gd name="T19" fmla="*/ 41 h 41"/>
                          <a:gd name="T20" fmla="*/ 0 w 5"/>
                          <a:gd name="T21" fmla="*/ 36 h 41"/>
                          <a:gd name="T22" fmla="*/ 0 w 5"/>
                          <a:gd name="T23" fmla="*/ 28 h 41"/>
                          <a:gd name="T24" fmla="*/ 1 w 5"/>
                          <a:gd name="T25" fmla="*/ 22 h 41"/>
                          <a:gd name="T26" fmla="*/ 1 w 5"/>
                          <a:gd name="T27" fmla="*/ 17 h 41"/>
                          <a:gd name="T28" fmla="*/ 1 w 5"/>
                          <a:gd name="T29" fmla="*/ 14 h 41"/>
                          <a:gd name="T30" fmla="*/ 2 w 5"/>
                          <a:gd name="T31" fmla="*/ 10 h 41"/>
                          <a:gd name="T32" fmla="*/ 3 w 5"/>
                          <a:gd name="T33" fmla="*/ 4 h 41"/>
                          <a:gd name="T34" fmla="*/ 2 w 5"/>
                          <a:gd name="T35" fmla="*/ 2 h 41"/>
                          <a:gd name="T36" fmla="*/ 3 w 5"/>
                          <a:gd name="T37" fmla="*/ 0 h 41"/>
                          <a:gd name="T38" fmla="*/ 3 w 5"/>
                          <a:gd name="T39" fmla="*/ 0 h 41"/>
                          <a:gd name="T40" fmla="*/ 4 w 5"/>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
                          <a:gd name="T64" fmla="*/ 0 h 41"/>
                          <a:gd name="T65" fmla="*/ 5 w 5"/>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 h="41">
                            <a:moveTo>
                              <a:pt x="4" y="0"/>
                            </a:moveTo>
                            <a:lnTo>
                              <a:pt x="5" y="2"/>
                            </a:lnTo>
                            <a:lnTo>
                              <a:pt x="4" y="4"/>
                            </a:lnTo>
                            <a:lnTo>
                              <a:pt x="4" y="10"/>
                            </a:lnTo>
                            <a:lnTo>
                              <a:pt x="4" y="14"/>
                            </a:lnTo>
                            <a:lnTo>
                              <a:pt x="5" y="17"/>
                            </a:lnTo>
                            <a:lnTo>
                              <a:pt x="5" y="21"/>
                            </a:lnTo>
                            <a:lnTo>
                              <a:pt x="5" y="27"/>
                            </a:lnTo>
                            <a:lnTo>
                              <a:pt x="5" y="35"/>
                            </a:lnTo>
                            <a:lnTo>
                              <a:pt x="3" y="41"/>
                            </a:lnTo>
                            <a:lnTo>
                              <a:pt x="0" y="36"/>
                            </a:lnTo>
                            <a:lnTo>
                              <a:pt x="0" y="28"/>
                            </a:lnTo>
                            <a:lnTo>
                              <a:pt x="1" y="22"/>
                            </a:lnTo>
                            <a:lnTo>
                              <a:pt x="1" y="17"/>
                            </a:lnTo>
                            <a:lnTo>
                              <a:pt x="1" y="14"/>
                            </a:lnTo>
                            <a:lnTo>
                              <a:pt x="2" y="10"/>
                            </a:lnTo>
                            <a:lnTo>
                              <a:pt x="3" y="4"/>
                            </a:lnTo>
                            <a:lnTo>
                              <a:pt x="2" y="2"/>
                            </a:lnTo>
                            <a:lnTo>
                              <a:pt x="3" y="0"/>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76" name="Group 105"/>
                    <p:cNvGrpSpPr>
                      <a:grpSpLocks/>
                    </p:cNvGrpSpPr>
                    <p:nvPr/>
                  </p:nvGrpSpPr>
                  <p:grpSpPr bwMode="auto">
                    <a:xfrm>
                      <a:off x="865" y="1766"/>
                      <a:ext cx="9" cy="11"/>
                      <a:chOff x="865" y="1766"/>
                      <a:chExt cx="9" cy="11"/>
                    </a:xfrm>
                  </p:grpSpPr>
                  <p:sp>
                    <p:nvSpPr>
                      <p:cNvPr id="258577" name="Freeform 106"/>
                      <p:cNvSpPr>
                        <a:spLocks/>
                      </p:cNvSpPr>
                      <p:nvPr/>
                    </p:nvSpPr>
                    <p:spPr bwMode="auto">
                      <a:xfrm>
                        <a:off x="865" y="1770"/>
                        <a:ext cx="7" cy="7"/>
                      </a:xfrm>
                      <a:custGeom>
                        <a:avLst/>
                        <a:gdLst>
                          <a:gd name="T0" fmla="*/ 0 w 7"/>
                          <a:gd name="T1" fmla="*/ 0 h 7"/>
                          <a:gd name="T2" fmla="*/ 2 w 7"/>
                          <a:gd name="T3" fmla="*/ 7 h 7"/>
                          <a:gd name="T4" fmla="*/ 4 w 7"/>
                          <a:gd name="T5" fmla="*/ 2 h 7"/>
                          <a:gd name="T6" fmla="*/ 7 w 7"/>
                          <a:gd name="T7" fmla="*/ 6 h 7"/>
                          <a:gd name="T8" fmla="*/ 7 w 7"/>
                          <a:gd name="T9" fmla="*/ 0 h 7"/>
                          <a:gd name="T10" fmla="*/ 4 w 7"/>
                          <a:gd name="T11" fmla="*/ 1 h 7"/>
                          <a:gd name="T12" fmla="*/ 0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2" y="7"/>
                            </a:lnTo>
                            <a:lnTo>
                              <a:pt x="4" y="2"/>
                            </a:lnTo>
                            <a:lnTo>
                              <a:pt x="7" y="6"/>
                            </a:lnTo>
                            <a:lnTo>
                              <a:pt x="7" y="0"/>
                            </a:lnTo>
                            <a:lnTo>
                              <a:pt x="4" y="1"/>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8578" name="Group 107"/>
                      <p:cNvGrpSpPr>
                        <a:grpSpLocks/>
                      </p:cNvGrpSpPr>
                      <p:nvPr/>
                    </p:nvGrpSpPr>
                    <p:grpSpPr bwMode="auto">
                      <a:xfrm>
                        <a:off x="865" y="1767"/>
                        <a:ext cx="4" cy="9"/>
                        <a:chOff x="865" y="1767"/>
                        <a:chExt cx="4" cy="9"/>
                      </a:xfrm>
                    </p:grpSpPr>
                    <p:sp>
                      <p:nvSpPr>
                        <p:cNvPr id="258582" name="Freeform 108"/>
                        <p:cNvSpPr>
                          <a:spLocks/>
                        </p:cNvSpPr>
                        <p:nvPr/>
                      </p:nvSpPr>
                      <p:spPr bwMode="auto">
                        <a:xfrm>
                          <a:off x="865" y="1767"/>
                          <a:ext cx="4" cy="9"/>
                        </a:xfrm>
                        <a:custGeom>
                          <a:avLst/>
                          <a:gdLst>
                            <a:gd name="T0" fmla="*/ 4 w 4"/>
                            <a:gd name="T1" fmla="*/ 4 h 9"/>
                            <a:gd name="T2" fmla="*/ 2 w 4"/>
                            <a:gd name="T3" fmla="*/ 9 h 9"/>
                            <a:gd name="T4" fmla="*/ 2 w 4"/>
                            <a:gd name="T5" fmla="*/ 6 h 9"/>
                            <a:gd name="T6" fmla="*/ 1 w 4"/>
                            <a:gd name="T7" fmla="*/ 5 h 9"/>
                            <a:gd name="T8" fmla="*/ 1 w 4"/>
                            <a:gd name="T9" fmla="*/ 4 h 9"/>
                            <a:gd name="T10" fmla="*/ 0 w 4"/>
                            <a:gd name="T11" fmla="*/ 3 h 9"/>
                            <a:gd name="T12" fmla="*/ 0 w 4"/>
                            <a:gd name="T13" fmla="*/ 2 h 9"/>
                            <a:gd name="T14" fmla="*/ 0 w 4"/>
                            <a:gd name="T15" fmla="*/ 1 h 9"/>
                            <a:gd name="T16" fmla="*/ 0 w 4"/>
                            <a:gd name="T17" fmla="*/ 0 h 9"/>
                            <a:gd name="T18" fmla="*/ 2 w 4"/>
                            <a:gd name="T19" fmla="*/ 1 h 9"/>
                            <a:gd name="T20" fmla="*/ 2 w 4"/>
                            <a:gd name="T21" fmla="*/ 2 h 9"/>
                            <a:gd name="T22" fmla="*/ 3 w 4"/>
                            <a:gd name="T23" fmla="*/ 3 h 9"/>
                            <a:gd name="T24" fmla="*/ 4 w 4"/>
                            <a:gd name="T25" fmla="*/ 3 h 9"/>
                            <a:gd name="T26" fmla="*/ 4 w 4"/>
                            <a:gd name="T27" fmla="*/ 4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4" y="4"/>
                              </a:moveTo>
                              <a:lnTo>
                                <a:pt x="2" y="9"/>
                              </a:lnTo>
                              <a:lnTo>
                                <a:pt x="2" y="6"/>
                              </a:lnTo>
                              <a:lnTo>
                                <a:pt x="1" y="5"/>
                              </a:lnTo>
                              <a:lnTo>
                                <a:pt x="1" y="4"/>
                              </a:lnTo>
                              <a:lnTo>
                                <a:pt x="0" y="3"/>
                              </a:lnTo>
                              <a:lnTo>
                                <a:pt x="0" y="2"/>
                              </a:lnTo>
                              <a:lnTo>
                                <a:pt x="0" y="1"/>
                              </a:lnTo>
                              <a:lnTo>
                                <a:pt x="0" y="0"/>
                              </a:lnTo>
                              <a:lnTo>
                                <a:pt x="2" y="1"/>
                              </a:lnTo>
                              <a:lnTo>
                                <a:pt x="2" y="2"/>
                              </a:lnTo>
                              <a:lnTo>
                                <a:pt x="3" y="3"/>
                              </a:lnTo>
                              <a:lnTo>
                                <a:pt x="4" y="3"/>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83" name="Freeform 109"/>
                        <p:cNvSpPr>
                          <a:spLocks/>
                        </p:cNvSpPr>
                        <p:nvPr/>
                      </p:nvSpPr>
                      <p:spPr bwMode="auto">
                        <a:xfrm>
                          <a:off x="865" y="1767"/>
                          <a:ext cx="4" cy="9"/>
                        </a:xfrm>
                        <a:custGeom>
                          <a:avLst/>
                          <a:gdLst>
                            <a:gd name="T0" fmla="*/ 4 w 4"/>
                            <a:gd name="T1" fmla="*/ 4 h 9"/>
                            <a:gd name="T2" fmla="*/ 2 w 4"/>
                            <a:gd name="T3" fmla="*/ 9 h 9"/>
                            <a:gd name="T4" fmla="*/ 2 w 4"/>
                            <a:gd name="T5" fmla="*/ 6 h 9"/>
                            <a:gd name="T6" fmla="*/ 1 w 4"/>
                            <a:gd name="T7" fmla="*/ 5 h 9"/>
                            <a:gd name="T8" fmla="*/ 1 w 4"/>
                            <a:gd name="T9" fmla="*/ 4 h 9"/>
                            <a:gd name="T10" fmla="*/ 0 w 4"/>
                            <a:gd name="T11" fmla="*/ 3 h 9"/>
                            <a:gd name="T12" fmla="*/ 0 w 4"/>
                            <a:gd name="T13" fmla="*/ 2 h 9"/>
                            <a:gd name="T14" fmla="*/ 0 w 4"/>
                            <a:gd name="T15" fmla="*/ 1 h 9"/>
                            <a:gd name="T16" fmla="*/ 0 w 4"/>
                            <a:gd name="T17" fmla="*/ 0 h 9"/>
                            <a:gd name="T18" fmla="*/ 2 w 4"/>
                            <a:gd name="T19" fmla="*/ 1 h 9"/>
                            <a:gd name="T20" fmla="*/ 2 w 4"/>
                            <a:gd name="T21" fmla="*/ 2 h 9"/>
                            <a:gd name="T22" fmla="*/ 3 w 4"/>
                            <a:gd name="T23" fmla="*/ 3 h 9"/>
                            <a:gd name="T24" fmla="*/ 4 w 4"/>
                            <a:gd name="T25" fmla="*/ 3 h 9"/>
                            <a:gd name="T26" fmla="*/ 4 w 4"/>
                            <a:gd name="T27" fmla="*/ 4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4" y="4"/>
                              </a:moveTo>
                              <a:lnTo>
                                <a:pt x="2" y="9"/>
                              </a:lnTo>
                              <a:lnTo>
                                <a:pt x="2" y="6"/>
                              </a:lnTo>
                              <a:lnTo>
                                <a:pt x="1" y="5"/>
                              </a:lnTo>
                              <a:lnTo>
                                <a:pt x="1" y="4"/>
                              </a:lnTo>
                              <a:lnTo>
                                <a:pt x="0" y="3"/>
                              </a:lnTo>
                              <a:lnTo>
                                <a:pt x="0" y="2"/>
                              </a:lnTo>
                              <a:lnTo>
                                <a:pt x="0" y="1"/>
                              </a:lnTo>
                              <a:lnTo>
                                <a:pt x="0" y="0"/>
                              </a:lnTo>
                              <a:lnTo>
                                <a:pt x="2" y="1"/>
                              </a:lnTo>
                              <a:lnTo>
                                <a:pt x="2" y="2"/>
                              </a:lnTo>
                              <a:lnTo>
                                <a:pt x="3" y="3"/>
                              </a:lnTo>
                              <a:lnTo>
                                <a:pt x="4" y="3"/>
                              </a:lnTo>
                              <a:lnTo>
                                <a:pt x="4" y="4"/>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79" name="Group 110"/>
                      <p:cNvGrpSpPr>
                        <a:grpSpLocks/>
                      </p:cNvGrpSpPr>
                      <p:nvPr/>
                    </p:nvGrpSpPr>
                    <p:grpSpPr bwMode="auto">
                      <a:xfrm>
                        <a:off x="869" y="1766"/>
                        <a:ext cx="5" cy="10"/>
                        <a:chOff x="869" y="1766"/>
                        <a:chExt cx="5" cy="10"/>
                      </a:xfrm>
                    </p:grpSpPr>
                    <p:sp>
                      <p:nvSpPr>
                        <p:cNvPr id="258580" name="Freeform 111"/>
                        <p:cNvSpPr>
                          <a:spLocks/>
                        </p:cNvSpPr>
                        <p:nvPr/>
                      </p:nvSpPr>
                      <p:spPr bwMode="auto">
                        <a:xfrm>
                          <a:off x="869" y="1766"/>
                          <a:ext cx="5" cy="10"/>
                        </a:xfrm>
                        <a:custGeom>
                          <a:avLst/>
                          <a:gdLst>
                            <a:gd name="T0" fmla="*/ 5 w 5"/>
                            <a:gd name="T1" fmla="*/ 0 h 10"/>
                            <a:gd name="T2" fmla="*/ 4 w 5"/>
                            <a:gd name="T3" fmla="*/ 1 h 10"/>
                            <a:gd name="T4" fmla="*/ 4 w 5"/>
                            <a:gd name="T5" fmla="*/ 2 h 10"/>
                            <a:gd name="T6" fmla="*/ 3 w 5"/>
                            <a:gd name="T7" fmla="*/ 3 h 10"/>
                            <a:gd name="T8" fmla="*/ 2 w 5"/>
                            <a:gd name="T9" fmla="*/ 3 h 10"/>
                            <a:gd name="T10" fmla="*/ 1 w 5"/>
                            <a:gd name="T11" fmla="*/ 4 h 10"/>
                            <a:gd name="T12" fmla="*/ 0 w 5"/>
                            <a:gd name="T13" fmla="*/ 5 h 10"/>
                            <a:gd name="T14" fmla="*/ 2 w 5"/>
                            <a:gd name="T15" fmla="*/ 10 h 10"/>
                            <a:gd name="T16" fmla="*/ 3 w 5"/>
                            <a:gd name="T17" fmla="*/ 8 h 10"/>
                            <a:gd name="T18" fmla="*/ 4 w 5"/>
                            <a:gd name="T19" fmla="*/ 6 h 10"/>
                            <a:gd name="T20" fmla="*/ 4 w 5"/>
                            <a:gd name="T21" fmla="*/ 4 h 10"/>
                            <a:gd name="T22" fmla="*/ 5 w 5"/>
                            <a:gd name="T23" fmla="*/ 3 h 10"/>
                            <a:gd name="T24" fmla="*/ 5 w 5"/>
                            <a:gd name="T25" fmla="*/ 2 h 10"/>
                            <a:gd name="T26" fmla="*/ 5 w 5"/>
                            <a:gd name="T27" fmla="*/ 1 h 10"/>
                            <a:gd name="T28" fmla="*/ 5 w 5"/>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10"/>
                            <a:gd name="T47" fmla="*/ 5 w 5"/>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10">
                              <a:moveTo>
                                <a:pt x="5" y="0"/>
                              </a:moveTo>
                              <a:lnTo>
                                <a:pt x="4" y="1"/>
                              </a:lnTo>
                              <a:lnTo>
                                <a:pt x="4" y="2"/>
                              </a:lnTo>
                              <a:lnTo>
                                <a:pt x="3" y="3"/>
                              </a:lnTo>
                              <a:lnTo>
                                <a:pt x="2" y="3"/>
                              </a:lnTo>
                              <a:lnTo>
                                <a:pt x="1" y="4"/>
                              </a:lnTo>
                              <a:lnTo>
                                <a:pt x="0" y="5"/>
                              </a:lnTo>
                              <a:lnTo>
                                <a:pt x="2" y="10"/>
                              </a:lnTo>
                              <a:lnTo>
                                <a:pt x="3" y="8"/>
                              </a:lnTo>
                              <a:lnTo>
                                <a:pt x="4" y="6"/>
                              </a:lnTo>
                              <a:lnTo>
                                <a:pt x="4" y="4"/>
                              </a:lnTo>
                              <a:lnTo>
                                <a:pt x="5" y="3"/>
                              </a:lnTo>
                              <a:lnTo>
                                <a:pt x="5"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81" name="Freeform 112"/>
                        <p:cNvSpPr>
                          <a:spLocks/>
                        </p:cNvSpPr>
                        <p:nvPr/>
                      </p:nvSpPr>
                      <p:spPr bwMode="auto">
                        <a:xfrm>
                          <a:off x="869" y="1766"/>
                          <a:ext cx="5" cy="10"/>
                        </a:xfrm>
                        <a:custGeom>
                          <a:avLst/>
                          <a:gdLst>
                            <a:gd name="T0" fmla="*/ 5 w 5"/>
                            <a:gd name="T1" fmla="*/ 0 h 10"/>
                            <a:gd name="T2" fmla="*/ 4 w 5"/>
                            <a:gd name="T3" fmla="*/ 1 h 10"/>
                            <a:gd name="T4" fmla="*/ 4 w 5"/>
                            <a:gd name="T5" fmla="*/ 2 h 10"/>
                            <a:gd name="T6" fmla="*/ 3 w 5"/>
                            <a:gd name="T7" fmla="*/ 3 h 10"/>
                            <a:gd name="T8" fmla="*/ 2 w 5"/>
                            <a:gd name="T9" fmla="*/ 3 h 10"/>
                            <a:gd name="T10" fmla="*/ 1 w 5"/>
                            <a:gd name="T11" fmla="*/ 4 h 10"/>
                            <a:gd name="T12" fmla="*/ 0 w 5"/>
                            <a:gd name="T13" fmla="*/ 5 h 10"/>
                            <a:gd name="T14" fmla="*/ 2 w 5"/>
                            <a:gd name="T15" fmla="*/ 10 h 10"/>
                            <a:gd name="T16" fmla="*/ 3 w 5"/>
                            <a:gd name="T17" fmla="*/ 8 h 10"/>
                            <a:gd name="T18" fmla="*/ 4 w 5"/>
                            <a:gd name="T19" fmla="*/ 6 h 10"/>
                            <a:gd name="T20" fmla="*/ 4 w 5"/>
                            <a:gd name="T21" fmla="*/ 4 h 10"/>
                            <a:gd name="T22" fmla="*/ 5 w 5"/>
                            <a:gd name="T23" fmla="*/ 3 h 10"/>
                            <a:gd name="T24" fmla="*/ 5 w 5"/>
                            <a:gd name="T25" fmla="*/ 2 h 10"/>
                            <a:gd name="T26" fmla="*/ 5 w 5"/>
                            <a:gd name="T27" fmla="*/ 1 h 10"/>
                            <a:gd name="T28" fmla="*/ 5 w 5"/>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10"/>
                            <a:gd name="T47" fmla="*/ 5 w 5"/>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10">
                              <a:moveTo>
                                <a:pt x="5" y="0"/>
                              </a:moveTo>
                              <a:lnTo>
                                <a:pt x="4" y="1"/>
                              </a:lnTo>
                              <a:lnTo>
                                <a:pt x="4" y="2"/>
                              </a:lnTo>
                              <a:lnTo>
                                <a:pt x="3" y="3"/>
                              </a:lnTo>
                              <a:lnTo>
                                <a:pt x="2" y="3"/>
                              </a:lnTo>
                              <a:lnTo>
                                <a:pt x="1" y="4"/>
                              </a:lnTo>
                              <a:lnTo>
                                <a:pt x="0" y="5"/>
                              </a:lnTo>
                              <a:lnTo>
                                <a:pt x="2" y="10"/>
                              </a:lnTo>
                              <a:lnTo>
                                <a:pt x="3" y="8"/>
                              </a:lnTo>
                              <a:lnTo>
                                <a:pt x="4" y="6"/>
                              </a:lnTo>
                              <a:lnTo>
                                <a:pt x="4" y="4"/>
                              </a:lnTo>
                              <a:lnTo>
                                <a:pt x="5" y="3"/>
                              </a:lnTo>
                              <a:lnTo>
                                <a:pt x="5" y="2"/>
                              </a:lnTo>
                              <a:lnTo>
                                <a:pt x="5" y="1"/>
                              </a:lnTo>
                              <a:lnTo>
                                <a:pt x="5"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258512" name="Group 113"/>
                  <p:cNvGrpSpPr>
                    <a:grpSpLocks/>
                  </p:cNvGrpSpPr>
                  <p:nvPr/>
                </p:nvGrpSpPr>
                <p:grpSpPr bwMode="auto">
                  <a:xfrm>
                    <a:off x="860" y="1750"/>
                    <a:ext cx="17" cy="28"/>
                    <a:chOff x="860" y="1750"/>
                    <a:chExt cx="17" cy="28"/>
                  </a:xfrm>
                </p:grpSpPr>
                <p:grpSp>
                  <p:nvGrpSpPr>
                    <p:cNvPr id="258558" name="Group 114"/>
                    <p:cNvGrpSpPr>
                      <a:grpSpLocks/>
                    </p:cNvGrpSpPr>
                    <p:nvPr/>
                  </p:nvGrpSpPr>
                  <p:grpSpPr bwMode="auto">
                    <a:xfrm>
                      <a:off x="864" y="1769"/>
                      <a:ext cx="9" cy="9"/>
                      <a:chOff x="864" y="1769"/>
                      <a:chExt cx="9" cy="9"/>
                    </a:xfrm>
                  </p:grpSpPr>
                  <p:sp>
                    <p:nvSpPr>
                      <p:cNvPr id="258572" name="Freeform 115"/>
                      <p:cNvSpPr>
                        <a:spLocks/>
                      </p:cNvSpPr>
                      <p:nvPr/>
                    </p:nvSpPr>
                    <p:spPr bwMode="auto">
                      <a:xfrm>
                        <a:off x="864" y="1769"/>
                        <a:ext cx="9" cy="9"/>
                      </a:xfrm>
                      <a:custGeom>
                        <a:avLst/>
                        <a:gdLst>
                          <a:gd name="T0" fmla="*/ 9 w 9"/>
                          <a:gd name="T1" fmla="*/ 0 h 9"/>
                          <a:gd name="T2" fmla="*/ 9 w 9"/>
                          <a:gd name="T3" fmla="*/ 2 h 9"/>
                          <a:gd name="T4" fmla="*/ 9 w 9"/>
                          <a:gd name="T5" fmla="*/ 3 h 9"/>
                          <a:gd name="T6" fmla="*/ 9 w 9"/>
                          <a:gd name="T7" fmla="*/ 4 h 9"/>
                          <a:gd name="T8" fmla="*/ 9 w 9"/>
                          <a:gd name="T9" fmla="*/ 5 h 9"/>
                          <a:gd name="T10" fmla="*/ 9 w 9"/>
                          <a:gd name="T11" fmla="*/ 6 h 9"/>
                          <a:gd name="T12" fmla="*/ 8 w 9"/>
                          <a:gd name="T13" fmla="*/ 8 h 9"/>
                          <a:gd name="T14" fmla="*/ 7 w 9"/>
                          <a:gd name="T15" fmla="*/ 8 h 9"/>
                          <a:gd name="T16" fmla="*/ 6 w 9"/>
                          <a:gd name="T17" fmla="*/ 9 h 9"/>
                          <a:gd name="T18" fmla="*/ 5 w 9"/>
                          <a:gd name="T19" fmla="*/ 9 h 9"/>
                          <a:gd name="T20" fmla="*/ 4 w 9"/>
                          <a:gd name="T21" fmla="*/ 9 h 9"/>
                          <a:gd name="T22" fmla="*/ 3 w 9"/>
                          <a:gd name="T23" fmla="*/ 8 h 9"/>
                          <a:gd name="T24" fmla="*/ 2 w 9"/>
                          <a:gd name="T25" fmla="*/ 8 h 9"/>
                          <a:gd name="T26" fmla="*/ 1 w 9"/>
                          <a:gd name="T27" fmla="*/ 7 h 9"/>
                          <a:gd name="T28" fmla="*/ 1 w 9"/>
                          <a:gd name="T29" fmla="*/ 6 h 9"/>
                          <a:gd name="T30" fmla="*/ 0 w 9"/>
                          <a:gd name="T31" fmla="*/ 5 h 9"/>
                          <a:gd name="T32" fmla="*/ 0 w 9"/>
                          <a:gd name="T33" fmla="*/ 4 h 9"/>
                          <a:gd name="T34" fmla="*/ 0 w 9"/>
                          <a:gd name="T35" fmla="*/ 2 h 9"/>
                          <a:gd name="T36" fmla="*/ 9 w 9"/>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9"/>
                          <a:gd name="T59" fmla="*/ 9 w 9"/>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9">
                            <a:moveTo>
                              <a:pt x="9" y="0"/>
                            </a:moveTo>
                            <a:lnTo>
                              <a:pt x="9" y="2"/>
                            </a:lnTo>
                            <a:lnTo>
                              <a:pt x="9" y="3"/>
                            </a:lnTo>
                            <a:lnTo>
                              <a:pt x="9" y="4"/>
                            </a:lnTo>
                            <a:lnTo>
                              <a:pt x="9" y="5"/>
                            </a:lnTo>
                            <a:lnTo>
                              <a:pt x="9" y="6"/>
                            </a:lnTo>
                            <a:lnTo>
                              <a:pt x="8" y="8"/>
                            </a:lnTo>
                            <a:lnTo>
                              <a:pt x="7" y="8"/>
                            </a:lnTo>
                            <a:lnTo>
                              <a:pt x="6" y="9"/>
                            </a:lnTo>
                            <a:lnTo>
                              <a:pt x="5" y="9"/>
                            </a:lnTo>
                            <a:lnTo>
                              <a:pt x="4" y="9"/>
                            </a:lnTo>
                            <a:lnTo>
                              <a:pt x="3" y="8"/>
                            </a:lnTo>
                            <a:lnTo>
                              <a:pt x="2" y="8"/>
                            </a:lnTo>
                            <a:lnTo>
                              <a:pt x="1" y="7"/>
                            </a:lnTo>
                            <a:lnTo>
                              <a:pt x="1" y="6"/>
                            </a:lnTo>
                            <a:lnTo>
                              <a:pt x="0" y="5"/>
                            </a:lnTo>
                            <a:lnTo>
                              <a:pt x="0" y="4"/>
                            </a:lnTo>
                            <a:lnTo>
                              <a:pt x="0" y="2"/>
                            </a:lnTo>
                            <a:lnTo>
                              <a:pt x="9"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73" name="Freeform 116"/>
                      <p:cNvSpPr>
                        <a:spLocks/>
                      </p:cNvSpPr>
                      <p:nvPr/>
                    </p:nvSpPr>
                    <p:spPr bwMode="auto">
                      <a:xfrm>
                        <a:off x="864" y="1769"/>
                        <a:ext cx="9" cy="9"/>
                      </a:xfrm>
                      <a:custGeom>
                        <a:avLst/>
                        <a:gdLst>
                          <a:gd name="T0" fmla="*/ 9 w 9"/>
                          <a:gd name="T1" fmla="*/ 0 h 9"/>
                          <a:gd name="T2" fmla="*/ 9 w 9"/>
                          <a:gd name="T3" fmla="*/ 2 h 9"/>
                          <a:gd name="T4" fmla="*/ 9 w 9"/>
                          <a:gd name="T5" fmla="*/ 3 h 9"/>
                          <a:gd name="T6" fmla="*/ 9 w 9"/>
                          <a:gd name="T7" fmla="*/ 4 h 9"/>
                          <a:gd name="T8" fmla="*/ 9 w 9"/>
                          <a:gd name="T9" fmla="*/ 5 h 9"/>
                          <a:gd name="T10" fmla="*/ 9 w 9"/>
                          <a:gd name="T11" fmla="*/ 6 h 9"/>
                          <a:gd name="T12" fmla="*/ 8 w 9"/>
                          <a:gd name="T13" fmla="*/ 8 h 9"/>
                          <a:gd name="T14" fmla="*/ 7 w 9"/>
                          <a:gd name="T15" fmla="*/ 8 h 9"/>
                          <a:gd name="T16" fmla="*/ 6 w 9"/>
                          <a:gd name="T17" fmla="*/ 9 h 9"/>
                          <a:gd name="T18" fmla="*/ 5 w 9"/>
                          <a:gd name="T19" fmla="*/ 9 h 9"/>
                          <a:gd name="T20" fmla="*/ 4 w 9"/>
                          <a:gd name="T21" fmla="*/ 9 h 9"/>
                          <a:gd name="T22" fmla="*/ 3 w 9"/>
                          <a:gd name="T23" fmla="*/ 8 h 9"/>
                          <a:gd name="T24" fmla="*/ 2 w 9"/>
                          <a:gd name="T25" fmla="*/ 8 h 9"/>
                          <a:gd name="T26" fmla="*/ 1 w 9"/>
                          <a:gd name="T27" fmla="*/ 7 h 9"/>
                          <a:gd name="T28" fmla="*/ 1 w 9"/>
                          <a:gd name="T29" fmla="*/ 6 h 9"/>
                          <a:gd name="T30" fmla="*/ 0 w 9"/>
                          <a:gd name="T31" fmla="*/ 5 h 9"/>
                          <a:gd name="T32" fmla="*/ 0 w 9"/>
                          <a:gd name="T33" fmla="*/ 4 h 9"/>
                          <a:gd name="T34" fmla="*/ 0 w 9"/>
                          <a:gd name="T35" fmla="*/ 2 h 9"/>
                          <a:gd name="T36" fmla="*/ 9 w 9"/>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9"/>
                          <a:gd name="T59" fmla="*/ 9 w 9"/>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9">
                            <a:moveTo>
                              <a:pt x="9" y="0"/>
                            </a:moveTo>
                            <a:lnTo>
                              <a:pt x="9" y="2"/>
                            </a:lnTo>
                            <a:lnTo>
                              <a:pt x="9" y="3"/>
                            </a:lnTo>
                            <a:lnTo>
                              <a:pt x="9" y="4"/>
                            </a:lnTo>
                            <a:lnTo>
                              <a:pt x="9" y="5"/>
                            </a:lnTo>
                            <a:lnTo>
                              <a:pt x="9" y="6"/>
                            </a:lnTo>
                            <a:lnTo>
                              <a:pt x="8" y="8"/>
                            </a:lnTo>
                            <a:lnTo>
                              <a:pt x="7" y="8"/>
                            </a:lnTo>
                            <a:lnTo>
                              <a:pt x="6" y="9"/>
                            </a:lnTo>
                            <a:lnTo>
                              <a:pt x="5" y="9"/>
                            </a:lnTo>
                            <a:lnTo>
                              <a:pt x="4" y="9"/>
                            </a:lnTo>
                            <a:lnTo>
                              <a:pt x="3" y="8"/>
                            </a:lnTo>
                            <a:lnTo>
                              <a:pt x="2" y="8"/>
                            </a:lnTo>
                            <a:lnTo>
                              <a:pt x="1" y="7"/>
                            </a:lnTo>
                            <a:lnTo>
                              <a:pt x="1" y="6"/>
                            </a:lnTo>
                            <a:lnTo>
                              <a:pt x="0" y="5"/>
                            </a:lnTo>
                            <a:lnTo>
                              <a:pt x="0" y="4"/>
                            </a:lnTo>
                            <a:lnTo>
                              <a:pt x="0" y="2"/>
                            </a:lnTo>
                            <a:lnTo>
                              <a:pt x="9"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59" name="Group 117"/>
                    <p:cNvGrpSpPr>
                      <a:grpSpLocks/>
                    </p:cNvGrpSpPr>
                    <p:nvPr/>
                  </p:nvGrpSpPr>
                  <p:grpSpPr bwMode="auto">
                    <a:xfrm>
                      <a:off x="860" y="1754"/>
                      <a:ext cx="3" cy="12"/>
                      <a:chOff x="860" y="1754"/>
                      <a:chExt cx="3" cy="12"/>
                    </a:xfrm>
                  </p:grpSpPr>
                  <p:grpSp>
                    <p:nvGrpSpPr>
                      <p:cNvPr id="258566" name="Group 118"/>
                      <p:cNvGrpSpPr>
                        <a:grpSpLocks/>
                      </p:cNvGrpSpPr>
                      <p:nvPr/>
                    </p:nvGrpSpPr>
                    <p:grpSpPr bwMode="auto">
                      <a:xfrm>
                        <a:off x="860" y="1754"/>
                        <a:ext cx="3" cy="8"/>
                        <a:chOff x="860" y="1754"/>
                        <a:chExt cx="3" cy="8"/>
                      </a:xfrm>
                    </p:grpSpPr>
                    <p:sp>
                      <p:nvSpPr>
                        <p:cNvPr id="258570" name="Freeform 119"/>
                        <p:cNvSpPr>
                          <a:spLocks/>
                        </p:cNvSpPr>
                        <p:nvPr/>
                      </p:nvSpPr>
                      <p:spPr bwMode="auto">
                        <a:xfrm>
                          <a:off x="860" y="1754"/>
                          <a:ext cx="3" cy="8"/>
                        </a:xfrm>
                        <a:custGeom>
                          <a:avLst/>
                          <a:gdLst>
                            <a:gd name="T0" fmla="*/ 2 w 3"/>
                            <a:gd name="T1" fmla="*/ 0 h 8"/>
                            <a:gd name="T2" fmla="*/ 1 w 3"/>
                            <a:gd name="T3" fmla="*/ 1 h 8"/>
                            <a:gd name="T4" fmla="*/ 0 w 3"/>
                            <a:gd name="T5" fmla="*/ 2 h 8"/>
                            <a:gd name="T6" fmla="*/ 0 w 3"/>
                            <a:gd name="T7" fmla="*/ 3 h 8"/>
                            <a:gd name="T8" fmla="*/ 0 w 3"/>
                            <a:gd name="T9" fmla="*/ 4 h 8"/>
                            <a:gd name="T10" fmla="*/ 0 w 3"/>
                            <a:gd name="T11" fmla="*/ 5 h 8"/>
                            <a:gd name="T12" fmla="*/ 1 w 3"/>
                            <a:gd name="T13" fmla="*/ 6 h 8"/>
                            <a:gd name="T14" fmla="*/ 1 w 3"/>
                            <a:gd name="T15" fmla="*/ 6 h 8"/>
                            <a:gd name="T16" fmla="*/ 1 w 3"/>
                            <a:gd name="T17" fmla="*/ 7 h 8"/>
                            <a:gd name="T18" fmla="*/ 2 w 3"/>
                            <a:gd name="T19" fmla="*/ 8 h 8"/>
                            <a:gd name="T20" fmla="*/ 2 w 3"/>
                            <a:gd name="T21" fmla="*/ 6 h 8"/>
                            <a:gd name="T22" fmla="*/ 2 w 3"/>
                            <a:gd name="T23" fmla="*/ 5 h 8"/>
                            <a:gd name="T24" fmla="*/ 3 w 3"/>
                            <a:gd name="T25" fmla="*/ 4 h 8"/>
                            <a:gd name="T26" fmla="*/ 3 w 3"/>
                            <a:gd name="T27" fmla="*/ 3 h 8"/>
                            <a:gd name="T28" fmla="*/ 3 w 3"/>
                            <a:gd name="T29" fmla="*/ 3 h 8"/>
                            <a:gd name="T30" fmla="*/ 2 w 3"/>
                            <a:gd name="T31" fmla="*/ 2 h 8"/>
                            <a:gd name="T32" fmla="*/ 2 w 3"/>
                            <a:gd name="T33" fmla="*/ 1 h 8"/>
                            <a:gd name="T34" fmla="*/ 2 w 3"/>
                            <a:gd name="T35" fmla="*/ 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8"/>
                            <a:gd name="T56" fmla="*/ 3 w 3"/>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8">
                              <a:moveTo>
                                <a:pt x="2" y="0"/>
                              </a:moveTo>
                              <a:lnTo>
                                <a:pt x="1" y="1"/>
                              </a:lnTo>
                              <a:lnTo>
                                <a:pt x="0" y="2"/>
                              </a:lnTo>
                              <a:lnTo>
                                <a:pt x="0" y="3"/>
                              </a:lnTo>
                              <a:lnTo>
                                <a:pt x="0" y="4"/>
                              </a:lnTo>
                              <a:lnTo>
                                <a:pt x="0" y="5"/>
                              </a:lnTo>
                              <a:lnTo>
                                <a:pt x="1" y="6"/>
                              </a:lnTo>
                              <a:lnTo>
                                <a:pt x="1" y="7"/>
                              </a:lnTo>
                              <a:lnTo>
                                <a:pt x="2" y="8"/>
                              </a:lnTo>
                              <a:lnTo>
                                <a:pt x="2" y="6"/>
                              </a:lnTo>
                              <a:lnTo>
                                <a:pt x="2" y="5"/>
                              </a:lnTo>
                              <a:lnTo>
                                <a:pt x="3" y="4"/>
                              </a:lnTo>
                              <a:lnTo>
                                <a:pt x="3" y="3"/>
                              </a:lnTo>
                              <a:lnTo>
                                <a:pt x="2" y="2"/>
                              </a:lnTo>
                              <a:lnTo>
                                <a:pt x="2" y="1"/>
                              </a:lnTo>
                              <a:lnTo>
                                <a:pt x="2"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71" name="Freeform 120"/>
                        <p:cNvSpPr>
                          <a:spLocks/>
                        </p:cNvSpPr>
                        <p:nvPr/>
                      </p:nvSpPr>
                      <p:spPr bwMode="auto">
                        <a:xfrm>
                          <a:off x="860" y="1754"/>
                          <a:ext cx="3" cy="8"/>
                        </a:xfrm>
                        <a:custGeom>
                          <a:avLst/>
                          <a:gdLst>
                            <a:gd name="T0" fmla="*/ 2 w 3"/>
                            <a:gd name="T1" fmla="*/ 0 h 8"/>
                            <a:gd name="T2" fmla="*/ 1 w 3"/>
                            <a:gd name="T3" fmla="*/ 1 h 8"/>
                            <a:gd name="T4" fmla="*/ 0 w 3"/>
                            <a:gd name="T5" fmla="*/ 2 h 8"/>
                            <a:gd name="T6" fmla="*/ 0 w 3"/>
                            <a:gd name="T7" fmla="*/ 3 h 8"/>
                            <a:gd name="T8" fmla="*/ 0 w 3"/>
                            <a:gd name="T9" fmla="*/ 4 h 8"/>
                            <a:gd name="T10" fmla="*/ 0 w 3"/>
                            <a:gd name="T11" fmla="*/ 5 h 8"/>
                            <a:gd name="T12" fmla="*/ 1 w 3"/>
                            <a:gd name="T13" fmla="*/ 6 h 8"/>
                            <a:gd name="T14" fmla="*/ 1 w 3"/>
                            <a:gd name="T15" fmla="*/ 6 h 8"/>
                            <a:gd name="T16" fmla="*/ 1 w 3"/>
                            <a:gd name="T17" fmla="*/ 7 h 8"/>
                            <a:gd name="T18" fmla="*/ 2 w 3"/>
                            <a:gd name="T19" fmla="*/ 8 h 8"/>
                            <a:gd name="T20" fmla="*/ 2 w 3"/>
                            <a:gd name="T21" fmla="*/ 6 h 8"/>
                            <a:gd name="T22" fmla="*/ 2 w 3"/>
                            <a:gd name="T23" fmla="*/ 5 h 8"/>
                            <a:gd name="T24" fmla="*/ 3 w 3"/>
                            <a:gd name="T25" fmla="*/ 4 h 8"/>
                            <a:gd name="T26" fmla="*/ 3 w 3"/>
                            <a:gd name="T27" fmla="*/ 3 h 8"/>
                            <a:gd name="T28" fmla="*/ 3 w 3"/>
                            <a:gd name="T29" fmla="*/ 3 h 8"/>
                            <a:gd name="T30" fmla="*/ 2 w 3"/>
                            <a:gd name="T31" fmla="*/ 2 h 8"/>
                            <a:gd name="T32" fmla="*/ 2 w 3"/>
                            <a:gd name="T33" fmla="*/ 1 h 8"/>
                            <a:gd name="T34" fmla="*/ 2 w 3"/>
                            <a:gd name="T35" fmla="*/ 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8"/>
                            <a:gd name="T56" fmla="*/ 3 w 3"/>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8">
                              <a:moveTo>
                                <a:pt x="2" y="0"/>
                              </a:moveTo>
                              <a:lnTo>
                                <a:pt x="1" y="1"/>
                              </a:lnTo>
                              <a:lnTo>
                                <a:pt x="0" y="2"/>
                              </a:lnTo>
                              <a:lnTo>
                                <a:pt x="0" y="3"/>
                              </a:lnTo>
                              <a:lnTo>
                                <a:pt x="0" y="4"/>
                              </a:lnTo>
                              <a:lnTo>
                                <a:pt x="0" y="5"/>
                              </a:lnTo>
                              <a:lnTo>
                                <a:pt x="1" y="6"/>
                              </a:lnTo>
                              <a:lnTo>
                                <a:pt x="1" y="7"/>
                              </a:lnTo>
                              <a:lnTo>
                                <a:pt x="2" y="8"/>
                              </a:lnTo>
                              <a:lnTo>
                                <a:pt x="2" y="6"/>
                              </a:lnTo>
                              <a:lnTo>
                                <a:pt x="2" y="5"/>
                              </a:lnTo>
                              <a:lnTo>
                                <a:pt x="3" y="4"/>
                              </a:lnTo>
                              <a:lnTo>
                                <a:pt x="3" y="3"/>
                              </a:lnTo>
                              <a:lnTo>
                                <a:pt x="2" y="2"/>
                              </a:lnTo>
                              <a:lnTo>
                                <a:pt x="2"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67" name="Group 121"/>
                      <p:cNvGrpSpPr>
                        <a:grpSpLocks/>
                      </p:cNvGrpSpPr>
                      <p:nvPr/>
                    </p:nvGrpSpPr>
                    <p:grpSpPr bwMode="auto">
                      <a:xfrm>
                        <a:off x="860" y="1761"/>
                        <a:ext cx="2" cy="5"/>
                        <a:chOff x="860" y="1761"/>
                        <a:chExt cx="2" cy="5"/>
                      </a:xfrm>
                    </p:grpSpPr>
                    <p:sp>
                      <p:nvSpPr>
                        <p:cNvPr id="258568" name="Freeform 122"/>
                        <p:cNvSpPr>
                          <a:spLocks/>
                        </p:cNvSpPr>
                        <p:nvPr/>
                      </p:nvSpPr>
                      <p:spPr bwMode="auto">
                        <a:xfrm>
                          <a:off x="860" y="1761"/>
                          <a:ext cx="2" cy="5"/>
                        </a:xfrm>
                        <a:custGeom>
                          <a:avLst/>
                          <a:gdLst>
                            <a:gd name="T0" fmla="*/ 2 w 2"/>
                            <a:gd name="T1" fmla="*/ 0 h 5"/>
                            <a:gd name="T2" fmla="*/ 1 w 2"/>
                            <a:gd name="T3" fmla="*/ 0 h 5"/>
                            <a:gd name="T4" fmla="*/ 1 w 2"/>
                            <a:gd name="T5" fmla="*/ 0 h 5"/>
                            <a:gd name="T6" fmla="*/ 0 w 2"/>
                            <a:gd name="T7" fmla="*/ 0 h 5"/>
                            <a:gd name="T8" fmla="*/ 0 w 2"/>
                            <a:gd name="T9" fmla="*/ 1 h 5"/>
                            <a:gd name="T10" fmla="*/ 0 w 2"/>
                            <a:gd name="T11" fmla="*/ 2 h 5"/>
                            <a:gd name="T12" fmla="*/ 0 w 2"/>
                            <a:gd name="T13" fmla="*/ 2 h 5"/>
                            <a:gd name="T14" fmla="*/ 1 w 2"/>
                            <a:gd name="T15" fmla="*/ 3 h 5"/>
                            <a:gd name="T16" fmla="*/ 1 w 2"/>
                            <a:gd name="T17" fmla="*/ 4 h 5"/>
                            <a:gd name="T18" fmla="*/ 1 w 2"/>
                            <a:gd name="T19" fmla="*/ 4 h 5"/>
                            <a:gd name="T20" fmla="*/ 1 w 2"/>
                            <a:gd name="T21" fmla="*/ 5 h 5"/>
                            <a:gd name="T22" fmla="*/ 1 w 2"/>
                            <a:gd name="T23" fmla="*/ 4 h 5"/>
                            <a:gd name="T24" fmla="*/ 2 w 2"/>
                            <a:gd name="T25" fmla="*/ 5 h 5"/>
                            <a:gd name="T26" fmla="*/ 2 w 2"/>
                            <a:gd name="T27" fmla="*/ 4 h 5"/>
                            <a:gd name="T28" fmla="*/ 2 w 2"/>
                            <a:gd name="T29" fmla="*/ 3 h 5"/>
                            <a:gd name="T30" fmla="*/ 2 w 2"/>
                            <a:gd name="T31" fmla="*/ 1 h 5"/>
                            <a:gd name="T32" fmla="*/ 2 w 2"/>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5"/>
                            <a:gd name="T53" fmla="*/ 2 w 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5">
                              <a:moveTo>
                                <a:pt x="2" y="0"/>
                              </a:moveTo>
                              <a:lnTo>
                                <a:pt x="1" y="0"/>
                              </a:lnTo>
                              <a:lnTo>
                                <a:pt x="0" y="0"/>
                              </a:lnTo>
                              <a:lnTo>
                                <a:pt x="0" y="1"/>
                              </a:lnTo>
                              <a:lnTo>
                                <a:pt x="0" y="2"/>
                              </a:lnTo>
                              <a:lnTo>
                                <a:pt x="1" y="3"/>
                              </a:lnTo>
                              <a:lnTo>
                                <a:pt x="1" y="4"/>
                              </a:lnTo>
                              <a:lnTo>
                                <a:pt x="1" y="5"/>
                              </a:lnTo>
                              <a:lnTo>
                                <a:pt x="1" y="4"/>
                              </a:lnTo>
                              <a:lnTo>
                                <a:pt x="2" y="5"/>
                              </a:lnTo>
                              <a:lnTo>
                                <a:pt x="2" y="4"/>
                              </a:lnTo>
                              <a:lnTo>
                                <a:pt x="2" y="3"/>
                              </a:lnTo>
                              <a:lnTo>
                                <a:pt x="2" y="1"/>
                              </a:lnTo>
                              <a:lnTo>
                                <a:pt x="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69" name="Freeform 123"/>
                        <p:cNvSpPr>
                          <a:spLocks/>
                        </p:cNvSpPr>
                        <p:nvPr/>
                      </p:nvSpPr>
                      <p:spPr bwMode="auto">
                        <a:xfrm>
                          <a:off x="860" y="1761"/>
                          <a:ext cx="2" cy="5"/>
                        </a:xfrm>
                        <a:custGeom>
                          <a:avLst/>
                          <a:gdLst>
                            <a:gd name="T0" fmla="*/ 2 w 2"/>
                            <a:gd name="T1" fmla="*/ 0 h 5"/>
                            <a:gd name="T2" fmla="*/ 1 w 2"/>
                            <a:gd name="T3" fmla="*/ 0 h 5"/>
                            <a:gd name="T4" fmla="*/ 1 w 2"/>
                            <a:gd name="T5" fmla="*/ 0 h 5"/>
                            <a:gd name="T6" fmla="*/ 0 w 2"/>
                            <a:gd name="T7" fmla="*/ 0 h 5"/>
                            <a:gd name="T8" fmla="*/ 0 w 2"/>
                            <a:gd name="T9" fmla="*/ 1 h 5"/>
                            <a:gd name="T10" fmla="*/ 0 w 2"/>
                            <a:gd name="T11" fmla="*/ 2 h 5"/>
                            <a:gd name="T12" fmla="*/ 0 w 2"/>
                            <a:gd name="T13" fmla="*/ 2 h 5"/>
                            <a:gd name="T14" fmla="*/ 1 w 2"/>
                            <a:gd name="T15" fmla="*/ 3 h 5"/>
                            <a:gd name="T16" fmla="*/ 1 w 2"/>
                            <a:gd name="T17" fmla="*/ 4 h 5"/>
                            <a:gd name="T18" fmla="*/ 1 w 2"/>
                            <a:gd name="T19" fmla="*/ 4 h 5"/>
                            <a:gd name="T20" fmla="*/ 1 w 2"/>
                            <a:gd name="T21" fmla="*/ 5 h 5"/>
                            <a:gd name="T22" fmla="*/ 1 w 2"/>
                            <a:gd name="T23" fmla="*/ 4 h 5"/>
                            <a:gd name="T24" fmla="*/ 2 w 2"/>
                            <a:gd name="T25" fmla="*/ 5 h 5"/>
                            <a:gd name="T26" fmla="*/ 2 w 2"/>
                            <a:gd name="T27" fmla="*/ 4 h 5"/>
                            <a:gd name="T28" fmla="*/ 2 w 2"/>
                            <a:gd name="T29" fmla="*/ 3 h 5"/>
                            <a:gd name="T30" fmla="*/ 2 w 2"/>
                            <a:gd name="T31" fmla="*/ 1 h 5"/>
                            <a:gd name="T32" fmla="*/ 2 w 2"/>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5"/>
                            <a:gd name="T53" fmla="*/ 2 w 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5">
                              <a:moveTo>
                                <a:pt x="2" y="0"/>
                              </a:moveTo>
                              <a:lnTo>
                                <a:pt x="1" y="0"/>
                              </a:lnTo>
                              <a:lnTo>
                                <a:pt x="0" y="0"/>
                              </a:lnTo>
                              <a:lnTo>
                                <a:pt x="0" y="1"/>
                              </a:lnTo>
                              <a:lnTo>
                                <a:pt x="0" y="2"/>
                              </a:lnTo>
                              <a:lnTo>
                                <a:pt x="1" y="3"/>
                              </a:lnTo>
                              <a:lnTo>
                                <a:pt x="1" y="4"/>
                              </a:lnTo>
                              <a:lnTo>
                                <a:pt x="1" y="5"/>
                              </a:lnTo>
                              <a:lnTo>
                                <a:pt x="1" y="4"/>
                              </a:lnTo>
                              <a:lnTo>
                                <a:pt x="2" y="5"/>
                              </a:lnTo>
                              <a:lnTo>
                                <a:pt x="2" y="4"/>
                              </a:lnTo>
                              <a:lnTo>
                                <a:pt x="2" y="3"/>
                              </a:lnTo>
                              <a:lnTo>
                                <a:pt x="2"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60" name="Group 124"/>
                    <p:cNvGrpSpPr>
                      <a:grpSpLocks/>
                    </p:cNvGrpSpPr>
                    <p:nvPr/>
                  </p:nvGrpSpPr>
                  <p:grpSpPr bwMode="auto">
                    <a:xfrm>
                      <a:off x="861" y="1753"/>
                      <a:ext cx="15" cy="23"/>
                      <a:chOff x="861" y="1753"/>
                      <a:chExt cx="15" cy="23"/>
                    </a:xfrm>
                  </p:grpSpPr>
                  <p:sp>
                    <p:nvSpPr>
                      <p:cNvPr id="258564" name="Freeform 125"/>
                      <p:cNvSpPr>
                        <a:spLocks/>
                      </p:cNvSpPr>
                      <p:nvPr/>
                    </p:nvSpPr>
                    <p:spPr bwMode="auto">
                      <a:xfrm>
                        <a:off x="861" y="1753"/>
                        <a:ext cx="15" cy="23"/>
                      </a:xfrm>
                      <a:custGeom>
                        <a:avLst/>
                        <a:gdLst>
                          <a:gd name="T0" fmla="*/ 1 w 15"/>
                          <a:gd name="T1" fmla="*/ 3 h 23"/>
                          <a:gd name="T2" fmla="*/ 0 w 15"/>
                          <a:gd name="T3" fmla="*/ 6 h 23"/>
                          <a:gd name="T4" fmla="*/ 0 w 15"/>
                          <a:gd name="T5" fmla="*/ 9 h 23"/>
                          <a:gd name="T6" fmla="*/ 0 w 15"/>
                          <a:gd name="T7" fmla="*/ 11 h 23"/>
                          <a:gd name="T8" fmla="*/ 0 w 15"/>
                          <a:gd name="T9" fmla="*/ 13 h 23"/>
                          <a:gd name="T10" fmla="*/ 1 w 15"/>
                          <a:gd name="T11" fmla="*/ 15 h 23"/>
                          <a:gd name="T12" fmla="*/ 2 w 15"/>
                          <a:gd name="T13" fmla="*/ 17 h 23"/>
                          <a:gd name="T14" fmla="*/ 2 w 15"/>
                          <a:gd name="T15" fmla="*/ 19 h 23"/>
                          <a:gd name="T16" fmla="*/ 3 w 15"/>
                          <a:gd name="T17" fmla="*/ 21 h 23"/>
                          <a:gd name="T18" fmla="*/ 5 w 15"/>
                          <a:gd name="T19" fmla="*/ 22 h 23"/>
                          <a:gd name="T20" fmla="*/ 7 w 15"/>
                          <a:gd name="T21" fmla="*/ 23 h 23"/>
                          <a:gd name="T22" fmla="*/ 8 w 15"/>
                          <a:gd name="T23" fmla="*/ 22 h 23"/>
                          <a:gd name="T24" fmla="*/ 9 w 15"/>
                          <a:gd name="T25" fmla="*/ 22 h 23"/>
                          <a:gd name="T26" fmla="*/ 11 w 15"/>
                          <a:gd name="T27" fmla="*/ 21 h 23"/>
                          <a:gd name="T28" fmla="*/ 12 w 15"/>
                          <a:gd name="T29" fmla="*/ 19 h 23"/>
                          <a:gd name="T30" fmla="*/ 13 w 15"/>
                          <a:gd name="T31" fmla="*/ 17 h 23"/>
                          <a:gd name="T32" fmla="*/ 13 w 15"/>
                          <a:gd name="T33" fmla="*/ 15 h 23"/>
                          <a:gd name="T34" fmla="*/ 14 w 15"/>
                          <a:gd name="T35" fmla="*/ 14 h 23"/>
                          <a:gd name="T36" fmla="*/ 14 w 15"/>
                          <a:gd name="T37" fmla="*/ 13 h 23"/>
                          <a:gd name="T38" fmla="*/ 14 w 15"/>
                          <a:gd name="T39" fmla="*/ 12 h 23"/>
                          <a:gd name="T40" fmla="*/ 15 w 15"/>
                          <a:gd name="T41" fmla="*/ 11 h 23"/>
                          <a:gd name="T42" fmla="*/ 15 w 15"/>
                          <a:gd name="T43" fmla="*/ 9 h 23"/>
                          <a:gd name="T44" fmla="*/ 15 w 15"/>
                          <a:gd name="T45" fmla="*/ 8 h 23"/>
                          <a:gd name="T46" fmla="*/ 14 w 15"/>
                          <a:gd name="T47" fmla="*/ 8 h 23"/>
                          <a:gd name="T48" fmla="*/ 13 w 15"/>
                          <a:gd name="T49" fmla="*/ 8 h 23"/>
                          <a:gd name="T50" fmla="*/ 13 w 15"/>
                          <a:gd name="T51" fmla="*/ 6 h 23"/>
                          <a:gd name="T52" fmla="*/ 13 w 15"/>
                          <a:gd name="T53" fmla="*/ 3 h 23"/>
                          <a:gd name="T54" fmla="*/ 12 w 15"/>
                          <a:gd name="T55" fmla="*/ 1 h 23"/>
                          <a:gd name="T56" fmla="*/ 10 w 15"/>
                          <a:gd name="T57" fmla="*/ 0 h 23"/>
                          <a:gd name="T58" fmla="*/ 7 w 15"/>
                          <a:gd name="T59" fmla="*/ 0 h 23"/>
                          <a:gd name="T60" fmla="*/ 3 w 15"/>
                          <a:gd name="T61" fmla="*/ 0 h 23"/>
                          <a:gd name="T62" fmla="*/ 1 w 15"/>
                          <a:gd name="T63" fmla="*/ 2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23"/>
                          <a:gd name="T98" fmla="*/ 15 w 15"/>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23">
                            <a:moveTo>
                              <a:pt x="1" y="2"/>
                            </a:moveTo>
                            <a:lnTo>
                              <a:pt x="1" y="3"/>
                            </a:lnTo>
                            <a:lnTo>
                              <a:pt x="1" y="5"/>
                            </a:lnTo>
                            <a:lnTo>
                              <a:pt x="0" y="6"/>
                            </a:lnTo>
                            <a:lnTo>
                              <a:pt x="0" y="7"/>
                            </a:lnTo>
                            <a:lnTo>
                              <a:pt x="0" y="9"/>
                            </a:lnTo>
                            <a:lnTo>
                              <a:pt x="0" y="10"/>
                            </a:lnTo>
                            <a:lnTo>
                              <a:pt x="0" y="11"/>
                            </a:lnTo>
                            <a:lnTo>
                              <a:pt x="0" y="12"/>
                            </a:lnTo>
                            <a:lnTo>
                              <a:pt x="0" y="13"/>
                            </a:lnTo>
                            <a:lnTo>
                              <a:pt x="0" y="14"/>
                            </a:lnTo>
                            <a:lnTo>
                              <a:pt x="1" y="15"/>
                            </a:lnTo>
                            <a:lnTo>
                              <a:pt x="1" y="16"/>
                            </a:lnTo>
                            <a:lnTo>
                              <a:pt x="2" y="17"/>
                            </a:lnTo>
                            <a:lnTo>
                              <a:pt x="2" y="18"/>
                            </a:lnTo>
                            <a:lnTo>
                              <a:pt x="2" y="19"/>
                            </a:lnTo>
                            <a:lnTo>
                              <a:pt x="3" y="20"/>
                            </a:lnTo>
                            <a:lnTo>
                              <a:pt x="3" y="21"/>
                            </a:lnTo>
                            <a:lnTo>
                              <a:pt x="4" y="22"/>
                            </a:lnTo>
                            <a:lnTo>
                              <a:pt x="5" y="22"/>
                            </a:lnTo>
                            <a:lnTo>
                              <a:pt x="6" y="23"/>
                            </a:lnTo>
                            <a:lnTo>
                              <a:pt x="7" y="23"/>
                            </a:lnTo>
                            <a:lnTo>
                              <a:pt x="8" y="23"/>
                            </a:lnTo>
                            <a:lnTo>
                              <a:pt x="8" y="22"/>
                            </a:lnTo>
                            <a:lnTo>
                              <a:pt x="9" y="22"/>
                            </a:lnTo>
                            <a:lnTo>
                              <a:pt x="10" y="22"/>
                            </a:lnTo>
                            <a:lnTo>
                              <a:pt x="11" y="21"/>
                            </a:lnTo>
                            <a:lnTo>
                              <a:pt x="12" y="19"/>
                            </a:lnTo>
                            <a:lnTo>
                              <a:pt x="13" y="18"/>
                            </a:lnTo>
                            <a:lnTo>
                              <a:pt x="13" y="17"/>
                            </a:lnTo>
                            <a:lnTo>
                              <a:pt x="13" y="16"/>
                            </a:lnTo>
                            <a:lnTo>
                              <a:pt x="13" y="15"/>
                            </a:lnTo>
                            <a:lnTo>
                              <a:pt x="14" y="14"/>
                            </a:lnTo>
                            <a:lnTo>
                              <a:pt x="14" y="13"/>
                            </a:lnTo>
                            <a:lnTo>
                              <a:pt x="14" y="12"/>
                            </a:lnTo>
                            <a:lnTo>
                              <a:pt x="15" y="12"/>
                            </a:lnTo>
                            <a:lnTo>
                              <a:pt x="15" y="11"/>
                            </a:lnTo>
                            <a:lnTo>
                              <a:pt x="15" y="10"/>
                            </a:lnTo>
                            <a:lnTo>
                              <a:pt x="15" y="9"/>
                            </a:lnTo>
                            <a:lnTo>
                              <a:pt x="15" y="8"/>
                            </a:lnTo>
                            <a:lnTo>
                              <a:pt x="14" y="8"/>
                            </a:lnTo>
                            <a:lnTo>
                              <a:pt x="14" y="9"/>
                            </a:lnTo>
                            <a:lnTo>
                              <a:pt x="13" y="8"/>
                            </a:lnTo>
                            <a:lnTo>
                              <a:pt x="13" y="7"/>
                            </a:lnTo>
                            <a:lnTo>
                              <a:pt x="13" y="6"/>
                            </a:lnTo>
                            <a:lnTo>
                              <a:pt x="13" y="5"/>
                            </a:lnTo>
                            <a:lnTo>
                              <a:pt x="13" y="3"/>
                            </a:lnTo>
                            <a:lnTo>
                              <a:pt x="13" y="2"/>
                            </a:lnTo>
                            <a:lnTo>
                              <a:pt x="12" y="1"/>
                            </a:lnTo>
                            <a:lnTo>
                              <a:pt x="11" y="0"/>
                            </a:lnTo>
                            <a:lnTo>
                              <a:pt x="10" y="0"/>
                            </a:lnTo>
                            <a:lnTo>
                              <a:pt x="8" y="0"/>
                            </a:lnTo>
                            <a:lnTo>
                              <a:pt x="7" y="0"/>
                            </a:lnTo>
                            <a:lnTo>
                              <a:pt x="5" y="0"/>
                            </a:lnTo>
                            <a:lnTo>
                              <a:pt x="3" y="0"/>
                            </a:lnTo>
                            <a:lnTo>
                              <a:pt x="2" y="1"/>
                            </a:lnTo>
                            <a:lnTo>
                              <a:pt x="1" y="2"/>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65" name="Freeform 126"/>
                      <p:cNvSpPr>
                        <a:spLocks/>
                      </p:cNvSpPr>
                      <p:nvPr/>
                    </p:nvSpPr>
                    <p:spPr bwMode="auto">
                      <a:xfrm>
                        <a:off x="861" y="1753"/>
                        <a:ext cx="15" cy="23"/>
                      </a:xfrm>
                      <a:custGeom>
                        <a:avLst/>
                        <a:gdLst>
                          <a:gd name="T0" fmla="*/ 1 w 15"/>
                          <a:gd name="T1" fmla="*/ 3 h 23"/>
                          <a:gd name="T2" fmla="*/ 0 w 15"/>
                          <a:gd name="T3" fmla="*/ 6 h 23"/>
                          <a:gd name="T4" fmla="*/ 0 w 15"/>
                          <a:gd name="T5" fmla="*/ 9 h 23"/>
                          <a:gd name="T6" fmla="*/ 0 w 15"/>
                          <a:gd name="T7" fmla="*/ 11 h 23"/>
                          <a:gd name="T8" fmla="*/ 0 w 15"/>
                          <a:gd name="T9" fmla="*/ 13 h 23"/>
                          <a:gd name="T10" fmla="*/ 1 w 15"/>
                          <a:gd name="T11" fmla="*/ 15 h 23"/>
                          <a:gd name="T12" fmla="*/ 2 w 15"/>
                          <a:gd name="T13" fmla="*/ 17 h 23"/>
                          <a:gd name="T14" fmla="*/ 2 w 15"/>
                          <a:gd name="T15" fmla="*/ 19 h 23"/>
                          <a:gd name="T16" fmla="*/ 3 w 15"/>
                          <a:gd name="T17" fmla="*/ 21 h 23"/>
                          <a:gd name="T18" fmla="*/ 5 w 15"/>
                          <a:gd name="T19" fmla="*/ 22 h 23"/>
                          <a:gd name="T20" fmla="*/ 7 w 15"/>
                          <a:gd name="T21" fmla="*/ 23 h 23"/>
                          <a:gd name="T22" fmla="*/ 8 w 15"/>
                          <a:gd name="T23" fmla="*/ 22 h 23"/>
                          <a:gd name="T24" fmla="*/ 9 w 15"/>
                          <a:gd name="T25" fmla="*/ 22 h 23"/>
                          <a:gd name="T26" fmla="*/ 11 w 15"/>
                          <a:gd name="T27" fmla="*/ 21 h 23"/>
                          <a:gd name="T28" fmla="*/ 12 w 15"/>
                          <a:gd name="T29" fmla="*/ 19 h 23"/>
                          <a:gd name="T30" fmla="*/ 13 w 15"/>
                          <a:gd name="T31" fmla="*/ 17 h 23"/>
                          <a:gd name="T32" fmla="*/ 13 w 15"/>
                          <a:gd name="T33" fmla="*/ 15 h 23"/>
                          <a:gd name="T34" fmla="*/ 14 w 15"/>
                          <a:gd name="T35" fmla="*/ 14 h 23"/>
                          <a:gd name="T36" fmla="*/ 14 w 15"/>
                          <a:gd name="T37" fmla="*/ 13 h 23"/>
                          <a:gd name="T38" fmla="*/ 14 w 15"/>
                          <a:gd name="T39" fmla="*/ 12 h 23"/>
                          <a:gd name="T40" fmla="*/ 15 w 15"/>
                          <a:gd name="T41" fmla="*/ 11 h 23"/>
                          <a:gd name="T42" fmla="*/ 15 w 15"/>
                          <a:gd name="T43" fmla="*/ 9 h 23"/>
                          <a:gd name="T44" fmla="*/ 15 w 15"/>
                          <a:gd name="T45" fmla="*/ 8 h 23"/>
                          <a:gd name="T46" fmla="*/ 14 w 15"/>
                          <a:gd name="T47" fmla="*/ 8 h 23"/>
                          <a:gd name="T48" fmla="*/ 13 w 15"/>
                          <a:gd name="T49" fmla="*/ 8 h 23"/>
                          <a:gd name="T50" fmla="*/ 13 w 15"/>
                          <a:gd name="T51" fmla="*/ 6 h 23"/>
                          <a:gd name="T52" fmla="*/ 13 w 15"/>
                          <a:gd name="T53" fmla="*/ 3 h 23"/>
                          <a:gd name="T54" fmla="*/ 12 w 15"/>
                          <a:gd name="T55" fmla="*/ 1 h 23"/>
                          <a:gd name="T56" fmla="*/ 10 w 15"/>
                          <a:gd name="T57" fmla="*/ 0 h 23"/>
                          <a:gd name="T58" fmla="*/ 7 w 15"/>
                          <a:gd name="T59" fmla="*/ 0 h 23"/>
                          <a:gd name="T60" fmla="*/ 3 w 15"/>
                          <a:gd name="T61" fmla="*/ 0 h 23"/>
                          <a:gd name="T62" fmla="*/ 1 w 15"/>
                          <a:gd name="T63" fmla="*/ 2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23"/>
                          <a:gd name="T98" fmla="*/ 15 w 15"/>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23">
                            <a:moveTo>
                              <a:pt x="1" y="2"/>
                            </a:moveTo>
                            <a:lnTo>
                              <a:pt x="1" y="3"/>
                            </a:lnTo>
                            <a:lnTo>
                              <a:pt x="1" y="5"/>
                            </a:lnTo>
                            <a:lnTo>
                              <a:pt x="0" y="6"/>
                            </a:lnTo>
                            <a:lnTo>
                              <a:pt x="0" y="7"/>
                            </a:lnTo>
                            <a:lnTo>
                              <a:pt x="0" y="9"/>
                            </a:lnTo>
                            <a:lnTo>
                              <a:pt x="0" y="10"/>
                            </a:lnTo>
                            <a:lnTo>
                              <a:pt x="0" y="11"/>
                            </a:lnTo>
                            <a:lnTo>
                              <a:pt x="0" y="12"/>
                            </a:lnTo>
                            <a:lnTo>
                              <a:pt x="0" y="13"/>
                            </a:lnTo>
                            <a:lnTo>
                              <a:pt x="0" y="14"/>
                            </a:lnTo>
                            <a:lnTo>
                              <a:pt x="1" y="15"/>
                            </a:lnTo>
                            <a:lnTo>
                              <a:pt x="1" y="16"/>
                            </a:lnTo>
                            <a:lnTo>
                              <a:pt x="2" y="17"/>
                            </a:lnTo>
                            <a:lnTo>
                              <a:pt x="2" y="18"/>
                            </a:lnTo>
                            <a:lnTo>
                              <a:pt x="2" y="19"/>
                            </a:lnTo>
                            <a:lnTo>
                              <a:pt x="3" y="20"/>
                            </a:lnTo>
                            <a:lnTo>
                              <a:pt x="3" y="21"/>
                            </a:lnTo>
                            <a:lnTo>
                              <a:pt x="4" y="22"/>
                            </a:lnTo>
                            <a:lnTo>
                              <a:pt x="5" y="22"/>
                            </a:lnTo>
                            <a:lnTo>
                              <a:pt x="6" y="23"/>
                            </a:lnTo>
                            <a:lnTo>
                              <a:pt x="7" y="23"/>
                            </a:lnTo>
                            <a:lnTo>
                              <a:pt x="8" y="23"/>
                            </a:lnTo>
                            <a:lnTo>
                              <a:pt x="8" y="22"/>
                            </a:lnTo>
                            <a:lnTo>
                              <a:pt x="9" y="22"/>
                            </a:lnTo>
                            <a:lnTo>
                              <a:pt x="10" y="22"/>
                            </a:lnTo>
                            <a:lnTo>
                              <a:pt x="11" y="21"/>
                            </a:lnTo>
                            <a:lnTo>
                              <a:pt x="12" y="19"/>
                            </a:lnTo>
                            <a:lnTo>
                              <a:pt x="13" y="18"/>
                            </a:lnTo>
                            <a:lnTo>
                              <a:pt x="13" y="17"/>
                            </a:lnTo>
                            <a:lnTo>
                              <a:pt x="13" y="16"/>
                            </a:lnTo>
                            <a:lnTo>
                              <a:pt x="13" y="15"/>
                            </a:lnTo>
                            <a:lnTo>
                              <a:pt x="14" y="14"/>
                            </a:lnTo>
                            <a:lnTo>
                              <a:pt x="14" y="13"/>
                            </a:lnTo>
                            <a:lnTo>
                              <a:pt x="14" y="12"/>
                            </a:lnTo>
                            <a:lnTo>
                              <a:pt x="15" y="12"/>
                            </a:lnTo>
                            <a:lnTo>
                              <a:pt x="15" y="11"/>
                            </a:lnTo>
                            <a:lnTo>
                              <a:pt x="15" y="10"/>
                            </a:lnTo>
                            <a:lnTo>
                              <a:pt x="15" y="9"/>
                            </a:lnTo>
                            <a:lnTo>
                              <a:pt x="15" y="8"/>
                            </a:lnTo>
                            <a:lnTo>
                              <a:pt x="14" y="8"/>
                            </a:lnTo>
                            <a:lnTo>
                              <a:pt x="14" y="9"/>
                            </a:lnTo>
                            <a:lnTo>
                              <a:pt x="13" y="8"/>
                            </a:lnTo>
                            <a:lnTo>
                              <a:pt x="13" y="7"/>
                            </a:lnTo>
                            <a:lnTo>
                              <a:pt x="13" y="6"/>
                            </a:lnTo>
                            <a:lnTo>
                              <a:pt x="13" y="5"/>
                            </a:lnTo>
                            <a:lnTo>
                              <a:pt x="13" y="3"/>
                            </a:lnTo>
                            <a:lnTo>
                              <a:pt x="13" y="2"/>
                            </a:lnTo>
                            <a:lnTo>
                              <a:pt x="12" y="1"/>
                            </a:lnTo>
                            <a:lnTo>
                              <a:pt x="11" y="0"/>
                            </a:lnTo>
                            <a:lnTo>
                              <a:pt x="10" y="0"/>
                            </a:lnTo>
                            <a:lnTo>
                              <a:pt x="8" y="0"/>
                            </a:lnTo>
                            <a:lnTo>
                              <a:pt x="7" y="0"/>
                            </a:lnTo>
                            <a:lnTo>
                              <a:pt x="5" y="0"/>
                            </a:lnTo>
                            <a:lnTo>
                              <a:pt x="3" y="0"/>
                            </a:lnTo>
                            <a:lnTo>
                              <a:pt x="2" y="1"/>
                            </a:lnTo>
                            <a:lnTo>
                              <a:pt x="1" y="2"/>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61" name="Group 127"/>
                    <p:cNvGrpSpPr>
                      <a:grpSpLocks/>
                    </p:cNvGrpSpPr>
                    <p:nvPr/>
                  </p:nvGrpSpPr>
                  <p:grpSpPr bwMode="auto">
                    <a:xfrm>
                      <a:off x="862" y="1750"/>
                      <a:ext cx="15" cy="13"/>
                      <a:chOff x="862" y="1750"/>
                      <a:chExt cx="15" cy="13"/>
                    </a:xfrm>
                  </p:grpSpPr>
                  <p:sp>
                    <p:nvSpPr>
                      <p:cNvPr id="258562" name="Freeform 128"/>
                      <p:cNvSpPr>
                        <a:spLocks/>
                      </p:cNvSpPr>
                      <p:nvPr/>
                    </p:nvSpPr>
                    <p:spPr bwMode="auto">
                      <a:xfrm>
                        <a:off x="862" y="1750"/>
                        <a:ext cx="15" cy="13"/>
                      </a:xfrm>
                      <a:custGeom>
                        <a:avLst/>
                        <a:gdLst>
                          <a:gd name="T0" fmla="*/ 1 w 15"/>
                          <a:gd name="T1" fmla="*/ 6 h 13"/>
                          <a:gd name="T2" fmla="*/ 1 w 15"/>
                          <a:gd name="T3" fmla="*/ 6 h 13"/>
                          <a:gd name="T4" fmla="*/ 1 w 15"/>
                          <a:gd name="T5" fmla="*/ 5 h 13"/>
                          <a:gd name="T6" fmla="*/ 1 w 15"/>
                          <a:gd name="T7" fmla="*/ 4 h 13"/>
                          <a:gd name="T8" fmla="*/ 0 w 15"/>
                          <a:gd name="T9" fmla="*/ 3 h 13"/>
                          <a:gd name="T10" fmla="*/ 0 w 15"/>
                          <a:gd name="T11" fmla="*/ 3 h 13"/>
                          <a:gd name="T12" fmla="*/ 1 w 15"/>
                          <a:gd name="T13" fmla="*/ 2 h 13"/>
                          <a:gd name="T14" fmla="*/ 2 w 15"/>
                          <a:gd name="T15" fmla="*/ 1 h 13"/>
                          <a:gd name="T16" fmla="*/ 3 w 15"/>
                          <a:gd name="T17" fmla="*/ 1 h 13"/>
                          <a:gd name="T18" fmla="*/ 4 w 15"/>
                          <a:gd name="T19" fmla="*/ 0 h 13"/>
                          <a:gd name="T20" fmla="*/ 6 w 15"/>
                          <a:gd name="T21" fmla="*/ 0 h 13"/>
                          <a:gd name="T22" fmla="*/ 7 w 15"/>
                          <a:gd name="T23" fmla="*/ 0 h 13"/>
                          <a:gd name="T24" fmla="*/ 10 w 15"/>
                          <a:gd name="T25" fmla="*/ 0 h 13"/>
                          <a:gd name="T26" fmla="*/ 9 w 15"/>
                          <a:gd name="T27" fmla="*/ 1 h 13"/>
                          <a:gd name="T28" fmla="*/ 10 w 15"/>
                          <a:gd name="T29" fmla="*/ 1 h 13"/>
                          <a:gd name="T30" fmla="*/ 11 w 15"/>
                          <a:gd name="T31" fmla="*/ 1 h 13"/>
                          <a:gd name="T32" fmla="*/ 12 w 15"/>
                          <a:gd name="T33" fmla="*/ 1 h 13"/>
                          <a:gd name="T34" fmla="*/ 13 w 15"/>
                          <a:gd name="T35" fmla="*/ 1 h 13"/>
                          <a:gd name="T36" fmla="*/ 14 w 15"/>
                          <a:gd name="T37" fmla="*/ 2 h 13"/>
                          <a:gd name="T38" fmla="*/ 14 w 15"/>
                          <a:gd name="T39" fmla="*/ 3 h 13"/>
                          <a:gd name="T40" fmla="*/ 14 w 15"/>
                          <a:gd name="T41" fmla="*/ 4 h 13"/>
                          <a:gd name="T42" fmla="*/ 14 w 15"/>
                          <a:gd name="T43" fmla="*/ 5 h 13"/>
                          <a:gd name="T44" fmla="*/ 15 w 15"/>
                          <a:gd name="T45" fmla="*/ 6 h 13"/>
                          <a:gd name="T46" fmla="*/ 15 w 15"/>
                          <a:gd name="T47" fmla="*/ 7 h 13"/>
                          <a:gd name="T48" fmla="*/ 15 w 15"/>
                          <a:gd name="T49" fmla="*/ 9 h 13"/>
                          <a:gd name="T50" fmla="*/ 15 w 15"/>
                          <a:gd name="T51" fmla="*/ 10 h 13"/>
                          <a:gd name="T52" fmla="*/ 15 w 15"/>
                          <a:gd name="T53" fmla="*/ 12 h 13"/>
                          <a:gd name="T54" fmla="*/ 14 w 15"/>
                          <a:gd name="T55" fmla="*/ 11 h 13"/>
                          <a:gd name="T56" fmla="*/ 13 w 15"/>
                          <a:gd name="T57" fmla="*/ 11 h 13"/>
                          <a:gd name="T58" fmla="*/ 13 w 15"/>
                          <a:gd name="T59" fmla="*/ 12 h 13"/>
                          <a:gd name="T60" fmla="*/ 13 w 15"/>
                          <a:gd name="T61" fmla="*/ 12 h 13"/>
                          <a:gd name="T62" fmla="*/ 13 w 15"/>
                          <a:gd name="T63" fmla="*/ 13 h 13"/>
                          <a:gd name="T64" fmla="*/ 12 w 15"/>
                          <a:gd name="T65" fmla="*/ 13 h 13"/>
                          <a:gd name="T66" fmla="*/ 13 w 15"/>
                          <a:gd name="T67" fmla="*/ 11 h 13"/>
                          <a:gd name="T68" fmla="*/ 13 w 15"/>
                          <a:gd name="T69" fmla="*/ 9 h 13"/>
                          <a:gd name="T70" fmla="*/ 12 w 15"/>
                          <a:gd name="T71" fmla="*/ 8 h 13"/>
                          <a:gd name="T72" fmla="*/ 11 w 15"/>
                          <a:gd name="T73" fmla="*/ 7 h 13"/>
                          <a:gd name="T74" fmla="*/ 11 w 15"/>
                          <a:gd name="T75" fmla="*/ 5 h 13"/>
                          <a:gd name="T76" fmla="*/ 10 w 15"/>
                          <a:gd name="T77" fmla="*/ 6 h 13"/>
                          <a:gd name="T78" fmla="*/ 8 w 15"/>
                          <a:gd name="T79" fmla="*/ 6 h 13"/>
                          <a:gd name="T80" fmla="*/ 9 w 15"/>
                          <a:gd name="T81" fmla="*/ 6 h 13"/>
                          <a:gd name="T82" fmla="*/ 8 w 15"/>
                          <a:gd name="T83" fmla="*/ 7 h 13"/>
                          <a:gd name="T84" fmla="*/ 6 w 15"/>
                          <a:gd name="T85" fmla="*/ 6 h 13"/>
                          <a:gd name="T86" fmla="*/ 6 w 15"/>
                          <a:gd name="T87" fmla="*/ 6 h 13"/>
                          <a:gd name="T88" fmla="*/ 5 w 15"/>
                          <a:gd name="T89" fmla="*/ 7 h 13"/>
                          <a:gd name="T90" fmla="*/ 4 w 15"/>
                          <a:gd name="T91" fmla="*/ 6 h 13"/>
                          <a:gd name="T92" fmla="*/ 3 w 15"/>
                          <a:gd name="T93" fmla="*/ 6 h 13"/>
                          <a:gd name="T94" fmla="*/ 2 w 15"/>
                          <a:gd name="T95" fmla="*/ 6 h 13"/>
                          <a:gd name="T96" fmla="*/ 2 w 15"/>
                          <a:gd name="T97" fmla="*/ 6 h 13"/>
                          <a:gd name="T98" fmla="*/ 1 w 15"/>
                          <a:gd name="T99" fmla="*/ 6 h 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
                          <a:gd name="T151" fmla="*/ 0 h 13"/>
                          <a:gd name="T152" fmla="*/ 15 w 15"/>
                          <a:gd name="T153" fmla="*/ 13 h 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 h="13">
                            <a:moveTo>
                              <a:pt x="1" y="6"/>
                            </a:moveTo>
                            <a:lnTo>
                              <a:pt x="1" y="6"/>
                            </a:lnTo>
                            <a:lnTo>
                              <a:pt x="1" y="5"/>
                            </a:lnTo>
                            <a:lnTo>
                              <a:pt x="1" y="4"/>
                            </a:lnTo>
                            <a:lnTo>
                              <a:pt x="0" y="3"/>
                            </a:lnTo>
                            <a:lnTo>
                              <a:pt x="1" y="2"/>
                            </a:lnTo>
                            <a:lnTo>
                              <a:pt x="2" y="1"/>
                            </a:lnTo>
                            <a:lnTo>
                              <a:pt x="3" y="1"/>
                            </a:lnTo>
                            <a:lnTo>
                              <a:pt x="4" y="0"/>
                            </a:lnTo>
                            <a:lnTo>
                              <a:pt x="6" y="0"/>
                            </a:lnTo>
                            <a:lnTo>
                              <a:pt x="7" y="0"/>
                            </a:lnTo>
                            <a:lnTo>
                              <a:pt x="10" y="0"/>
                            </a:lnTo>
                            <a:lnTo>
                              <a:pt x="9" y="1"/>
                            </a:lnTo>
                            <a:lnTo>
                              <a:pt x="10" y="1"/>
                            </a:lnTo>
                            <a:lnTo>
                              <a:pt x="11" y="1"/>
                            </a:lnTo>
                            <a:lnTo>
                              <a:pt x="12" y="1"/>
                            </a:lnTo>
                            <a:lnTo>
                              <a:pt x="13" y="1"/>
                            </a:lnTo>
                            <a:lnTo>
                              <a:pt x="14" y="2"/>
                            </a:lnTo>
                            <a:lnTo>
                              <a:pt x="14" y="3"/>
                            </a:lnTo>
                            <a:lnTo>
                              <a:pt x="14" y="4"/>
                            </a:lnTo>
                            <a:lnTo>
                              <a:pt x="14" y="5"/>
                            </a:lnTo>
                            <a:lnTo>
                              <a:pt x="15" y="6"/>
                            </a:lnTo>
                            <a:lnTo>
                              <a:pt x="15" y="7"/>
                            </a:lnTo>
                            <a:lnTo>
                              <a:pt x="15" y="9"/>
                            </a:lnTo>
                            <a:lnTo>
                              <a:pt x="15" y="10"/>
                            </a:lnTo>
                            <a:lnTo>
                              <a:pt x="15" y="12"/>
                            </a:lnTo>
                            <a:lnTo>
                              <a:pt x="14" y="11"/>
                            </a:lnTo>
                            <a:lnTo>
                              <a:pt x="13" y="11"/>
                            </a:lnTo>
                            <a:lnTo>
                              <a:pt x="13" y="12"/>
                            </a:lnTo>
                            <a:lnTo>
                              <a:pt x="13" y="13"/>
                            </a:lnTo>
                            <a:lnTo>
                              <a:pt x="12" y="13"/>
                            </a:lnTo>
                            <a:lnTo>
                              <a:pt x="13" y="11"/>
                            </a:lnTo>
                            <a:lnTo>
                              <a:pt x="13" y="9"/>
                            </a:lnTo>
                            <a:lnTo>
                              <a:pt x="12" y="8"/>
                            </a:lnTo>
                            <a:lnTo>
                              <a:pt x="11" y="7"/>
                            </a:lnTo>
                            <a:lnTo>
                              <a:pt x="11" y="5"/>
                            </a:lnTo>
                            <a:lnTo>
                              <a:pt x="10" y="6"/>
                            </a:lnTo>
                            <a:lnTo>
                              <a:pt x="8" y="6"/>
                            </a:lnTo>
                            <a:lnTo>
                              <a:pt x="9" y="6"/>
                            </a:lnTo>
                            <a:lnTo>
                              <a:pt x="8" y="7"/>
                            </a:lnTo>
                            <a:lnTo>
                              <a:pt x="6" y="6"/>
                            </a:lnTo>
                            <a:lnTo>
                              <a:pt x="5" y="7"/>
                            </a:lnTo>
                            <a:lnTo>
                              <a:pt x="4" y="6"/>
                            </a:lnTo>
                            <a:lnTo>
                              <a:pt x="3" y="6"/>
                            </a:lnTo>
                            <a:lnTo>
                              <a:pt x="2" y="6"/>
                            </a:lnTo>
                            <a:lnTo>
                              <a:pt x="1" y="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63" name="Freeform 129"/>
                      <p:cNvSpPr>
                        <a:spLocks/>
                      </p:cNvSpPr>
                      <p:nvPr/>
                    </p:nvSpPr>
                    <p:spPr bwMode="auto">
                      <a:xfrm>
                        <a:off x="862" y="1750"/>
                        <a:ext cx="15" cy="13"/>
                      </a:xfrm>
                      <a:custGeom>
                        <a:avLst/>
                        <a:gdLst>
                          <a:gd name="T0" fmla="*/ 1 w 15"/>
                          <a:gd name="T1" fmla="*/ 6 h 13"/>
                          <a:gd name="T2" fmla="*/ 1 w 15"/>
                          <a:gd name="T3" fmla="*/ 6 h 13"/>
                          <a:gd name="T4" fmla="*/ 1 w 15"/>
                          <a:gd name="T5" fmla="*/ 5 h 13"/>
                          <a:gd name="T6" fmla="*/ 1 w 15"/>
                          <a:gd name="T7" fmla="*/ 4 h 13"/>
                          <a:gd name="T8" fmla="*/ 0 w 15"/>
                          <a:gd name="T9" fmla="*/ 3 h 13"/>
                          <a:gd name="T10" fmla="*/ 0 w 15"/>
                          <a:gd name="T11" fmla="*/ 3 h 13"/>
                          <a:gd name="T12" fmla="*/ 1 w 15"/>
                          <a:gd name="T13" fmla="*/ 2 h 13"/>
                          <a:gd name="T14" fmla="*/ 2 w 15"/>
                          <a:gd name="T15" fmla="*/ 1 h 13"/>
                          <a:gd name="T16" fmla="*/ 3 w 15"/>
                          <a:gd name="T17" fmla="*/ 1 h 13"/>
                          <a:gd name="T18" fmla="*/ 4 w 15"/>
                          <a:gd name="T19" fmla="*/ 0 h 13"/>
                          <a:gd name="T20" fmla="*/ 6 w 15"/>
                          <a:gd name="T21" fmla="*/ 0 h 13"/>
                          <a:gd name="T22" fmla="*/ 7 w 15"/>
                          <a:gd name="T23" fmla="*/ 0 h 13"/>
                          <a:gd name="T24" fmla="*/ 10 w 15"/>
                          <a:gd name="T25" fmla="*/ 0 h 13"/>
                          <a:gd name="T26" fmla="*/ 9 w 15"/>
                          <a:gd name="T27" fmla="*/ 1 h 13"/>
                          <a:gd name="T28" fmla="*/ 10 w 15"/>
                          <a:gd name="T29" fmla="*/ 1 h 13"/>
                          <a:gd name="T30" fmla="*/ 11 w 15"/>
                          <a:gd name="T31" fmla="*/ 1 h 13"/>
                          <a:gd name="T32" fmla="*/ 12 w 15"/>
                          <a:gd name="T33" fmla="*/ 1 h 13"/>
                          <a:gd name="T34" fmla="*/ 13 w 15"/>
                          <a:gd name="T35" fmla="*/ 1 h 13"/>
                          <a:gd name="T36" fmla="*/ 14 w 15"/>
                          <a:gd name="T37" fmla="*/ 2 h 13"/>
                          <a:gd name="T38" fmla="*/ 14 w 15"/>
                          <a:gd name="T39" fmla="*/ 3 h 13"/>
                          <a:gd name="T40" fmla="*/ 14 w 15"/>
                          <a:gd name="T41" fmla="*/ 4 h 13"/>
                          <a:gd name="T42" fmla="*/ 14 w 15"/>
                          <a:gd name="T43" fmla="*/ 5 h 13"/>
                          <a:gd name="T44" fmla="*/ 15 w 15"/>
                          <a:gd name="T45" fmla="*/ 6 h 13"/>
                          <a:gd name="T46" fmla="*/ 15 w 15"/>
                          <a:gd name="T47" fmla="*/ 7 h 13"/>
                          <a:gd name="T48" fmla="*/ 15 w 15"/>
                          <a:gd name="T49" fmla="*/ 9 h 13"/>
                          <a:gd name="T50" fmla="*/ 15 w 15"/>
                          <a:gd name="T51" fmla="*/ 10 h 13"/>
                          <a:gd name="T52" fmla="*/ 15 w 15"/>
                          <a:gd name="T53" fmla="*/ 12 h 13"/>
                          <a:gd name="T54" fmla="*/ 14 w 15"/>
                          <a:gd name="T55" fmla="*/ 11 h 13"/>
                          <a:gd name="T56" fmla="*/ 13 w 15"/>
                          <a:gd name="T57" fmla="*/ 11 h 13"/>
                          <a:gd name="T58" fmla="*/ 13 w 15"/>
                          <a:gd name="T59" fmla="*/ 12 h 13"/>
                          <a:gd name="T60" fmla="*/ 13 w 15"/>
                          <a:gd name="T61" fmla="*/ 12 h 13"/>
                          <a:gd name="T62" fmla="*/ 13 w 15"/>
                          <a:gd name="T63" fmla="*/ 13 h 13"/>
                          <a:gd name="T64" fmla="*/ 12 w 15"/>
                          <a:gd name="T65" fmla="*/ 13 h 13"/>
                          <a:gd name="T66" fmla="*/ 13 w 15"/>
                          <a:gd name="T67" fmla="*/ 11 h 13"/>
                          <a:gd name="T68" fmla="*/ 13 w 15"/>
                          <a:gd name="T69" fmla="*/ 9 h 13"/>
                          <a:gd name="T70" fmla="*/ 12 w 15"/>
                          <a:gd name="T71" fmla="*/ 8 h 13"/>
                          <a:gd name="T72" fmla="*/ 11 w 15"/>
                          <a:gd name="T73" fmla="*/ 7 h 13"/>
                          <a:gd name="T74" fmla="*/ 11 w 15"/>
                          <a:gd name="T75" fmla="*/ 5 h 13"/>
                          <a:gd name="T76" fmla="*/ 10 w 15"/>
                          <a:gd name="T77" fmla="*/ 6 h 13"/>
                          <a:gd name="T78" fmla="*/ 8 w 15"/>
                          <a:gd name="T79" fmla="*/ 6 h 13"/>
                          <a:gd name="T80" fmla="*/ 9 w 15"/>
                          <a:gd name="T81" fmla="*/ 6 h 13"/>
                          <a:gd name="T82" fmla="*/ 8 w 15"/>
                          <a:gd name="T83" fmla="*/ 7 h 13"/>
                          <a:gd name="T84" fmla="*/ 6 w 15"/>
                          <a:gd name="T85" fmla="*/ 6 h 13"/>
                          <a:gd name="T86" fmla="*/ 6 w 15"/>
                          <a:gd name="T87" fmla="*/ 6 h 13"/>
                          <a:gd name="T88" fmla="*/ 5 w 15"/>
                          <a:gd name="T89" fmla="*/ 7 h 13"/>
                          <a:gd name="T90" fmla="*/ 4 w 15"/>
                          <a:gd name="T91" fmla="*/ 6 h 13"/>
                          <a:gd name="T92" fmla="*/ 3 w 15"/>
                          <a:gd name="T93" fmla="*/ 6 h 13"/>
                          <a:gd name="T94" fmla="*/ 2 w 15"/>
                          <a:gd name="T95" fmla="*/ 6 h 13"/>
                          <a:gd name="T96" fmla="*/ 2 w 15"/>
                          <a:gd name="T97" fmla="*/ 6 h 13"/>
                          <a:gd name="T98" fmla="*/ 1 w 15"/>
                          <a:gd name="T99" fmla="*/ 6 h 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
                          <a:gd name="T151" fmla="*/ 0 h 13"/>
                          <a:gd name="T152" fmla="*/ 15 w 15"/>
                          <a:gd name="T153" fmla="*/ 13 h 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 h="13">
                            <a:moveTo>
                              <a:pt x="1" y="6"/>
                            </a:moveTo>
                            <a:lnTo>
                              <a:pt x="1" y="6"/>
                            </a:lnTo>
                            <a:lnTo>
                              <a:pt x="1" y="5"/>
                            </a:lnTo>
                            <a:lnTo>
                              <a:pt x="1" y="4"/>
                            </a:lnTo>
                            <a:lnTo>
                              <a:pt x="0" y="3"/>
                            </a:lnTo>
                            <a:lnTo>
                              <a:pt x="1" y="2"/>
                            </a:lnTo>
                            <a:lnTo>
                              <a:pt x="2" y="1"/>
                            </a:lnTo>
                            <a:lnTo>
                              <a:pt x="3" y="1"/>
                            </a:lnTo>
                            <a:lnTo>
                              <a:pt x="4" y="0"/>
                            </a:lnTo>
                            <a:lnTo>
                              <a:pt x="6" y="0"/>
                            </a:lnTo>
                            <a:lnTo>
                              <a:pt x="7" y="0"/>
                            </a:lnTo>
                            <a:lnTo>
                              <a:pt x="10" y="0"/>
                            </a:lnTo>
                            <a:lnTo>
                              <a:pt x="9" y="1"/>
                            </a:lnTo>
                            <a:lnTo>
                              <a:pt x="10" y="1"/>
                            </a:lnTo>
                            <a:lnTo>
                              <a:pt x="11" y="1"/>
                            </a:lnTo>
                            <a:lnTo>
                              <a:pt x="12" y="1"/>
                            </a:lnTo>
                            <a:lnTo>
                              <a:pt x="13" y="1"/>
                            </a:lnTo>
                            <a:lnTo>
                              <a:pt x="14" y="2"/>
                            </a:lnTo>
                            <a:lnTo>
                              <a:pt x="14" y="3"/>
                            </a:lnTo>
                            <a:lnTo>
                              <a:pt x="14" y="4"/>
                            </a:lnTo>
                            <a:lnTo>
                              <a:pt x="14" y="5"/>
                            </a:lnTo>
                            <a:lnTo>
                              <a:pt x="15" y="6"/>
                            </a:lnTo>
                            <a:lnTo>
                              <a:pt x="15" y="7"/>
                            </a:lnTo>
                            <a:lnTo>
                              <a:pt x="15" y="9"/>
                            </a:lnTo>
                            <a:lnTo>
                              <a:pt x="15" y="10"/>
                            </a:lnTo>
                            <a:lnTo>
                              <a:pt x="15" y="12"/>
                            </a:lnTo>
                            <a:lnTo>
                              <a:pt x="14" y="11"/>
                            </a:lnTo>
                            <a:lnTo>
                              <a:pt x="13" y="11"/>
                            </a:lnTo>
                            <a:lnTo>
                              <a:pt x="13" y="12"/>
                            </a:lnTo>
                            <a:lnTo>
                              <a:pt x="13" y="13"/>
                            </a:lnTo>
                            <a:lnTo>
                              <a:pt x="12" y="13"/>
                            </a:lnTo>
                            <a:lnTo>
                              <a:pt x="13" y="11"/>
                            </a:lnTo>
                            <a:lnTo>
                              <a:pt x="13" y="9"/>
                            </a:lnTo>
                            <a:lnTo>
                              <a:pt x="12" y="8"/>
                            </a:lnTo>
                            <a:lnTo>
                              <a:pt x="11" y="7"/>
                            </a:lnTo>
                            <a:lnTo>
                              <a:pt x="11" y="5"/>
                            </a:lnTo>
                            <a:lnTo>
                              <a:pt x="10" y="6"/>
                            </a:lnTo>
                            <a:lnTo>
                              <a:pt x="8" y="6"/>
                            </a:lnTo>
                            <a:lnTo>
                              <a:pt x="9" y="6"/>
                            </a:lnTo>
                            <a:lnTo>
                              <a:pt x="8" y="7"/>
                            </a:lnTo>
                            <a:lnTo>
                              <a:pt x="6" y="6"/>
                            </a:lnTo>
                            <a:lnTo>
                              <a:pt x="5" y="7"/>
                            </a:lnTo>
                            <a:lnTo>
                              <a:pt x="4" y="6"/>
                            </a:lnTo>
                            <a:lnTo>
                              <a:pt x="3" y="6"/>
                            </a:lnTo>
                            <a:lnTo>
                              <a:pt x="2" y="6"/>
                            </a:lnTo>
                            <a:lnTo>
                              <a:pt x="1" y="6"/>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13" name="Group 130"/>
                  <p:cNvGrpSpPr>
                    <a:grpSpLocks/>
                  </p:cNvGrpSpPr>
                  <p:nvPr/>
                </p:nvGrpSpPr>
                <p:grpSpPr bwMode="auto">
                  <a:xfrm>
                    <a:off x="875" y="1883"/>
                    <a:ext cx="16" cy="15"/>
                    <a:chOff x="875" y="1883"/>
                    <a:chExt cx="16" cy="15"/>
                  </a:xfrm>
                </p:grpSpPr>
                <p:sp>
                  <p:nvSpPr>
                    <p:cNvPr id="258556" name="Freeform 131"/>
                    <p:cNvSpPr>
                      <a:spLocks/>
                    </p:cNvSpPr>
                    <p:nvPr/>
                  </p:nvSpPr>
                  <p:spPr bwMode="auto">
                    <a:xfrm>
                      <a:off x="875" y="1883"/>
                      <a:ext cx="16" cy="15"/>
                    </a:xfrm>
                    <a:custGeom>
                      <a:avLst/>
                      <a:gdLst>
                        <a:gd name="T0" fmla="*/ 9 w 16"/>
                        <a:gd name="T1" fmla="*/ 1 h 15"/>
                        <a:gd name="T2" fmla="*/ 12 w 16"/>
                        <a:gd name="T3" fmla="*/ 5 h 15"/>
                        <a:gd name="T4" fmla="*/ 14 w 16"/>
                        <a:gd name="T5" fmla="*/ 9 h 15"/>
                        <a:gd name="T6" fmla="*/ 16 w 16"/>
                        <a:gd name="T7" fmla="*/ 10 h 15"/>
                        <a:gd name="T8" fmla="*/ 16 w 16"/>
                        <a:gd name="T9" fmla="*/ 11 h 15"/>
                        <a:gd name="T10" fmla="*/ 16 w 16"/>
                        <a:gd name="T11" fmla="*/ 12 h 15"/>
                        <a:gd name="T12" fmla="*/ 16 w 16"/>
                        <a:gd name="T13" fmla="*/ 13 h 15"/>
                        <a:gd name="T14" fmla="*/ 14 w 16"/>
                        <a:gd name="T15" fmla="*/ 14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0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4" y="9"/>
                          </a:lnTo>
                          <a:lnTo>
                            <a:pt x="16" y="10"/>
                          </a:lnTo>
                          <a:lnTo>
                            <a:pt x="16" y="11"/>
                          </a:lnTo>
                          <a:lnTo>
                            <a:pt x="16" y="12"/>
                          </a:lnTo>
                          <a:lnTo>
                            <a:pt x="16" y="13"/>
                          </a:lnTo>
                          <a:lnTo>
                            <a:pt x="14" y="14"/>
                          </a:lnTo>
                          <a:lnTo>
                            <a:pt x="12" y="15"/>
                          </a:lnTo>
                          <a:lnTo>
                            <a:pt x="9" y="15"/>
                          </a:lnTo>
                          <a:lnTo>
                            <a:pt x="8" y="14"/>
                          </a:lnTo>
                          <a:lnTo>
                            <a:pt x="6" y="13"/>
                          </a:lnTo>
                          <a:lnTo>
                            <a:pt x="4" y="10"/>
                          </a:lnTo>
                          <a:lnTo>
                            <a:pt x="3" y="9"/>
                          </a:lnTo>
                          <a:lnTo>
                            <a:pt x="0" y="7"/>
                          </a:lnTo>
                          <a:lnTo>
                            <a:pt x="0" y="2"/>
                          </a:lnTo>
                          <a:lnTo>
                            <a:pt x="0" y="0"/>
                          </a:lnTo>
                          <a:lnTo>
                            <a:pt x="9" y="1"/>
                          </a:lnTo>
                          <a:close/>
                        </a:path>
                      </a:pathLst>
                    </a:custGeom>
                    <a:solidFill>
                      <a:srgbClr val="6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57" name="Freeform 132"/>
                    <p:cNvSpPr>
                      <a:spLocks/>
                    </p:cNvSpPr>
                    <p:nvPr/>
                  </p:nvSpPr>
                  <p:spPr bwMode="auto">
                    <a:xfrm>
                      <a:off x="875" y="1883"/>
                      <a:ext cx="16" cy="15"/>
                    </a:xfrm>
                    <a:custGeom>
                      <a:avLst/>
                      <a:gdLst>
                        <a:gd name="T0" fmla="*/ 9 w 16"/>
                        <a:gd name="T1" fmla="*/ 1 h 15"/>
                        <a:gd name="T2" fmla="*/ 12 w 16"/>
                        <a:gd name="T3" fmla="*/ 5 h 15"/>
                        <a:gd name="T4" fmla="*/ 14 w 16"/>
                        <a:gd name="T5" fmla="*/ 9 h 15"/>
                        <a:gd name="T6" fmla="*/ 16 w 16"/>
                        <a:gd name="T7" fmla="*/ 10 h 15"/>
                        <a:gd name="T8" fmla="*/ 16 w 16"/>
                        <a:gd name="T9" fmla="*/ 11 h 15"/>
                        <a:gd name="T10" fmla="*/ 16 w 16"/>
                        <a:gd name="T11" fmla="*/ 12 h 15"/>
                        <a:gd name="T12" fmla="*/ 16 w 16"/>
                        <a:gd name="T13" fmla="*/ 13 h 15"/>
                        <a:gd name="T14" fmla="*/ 14 w 16"/>
                        <a:gd name="T15" fmla="*/ 14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0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4" y="9"/>
                          </a:lnTo>
                          <a:lnTo>
                            <a:pt x="16" y="10"/>
                          </a:lnTo>
                          <a:lnTo>
                            <a:pt x="16" y="11"/>
                          </a:lnTo>
                          <a:lnTo>
                            <a:pt x="16" y="12"/>
                          </a:lnTo>
                          <a:lnTo>
                            <a:pt x="16" y="13"/>
                          </a:lnTo>
                          <a:lnTo>
                            <a:pt x="14" y="14"/>
                          </a:lnTo>
                          <a:lnTo>
                            <a:pt x="12" y="15"/>
                          </a:lnTo>
                          <a:lnTo>
                            <a:pt x="9" y="15"/>
                          </a:lnTo>
                          <a:lnTo>
                            <a:pt x="8" y="14"/>
                          </a:lnTo>
                          <a:lnTo>
                            <a:pt x="6" y="13"/>
                          </a:lnTo>
                          <a:lnTo>
                            <a:pt x="4" y="10"/>
                          </a:lnTo>
                          <a:lnTo>
                            <a:pt x="3" y="9"/>
                          </a:lnTo>
                          <a:lnTo>
                            <a:pt x="0" y="7"/>
                          </a:lnTo>
                          <a:lnTo>
                            <a:pt x="0" y="2"/>
                          </a:lnTo>
                          <a:lnTo>
                            <a:pt x="0" y="0"/>
                          </a:lnTo>
                          <a:lnTo>
                            <a:pt x="9"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14" name="Group 133"/>
                  <p:cNvGrpSpPr>
                    <a:grpSpLocks/>
                  </p:cNvGrpSpPr>
                  <p:nvPr/>
                </p:nvGrpSpPr>
                <p:grpSpPr bwMode="auto">
                  <a:xfrm>
                    <a:off x="857" y="1811"/>
                    <a:ext cx="30" cy="75"/>
                    <a:chOff x="857" y="1811"/>
                    <a:chExt cx="30" cy="75"/>
                  </a:xfrm>
                </p:grpSpPr>
                <p:sp>
                  <p:nvSpPr>
                    <p:cNvPr id="258554" name="Freeform 134"/>
                    <p:cNvSpPr>
                      <a:spLocks/>
                    </p:cNvSpPr>
                    <p:nvPr/>
                  </p:nvSpPr>
                  <p:spPr bwMode="auto">
                    <a:xfrm>
                      <a:off x="857" y="1811"/>
                      <a:ext cx="30" cy="75"/>
                    </a:xfrm>
                    <a:custGeom>
                      <a:avLst/>
                      <a:gdLst>
                        <a:gd name="T0" fmla="*/ 4 w 30"/>
                        <a:gd name="T1" fmla="*/ 0 h 75"/>
                        <a:gd name="T2" fmla="*/ 1 w 30"/>
                        <a:gd name="T3" fmla="*/ 18 h 75"/>
                        <a:gd name="T4" fmla="*/ 1 w 30"/>
                        <a:gd name="T5" fmla="*/ 25 h 75"/>
                        <a:gd name="T6" fmla="*/ 0 w 30"/>
                        <a:gd name="T7" fmla="*/ 32 h 75"/>
                        <a:gd name="T8" fmla="*/ 0 w 30"/>
                        <a:gd name="T9" fmla="*/ 38 h 75"/>
                        <a:gd name="T10" fmla="*/ 0 w 30"/>
                        <a:gd name="T11" fmla="*/ 44 h 75"/>
                        <a:gd name="T12" fmla="*/ 0 w 30"/>
                        <a:gd name="T13" fmla="*/ 46 h 75"/>
                        <a:gd name="T14" fmla="*/ 2 w 30"/>
                        <a:gd name="T15" fmla="*/ 56 h 75"/>
                        <a:gd name="T16" fmla="*/ 2 w 30"/>
                        <a:gd name="T17" fmla="*/ 65 h 75"/>
                        <a:gd name="T18" fmla="*/ 2 w 30"/>
                        <a:gd name="T19" fmla="*/ 70 h 75"/>
                        <a:gd name="T20" fmla="*/ 4 w 30"/>
                        <a:gd name="T21" fmla="*/ 71 h 75"/>
                        <a:gd name="T22" fmla="*/ 6 w 30"/>
                        <a:gd name="T23" fmla="*/ 72 h 75"/>
                        <a:gd name="T24" fmla="*/ 8 w 30"/>
                        <a:gd name="T25" fmla="*/ 72 h 75"/>
                        <a:gd name="T26" fmla="*/ 11 w 30"/>
                        <a:gd name="T27" fmla="*/ 73 h 75"/>
                        <a:gd name="T28" fmla="*/ 14 w 30"/>
                        <a:gd name="T29" fmla="*/ 73 h 75"/>
                        <a:gd name="T30" fmla="*/ 14 w 30"/>
                        <a:gd name="T31" fmla="*/ 70 h 75"/>
                        <a:gd name="T32" fmla="*/ 12 w 30"/>
                        <a:gd name="T33" fmla="*/ 54 h 75"/>
                        <a:gd name="T34" fmla="*/ 11 w 30"/>
                        <a:gd name="T35" fmla="*/ 46 h 75"/>
                        <a:gd name="T36" fmla="*/ 11 w 30"/>
                        <a:gd name="T37" fmla="*/ 42 h 75"/>
                        <a:gd name="T38" fmla="*/ 12 w 30"/>
                        <a:gd name="T39" fmla="*/ 33 h 75"/>
                        <a:gd name="T40" fmla="*/ 13 w 30"/>
                        <a:gd name="T41" fmla="*/ 20 h 75"/>
                        <a:gd name="T42" fmla="*/ 14 w 30"/>
                        <a:gd name="T43" fmla="*/ 32 h 75"/>
                        <a:gd name="T44" fmla="*/ 16 w 30"/>
                        <a:gd name="T45" fmla="*/ 46 h 75"/>
                        <a:gd name="T46" fmla="*/ 17 w 30"/>
                        <a:gd name="T47" fmla="*/ 54 h 75"/>
                        <a:gd name="T48" fmla="*/ 20 w 30"/>
                        <a:gd name="T49" fmla="*/ 73 h 75"/>
                        <a:gd name="T50" fmla="*/ 21 w 30"/>
                        <a:gd name="T51" fmla="*/ 74 h 75"/>
                        <a:gd name="T52" fmla="*/ 23 w 30"/>
                        <a:gd name="T53" fmla="*/ 74 h 75"/>
                        <a:gd name="T54" fmla="*/ 25 w 30"/>
                        <a:gd name="T55" fmla="*/ 75 h 75"/>
                        <a:gd name="T56" fmla="*/ 27 w 30"/>
                        <a:gd name="T57" fmla="*/ 75 h 75"/>
                        <a:gd name="T58" fmla="*/ 29 w 30"/>
                        <a:gd name="T59" fmla="*/ 73 h 75"/>
                        <a:gd name="T60" fmla="*/ 30 w 30"/>
                        <a:gd name="T61" fmla="*/ 72 h 75"/>
                        <a:gd name="T62" fmla="*/ 30 w 30"/>
                        <a:gd name="T63" fmla="*/ 69 h 75"/>
                        <a:gd name="T64" fmla="*/ 29 w 30"/>
                        <a:gd name="T65" fmla="*/ 60 h 75"/>
                        <a:gd name="T66" fmla="*/ 28 w 30"/>
                        <a:gd name="T67" fmla="*/ 49 h 75"/>
                        <a:gd name="T68" fmla="*/ 27 w 30"/>
                        <a:gd name="T69" fmla="*/ 36 h 75"/>
                        <a:gd name="T70" fmla="*/ 25 w 30"/>
                        <a:gd name="T71" fmla="*/ 25 h 75"/>
                        <a:gd name="T72" fmla="*/ 25 w 30"/>
                        <a:gd name="T73" fmla="*/ 18 h 75"/>
                        <a:gd name="T74" fmla="*/ 26 w 30"/>
                        <a:gd name="T75" fmla="*/ 12 h 75"/>
                        <a:gd name="T76" fmla="*/ 25 w 30"/>
                        <a:gd name="T77" fmla="*/ 4 h 75"/>
                        <a:gd name="T78" fmla="*/ 25 w 30"/>
                        <a:gd name="T79" fmla="*/ 0 h 75"/>
                        <a:gd name="T80" fmla="*/ 18 w 30"/>
                        <a:gd name="T81" fmla="*/ 2 h 75"/>
                        <a:gd name="T82" fmla="*/ 12 w 30"/>
                        <a:gd name="T83" fmla="*/ 3 h 75"/>
                        <a:gd name="T84" fmla="*/ 8 w 30"/>
                        <a:gd name="T85" fmla="*/ 2 h 75"/>
                        <a:gd name="T86" fmla="*/ 4 w 30"/>
                        <a:gd name="T87" fmla="*/ 0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75"/>
                        <a:gd name="T134" fmla="*/ 30 w 30"/>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75">
                          <a:moveTo>
                            <a:pt x="4" y="0"/>
                          </a:moveTo>
                          <a:lnTo>
                            <a:pt x="1" y="18"/>
                          </a:lnTo>
                          <a:lnTo>
                            <a:pt x="1" y="25"/>
                          </a:lnTo>
                          <a:lnTo>
                            <a:pt x="0" y="32"/>
                          </a:lnTo>
                          <a:lnTo>
                            <a:pt x="0" y="38"/>
                          </a:lnTo>
                          <a:lnTo>
                            <a:pt x="0" y="44"/>
                          </a:lnTo>
                          <a:lnTo>
                            <a:pt x="0" y="46"/>
                          </a:lnTo>
                          <a:lnTo>
                            <a:pt x="2" y="56"/>
                          </a:lnTo>
                          <a:lnTo>
                            <a:pt x="2" y="65"/>
                          </a:lnTo>
                          <a:lnTo>
                            <a:pt x="2" y="70"/>
                          </a:lnTo>
                          <a:lnTo>
                            <a:pt x="4" y="71"/>
                          </a:lnTo>
                          <a:lnTo>
                            <a:pt x="6" y="72"/>
                          </a:lnTo>
                          <a:lnTo>
                            <a:pt x="8" y="72"/>
                          </a:lnTo>
                          <a:lnTo>
                            <a:pt x="11" y="73"/>
                          </a:lnTo>
                          <a:lnTo>
                            <a:pt x="14" y="73"/>
                          </a:lnTo>
                          <a:lnTo>
                            <a:pt x="14" y="70"/>
                          </a:lnTo>
                          <a:lnTo>
                            <a:pt x="12" y="54"/>
                          </a:lnTo>
                          <a:lnTo>
                            <a:pt x="11" y="46"/>
                          </a:lnTo>
                          <a:lnTo>
                            <a:pt x="11" y="42"/>
                          </a:lnTo>
                          <a:lnTo>
                            <a:pt x="12" y="33"/>
                          </a:lnTo>
                          <a:lnTo>
                            <a:pt x="13" y="20"/>
                          </a:lnTo>
                          <a:lnTo>
                            <a:pt x="14" y="32"/>
                          </a:lnTo>
                          <a:lnTo>
                            <a:pt x="16" y="46"/>
                          </a:lnTo>
                          <a:lnTo>
                            <a:pt x="17" y="54"/>
                          </a:lnTo>
                          <a:lnTo>
                            <a:pt x="20" y="73"/>
                          </a:lnTo>
                          <a:lnTo>
                            <a:pt x="21" y="74"/>
                          </a:lnTo>
                          <a:lnTo>
                            <a:pt x="23" y="74"/>
                          </a:lnTo>
                          <a:lnTo>
                            <a:pt x="25" y="75"/>
                          </a:lnTo>
                          <a:lnTo>
                            <a:pt x="27" y="75"/>
                          </a:lnTo>
                          <a:lnTo>
                            <a:pt x="29" y="73"/>
                          </a:lnTo>
                          <a:lnTo>
                            <a:pt x="30" y="72"/>
                          </a:lnTo>
                          <a:lnTo>
                            <a:pt x="30" y="69"/>
                          </a:lnTo>
                          <a:lnTo>
                            <a:pt x="29" y="60"/>
                          </a:lnTo>
                          <a:lnTo>
                            <a:pt x="28" y="49"/>
                          </a:lnTo>
                          <a:lnTo>
                            <a:pt x="27" y="36"/>
                          </a:lnTo>
                          <a:lnTo>
                            <a:pt x="25" y="25"/>
                          </a:lnTo>
                          <a:lnTo>
                            <a:pt x="25" y="18"/>
                          </a:lnTo>
                          <a:lnTo>
                            <a:pt x="26" y="12"/>
                          </a:lnTo>
                          <a:lnTo>
                            <a:pt x="25" y="4"/>
                          </a:lnTo>
                          <a:lnTo>
                            <a:pt x="25" y="0"/>
                          </a:lnTo>
                          <a:lnTo>
                            <a:pt x="18" y="2"/>
                          </a:lnTo>
                          <a:lnTo>
                            <a:pt x="12" y="3"/>
                          </a:lnTo>
                          <a:lnTo>
                            <a:pt x="8" y="2"/>
                          </a:lnTo>
                          <a:lnTo>
                            <a:pt x="4"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55" name="Freeform 135"/>
                    <p:cNvSpPr>
                      <a:spLocks/>
                    </p:cNvSpPr>
                    <p:nvPr/>
                  </p:nvSpPr>
                  <p:spPr bwMode="auto">
                    <a:xfrm>
                      <a:off x="857" y="1811"/>
                      <a:ext cx="30" cy="75"/>
                    </a:xfrm>
                    <a:custGeom>
                      <a:avLst/>
                      <a:gdLst>
                        <a:gd name="T0" fmla="*/ 4 w 30"/>
                        <a:gd name="T1" fmla="*/ 0 h 75"/>
                        <a:gd name="T2" fmla="*/ 1 w 30"/>
                        <a:gd name="T3" fmla="*/ 18 h 75"/>
                        <a:gd name="T4" fmla="*/ 1 w 30"/>
                        <a:gd name="T5" fmla="*/ 25 h 75"/>
                        <a:gd name="T6" fmla="*/ 0 w 30"/>
                        <a:gd name="T7" fmla="*/ 32 h 75"/>
                        <a:gd name="T8" fmla="*/ 0 w 30"/>
                        <a:gd name="T9" fmla="*/ 38 h 75"/>
                        <a:gd name="T10" fmla="*/ 0 w 30"/>
                        <a:gd name="T11" fmla="*/ 44 h 75"/>
                        <a:gd name="T12" fmla="*/ 0 w 30"/>
                        <a:gd name="T13" fmla="*/ 46 h 75"/>
                        <a:gd name="T14" fmla="*/ 2 w 30"/>
                        <a:gd name="T15" fmla="*/ 56 h 75"/>
                        <a:gd name="T16" fmla="*/ 2 w 30"/>
                        <a:gd name="T17" fmla="*/ 65 h 75"/>
                        <a:gd name="T18" fmla="*/ 2 w 30"/>
                        <a:gd name="T19" fmla="*/ 70 h 75"/>
                        <a:gd name="T20" fmla="*/ 4 w 30"/>
                        <a:gd name="T21" fmla="*/ 71 h 75"/>
                        <a:gd name="T22" fmla="*/ 6 w 30"/>
                        <a:gd name="T23" fmla="*/ 72 h 75"/>
                        <a:gd name="T24" fmla="*/ 8 w 30"/>
                        <a:gd name="T25" fmla="*/ 72 h 75"/>
                        <a:gd name="T26" fmla="*/ 11 w 30"/>
                        <a:gd name="T27" fmla="*/ 73 h 75"/>
                        <a:gd name="T28" fmla="*/ 14 w 30"/>
                        <a:gd name="T29" fmla="*/ 73 h 75"/>
                        <a:gd name="T30" fmla="*/ 14 w 30"/>
                        <a:gd name="T31" fmla="*/ 70 h 75"/>
                        <a:gd name="T32" fmla="*/ 12 w 30"/>
                        <a:gd name="T33" fmla="*/ 54 h 75"/>
                        <a:gd name="T34" fmla="*/ 11 w 30"/>
                        <a:gd name="T35" fmla="*/ 46 h 75"/>
                        <a:gd name="T36" fmla="*/ 11 w 30"/>
                        <a:gd name="T37" fmla="*/ 42 h 75"/>
                        <a:gd name="T38" fmla="*/ 12 w 30"/>
                        <a:gd name="T39" fmla="*/ 33 h 75"/>
                        <a:gd name="T40" fmla="*/ 13 w 30"/>
                        <a:gd name="T41" fmla="*/ 20 h 75"/>
                        <a:gd name="T42" fmla="*/ 14 w 30"/>
                        <a:gd name="T43" fmla="*/ 32 h 75"/>
                        <a:gd name="T44" fmla="*/ 16 w 30"/>
                        <a:gd name="T45" fmla="*/ 46 h 75"/>
                        <a:gd name="T46" fmla="*/ 17 w 30"/>
                        <a:gd name="T47" fmla="*/ 54 h 75"/>
                        <a:gd name="T48" fmla="*/ 20 w 30"/>
                        <a:gd name="T49" fmla="*/ 73 h 75"/>
                        <a:gd name="T50" fmla="*/ 21 w 30"/>
                        <a:gd name="T51" fmla="*/ 74 h 75"/>
                        <a:gd name="T52" fmla="*/ 23 w 30"/>
                        <a:gd name="T53" fmla="*/ 74 h 75"/>
                        <a:gd name="T54" fmla="*/ 25 w 30"/>
                        <a:gd name="T55" fmla="*/ 75 h 75"/>
                        <a:gd name="T56" fmla="*/ 27 w 30"/>
                        <a:gd name="T57" fmla="*/ 75 h 75"/>
                        <a:gd name="T58" fmla="*/ 29 w 30"/>
                        <a:gd name="T59" fmla="*/ 73 h 75"/>
                        <a:gd name="T60" fmla="*/ 30 w 30"/>
                        <a:gd name="T61" fmla="*/ 72 h 75"/>
                        <a:gd name="T62" fmla="*/ 30 w 30"/>
                        <a:gd name="T63" fmla="*/ 69 h 75"/>
                        <a:gd name="T64" fmla="*/ 29 w 30"/>
                        <a:gd name="T65" fmla="*/ 60 h 75"/>
                        <a:gd name="T66" fmla="*/ 28 w 30"/>
                        <a:gd name="T67" fmla="*/ 49 h 75"/>
                        <a:gd name="T68" fmla="*/ 27 w 30"/>
                        <a:gd name="T69" fmla="*/ 36 h 75"/>
                        <a:gd name="T70" fmla="*/ 25 w 30"/>
                        <a:gd name="T71" fmla="*/ 25 h 75"/>
                        <a:gd name="T72" fmla="*/ 25 w 30"/>
                        <a:gd name="T73" fmla="*/ 18 h 75"/>
                        <a:gd name="T74" fmla="*/ 26 w 30"/>
                        <a:gd name="T75" fmla="*/ 12 h 75"/>
                        <a:gd name="T76" fmla="*/ 25 w 30"/>
                        <a:gd name="T77" fmla="*/ 4 h 75"/>
                        <a:gd name="T78" fmla="*/ 25 w 30"/>
                        <a:gd name="T79" fmla="*/ 0 h 75"/>
                        <a:gd name="T80" fmla="*/ 18 w 30"/>
                        <a:gd name="T81" fmla="*/ 2 h 75"/>
                        <a:gd name="T82" fmla="*/ 12 w 30"/>
                        <a:gd name="T83" fmla="*/ 3 h 75"/>
                        <a:gd name="T84" fmla="*/ 8 w 30"/>
                        <a:gd name="T85" fmla="*/ 2 h 75"/>
                        <a:gd name="T86" fmla="*/ 4 w 30"/>
                        <a:gd name="T87" fmla="*/ 0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75"/>
                        <a:gd name="T134" fmla="*/ 30 w 30"/>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75">
                          <a:moveTo>
                            <a:pt x="4" y="0"/>
                          </a:moveTo>
                          <a:lnTo>
                            <a:pt x="1" y="18"/>
                          </a:lnTo>
                          <a:lnTo>
                            <a:pt x="1" y="25"/>
                          </a:lnTo>
                          <a:lnTo>
                            <a:pt x="0" y="32"/>
                          </a:lnTo>
                          <a:lnTo>
                            <a:pt x="0" y="38"/>
                          </a:lnTo>
                          <a:lnTo>
                            <a:pt x="0" y="44"/>
                          </a:lnTo>
                          <a:lnTo>
                            <a:pt x="0" y="46"/>
                          </a:lnTo>
                          <a:lnTo>
                            <a:pt x="2" y="56"/>
                          </a:lnTo>
                          <a:lnTo>
                            <a:pt x="2" y="65"/>
                          </a:lnTo>
                          <a:lnTo>
                            <a:pt x="2" y="70"/>
                          </a:lnTo>
                          <a:lnTo>
                            <a:pt x="4" y="71"/>
                          </a:lnTo>
                          <a:lnTo>
                            <a:pt x="6" y="72"/>
                          </a:lnTo>
                          <a:lnTo>
                            <a:pt x="8" y="72"/>
                          </a:lnTo>
                          <a:lnTo>
                            <a:pt x="11" y="73"/>
                          </a:lnTo>
                          <a:lnTo>
                            <a:pt x="14" y="73"/>
                          </a:lnTo>
                          <a:lnTo>
                            <a:pt x="14" y="70"/>
                          </a:lnTo>
                          <a:lnTo>
                            <a:pt x="12" y="54"/>
                          </a:lnTo>
                          <a:lnTo>
                            <a:pt x="11" y="46"/>
                          </a:lnTo>
                          <a:lnTo>
                            <a:pt x="11" y="42"/>
                          </a:lnTo>
                          <a:lnTo>
                            <a:pt x="12" y="33"/>
                          </a:lnTo>
                          <a:lnTo>
                            <a:pt x="13" y="20"/>
                          </a:lnTo>
                          <a:lnTo>
                            <a:pt x="14" y="32"/>
                          </a:lnTo>
                          <a:lnTo>
                            <a:pt x="16" y="46"/>
                          </a:lnTo>
                          <a:lnTo>
                            <a:pt x="17" y="54"/>
                          </a:lnTo>
                          <a:lnTo>
                            <a:pt x="20" y="73"/>
                          </a:lnTo>
                          <a:lnTo>
                            <a:pt x="21" y="74"/>
                          </a:lnTo>
                          <a:lnTo>
                            <a:pt x="23" y="74"/>
                          </a:lnTo>
                          <a:lnTo>
                            <a:pt x="25" y="75"/>
                          </a:lnTo>
                          <a:lnTo>
                            <a:pt x="27" y="75"/>
                          </a:lnTo>
                          <a:lnTo>
                            <a:pt x="29" y="73"/>
                          </a:lnTo>
                          <a:lnTo>
                            <a:pt x="30" y="72"/>
                          </a:lnTo>
                          <a:lnTo>
                            <a:pt x="30" y="69"/>
                          </a:lnTo>
                          <a:lnTo>
                            <a:pt x="29" y="60"/>
                          </a:lnTo>
                          <a:lnTo>
                            <a:pt x="28" y="49"/>
                          </a:lnTo>
                          <a:lnTo>
                            <a:pt x="27" y="36"/>
                          </a:lnTo>
                          <a:lnTo>
                            <a:pt x="25" y="25"/>
                          </a:lnTo>
                          <a:lnTo>
                            <a:pt x="25" y="18"/>
                          </a:lnTo>
                          <a:lnTo>
                            <a:pt x="26" y="12"/>
                          </a:lnTo>
                          <a:lnTo>
                            <a:pt x="25" y="4"/>
                          </a:lnTo>
                          <a:lnTo>
                            <a:pt x="25" y="0"/>
                          </a:lnTo>
                          <a:lnTo>
                            <a:pt x="18" y="2"/>
                          </a:lnTo>
                          <a:lnTo>
                            <a:pt x="12" y="3"/>
                          </a:lnTo>
                          <a:lnTo>
                            <a:pt x="8" y="2"/>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15" name="Group 136"/>
                  <p:cNvGrpSpPr>
                    <a:grpSpLocks/>
                  </p:cNvGrpSpPr>
                  <p:nvPr/>
                </p:nvGrpSpPr>
                <p:grpSpPr bwMode="auto">
                  <a:xfrm>
                    <a:off x="872" y="1766"/>
                    <a:ext cx="59" cy="66"/>
                    <a:chOff x="872" y="1766"/>
                    <a:chExt cx="59" cy="66"/>
                  </a:xfrm>
                </p:grpSpPr>
                <p:grpSp>
                  <p:nvGrpSpPr>
                    <p:cNvPr id="258537" name="Group 137"/>
                    <p:cNvGrpSpPr>
                      <a:grpSpLocks/>
                    </p:cNvGrpSpPr>
                    <p:nvPr/>
                  </p:nvGrpSpPr>
                  <p:grpSpPr bwMode="auto">
                    <a:xfrm>
                      <a:off x="872" y="1766"/>
                      <a:ext cx="20" cy="66"/>
                      <a:chOff x="872" y="1766"/>
                      <a:chExt cx="20" cy="66"/>
                    </a:xfrm>
                  </p:grpSpPr>
                  <p:sp>
                    <p:nvSpPr>
                      <p:cNvPr id="258552" name="Freeform 138"/>
                      <p:cNvSpPr>
                        <a:spLocks/>
                      </p:cNvSpPr>
                      <p:nvPr/>
                    </p:nvSpPr>
                    <p:spPr bwMode="auto">
                      <a:xfrm>
                        <a:off x="872" y="1766"/>
                        <a:ext cx="20" cy="66"/>
                      </a:xfrm>
                      <a:custGeom>
                        <a:avLst/>
                        <a:gdLst>
                          <a:gd name="T0" fmla="*/ 2 w 20"/>
                          <a:gd name="T1" fmla="*/ 0 h 66"/>
                          <a:gd name="T2" fmla="*/ 2 w 20"/>
                          <a:gd name="T3" fmla="*/ 0 h 66"/>
                          <a:gd name="T4" fmla="*/ 3 w 20"/>
                          <a:gd name="T5" fmla="*/ 1 h 66"/>
                          <a:gd name="T6" fmla="*/ 4 w 20"/>
                          <a:gd name="T7" fmla="*/ 1 h 66"/>
                          <a:gd name="T8" fmla="*/ 5 w 20"/>
                          <a:gd name="T9" fmla="*/ 2 h 66"/>
                          <a:gd name="T10" fmla="*/ 6 w 20"/>
                          <a:gd name="T11" fmla="*/ 2 h 66"/>
                          <a:gd name="T12" fmla="*/ 8 w 20"/>
                          <a:gd name="T13" fmla="*/ 3 h 66"/>
                          <a:gd name="T14" fmla="*/ 14 w 20"/>
                          <a:gd name="T15" fmla="*/ 3 h 66"/>
                          <a:gd name="T16" fmla="*/ 14 w 20"/>
                          <a:gd name="T17" fmla="*/ 6 h 66"/>
                          <a:gd name="T18" fmla="*/ 15 w 20"/>
                          <a:gd name="T19" fmla="*/ 8 h 66"/>
                          <a:gd name="T20" fmla="*/ 17 w 20"/>
                          <a:gd name="T21" fmla="*/ 15 h 66"/>
                          <a:gd name="T22" fmla="*/ 20 w 20"/>
                          <a:gd name="T23" fmla="*/ 25 h 66"/>
                          <a:gd name="T24" fmla="*/ 20 w 20"/>
                          <a:gd name="T25" fmla="*/ 31 h 66"/>
                          <a:gd name="T26" fmla="*/ 20 w 20"/>
                          <a:gd name="T27" fmla="*/ 36 h 66"/>
                          <a:gd name="T28" fmla="*/ 20 w 20"/>
                          <a:gd name="T29" fmla="*/ 40 h 66"/>
                          <a:gd name="T30" fmla="*/ 19 w 20"/>
                          <a:gd name="T31" fmla="*/ 46 h 66"/>
                          <a:gd name="T32" fmla="*/ 19 w 20"/>
                          <a:gd name="T33" fmla="*/ 49 h 66"/>
                          <a:gd name="T34" fmla="*/ 18 w 20"/>
                          <a:gd name="T35" fmla="*/ 52 h 66"/>
                          <a:gd name="T36" fmla="*/ 18 w 20"/>
                          <a:gd name="T37" fmla="*/ 56 h 66"/>
                          <a:gd name="T38" fmla="*/ 19 w 20"/>
                          <a:gd name="T39" fmla="*/ 62 h 66"/>
                          <a:gd name="T40" fmla="*/ 17 w 20"/>
                          <a:gd name="T41" fmla="*/ 63 h 66"/>
                          <a:gd name="T42" fmla="*/ 14 w 20"/>
                          <a:gd name="T43" fmla="*/ 65 h 66"/>
                          <a:gd name="T44" fmla="*/ 12 w 20"/>
                          <a:gd name="T45" fmla="*/ 66 h 66"/>
                          <a:gd name="T46" fmla="*/ 9 w 20"/>
                          <a:gd name="T47" fmla="*/ 66 h 66"/>
                          <a:gd name="T48" fmla="*/ 7 w 20"/>
                          <a:gd name="T49" fmla="*/ 66 h 66"/>
                          <a:gd name="T50" fmla="*/ 6 w 20"/>
                          <a:gd name="T51" fmla="*/ 65 h 66"/>
                          <a:gd name="T52" fmla="*/ 4 w 20"/>
                          <a:gd name="T53" fmla="*/ 64 h 66"/>
                          <a:gd name="T54" fmla="*/ 4 w 20"/>
                          <a:gd name="T55" fmla="*/ 62 h 66"/>
                          <a:gd name="T56" fmla="*/ 4 w 20"/>
                          <a:gd name="T57" fmla="*/ 59 h 66"/>
                          <a:gd name="T58" fmla="*/ 4 w 20"/>
                          <a:gd name="T59" fmla="*/ 56 h 66"/>
                          <a:gd name="T60" fmla="*/ 4 w 20"/>
                          <a:gd name="T61" fmla="*/ 52 h 66"/>
                          <a:gd name="T62" fmla="*/ 3 w 20"/>
                          <a:gd name="T63" fmla="*/ 47 h 66"/>
                          <a:gd name="T64" fmla="*/ 3 w 20"/>
                          <a:gd name="T65" fmla="*/ 40 h 66"/>
                          <a:gd name="T66" fmla="*/ 3 w 20"/>
                          <a:gd name="T67" fmla="*/ 32 h 66"/>
                          <a:gd name="T68" fmla="*/ 1 w 20"/>
                          <a:gd name="T69" fmla="*/ 21 h 66"/>
                          <a:gd name="T70" fmla="*/ 0 w 20"/>
                          <a:gd name="T71" fmla="*/ 15 h 66"/>
                          <a:gd name="T72" fmla="*/ 0 w 20"/>
                          <a:gd name="T73" fmla="*/ 13 h 66"/>
                          <a:gd name="T74" fmla="*/ 0 w 20"/>
                          <a:gd name="T75" fmla="*/ 11 h 66"/>
                          <a:gd name="T76" fmla="*/ 0 w 20"/>
                          <a:gd name="T77" fmla="*/ 9 h 66"/>
                          <a:gd name="T78" fmla="*/ 0 w 20"/>
                          <a:gd name="T79" fmla="*/ 7 h 66"/>
                          <a:gd name="T80" fmla="*/ 0 w 20"/>
                          <a:gd name="T81" fmla="*/ 5 h 66"/>
                          <a:gd name="T82" fmla="*/ 1 w 20"/>
                          <a:gd name="T83" fmla="*/ 3 h 66"/>
                          <a:gd name="T84" fmla="*/ 1 w 20"/>
                          <a:gd name="T85" fmla="*/ 2 h 66"/>
                          <a:gd name="T86" fmla="*/ 1 w 20"/>
                          <a:gd name="T87" fmla="*/ 1 h 66"/>
                          <a:gd name="T88" fmla="*/ 2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2" y="0"/>
                            </a:moveTo>
                            <a:lnTo>
                              <a:pt x="2" y="0"/>
                            </a:lnTo>
                            <a:lnTo>
                              <a:pt x="3" y="1"/>
                            </a:lnTo>
                            <a:lnTo>
                              <a:pt x="4" y="1"/>
                            </a:lnTo>
                            <a:lnTo>
                              <a:pt x="5" y="2"/>
                            </a:lnTo>
                            <a:lnTo>
                              <a:pt x="6" y="2"/>
                            </a:lnTo>
                            <a:lnTo>
                              <a:pt x="8" y="3"/>
                            </a:lnTo>
                            <a:lnTo>
                              <a:pt x="14" y="3"/>
                            </a:lnTo>
                            <a:lnTo>
                              <a:pt x="14" y="6"/>
                            </a:lnTo>
                            <a:lnTo>
                              <a:pt x="15" y="8"/>
                            </a:lnTo>
                            <a:lnTo>
                              <a:pt x="17" y="15"/>
                            </a:lnTo>
                            <a:lnTo>
                              <a:pt x="20" y="25"/>
                            </a:lnTo>
                            <a:lnTo>
                              <a:pt x="20" y="31"/>
                            </a:lnTo>
                            <a:lnTo>
                              <a:pt x="20" y="36"/>
                            </a:lnTo>
                            <a:lnTo>
                              <a:pt x="20" y="40"/>
                            </a:lnTo>
                            <a:lnTo>
                              <a:pt x="19" y="46"/>
                            </a:lnTo>
                            <a:lnTo>
                              <a:pt x="19" y="49"/>
                            </a:lnTo>
                            <a:lnTo>
                              <a:pt x="18" y="52"/>
                            </a:lnTo>
                            <a:lnTo>
                              <a:pt x="18" y="56"/>
                            </a:lnTo>
                            <a:lnTo>
                              <a:pt x="19" y="62"/>
                            </a:lnTo>
                            <a:lnTo>
                              <a:pt x="17" y="63"/>
                            </a:lnTo>
                            <a:lnTo>
                              <a:pt x="14" y="65"/>
                            </a:lnTo>
                            <a:lnTo>
                              <a:pt x="12" y="66"/>
                            </a:lnTo>
                            <a:lnTo>
                              <a:pt x="9" y="66"/>
                            </a:lnTo>
                            <a:lnTo>
                              <a:pt x="7" y="66"/>
                            </a:lnTo>
                            <a:lnTo>
                              <a:pt x="6" y="65"/>
                            </a:lnTo>
                            <a:lnTo>
                              <a:pt x="4" y="64"/>
                            </a:lnTo>
                            <a:lnTo>
                              <a:pt x="4" y="62"/>
                            </a:lnTo>
                            <a:lnTo>
                              <a:pt x="4" y="59"/>
                            </a:lnTo>
                            <a:lnTo>
                              <a:pt x="4" y="56"/>
                            </a:lnTo>
                            <a:lnTo>
                              <a:pt x="4" y="52"/>
                            </a:lnTo>
                            <a:lnTo>
                              <a:pt x="3" y="47"/>
                            </a:lnTo>
                            <a:lnTo>
                              <a:pt x="3" y="40"/>
                            </a:lnTo>
                            <a:lnTo>
                              <a:pt x="3" y="32"/>
                            </a:lnTo>
                            <a:lnTo>
                              <a:pt x="1" y="21"/>
                            </a:lnTo>
                            <a:lnTo>
                              <a:pt x="0" y="15"/>
                            </a:lnTo>
                            <a:lnTo>
                              <a:pt x="0" y="13"/>
                            </a:lnTo>
                            <a:lnTo>
                              <a:pt x="0" y="11"/>
                            </a:lnTo>
                            <a:lnTo>
                              <a:pt x="0" y="9"/>
                            </a:lnTo>
                            <a:lnTo>
                              <a:pt x="0" y="7"/>
                            </a:lnTo>
                            <a:lnTo>
                              <a:pt x="0" y="5"/>
                            </a:lnTo>
                            <a:lnTo>
                              <a:pt x="1" y="3"/>
                            </a:lnTo>
                            <a:lnTo>
                              <a:pt x="1" y="2"/>
                            </a:lnTo>
                            <a:lnTo>
                              <a:pt x="1" y="1"/>
                            </a:lnTo>
                            <a:lnTo>
                              <a:pt x="2"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53" name="Freeform 139"/>
                      <p:cNvSpPr>
                        <a:spLocks/>
                      </p:cNvSpPr>
                      <p:nvPr/>
                    </p:nvSpPr>
                    <p:spPr bwMode="auto">
                      <a:xfrm>
                        <a:off x="872" y="1766"/>
                        <a:ext cx="20" cy="66"/>
                      </a:xfrm>
                      <a:custGeom>
                        <a:avLst/>
                        <a:gdLst>
                          <a:gd name="T0" fmla="*/ 2 w 20"/>
                          <a:gd name="T1" fmla="*/ 0 h 66"/>
                          <a:gd name="T2" fmla="*/ 2 w 20"/>
                          <a:gd name="T3" fmla="*/ 0 h 66"/>
                          <a:gd name="T4" fmla="*/ 3 w 20"/>
                          <a:gd name="T5" fmla="*/ 1 h 66"/>
                          <a:gd name="T6" fmla="*/ 4 w 20"/>
                          <a:gd name="T7" fmla="*/ 1 h 66"/>
                          <a:gd name="T8" fmla="*/ 5 w 20"/>
                          <a:gd name="T9" fmla="*/ 2 h 66"/>
                          <a:gd name="T10" fmla="*/ 6 w 20"/>
                          <a:gd name="T11" fmla="*/ 2 h 66"/>
                          <a:gd name="T12" fmla="*/ 8 w 20"/>
                          <a:gd name="T13" fmla="*/ 3 h 66"/>
                          <a:gd name="T14" fmla="*/ 14 w 20"/>
                          <a:gd name="T15" fmla="*/ 3 h 66"/>
                          <a:gd name="T16" fmla="*/ 14 w 20"/>
                          <a:gd name="T17" fmla="*/ 6 h 66"/>
                          <a:gd name="T18" fmla="*/ 15 w 20"/>
                          <a:gd name="T19" fmla="*/ 8 h 66"/>
                          <a:gd name="T20" fmla="*/ 17 w 20"/>
                          <a:gd name="T21" fmla="*/ 15 h 66"/>
                          <a:gd name="T22" fmla="*/ 20 w 20"/>
                          <a:gd name="T23" fmla="*/ 25 h 66"/>
                          <a:gd name="T24" fmla="*/ 20 w 20"/>
                          <a:gd name="T25" fmla="*/ 31 h 66"/>
                          <a:gd name="T26" fmla="*/ 20 w 20"/>
                          <a:gd name="T27" fmla="*/ 36 h 66"/>
                          <a:gd name="T28" fmla="*/ 20 w 20"/>
                          <a:gd name="T29" fmla="*/ 40 h 66"/>
                          <a:gd name="T30" fmla="*/ 19 w 20"/>
                          <a:gd name="T31" fmla="*/ 46 h 66"/>
                          <a:gd name="T32" fmla="*/ 19 w 20"/>
                          <a:gd name="T33" fmla="*/ 49 h 66"/>
                          <a:gd name="T34" fmla="*/ 18 w 20"/>
                          <a:gd name="T35" fmla="*/ 52 h 66"/>
                          <a:gd name="T36" fmla="*/ 18 w 20"/>
                          <a:gd name="T37" fmla="*/ 56 h 66"/>
                          <a:gd name="T38" fmla="*/ 19 w 20"/>
                          <a:gd name="T39" fmla="*/ 62 h 66"/>
                          <a:gd name="T40" fmla="*/ 17 w 20"/>
                          <a:gd name="T41" fmla="*/ 63 h 66"/>
                          <a:gd name="T42" fmla="*/ 14 w 20"/>
                          <a:gd name="T43" fmla="*/ 65 h 66"/>
                          <a:gd name="T44" fmla="*/ 12 w 20"/>
                          <a:gd name="T45" fmla="*/ 66 h 66"/>
                          <a:gd name="T46" fmla="*/ 9 w 20"/>
                          <a:gd name="T47" fmla="*/ 66 h 66"/>
                          <a:gd name="T48" fmla="*/ 7 w 20"/>
                          <a:gd name="T49" fmla="*/ 66 h 66"/>
                          <a:gd name="T50" fmla="*/ 6 w 20"/>
                          <a:gd name="T51" fmla="*/ 65 h 66"/>
                          <a:gd name="T52" fmla="*/ 4 w 20"/>
                          <a:gd name="T53" fmla="*/ 64 h 66"/>
                          <a:gd name="T54" fmla="*/ 4 w 20"/>
                          <a:gd name="T55" fmla="*/ 62 h 66"/>
                          <a:gd name="T56" fmla="*/ 4 w 20"/>
                          <a:gd name="T57" fmla="*/ 59 h 66"/>
                          <a:gd name="T58" fmla="*/ 4 w 20"/>
                          <a:gd name="T59" fmla="*/ 56 h 66"/>
                          <a:gd name="T60" fmla="*/ 4 w 20"/>
                          <a:gd name="T61" fmla="*/ 52 h 66"/>
                          <a:gd name="T62" fmla="*/ 3 w 20"/>
                          <a:gd name="T63" fmla="*/ 47 h 66"/>
                          <a:gd name="T64" fmla="*/ 3 w 20"/>
                          <a:gd name="T65" fmla="*/ 40 h 66"/>
                          <a:gd name="T66" fmla="*/ 3 w 20"/>
                          <a:gd name="T67" fmla="*/ 32 h 66"/>
                          <a:gd name="T68" fmla="*/ 1 w 20"/>
                          <a:gd name="T69" fmla="*/ 21 h 66"/>
                          <a:gd name="T70" fmla="*/ 0 w 20"/>
                          <a:gd name="T71" fmla="*/ 15 h 66"/>
                          <a:gd name="T72" fmla="*/ 0 w 20"/>
                          <a:gd name="T73" fmla="*/ 13 h 66"/>
                          <a:gd name="T74" fmla="*/ 0 w 20"/>
                          <a:gd name="T75" fmla="*/ 11 h 66"/>
                          <a:gd name="T76" fmla="*/ 0 w 20"/>
                          <a:gd name="T77" fmla="*/ 9 h 66"/>
                          <a:gd name="T78" fmla="*/ 0 w 20"/>
                          <a:gd name="T79" fmla="*/ 7 h 66"/>
                          <a:gd name="T80" fmla="*/ 0 w 20"/>
                          <a:gd name="T81" fmla="*/ 5 h 66"/>
                          <a:gd name="T82" fmla="*/ 1 w 20"/>
                          <a:gd name="T83" fmla="*/ 3 h 66"/>
                          <a:gd name="T84" fmla="*/ 1 w 20"/>
                          <a:gd name="T85" fmla="*/ 2 h 66"/>
                          <a:gd name="T86" fmla="*/ 1 w 20"/>
                          <a:gd name="T87" fmla="*/ 1 h 66"/>
                          <a:gd name="T88" fmla="*/ 2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2" y="0"/>
                            </a:moveTo>
                            <a:lnTo>
                              <a:pt x="2" y="0"/>
                            </a:lnTo>
                            <a:lnTo>
                              <a:pt x="3" y="1"/>
                            </a:lnTo>
                            <a:lnTo>
                              <a:pt x="4" y="1"/>
                            </a:lnTo>
                            <a:lnTo>
                              <a:pt x="5" y="2"/>
                            </a:lnTo>
                            <a:lnTo>
                              <a:pt x="6" y="2"/>
                            </a:lnTo>
                            <a:lnTo>
                              <a:pt x="8" y="3"/>
                            </a:lnTo>
                            <a:lnTo>
                              <a:pt x="14" y="3"/>
                            </a:lnTo>
                            <a:lnTo>
                              <a:pt x="14" y="6"/>
                            </a:lnTo>
                            <a:lnTo>
                              <a:pt x="15" y="8"/>
                            </a:lnTo>
                            <a:lnTo>
                              <a:pt x="17" y="15"/>
                            </a:lnTo>
                            <a:lnTo>
                              <a:pt x="20" y="25"/>
                            </a:lnTo>
                            <a:lnTo>
                              <a:pt x="20" y="31"/>
                            </a:lnTo>
                            <a:lnTo>
                              <a:pt x="20" y="36"/>
                            </a:lnTo>
                            <a:lnTo>
                              <a:pt x="20" y="40"/>
                            </a:lnTo>
                            <a:lnTo>
                              <a:pt x="19" y="46"/>
                            </a:lnTo>
                            <a:lnTo>
                              <a:pt x="19" y="49"/>
                            </a:lnTo>
                            <a:lnTo>
                              <a:pt x="18" y="52"/>
                            </a:lnTo>
                            <a:lnTo>
                              <a:pt x="18" y="56"/>
                            </a:lnTo>
                            <a:lnTo>
                              <a:pt x="19" y="62"/>
                            </a:lnTo>
                            <a:lnTo>
                              <a:pt x="17" y="63"/>
                            </a:lnTo>
                            <a:lnTo>
                              <a:pt x="14" y="65"/>
                            </a:lnTo>
                            <a:lnTo>
                              <a:pt x="12" y="66"/>
                            </a:lnTo>
                            <a:lnTo>
                              <a:pt x="9" y="66"/>
                            </a:lnTo>
                            <a:lnTo>
                              <a:pt x="7" y="66"/>
                            </a:lnTo>
                            <a:lnTo>
                              <a:pt x="6" y="65"/>
                            </a:lnTo>
                            <a:lnTo>
                              <a:pt x="4" y="64"/>
                            </a:lnTo>
                            <a:lnTo>
                              <a:pt x="4" y="62"/>
                            </a:lnTo>
                            <a:lnTo>
                              <a:pt x="4" y="59"/>
                            </a:lnTo>
                            <a:lnTo>
                              <a:pt x="4" y="56"/>
                            </a:lnTo>
                            <a:lnTo>
                              <a:pt x="4" y="52"/>
                            </a:lnTo>
                            <a:lnTo>
                              <a:pt x="3" y="47"/>
                            </a:lnTo>
                            <a:lnTo>
                              <a:pt x="3" y="40"/>
                            </a:lnTo>
                            <a:lnTo>
                              <a:pt x="3" y="32"/>
                            </a:lnTo>
                            <a:lnTo>
                              <a:pt x="1" y="21"/>
                            </a:lnTo>
                            <a:lnTo>
                              <a:pt x="0" y="15"/>
                            </a:lnTo>
                            <a:lnTo>
                              <a:pt x="0" y="13"/>
                            </a:lnTo>
                            <a:lnTo>
                              <a:pt x="0" y="11"/>
                            </a:lnTo>
                            <a:lnTo>
                              <a:pt x="0" y="9"/>
                            </a:lnTo>
                            <a:lnTo>
                              <a:pt x="0" y="7"/>
                            </a:lnTo>
                            <a:lnTo>
                              <a:pt x="0" y="5"/>
                            </a:lnTo>
                            <a:lnTo>
                              <a:pt x="1" y="3"/>
                            </a:lnTo>
                            <a:lnTo>
                              <a:pt x="1" y="2"/>
                            </a:lnTo>
                            <a:lnTo>
                              <a:pt x="1"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538" name="Freeform 140"/>
                    <p:cNvSpPr>
                      <a:spLocks/>
                    </p:cNvSpPr>
                    <p:nvPr/>
                  </p:nvSpPr>
                  <p:spPr bwMode="auto">
                    <a:xfrm>
                      <a:off x="883" y="1787"/>
                      <a:ext cx="5" cy="25"/>
                    </a:xfrm>
                    <a:custGeom>
                      <a:avLst/>
                      <a:gdLst>
                        <a:gd name="T0" fmla="*/ 1 w 5"/>
                        <a:gd name="T1" fmla="*/ 0 h 25"/>
                        <a:gd name="T2" fmla="*/ 2 w 5"/>
                        <a:gd name="T3" fmla="*/ 7 h 25"/>
                        <a:gd name="T4" fmla="*/ 1 w 5"/>
                        <a:gd name="T5" fmla="*/ 10 h 25"/>
                        <a:gd name="T6" fmla="*/ 0 w 5"/>
                        <a:gd name="T7" fmla="*/ 13 h 25"/>
                        <a:gd name="T8" fmla="*/ 1 w 5"/>
                        <a:gd name="T9" fmla="*/ 16 h 25"/>
                        <a:gd name="T10" fmla="*/ 2 w 5"/>
                        <a:gd name="T11" fmla="*/ 18 h 25"/>
                        <a:gd name="T12" fmla="*/ 2 w 5"/>
                        <a:gd name="T13" fmla="*/ 22 h 25"/>
                        <a:gd name="T14" fmla="*/ 3 w 5"/>
                        <a:gd name="T15" fmla="*/ 25 h 25"/>
                        <a:gd name="T16" fmla="*/ 5 w 5"/>
                        <a:gd name="T17" fmla="*/ 15 h 25"/>
                        <a:gd name="T18" fmla="*/ 5 w 5"/>
                        <a:gd name="T19" fmla="*/ 10 h 25"/>
                        <a:gd name="T20" fmla="*/ 1 w 5"/>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25"/>
                        <a:gd name="T35" fmla="*/ 5 w 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25">
                          <a:moveTo>
                            <a:pt x="1" y="0"/>
                          </a:moveTo>
                          <a:lnTo>
                            <a:pt x="2" y="7"/>
                          </a:lnTo>
                          <a:lnTo>
                            <a:pt x="1" y="10"/>
                          </a:lnTo>
                          <a:lnTo>
                            <a:pt x="0" y="13"/>
                          </a:lnTo>
                          <a:lnTo>
                            <a:pt x="1" y="16"/>
                          </a:lnTo>
                          <a:lnTo>
                            <a:pt x="2" y="18"/>
                          </a:lnTo>
                          <a:lnTo>
                            <a:pt x="2" y="22"/>
                          </a:lnTo>
                          <a:lnTo>
                            <a:pt x="3" y="25"/>
                          </a:lnTo>
                          <a:lnTo>
                            <a:pt x="5" y="15"/>
                          </a:lnTo>
                          <a:lnTo>
                            <a:pt x="5" y="10"/>
                          </a:lnTo>
                          <a:lnTo>
                            <a:pt x="1"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8539" name="Group 141"/>
                    <p:cNvGrpSpPr>
                      <a:grpSpLocks/>
                    </p:cNvGrpSpPr>
                    <p:nvPr/>
                  </p:nvGrpSpPr>
                  <p:grpSpPr bwMode="auto">
                    <a:xfrm>
                      <a:off x="920" y="1768"/>
                      <a:ext cx="11" cy="11"/>
                      <a:chOff x="920" y="1768"/>
                      <a:chExt cx="11" cy="11"/>
                    </a:xfrm>
                  </p:grpSpPr>
                  <p:grpSp>
                    <p:nvGrpSpPr>
                      <p:cNvPr id="258546" name="Group 142"/>
                      <p:cNvGrpSpPr>
                        <a:grpSpLocks/>
                      </p:cNvGrpSpPr>
                      <p:nvPr/>
                    </p:nvGrpSpPr>
                    <p:grpSpPr bwMode="auto">
                      <a:xfrm>
                        <a:off x="921" y="1768"/>
                        <a:ext cx="10" cy="10"/>
                        <a:chOff x="921" y="1768"/>
                        <a:chExt cx="10" cy="10"/>
                      </a:xfrm>
                    </p:grpSpPr>
                    <p:sp>
                      <p:nvSpPr>
                        <p:cNvPr id="258550" name="Freeform 143"/>
                        <p:cNvSpPr>
                          <a:spLocks/>
                        </p:cNvSpPr>
                        <p:nvPr/>
                      </p:nvSpPr>
                      <p:spPr bwMode="auto">
                        <a:xfrm>
                          <a:off x="921" y="1768"/>
                          <a:ext cx="10" cy="10"/>
                        </a:xfrm>
                        <a:custGeom>
                          <a:avLst/>
                          <a:gdLst>
                            <a:gd name="T0" fmla="*/ 3 w 10"/>
                            <a:gd name="T1" fmla="*/ 9 h 10"/>
                            <a:gd name="T2" fmla="*/ 6 w 10"/>
                            <a:gd name="T3" fmla="*/ 9 h 10"/>
                            <a:gd name="T4" fmla="*/ 7 w 10"/>
                            <a:gd name="T5" fmla="*/ 9 h 10"/>
                            <a:gd name="T6" fmla="*/ 8 w 10"/>
                            <a:gd name="T7" fmla="*/ 9 h 10"/>
                            <a:gd name="T8" fmla="*/ 9 w 10"/>
                            <a:gd name="T9" fmla="*/ 9 h 10"/>
                            <a:gd name="T10" fmla="*/ 9 w 10"/>
                            <a:gd name="T11" fmla="*/ 8 h 10"/>
                            <a:gd name="T12" fmla="*/ 9 w 10"/>
                            <a:gd name="T13" fmla="*/ 8 h 10"/>
                            <a:gd name="T14" fmla="*/ 9 w 10"/>
                            <a:gd name="T15" fmla="*/ 7 h 10"/>
                            <a:gd name="T16" fmla="*/ 10 w 10"/>
                            <a:gd name="T17" fmla="*/ 7 h 10"/>
                            <a:gd name="T18" fmla="*/ 10 w 10"/>
                            <a:gd name="T19" fmla="*/ 7 h 10"/>
                            <a:gd name="T20" fmla="*/ 10 w 10"/>
                            <a:gd name="T21" fmla="*/ 6 h 10"/>
                            <a:gd name="T22" fmla="*/ 10 w 10"/>
                            <a:gd name="T23" fmla="*/ 6 h 10"/>
                            <a:gd name="T24" fmla="*/ 10 w 10"/>
                            <a:gd name="T25" fmla="*/ 5 h 10"/>
                            <a:gd name="T26" fmla="*/ 10 w 10"/>
                            <a:gd name="T27" fmla="*/ 5 h 10"/>
                            <a:gd name="T28" fmla="*/ 10 w 10"/>
                            <a:gd name="T29" fmla="*/ 4 h 10"/>
                            <a:gd name="T30" fmla="*/ 10 w 10"/>
                            <a:gd name="T31" fmla="*/ 4 h 10"/>
                            <a:gd name="T32" fmla="*/ 10 w 10"/>
                            <a:gd name="T33" fmla="*/ 3 h 10"/>
                            <a:gd name="T34" fmla="*/ 9 w 10"/>
                            <a:gd name="T35" fmla="*/ 2 h 10"/>
                            <a:gd name="T36" fmla="*/ 9 w 10"/>
                            <a:gd name="T37" fmla="*/ 2 h 10"/>
                            <a:gd name="T38" fmla="*/ 9 w 10"/>
                            <a:gd name="T39" fmla="*/ 1 h 10"/>
                            <a:gd name="T40" fmla="*/ 8 w 10"/>
                            <a:gd name="T41" fmla="*/ 1 h 10"/>
                            <a:gd name="T42" fmla="*/ 8 w 10"/>
                            <a:gd name="T43" fmla="*/ 1 h 10"/>
                            <a:gd name="T44" fmla="*/ 6 w 10"/>
                            <a:gd name="T45" fmla="*/ 1 h 10"/>
                            <a:gd name="T46" fmla="*/ 6 w 10"/>
                            <a:gd name="T47" fmla="*/ 1 h 10"/>
                            <a:gd name="T48" fmla="*/ 6 w 10"/>
                            <a:gd name="T49" fmla="*/ 0 h 10"/>
                            <a:gd name="T50" fmla="*/ 6 w 10"/>
                            <a:gd name="T51" fmla="*/ 0 h 10"/>
                            <a:gd name="T52" fmla="*/ 5 w 10"/>
                            <a:gd name="T53" fmla="*/ 0 h 10"/>
                            <a:gd name="T54" fmla="*/ 4 w 10"/>
                            <a:gd name="T55" fmla="*/ 0 h 10"/>
                            <a:gd name="T56" fmla="*/ 3 w 10"/>
                            <a:gd name="T57" fmla="*/ 0 h 10"/>
                            <a:gd name="T58" fmla="*/ 3 w 10"/>
                            <a:gd name="T59" fmla="*/ 1 h 10"/>
                            <a:gd name="T60" fmla="*/ 2 w 10"/>
                            <a:gd name="T61" fmla="*/ 2 h 10"/>
                            <a:gd name="T62" fmla="*/ 1 w 10"/>
                            <a:gd name="T63" fmla="*/ 2 h 10"/>
                            <a:gd name="T64" fmla="*/ 1 w 10"/>
                            <a:gd name="T65" fmla="*/ 3 h 10"/>
                            <a:gd name="T66" fmla="*/ 1 w 10"/>
                            <a:gd name="T67" fmla="*/ 3 h 10"/>
                            <a:gd name="T68" fmla="*/ 1 w 10"/>
                            <a:gd name="T69" fmla="*/ 4 h 10"/>
                            <a:gd name="T70" fmla="*/ 0 w 10"/>
                            <a:gd name="T71" fmla="*/ 5 h 10"/>
                            <a:gd name="T72" fmla="*/ 2 w 10"/>
                            <a:gd name="T73" fmla="*/ 10 h 10"/>
                            <a:gd name="T74" fmla="*/ 3 w 10"/>
                            <a:gd name="T75" fmla="*/ 9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3" y="9"/>
                              </a:moveTo>
                              <a:lnTo>
                                <a:pt x="6" y="9"/>
                              </a:lnTo>
                              <a:lnTo>
                                <a:pt x="7" y="9"/>
                              </a:lnTo>
                              <a:lnTo>
                                <a:pt x="8" y="9"/>
                              </a:lnTo>
                              <a:lnTo>
                                <a:pt x="9" y="9"/>
                              </a:lnTo>
                              <a:lnTo>
                                <a:pt x="9" y="8"/>
                              </a:lnTo>
                              <a:lnTo>
                                <a:pt x="9" y="7"/>
                              </a:lnTo>
                              <a:lnTo>
                                <a:pt x="10" y="7"/>
                              </a:lnTo>
                              <a:lnTo>
                                <a:pt x="10" y="6"/>
                              </a:lnTo>
                              <a:lnTo>
                                <a:pt x="10" y="5"/>
                              </a:lnTo>
                              <a:lnTo>
                                <a:pt x="10" y="4"/>
                              </a:lnTo>
                              <a:lnTo>
                                <a:pt x="10" y="3"/>
                              </a:lnTo>
                              <a:lnTo>
                                <a:pt x="9" y="2"/>
                              </a:lnTo>
                              <a:lnTo>
                                <a:pt x="9" y="1"/>
                              </a:lnTo>
                              <a:lnTo>
                                <a:pt x="8" y="1"/>
                              </a:lnTo>
                              <a:lnTo>
                                <a:pt x="6" y="1"/>
                              </a:lnTo>
                              <a:lnTo>
                                <a:pt x="6" y="0"/>
                              </a:lnTo>
                              <a:lnTo>
                                <a:pt x="5" y="0"/>
                              </a:lnTo>
                              <a:lnTo>
                                <a:pt x="4" y="0"/>
                              </a:lnTo>
                              <a:lnTo>
                                <a:pt x="3" y="0"/>
                              </a:lnTo>
                              <a:lnTo>
                                <a:pt x="3" y="1"/>
                              </a:lnTo>
                              <a:lnTo>
                                <a:pt x="2" y="2"/>
                              </a:lnTo>
                              <a:lnTo>
                                <a:pt x="1" y="2"/>
                              </a:lnTo>
                              <a:lnTo>
                                <a:pt x="1" y="3"/>
                              </a:lnTo>
                              <a:lnTo>
                                <a:pt x="1" y="4"/>
                              </a:lnTo>
                              <a:lnTo>
                                <a:pt x="0" y="5"/>
                              </a:lnTo>
                              <a:lnTo>
                                <a:pt x="2" y="10"/>
                              </a:lnTo>
                              <a:lnTo>
                                <a:pt x="3" y="9"/>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51" name="Freeform 144"/>
                        <p:cNvSpPr>
                          <a:spLocks/>
                        </p:cNvSpPr>
                        <p:nvPr/>
                      </p:nvSpPr>
                      <p:spPr bwMode="auto">
                        <a:xfrm>
                          <a:off x="921" y="1768"/>
                          <a:ext cx="10" cy="10"/>
                        </a:xfrm>
                        <a:custGeom>
                          <a:avLst/>
                          <a:gdLst>
                            <a:gd name="T0" fmla="*/ 3 w 10"/>
                            <a:gd name="T1" fmla="*/ 9 h 10"/>
                            <a:gd name="T2" fmla="*/ 6 w 10"/>
                            <a:gd name="T3" fmla="*/ 9 h 10"/>
                            <a:gd name="T4" fmla="*/ 7 w 10"/>
                            <a:gd name="T5" fmla="*/ 9 h 10"/>
                            <a:gd name="T6" fmla="*/ 8 w 10"/>
                            <a:gd name="T7" fmla="*/ 9 h 10"/>
                            <a:gd name="T8" fmla="*/ 9 w 10"/>
                            <a:gd name="T9" fmla="*/ 9 h 10"/>
                            <a:gd name="T10" fmla="*/ 9 w 10"/>
                            <a:gd name="T11" fmla="*/ 8 h 10"/>
                            <a:gd name="T12" fmla="*/ 9 w 10"/>
                            <a:gd name="T13" fmla="*/ 8 h 10"/>
                            <a:gd name="T14" fmla="*/ 9 w 10"/>
                            <a:gd name="T15" fmla="*/ 7 h 10"/>
                            <a:gd name="T16" fmla="*/ 10 w 10"/>
                            <a:gd name="T17" fmla="*/ 7 h 10"/>
                            <a:gd name="T18" fmla="*/ 10 w 10"/>
                            <a:gd name="T19" fmla="*/ 7 h 10"/>
                            <a:gd name="T20" fmla="*/ 10 w 10"/>
                            <a:gd name="T21" fmla="*/ 6 h 10"/>
                            <a:gd name="T22" fmla="*/ 10 w 10"/>
                            <a:gd name="T23" fmla="*/ 6 h 10"/>
                            <a:gd name="T24" fmla="*/ 10 w 10"/>
                            <a:gd name="T25" fmla="*/ 5 h 10"/>
                            <a:gd name="T26" fmla="*/ 10 w 10"/>
                            <a:gd name="T27" fmla="*/ 5 h 10"/>
                            <a:gd name="T28" fmla="*/ 10 w 10"/>
                            <a:gd name="T29" fmla="*/ 4 h 10"/>
                            <a:gd name="T30" fmla="*/ 10 w 10"/>
                            <a:gd name="T31" fmla="*/ 4 h 10"/>
                            <a:gd name="T32" fmla="*/ 10 w 10"/>
                            <a:gd name="T33" fmla="*/ 3 h 10"/>
                            <a:gd name="T34" fmla="*/ 9 w 10"/>
                            <a:gd name="T35" fmla="*/ 2 h 10"/>
                            <a:gd name="T36" fmla="*/ 9 w 10"/>
                            <a:gd name="T37" fmla="*/ 2 h 10"/>
                            <a:gd name="T38" fmla="*/ 9 w 10"/>
                            <a:gd name="T39" fmla="*/ 1 h 10"/>
                            <a:gd name="T40" fmla="*/ 8 w 10"/>
                            <a:gd name="T41" fmla="*/ 1 h 10"/>
                            <a:gd name="T42" fmla="*/ 8 w 10"/>
                            <a:gd name="T43" fmla="*/ 1 h 10"/>
                            <a:gd name="T44" fmla="*/ 6 w 10"/>
                            <a:gd name="T45" fmla="*/ 1 h 10"/>
                            <a:gd name="T46" fmla="*/ 6 w 10"/>
                            <a:gd name="T47" fmla="*/ 1 h 10"/>
                            <a:gd name="T48" fmla="*/ 6 w 10"/>
                            <a:gd name="T49" fmla="*/ 0 h 10"/>
                            <a:gd name="T50" fmla="*/ 6 w 10"/>
                            <a:gd name="T51" fmla="*/ 0 h 10"/>
                            <a:gd name="T52" fmla="*/ 5 w 10"/>
                            <a:gd name="T53" fmla="*/ 0 h 10"/>
                            <a:gd name="T54" fmla="*/ 4 w 10"/>
                            <a:gd name="T55" fmla="*/ 0 h 10"/>
                            <a:gd name="T56" fmla="*/ 3 w 10"/>
                            <a:gd name="T57" fmla="*/ 0 h 10"/>
                            <a:gd name="T58" fmla="*/ 3 w 10"/>
                            <a:gd name="T59" fmla="*/ 1 h 10"/>
                            <a:gd name="T60" fmla="*/ 2 w 10"/>
                            <a:gd name="T61" fmla="*/ 2 h 10"/>
                            <a:gd name="T62" fmla="*/ 1 w 10"/>
                            <a:gd name="T63" fmla="*/ 2 h 10"/>
                            <a:gd name="T64" fmla="*/ 1 w 10"/>
                            <a:gd name="T65" fmla="*/ 3 h 10"/>
                            <a:gd name="T66" fmla="*/ 1 w 10"/>
                            <a:gd name="T67" fmla="*/ 3 h 10"/>
                            <a:gd name="T68" fmla="*/ 1 w 10"/>
                            <a:gd name="T69" fmla="*/ 4 h 10"/>
                            <a:gd name="T70" fmla="*/ 0 w 10"/>
                            <a:gd name="T71" fmla="*/ 5 h 10"/>
                            <a:gd name="T72" fmla="*/ 2 w 10"/>
                            <a:gd name="T73" fmla="*/ 10 h 10"/>
                            <a:gd name="T74" fmla="*/ 3 w 10"/>
                            <a:gd name="T75" fmla="*/ 9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3" y="9"/>
                              </a:moveTo>
                              <a:lnTo>
                                <a:pt x="6" y="9"/>
                              </a:lnTo>
                              <a:lnTo>
                                <a:pt x="7" y="9"/>
                              </a:lnTo>
                              <a:lnTo>
                                <a:pt x="8" y="9"/>
                              </a:lnTo>
                              <a:lnTo>
                                <a:pt x="9" y="9"/>
                              </a:lnTo>
                              <a:lnTo>
                                <a:pt x="9" y="8"/>
                              </a:lnTo>
                              <a:lnTo>
                                <a:pt x="9" y="7"/>
                              </a:lnTo>
                              <a:lnTo>
                                <a:pt x="10" y="7"/>
                              </a:lnTo>
                              <a:lnTo>
                                <a:pt x="10" y="6"/>
                              </a:lnTo>
                              <a:lnTo>
                                <a:pt x="10" y="5"/>
                              </a:lnTo>
                              <a:lnTo>
                                <a:pt x="10" y="4"/>
                              </a:lnTo>
                              <a:lnTo>
                                <a:pt x="10" y="3"/>
                              </a:lnTo>
                              <a:lnTo>
                                <a:pt x="9" y="2"/>
                              </a:lnTo>
                              <a:lnTo>
                                <a:pt x="9" y="1"/>
                              </a:lnTo>
                              <a:lnTo>
                                <a:pt x="8" y="1"/>
                              </a:lnTo>
                              <a:lnTo>
                                <a:pt x="6" y="1"/>
                              </a:lnTo>
                              <a:lnTo>
                                <a:pt x="6" y="0"/>
                              </a:lnTo>
                              <a:lnTo>
                                <a:pt x="5" y="0"/>
                              </a:lnTo>
                              <a:lnTo>
                                <a:pt x="4" y="0"/>
                              </a:lnTo>
                              <a:lnTo>
                                <a:pt x="3" y="0"/>
                              </a:lnTo>
                              <a:lnTo>
                                <a:pt x="3" y="1"/>
                              </a:lnTo>
                              <a:lnTo>
                                <a:pt x="2" y="2"/>
                              </a:lnTo>
                              <a:lnTo>
                                <a:pt x="1" y="2"/>
                              </a:lnTo>
                              <a:lnTo>
                                <a:pt x="1" y="3"/>
                              </a:lnTo>
                              <a:lnTo>
                                <a:pt x="1" y="4"/>
                              </a:lnTo>
                              <a:lnTo>
                                <a:pt x="0" y="5"/>
                              </a:lnTo>
                              <a:lnTo>
                                <a:pt x="2" y="10"/>
                              </a:lnTo>
                              <a:lnTo>
                                <a:pt x="3" y="9"/>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47" name="Group 145"/>
                      <p:cNvGrpSpPr>
                        <a:grpSpLocks/>
                      </p:cNvGrpSpPr>
                      <p:nvPr/>
                    </p:nvGrpSpPr>
                    <p:grpSpPr bwMode="auto">
                      <a:xfrm>
                        <a:off x="920" y="1771"/>
                        <a:ext cx="4" cy="8"/>
                        <a:chOff x="920" y="1771"/>
                        <a:chExt cx="4" cy="8"/>
                      </a:xfrm>
                    </p:grpSpPr>
                    <p:sp>
                      <p:nvSpPr>
                        <p:cNvPr id="258548" name="Freeform 146"/>
                        <p:cNvSpPr>
                          <a:spLocks/>
                        </p:cNvSpPr>
                        <p:nvPr/>
                      </p:nvSpPr>
                      <p:spPr bwMode="auto">
                        <a:xfrm>
                          <a:off x="920" y="1771"/>
                          <a:ext cx="4" cy="8"/>
                        </a:xfrm>
                        <a:custGeom>
                          <a:avLst/>
                          <a:gdLst>
                            <a:gd name="T0" fmla="*/ 2 w 4"/>
                            <a:gd name="T1" fmla="*/ 0 h 8"/>
                            <a:gd name="T2" fmla="*/ 2 w 4"/>
                            <a:gd name="T3" fmla="*/ 0 h 8"/>
                            <a:gd name="T4" fmla="*/ 2 w 4"/>
                            <a:gd name="T5" fmla="*/ 0 h 8"/>
                            <a:gd name="T6" fmla="*/ 3 w 4"/>
                            <a:gd name="T7" fmla="*/ 1 h 8"/>
                            <a:gd name="T8" fmla="*/ 3 w 4"/>
                            <a:gd name="T9" fmla="*/ 2 h 8"/>
                            <a:gd name="T10" fmla="*/ 3 w 4"/>
                            <a:gd name="T11" fmla="*/ 4 h 8"/>
                            <a:gd name="T12" fmla="*/ 4 w 4"/>
                            <a:gd name="T13" fmla="*/ 5 h 8"/>
                            <a:gd name="T14" fmla="*/ 4 w 4"/>
                            <a:gd name="T15" fmla="*/ 6 h 8"/>
                            <a:gd name="T16" fmla="*/ 4 w 4"/>
                            <a:gd name="T17" fmla="*/ 7 h 8"/>
                            <a:gd name="T18" fmla="*/ 3 w 4"/>
                            <a:gd name="T19" fmla="*/ 8 h 8"/>
                            <a:gd name="T20" fmla="*/ 0 w 4"/>
                            <a:gd name="T21" fmla="*/ 0 h 8"/>
                            <a:gd name="T22" fmla="*/ 2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2" y="0"/>
                              </a:moveTo>
                              <a:lnTo>
                                <a:pt x="2" y="0"/>
                              </a:lnTo>
                              <a:lnTo>
                                <a:pt x="3" y="1"/>
                              </a:lnTo>
                              <a:lnTo>
                                <a:pt x="3" y="2"/>
                              </a:lnTo>
                              <a:lnTo>
                                <a:pt x="3" y="4"/>
                              </a:lnTo>
                              <a:lnTo>
                                <a:pt x="4" y="5"/>
                              </a:lnTo>
                              <a:lnTo>
                                <a:pt x="4" y="6"/>
                              </a:lnTo>
                              <a:lnTo>
                                <a:pt x="4" y="7"/>
                              </a:lnTo>
                              <a:lnTo>
                                <a:pt x="3" y="8"/>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49" name="Freeform 147"/>
                        <p:cNvSpPr>
                          <a:spLocks/>
                        </p:cNvSpPr>
                        <p:nvPr/>
                      </p:nvSpPr>
                      <p:spPr bwMode="auto">
                        <a:xfrm>
                          <a:off x="920" y="1771"/>
                          <a:ext cx="4" cy="8"/>
                        </a:xfrm>
                        <a:custGeom>
                          <a:avLst/>
                          <a:gdLst>
                            <a:gd name="T0" fmla="*/ 2 w 4"/>
                            <a:gd name="T1" fmla="*/ 0 h 8"/>
                            <a:gd name="T2" fmla="*/ 2 w 4"/>
                            <a:gd name="T3" fmla="*/ 0 h 8"/>
                            <a:gd name="T4" fmla="*/ 2 w 4"/>
                            <a:gd name="T5" fmla="*/ 0 h 8"/>
                            <a:gd name="T6" fmla="*/ 3 w 4"/>
                            <a:gd name="T7" fmla="*/ 1 h 8"/>
                            <a:gd name="T8" fmla="*/ 3 w 4"/>
                            <a:gd name="T9" fmla="*/ 2 h 8"/>
                            <a:gd name="T10" fmla="*/ 3 w 4"/>
                            <a:gd name="T11" fmla="*/ 4 h 8"/>
                            <a:gd name="T12" fmla="*/ 4 w 4"/>
                            <a:gd name="T13" fmla="*/ 5 h 8"/>
                            <a:gd name="T14" fmla="*/ 4 w 4"/>
                            <a:gd name="T15" fmla="*/ 6 h 8"/>
                            <a:gd name="T16" fmla="*/ 4 w 4"/>
                            <a:gd name="T17" fmla="*/ 7 h 8"/>
                            <a:gd name="T18" fmla="*/ 3 w 4"/>
                            <a:gd name="T19" fmla="*/ 8 h 8"/>
                            <a:gd name="T20" fmla="*/ 0 w 4"/>
                            <a:gd name="T21" fmla="*/ 0 h 8"/>
                            <a:gd name="T22" fmla="*/ 2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2" y="0"/>
                              </a:moveTo>
                              <a:lnTo>
                                <a:pt x="2" y="0"/>
                              </a:lnTo>
                              <a:lnTo>
                                <a:pt x="3" y="1"/>
                              </a:lnTo>
                              <a:lnTo>
                                <a:pt x="3" y="2"/>
                              </a:lnTo>
                              <a:lnTo>
                                <a:pt x="3" y="4"/>
                              </a:lnTo>
                              <a:lnTo>
                                <a:pt x="4" y="5"/>
                              </a:lnTo>
                              <a:lnTo>
                                <a:pt x="4" y="6"/>
                              </a:lnTo>
                              <a:lnTo>
                                <a:pt x="4" y="7"/>
                              </a:lnTo>
                              <a:lnTo>
                                <a:pt x="3" y="8"/>
                              </a:lnTo>
                              <a:lnTo>
                                <a:pt x="0" y="0"/>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40" name="Group 148"/>
                    <p:cNvGrpSpPr>
                      <a:grpSpLocks/>
                    </p:cNvGrpSpPr>
                    <p:nvPr/>
                  </p:nvGrpSpPr>
                  <p:grpSpPr bwMode="auto">
                    <a:xfrm>
                      <a:off x="876" y="1770"/>
                      <a:ext cx="47" cy="14"/>
                      <a:chOff x="876" y="1770"/>
                      <a:chExt cx="47" cy="14"/>
                    </a:xfrm>
                  </p:grpSpPr>
                  <p:sp>
                    <p:nvSpPr>
                      <p:cNvPr id="258544" name="Freeform 149"/>
                      <p:cNvSpPr>
                        <a:spLocks/>
                      </p:cNvSpPr>
                      <p:nvPr/>
                    </p:nvSpPr>
                    <p:spPr bwMode="auto">
                      <a:xfrm>
                        <a:off x="876" y="1770"/>
                        <a:ext cx="47" cy="14"/>
                      </a:xfrm>
                      <a:custGeom>
                        <a:avLst/>
                        <a:gdLst>
                          <a:gd name="T0" fmla="*/ 0 w 47"/>
                          <a:gd name="T1" fmla="*/ 1 h 14"/>
                          <a:gd name="T2" fmla="*/ 0 w 47"/>
                          <a:gd name="T3" fmla="*/ 2 h 14"/>
                          <a:gd name="T4" fmla="*/ 1 w 47"/>
                          <a:gd name="T5" fmla="*/ 4 h 14"/>
                          <a:gd name="T6" fmla="*/ 2 w 47"/>
                          <a:gd name="T7" fmla="*/ 4 h 14"/>
                          <a:gd name="T8" fmla="*/ 3 w 47"/>
                          <a:gd name="T9" fmla="*/ 5 h 14"/>
                          <a:gd name="T10" fmla="*/ 4 w 47"/>
                          <a:gd name="T11" fmla="*/ 6 h 14"/>
                          <a:gd name="T12" fmla="*/ 5 w 47"/>
                          <a:gd name="T13" fmla="*/ 7 h 14"/>
                          <a:gd name="T14" fmla="*/ 7 w 47"/>
                          <a:gd name="T15" fmla="*/ 7 h 14"/>
                          <a:gd name="T16" fmla="*/ 9 w 47"/>
                          <a:gd name="T17" fmla="*/ 8 h 14"/>
                          <a:gd name="T18" fmla="*/ 11 w 47"/>
                          <a:gd name="T19" fmla="*/ 9 h 14"/>
                          <a:gd name="T20" fmla="*/ 20 w 47"/>
                          <a:gd name="T21" fmla="*/ 11 h 14"/>
                          <a:gd name="T22" fmla="*/ 25 w 47"/>
                          <a:gd name="T23" fmla="*/ 13 h 14"/>
                          <a:gd name="T24" fmla="*/ 28 w 47"/>
                          <a:gd name="T25" fmla="*/ 14 h 14"/>
                          <a:gd name="T26" fmla="*/ 30 w 47"/>
                          <a:gd name="T27" fmla="*/ 13 h 14"/>
                          <a:gd name="T28" fmla="*/ 31 w 47"/>
                          <a:gd name="T29" fmla="*/ 13 h 14"/>
                          <a:gd name="T30" fmla="*/ 42 w 47"/>
                          <a:gd name="T31" fmla="*/ 11 h 14"/>
                          <a:gd name="T32" fmla="*/ 47 w 47"/>
                          <a:gd name="T33" fmla="*/ 9 h 14"/>
                          <a:gd name="T34" fmla="*/ 47 w 47"/>
                          <a:gd name="T35" fmla="*/ 7 h 14"/>
                          <a:gd name="T36" fmla="*/ 47 w 47"/>
                          <a:gd name="T37" fmla="*/ 6 h 14"/>
                          <a:gd name="T38" fmla="*/ 46 w 47"/>
                          <a:gd name="T39" fmla="*/ 4 h 14"/>
                          <a:gd name="T40" fmla="*/ 44 w 47"/>
                          <a:gd name="T41" fmla="*/ 1 h 14"/>
                          <a:gd name="T42" fmla="*/ 30 w 47"/>
                          <a:gd name="T43" fmla="*/ 4 h 14"/>
                          <a:gd name="T44" fmla="*/ 25 w 47"/>
                          <a:gd name="T45" fmla="*/ 5 h 14"/>
                          <a:gd name="T46" fmla="*/ 15 w 47"/>
                          <a:gd name="T47" fmla="*/ 1 h 14"/>
                          <a:gd name="T48" fmla="*/ 10 w 47"/>
                          <a:gd name="T49" fmla="*/ 0 h 14"/>
                          <a:gd name="T50" fmla="*/ 7 w 47"/>
                          <a:gd name="T51" fmla="*/ 0 h 14"/>
                          <a:gd name="T52" fmla="*/ 5 w 47"/>
                          <a:gd name="T53" fmla="*/ 0 h 14"/>
                          <a:gd name="T54" fmla="*/ 2 w 47"/>
                          <a:gd name="T55" fmla="*/ 1 h 14"/>
                          <a:gd name="T56" fmla="*/ 0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0" y="1"/>
                            </a:moveTo>
                            <a:lnTo>
                              <a:pt x="0" y="2"/>
                            </a:lnTo>
                            <a:lnTo>
                              <a:pt x="1" y="4"/>
                            </a:lnTo>
                            <a:lnTo>
                              <a:pt x="2" y="4"/>
                            </a:lnTo>
                            <a:lnTo>
                              <a:pt x="3" y="5"/>
                            </a:lnTo>
                            <a:lnTo>
                              <a:pt x="4" y="6"/>
                            </a:lnTo>
                            <a:lnTo>
                              <a:pt x="5" y="7"/>
                            </a:lnTo>
                            <a:lnTo>
                              <a:pt x="7" y="7"/>
                            </a:lnTo>
                            <a:lnTo>
                              <a:pt x="9" y="8"/>
                            </a:lnTo>
                            <a:lnTo>
                              <a:pt x="11" y="9"/>
                            </a:lnTo>
                            <a:lnTo>
                              <a:pt x="20" y="11"/>
                            </a:lnTo>
                            <a:lnTo>
                              <a:pt x="25" y="13"/>
                            </a:lnTo>
                            <a:lnTo>
                              <a:pt x="28" y="14"/>
                            </a:lnTo>
                            <a:lnTo>
                              <a:pt x="30" y="13"/>
                            </a:lnTo>
                            <a:lnTo>
                              <a:pt x="31" y="13"/>
                            </a:lnTo>
                            <a:lnTo>
                              <a:pt x="42" y="11"/>
                            </a:lnTo>
                            <a:lnTo>
                              <a:pt x="47" y="9"/>
                            </a:lnTo>
                            <a:lnTo>
                              <a:pt x="47" y="7"/>
                            </a:lnTo>
                            <a:lnTo>
                              <a:pt x="47" y="6"/>
                            </a:lnTo>
                            <a:lnTo>
                              <a:pt x="46" y="4"/>
                            </a:lnTo>
                            <a:lnTo>
                              <a:pt x="44" y="1"/>
                            </a:lnTo>
                            <a:lnTo>
                              <a:pt x="30" y="4"/>
                            </a:lnTo>
                            <a:lnTo>
                              <a:pt x="25" y="5"/>
                            </a:lnTo>
                            <a:lnTo>
                              <a:pt x="15" y="1"/>
                            </a:lnTo>
                            <a:lnTo>
                              <a:pt x="10" y="0"/>
                            </a:lnTo>
                            <a:lnTo>
                              <a:pt x="7" y="0"/>
                            </a:lnTo>
                            <a:lnTo>
                              <a:pt x="5" y="0"/>
                            </a:lnTo>
                            <a:lnTo>
                              <a:pt x="2" y="1"/>
                            </a:lnTo>
                            <a:lnTo>
                              <a:pt x="0" y="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45" name="Freeform 150"/>
                      <p:cNvSpPr>
                        <a:spLocks/>
                      </p:cNvSpPr>
                      <p:nvPr/>
                    </p:nvSpPr>
                    <p:spPr bwMode="auto">
                      <a:xfrm>
                        <a:off x="876" y="1770"/>
                        <a:ext cx="47" cy="14"/>
                      </a:xfrm>
                      <a:custGeom>
                        <a:avLst/>
                        <a:gdLst>
                          <a:gd name="T0" fmla="*/ 0 w 47"/>
                          <a:gd name="T1" fmla="*/ 1 h 14"/>
                          <a:gd name="T2" fmla="*/ 0 w 47"/>
                          <a:gd name="T3" fmla="*/ 2 h 14"/>
                          <a:gd name="T4" fmla="*/ 1 w 47"/>
                          <a:gd name="T5" fmla="*/ 4 h 14"/>
                          <a:gd name="T6" fmla="*/ 2 w 47"/>
                          <a:gd name="T7" fmla="*/ 4 h 14"/>
                          <a:gd name="T8" fmla="*/ 3 w 47"/>
                          <a:gd name="T9" fmla="*/ 5 h 14"/>
                          <a:gd name="T10" fmla="*/ 4 w 47"/>
                          <a:gd name="T11" fmla="*/ 6 h 14"/>
                          <a:gd name="T12" fmla="*/ 5 w 47"/>
                          <a:gd name="T13" fmla="*/ 7 h 14"/>
                          <a:gd name="T14" fmla="*/ 7 w 47"/>
                          <a:gd name="T15" fmla="*/ 7 h 14"/>
                          <a:gd name="T16" fmla="*/ 9 w 47"/>
                          <a:gd name="T17" fmla="*/ 8 h 14"/>
                          <a:gd name="T18" fmla="*/ 11 w 47"/>
                          <a:gd name="T19" fmla="*/ 9 h 14"/>
                          <a:gd name="T20" fmla="*/ 20 w 47"/>
                          <a:gd name="T21" fmla="*/ 11 h 14"/>
                          <a:gd name="T22" fmla="*/ 25 w 47"/>
                          <a:gd name="T23" fmla="*/ 13 h 14"/>
                          <a:gd name="T24" fmla="*/ 28 w 47"/>
                          <a:gd name="T25" fmla="*/ 14 h 14"/>
                          <a:gd name="T26" fmla="*/ 30 w 47"/>
                          <a:gd name="T27" fmla="*/ 13 h 14"/>
                          <a:gd name="T28" fmla="*/ 31 w 47"/>
                          <a:gd name="T29" fmla="*/ 13 h 14"/>
                          <a:gd name="T30" fmla="*/ 42 w 47"/>
                          <a:gd name="T31" fmla="*/ 11 h 14"/>
                          <a:gd name="T32" fmla="*/ 47 w 47"/>
                          <a:gd name="T33" fmla="*/ 9 h 14"/>
                          <a:gd name="T34" fmla="*/ 47 w 47"/>
                          <a:gd name="T35" fmla="*/ 7 h 14"/>
                          <a:gd name="T36" fmla="*/ 47 w 47"/>
                          <a:gd name="T37" fmla="*/ 6 h 14"/>
                          <a:gd name="T38" fmla="*/ 46 w 47"/>
                          <a:gd name="T39" fmla="*/ 4 h 14"/>
                          <a:gd name="T40" fmla="*/ 44 w 47"/>
                          <a:gd name="T41" fmla="*/ 1 h 14"/>
                          <a:gd name="T42" fmla="*/ 30 w 47"/>
                          <a:gd name="T43" fmla="*/ 4 h 14"/>
                          <a:gd name="T44" fmla="*/ 25 w 47"/>
                          <a:gd name="T45" fmla="*/ 5 h 14"/>
                          <a:gd name="T46" fmla="*/ 15 w 47"/>
                          <a:gd name="T47" fmla="*/ 1 h 14"/>
                          <a:gd name="T48" fmla="*/ 10 w 47"/>
                          <a:gd name="T49" fmla="*/ 0 h 14"/>
                          <a:gd name="T50" fmla="*/ 7 w 47"/>
                          <a:gd name="T51" fmla="*/ 0 h 14"/>
                          <a:gd name="T52" fmla="*/ 5 w 47"/>
                          <a:gd name="T53" fmla="*/ 0 h 14"/>
                          <a:gd name="T54" fmla="*/ 2 w 47"/>
                          <a:gd name="T55" fmla="*/ 1 h 14"/>
                          <a:gd name="T56" fmla="*/ 0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0" y="1"/>
                            </a:moveTo>
                            <a:lnTo>
                              <a:pt x="0" y="2"/>
                            </a:lnTo>
                            <a:lnTo>
                              <a:pt x="1" y="4"/>
                            </a:lnTo>
                            <a:lnTo>
                              <a:pt x="2" y="4"/>
                            </a:lnTo>
                            <a:lnTo>
                              <a:pt x="3" y="5"/>
                            </a:lnTo>
                            <a:lnTo>
                              <a:pt x="4" y="6"/>
                            </a:lnTo>
                            <a:lnTo>
                              <a:pt x="5" y="7"/>
                            </a:lnTo>
                            <a:lnTo>
                              <a:pt x="7" y="7"/>
                            </a:lnTo>
                            <a:lnTo>
                              <a:pt x="9" y="8"/>
                            </a:lnTo>
                            <a:lnTo>
                              <a:pt x="11" y="9"/>
                            </a:lnTo>
                            <a:lnTo>
                              <a:pt x="20" y="11"/>
                            </a:lnTo>
                            <a:lnTo>
                              <a:pt x="25" y="13"/>
                            </a:lnTo>
                            <a:lnTo>
                              <a:pt x="28" y="14"/>
                            </a:lnTo>
                            <a:lnTo>
                              <a:pt x="30" y="13"/>
                            </a:lnTo>
                            <a:lnTo>
                              <a:pt x="31" y="13"/>
                            </a:lnTo>
                            <a:lnTo>
                              <a:pt x="42" y="11"/>
                            </a:lnTo>
                            <a:lnTo>
                              <a:pt x="47" y="9"/>
                            </a:lnTo>
                            <a:lnTo>
                              <a:pt x="47" y="7"/>
                            </a:lnTo>
                            <a:lnTo>
                              <a:pt x="47" y="6"/>
                            </a:lnTo>
                            <a:lnTo>
                              <a:pt x="46" y="4"/>
                            </a:lnTo>
                            <a:lnTo>
                              <a:pt x="44" y="1"/>
                            </a:lnTo>
                            <a:lnTo>
                              <a:pt x="30" y="4"/>
                            </a:lnTo>
                            <a:lnTo>
                              <a:pt x="25" y="5"/>
                            </a:lnTo>
                            <a:lnTo>
                              <a:pt x="15" y="1"/>
                            </a:lnTo>
                            <a:lnTo>
                              <a:pt x="10" y="0"/>
                            </a:lnTo>
                            <a:lnTo>
                              <a:pt x="7" y="0"/>
                            </a:lnTo>
                            <a:lnTo>
                              <a:pt x="5" y="0"/>
                            </a:lnTo>
                            <a:lnTo>
                              <a:pt x="2" y="1"/>
                            </a:lnTo>
                            <a:lnTo>
                              <a:pt x="0"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41" name="Group 151"/>
                    <p:cNvGrpSpPr>
                      <a:grpSpLocks/>
                    </p:cNvGrpSpPr>
                    <p:nvPr/>
                  </p:nvGrpSpPr>
                  <p:grpSpPr bwMode="auto">
                    <a:xfrm>
                      <a:off x="872" y="1766"/>
                      <a:ext cx="5" cy="40"/>
                      <a:chOff x="872" y="1766"/>
                      <a:chExt cx="5" cy="40"/>
                    </a:xfrm>
                  </p:grpSpPr>
                  <p:sp>
                    <p:nvSpPr>
                      <p:cNvPr id="258542" name="Freeform 152"/>
                      <p:cNvSpPr>
                        <a:spLocks/>
                      </p:cNvSpPr>
                      <p:nvPr/>
                    </p:nvSpPr>
                    <p:spPr bwMode="auto">
                      <a:xfrm>
                        <a:off x="872" y="1766"/>
                        <a:ext cx="5" cy="40"/>
                      </a:xfrm>
                      <a:custGeom>
                        <a:avLst/>
                        <a:gdLst>
                          <a:gd name="T0" fmla="*/ 2 w 5"/>
                          <a:gd name="T1" fmla="*/ 0 h 40"/>
                          <a:gd name="T2" fmla="*/ 3 w 5"/>
                          <a:gd name="T3" fmla="*/ 1 h 40"/>
                          <a:gd name="T4" fmla="*/ 4 w 5"/>
                          <a:gd name="T5" fmla="*/ 1 h 40"/>
                          <a:gd name="T6" fmla="*/ 4 w 5"/>
                          <a:gd name="T7" fmla="*/ 2 h 40"/>
                          <a:gd name="T8" fmla="*/ 5 w 5"/>
                          <a:gd name="T9" fmla="*/ 3 h 40"/>
                          <a:gd name="T10" fmla="*/ 5 w 5"/>
                          <a:gd name="T11" fmla="*/ 5 h 40"/>
                          <a:gd name="T12" fmla="*/ 5 w 5"/>
                          <a:gd name="T13" fmla="*/ 7 h 40"/>
                          <a:gd name="T14" fmla="*/ 3 w 5"/>
                          <a:gd name="T15" fmla="*/ 8 h 40"/>
                          <a:gd name="T16" fmla="*/ 5 w 5"/>
                          <a:gd name="T17" fmla="*/ 9 h 40"/>
                          <a:gd name="T18" fmla="*/ 5 w 5"/>
                          <a:gd name="T19" fmla="*/ 13 h 40"/>
                          <a:gd name="T20" fmla="*/ 5 w 5"/>
                          <a:gd name="T21" fmla="*/ 19 h 40"/>
                          <a:gd name="T22" fmla="*/ 4 w 5"/>
                          <a:gd name="T23" fmla="*/ 26 h 40"/>
                          <a:gd name="T24" fmla="*/ 4 w 5"/>
                          <a:gd name="T25" fmla="*/ 32 h 40"/>
                          <a:gd name="T26" fmla="*/ 3 w 5"/>
                          <a:gd name="T27" fmla="*/ 40 h 40"/>
                          <a:gd name="T28" fmla="*/ 2 w 5"/>
                          <a:gd name="T29" fmla="*/ 31 h 40"/>
                          <a:gd name="T30" fmla="*/ 2 w 5"/>
                          <a:gd name="T31" fmla="*/ 25 h 40"/>
                          <a:gd name="T32" fmla="*/ 1 w 5"/>
                          <a:gd name="T33" fmla="*/ 18 h 40"/>
                          <a:gd name="T34" fmla="*/ 0 w 5"/>
                          <a:gd name="T35" fmla="*/ 15 h 40"/>
                          <a:gd name="T36" fmla="*/ 0 w 5"/>
                          <a:gd name="T37" fmla="*/ 13 h 40"/>
                          <a:gd name="T38" fmla="*/ 0 w 5"/>
                          <a:gd name="T39" fmla="*/ 10 h 40"/>
                          <a:gd name="T40" fmla="*/ 0 w 5"/>
                          <a:gd name="T41" fmla="*/ 7 h 40"/>
                          <a:gd name="T42" fmla="*/ 0 w 5"/>
                          <a:gd name="T43" fmla="*/ 6 h 40"/>
                          <a:gd name="T44" fmla="*/ 0 w 5"/>
                          <a:gd name="T45" fmla="*/ 5 h 40"/>
                          <a:gd name="T46" fmla="*/ 1 w 5"/>
                          <a:gd name="T47" fmla="*/ 3 h 40"/>
                          <a:gd name="T48" fmla="*/ 2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2" y="0"/>
                            </a:moveTo>
                            <a:lnTo>
                              <a:pt x="3" y="1"/>
                            </a:lnTo>
                            <a:lnTo>
                              <a:pt x="4" y="1"/>
                            </a:lnTo>
                            <a:lnTo>
                              <a:pt x="4" y="2"/>
                            </a:lnTo>
                            <a:lnTo>
                              <a:pt x="5" y="3"/>
                            </a:lnTo>
                            <a:lnTo>
                              <a:pt x="5" y="5"/>
                            </a:lnTo>
                            <a:lnTo>
                              <a:pt x="5" y="7"/>
                            </a:lnTo>
                            <a:lnTo>
                              <a:pt x="3" y="8"/>
                            </a:lnTo>
                            <a:lnTo>
                              <a:pt x="5" y="9"/>
                            </a:lnTo>
                            <a:lnTo>
                              <a:pt x="5" y="13"/>
                            </a:lnTo>
                            <a:lnTo>
                              <a:pt x="5" y="19"/>
                            </a:lnTo>
                            <a:lnTo>
                              <a:pt x="4" y="26"/>
                            </a:lnTo>
                            <a:lnTo>
                              <a:pt x="4" y="32"/>
                            </a:lnTo>
                            <a:lnTo>
                              <a:pt x="3" y="40"/>
                            </a:lnTo>
                            <a:lnTo>
                              <a:pt x="2" y="31"/>
                            </a:lnTo>
                            <a:lnTo>
                              <a:pt x="2" y="25"/>
                            </a:lnTo>
                            <a:lnTo>
                              <a:pt x="1" y="18"/>
                            </a:lnTo>
                            <a:lnTo>
                              <a:pt x="0" y="15"/>
                            </a:lnTo>
                            <a:lnTo>
                              <a:pt x="0" y="13"/>
                            </a:lnTo>
                            <a:lnTo>
                              <a:pt x="0" y="10"/>
                            </a:lnTo>
                            <a:lnTo>
                              <a:pt x="0" y="7"/>
                            </a:lnTo>
                            <a:lnTo>
                              <a:pt x="0" y="6"/>
                            </a:lnTo>
                            <a:lnTo>
                              <a:pt x="0" y="5"/>
                            </a:lnTo>
                            <a:lnTo>
                              <a:pt x="1" y="3"/>
                            </a:lnTo>
                            <a:lnTo>
                              <a:pt x="2"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43" name="Freeform 153"/>
                      <p:cNvSpPr>
                        <a:spLocks/>
                      </p:cNvSpPr>
                      <p:nvPr/>
                    </p:nvSpPr>
                    <p:spPr bwMode="auto">
                      <a:xfrm>
                        <a:off x="872" y="1766"/>
                        <a:ext cx="5" cy="40"/>
                      </a:xfrm>
                      <a:custGeom>
                        <a:avLst/>
                        <a:gdLst>
                          <a:gd name="T0" fmla="*/ 2 w 5"/>
                          <a:gd name="T1" fmla="*/ 0 h 40"/>
                          <a:gd name="T2" fmla="*/ 3 w 5"/>
                          <a:gd name="T3" fmla="*/ 1 h 40"/>
                          <a:gd name="T4" fmla="*/ 4 w 5"/>
                          <a:gd name="T5" fmla="*/ 1 h 40"/>
                          <a:gd name="T6" fmla="*/ 4 w 5"/>
                          <a:gd name="T7" fmla="*/ 2 h 40"/>
                          <a:gd name="T8" fmla="*/ 5 w 5"/>
                          <a:gd name="T9" fmla="*/ 3 h 40"/>
                          <a:gd name="T10" fmla="*/ 5 w 5"/>
                          <a:gd name="T11" fmla="*/ 5 h 40"/>
                          <a:gd name="T12" fmla="*/ 5 w 5"/>
                          <a:gd name="T13" fmla="*/ 7 h 40"/>
                          <a:gd name="T14" fmla="*/ 3 w 5"/>
                          <a:gd name="T15" fmla="*/ 8 h 40"/>
                          <a:gd name="T16" fmla="*/ 5 w 5"/>
                          <a:gd name="T17" fmla="*/ 9 h 40"/>
                          <a:gd name="T18" fmla="*/ 5 w 5"/>
                          <a:gd name="T19" fmla="*/ 13 h 40"/>
                          <a:gd name="T20" fmla="*/ 5 w 5"/>
                          <a:gd name="T21" fmla="*/ 19 h 40"/>
                          <a:gd name="T22" fmla="*/ 4 w 5"/>
                          <a:gd name="T23" fmla="*/ 26 h 40"/>
                          <a:gd name="T24" fmla="*/ 4 w 5"/>
                          <a:gd name="T25" fmla="*/ 32 h 40"/>
                          <a:gd name="T26" fmla="*/ 3 w 5"/>
                          <a:gd name="T27" fmla="*/ 40 h 40"/>
                          <a:gd name="T28" fmla="*/ 2 w 5"/>
                          <a:gd name="T29" fmla="*/ 31 h 40"/>
                          <a:gd name="T30" fmla="*/ 2 w 5"/>
                          <a:gd name="T31" fmla="*/ 25 h 40"/>
                          <a:gd name="T32" fmla="*/ 1 w 5"/>
                          <a:gd name="T33" fmla="*/ 18 h 40"/>
                          <a:gd name="T34" fmla="*/ 0 w 5"/>
                          <a:gd name="T35" fmla="*/ 15 h 40"/>
                          <a:gd name="T36" fmla="*/ 0 w 5"/>
                          <a:gd name="T37" fmla="*/ 13 h 40"/>
                          <a:gd name="T38" fmla="*/ 0 w 5"/>
                          <a:gd name="T39" fmla="*/ 10 h 40"/>
                          <a:gd name="T40" fmla="*/ 0 w 5"/>
                          <a:gd name="T41" fmla="*/ 7 h 40"/>
                          <a:gd name="T42" fmla="*/ 0 w 5"/>
                          <a:gd name="T43" fmla="*/ 6 h 40"/>
                          <a:gd name="T44" fmla="*/ 0 w 5"/>
                          <a:gd name="T45" fmla="*/ 5 h 40"/>
                          <a:gd name="T46" fmla="*/ 1 w 5"/>
                          <a:gd name="T47" fmla="*/ 3 h 40"/>
                          <a:gd name="T48" fmla="*/ 2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2" y="0"/>
                            </a:moveTo>
                            <a:lnTo>
                              <a:pt x="3" y="1"/>
                            </a:lnTo>
                            <a:lnTo>
                              <a:pt x="4" y="1"/>
                            </a:lnTo>
                            <a:lnTo>
                              <a:pt x="4" y="2"/>
                            </a:lnTo>
                            <a:lnTo>
                              <a:pt x="5" y="3"/>
                            </a:lnTo>
                            <a:lnTo>
                              <a:pt x="5" y="5"/>
                            </a:lnTo>
                            <a:lnTo>
                              <a:pt x="5" y="7"/>
                            </a:lnTo>
                            <a:lnTo>
                              <a:pt x="3" y="8"/>
                            </a:lnTo>
                            <a:lnTo>
                              <a:pt x="5" y="9"/>
                            </a:lnTo>
                            <a:lnTo>
                              <a:pt x="5" y="13"/>
                            </a:lnTo>
                            <a:lnTo>
                              <a:pt x="5" y="19"/>
                            </a:lnTo>
                            <a:lnTo>
                              <a:pt x="4" y="26"/>
                            </a:lnTo>
                            <a:lnTo>
                              <a:pt x="4" y="32"/>
                            </a:lnTo>
                            <a:lnTo>
                              <a:pt x="3" y="40"/>
                            </a:lnTo>
                            <a:lnTo>
                              <a:pt x="2" y="31"/>
                            </a:lnTo>
                            <a:lnTo>
                              <a:pt x="2" y="25"/>
                            </a:lnTo>
                            <a:lnTo>
                              <a:pt x="1" y="18"/>
                            </a:lnTo>
                            <a:lnTo>
                              <a:pt x="0" y="15"/>
                            </a:lnTo>
                            <a:lnTo>
                              <a:pt x="0" y="13"/>
                            </a:lnTo>
                            <a:lnTo>
                              <a:pt x="0" y="10"/>
                            </a:lnTo>
                            <a:lnTo>
                              <a:pt x="0" y="7"/>
                            </a:lnTo>
                            <a:lnTo>
                              <a:pt x="0" y="6"/>
                            </a:lnTo>
                            <a:lnTo>
                              <a:pt x="0" y="5"/>
                            </a:lnTo>
                            <a:lnTo>
                              <a:pt x="1" y="3"/>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16" name="Group 154"/>
                  <p:cNvGrpSpPr>
                    <a:grpSpLocks/>
                  </p:cNvGrpSpPr>
                  <p:nvPr/>
                </p:nvGrpSpPr>
                <p:grpSpPr bwMode="auto">
                  <a:xfrm>
                    <a:off x="808" y="1768"/>
                    <a:ext cx="58" cy="66"/>
                    <a:chOff x="808" y="1768"/>
                    <a:chExt cx="58" cy="66"/>
                  </a:xfrm>
                </p:grpSpPr>
                <p:grpSp>
                  <p:nvGrpSpPr>
                    <p:cNvPr id="258520" name="Group 155"/>
                    <p:cNvGrpSpPr>
                      <a:grpSpLocks/>
                    </p:cNvGrpSpPr>
                    <p:nvPr/>
                  </p:nvGrpSpPr>
                  <p:grpSpPr bwMode="auto">
                    <a:xfrm>
                      <a:off x="846" y="1768"/>
                      <a:ext cx="20" cy="66"/>
                      <a:chOff x="846" y="1768"/>
                      <a:chExt cx="20" cy="66"/>
                    </a:xfrm>
                  </p:grpSpPr>
                  <p:sp>
                    <p:nvSpPr>
                      <p:cNvPr id="258535" name="Freeform 156"/>
                      <p:cNvSpPr>
                        <a:spLocks/>
                      </p:cNvSpPr>
                      <p:nvPr/>
                    </p:nvSpPr>
                    <p:spPr bwMode="auto">
                      <a:xfrm>
                        <a:off x="846" y="1768"/>
                        <a:ext cx="20" cy="66"/>
                      </a:xfrm>
                      <a:custGeom>
                        <a:avLst/>
                        <a:gdLst>
                          <a:gd name="T0" fmla="*/ 19 w 20"/>
                          <a:gd name="T1" fmla="*/ 0 h 66"/>
                          <a:gd name="T2" fmla="*/ 18 w 20"/>
                          <a:gd name="T3" fmla="*/ 0 h 66"/>
                          <a:gd name="T4" fmla="*/ 17 w 20"/>
                          <a:gd name="T5" fmla="*/ 1 h 66"/>
                          <a:gd name="T6" fmla="*/ 17 w 20"/>
                          <a:gd name="T7" fmla="*/ 1 h 66"/>
                          <a:gd name="T8" fmla="*/ 15 w 20"/>
                          <a:gd name="T9" fmla="*/ 1 h 66"/>
                          <a:gd name="T10" fmla="*/ 14 w 20"/>
                          <a:gd name="T11" fmla="*/ 2 h 66"/>
                          <a:gd name="T12" fmla="*/ 12 w 20"/>
                          <a:gd name="T13" fmla="*/ 2 h 66"/>
                          <a:gd name="T14" fmla="*/ 7 w 20"/>
                          <a:gd name="T15" fmla="*/ 3 h 66"/>
                          <a:gd name="T16" fmla="*/ 6 w 20"/>
                          <a:gd name="T17" fmla="*/ 6 h 66"/>
                          <a:gd name="T18" fmla="*/ 5 w 20"/>
                          <a:gd name="T19" fmla="*/ 7 h 66"/>
                          <a:gd name="T20" fmla="*/ 3 w 20"/>
                          <a:gd name="T21" fmla="*/ 15 h 66"/>
                          <a:gd name="T22" fmla="*/ 0 w 20"/>
                          <a:gd name="T23" fmla="*/ 25 h 66"/>
                          <a:gd name="T24" fmla="*/ 0 w 20"/>
                          <a:gd name="T25" fmla="*/ 31 h 66"/>
                          <a:gd name="T26" fmla="*/ 0 w 20"/>
                          <a:gd name="T27" fmla="*/ 36 h 66"/>
                          <a:gd name="T28" fmla="*/ 1 w 20"/>
                          <a:gd name="T29" fmla="*/ 40 h 66"/>
                          <a:gd name="T30" fmla="*/ 1 w 20"/>
                          <a:gd name="T31" fmla="*/ 46 h 66"/>
                          <a:gd name="T32" fmla="*/ 2 w 20"/>
                          <a:gd name="T33" fmla="*/ 49 h 66"/>
                          <a:gd name="T34" fmla="*/ 2 w 20"/>
                          <a:gd name="T35" fmla="*/ 52 h 66"/>
                          <a:gd name="T36" fmla="*/ 2 w 20"/>
                          <a:gd name="T37" fmla="*/ 56 h 66"/>
                          <a:gd name="T38" fmla="*/ 1 w 20"/>
                          <a:gd name="T39" fmla="*/ 62 h 66"/>
                          <a:gd name="T40" fmla="*/ 3 w 20"/>
                          <a:gd name="T41" fmla="*/ 63 h 66"/>
                          <a:gd name="T42" fmla="*/ 6 w 20"/>
                          <a:gd name="T43" fmla="*/ 65 h 66"/>
                          <a:gd name="T44" fmla="*/ 9 w 20"/>
                          <a:gd name="T45" fmla="*/ 66 h 66"/>
                          <a:gd name="T46" fmla="*/ 11 w 20"/>
                          <a:gd name="T47" fmla="*/ 66 h 66"/>
                          <a:gd name="T48" fmla="*/ 13 w 20"/>
                          <a:gd name="T49" fmla="*/ 66 h 66"/>
                          <a:gd name="T50" fmla="*/ 15 w 20"/>
                          <a:gd name="T51" fmla="*/ 65 h 66"/>
                          <a:gd name="T52" fmla="*/ 16 w 20"/>
                          <a:gd name="T53" fmla="*/ 64 h 66"/>
                          <a:gd name="T54" fmla="*/ 16 w 20"/>
                          <a:gd name="T55" fmla="*/ 62 h 66"/>
                          <a:gd name="T56" fmla="*/ 16 w 20"/>
                          <a:gd name="T57" fmla="*/ 60 h 66"/>
                          <a:gd name="T58" fmla="*/ 16 w 20"/>
                          <a:gd name="T59" fmla="*/ 56 h 66"/>
                          <a:gd name="T60" fmla="*/ 17 w 20"/>
                          <a:gd name="T61" fmla="*/ 52 h 66"/>
                          <a:gd name="T62" fmla="*/ 17 w 20"/>
                          <a:gd name="T63" fmla="*/ 47 h 66"/>
                          <a:gd name="T64" fmla="*/ 17 w 20"/>
                          <a:gd name="T65" fmla="*/ 40 h 66"/>
                          <a:gd name="T66" fmla="*/ 18 w 20"/>
                          <a:gd name="T67" fmla="*/ 31 h 66"/>
                          <a:gd name="T68" fmla="*/ 19 w 20"/>
                          <a:gd name="T69" fmla="*/ 21 h 66"/>
                          <a:gd name="T70" fmla="*/ 20 w 20"/>
                          <a:gd name="T71" fmla="*/ 15 h 66"/>
                          <a:gd name="T72" fmla="*/ 20 w 20"/>
                          <a:gd name="T73" fmla="*/ 13 h 66"/>
                          <a:gd name="T74" fmla="*/ 20 w 20"/>
                          <a:gd name="T75" fmla="*/ 11 h 66"/>
                          <a:gd name="T76" fmla="*/ 20 w 20"/>
                          <a:gd name="T77" fmla="*/ 9 h 66"/>
                          <a:gd name="T78" fmla="*/ 20 w 20"/>
                          <a:gd name="T79" fmla="*/ 7 h 66"/>
                          <a:gd name="T80" fmla="*/ 20 w 20"/>
                          <a:gd name="T81" fmla="*/ 5 h 66"/>
                          <a:gd name="T82" fmla="*/ 20 w 20"/>
                          <a:gd name="T83" fmla="*/ 4 h 66"/>
                          <a:gd name="T84" fmla="*/ 19 w 20"/>
                          <a:gd name="T85" fmla="*/ 2 h 66"/>
                          <a:gd name="T86" fmla="*/ 19 w 20"/>
                          <a:gd name="T87" fmla="*/ 1 h 66"/>
                          <a:gd name="T88" fmla="*/ 19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19" y="0"/>
                            </a:moveTo>
                            <a:lnTo>
                              <a:pt x="18" y="0"/>
                            </a:lnTo>
                            <a:lnTo>
                              <a:pt x="17" y="1"/>
                            </a:lnTo>
                            <a:lnTo>
                              <a:pt x="15" y="1"/>
                            </a:lnTo>
                            <a:lnTo>
                              <a:pt x="14" y="2"/>
                            </a:lnTo>
                            <a:lnTo>
                              <a:pt x="12" y="2"/>
                            </a:lnTo>
                            <a:lnTo>
                              <a:pt x="7" y="3"/>
                            </a:lnTo>
                            <a:lnTo>
                              <a:pt x="6" y="6"/>
                            </a:lnTo>
                            <a:lnTo>
                              <a:pt x="5" y="7"/>
                            </a:lnTo>
                            <a:lnTo>
                              <a:pt x="3" y="15"/>
                            </a:lnTo>
                            <a:lnTo>
                              <a:pt x="0" y="25"/>
                            </a:lnTo>
                            <a:lnTo>
                              <a:pt x="0" y="31"/>
                            </a:lnTo>
                            <a:lnTo>
                              <a:pt x="0" y="36"/>
                            </a:lnTo>
                            <a:lnTo>
                              <a:pt x="1" y="40"/>
                            </a:lnTo>
                            <a:lnTo>
                              <a:pt x="1" y="46"/>
                            </a:lnTo>
                            <a:lnTo>
                              <a:pt x="2" y="49"/>
                            </a:lnTo>
                            <a:lnTo>
                              <a:pt x="2" y="52"/>
                            </a:lnTo>
                            <a:lnTo>
                              <a:pt x="2" y="56"/>
                            </a:lnTo>
                            <a:lnTo>
                              <a:pt x="1" y="62"/>
                            </a:lnTo>
                            <a:lnTo>
                              <a:pt x="3" y="63"/>
                            </a:lnTo>
                            <a:lnTo>
                              <a:pt x="6" y="65"/>
                            </a:lnTo>
                            <a:lnTo>
                              <a:pt x="9" y="66"/>
                            </a:lnTo>
                            <a:lnTo>
                              <a:pt x="11" y="66"/>
                            </a:lnTo>
                            <a:lnTo>
                              <a:pt x="13" y="66"/>
                            </a:lnTo>
                            <a:lnTo>
                              <a:pt x="15" y="65"/>
                            </a:lnTo>
                            <a:lnTo>
                              <a:pt x="16" y="64"/>
                            </a:lnTo>
                            <a:lnTo>
                              <a:pt x="16" y="62"/>
                            </a:lnTo>
                            <a:lnTo>
                              <a:pt x="16" y="60"/>
                            </a:lnTo>
                            <a:lnTo>
                              <a:pt x="16" y="56"/>
                            </a:lnTo>
                            <a:lnTo>
                              <a:pt x="17" y="52"/>
                            </a:lnTo>
                            <a:lnTo>
                              <a:pt x="17" y="47"/>
                            </a:lnTo>
                            <a:lnTo>
                              <a:pt x="17" y="40"/>
                            </a:lnTo>
                            <a:lnTo>
                              <a:pt x="18" y="31"/>
                            </a:lnTo>
                            <a:lnTo>
                              <a:pt x="19" y="21"/>
                            </a:lnTo>
                            <a:lnTo>
                              <a:pt x="20" y="15"/>
                            </a:lnTo>
                            <a:lnTo>
                              <a:pt x="20" y="13"/>
                            </a:lnTo>
                            <a:lnTo>
                              <a:pt x="20" y="11"/>
                            </a:lnTo>
                            <a:lnTo>
                              <a:pt x="20" y="9"/>
                            </a:lnTo>
                            <a:lnTo>
                              <a:pt x="20" y="7"/>
                            </a:lnTo>
                            <a:lnTo>
                              <a:pt x="20" y="5"/>
                            </a:lnTo>
                            <a:lnTo>
                              <a:pt x="20" y="4"/>
                            </a:lnTo>
                            <a:lnTo>
                              <a:pt x="19" y="2"/>
                            </a:lnTo>
                            <a:lnTo>
                              <a:pt x="19" y="1"/>
                            </a:lnTo>
                            <a:lnTo>
                              <a:pt x="19"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36" name="Freeform 157"/>
                      <p:cNvSpPr>
                        <a:spLocks/>
                      </p:cNvSpPr>
                      <p:nvPr/>
                    </p:nvSpPr>
                    <p:spPr bwMode="auto">
                      <a:xfrm>
                        <a:off x="846" y="1768"/>
                        <a:ext cx="20" cy="66"/>
                      </a:xfrm>
                      <a:custGeom>
                        <a:avLst/>
                        <a:gdLst>
                          <a:gd name="T0" fmla="*/ 19 w 20"/>
                          <a:gd name="T1" fmla="*/ 0 h 66"/>
                          <a:gd name="T2" fmla="*/ 18 w 20"/>
                          <a:gd name="T3" fmla="*/ 0 h 66"/>
                          <a:gd name="T4" fmla="*/ 17 w 20"/>
                          <a:gd name="T5" fmla="*/ 1 h 66"/>
                          <a:gd name="T6" fmla="*/ 17 w 20"/>
                          <a:gd name="T7" fmla="*/ 1 h 66"/>
                          <a:gd name="T8" fmla="*/ 15 w 20"/>
                          <a:gd name="T9" fmla="*/ 1 h 66"/>
                          <a:gd name="T10" fmla="*/ 14 w 20"/>
                          <a:gd name="T11" fmla="*/ 2 h 66"/>
                          <a:gd name="T12" fmla="*/ 12 w 20"/>
                          <a:gd name="T13" fmla="*/ 2 h 66"/>
                          <a:gd name="T14" fmla="*/ 7 w 20"/>
                          <a:gd name="T15" fmla="*/ 3 h 66"/>
                          <a:gd name="T16" fmla="*/ 6 w 20"/>
                          <a:gd name="T17" fmla="*/ 6 h 66"/>
                          <a:gd name="T18" fmla="*/ 5 w 20"/>
                          <a:gd name="T19" fmla="*/ 7 h 66"/>
                          <a:gd name="T20" fmla="*/ 3 w 20"/>
                          <a:gd name="T21" fmla="*/ 15 h 66"/>
                          <a:gd name="T22" fmla="*/ 0 w 20"/>
                          <a:gd name="T23" fmla="*/ 25 h 66"/>
                          <a:gd name="T24" fmla="*/ 0 w 20"/>
                          <a:gd name="T25" fmla="*/ 31 h 66"/>
                          <a:gd name="T26" fmla="*/ 0 w 20"/>
                          <a:gd name="T27" fmla="*/ 36 h 66"/>
                          <a:gd name="T28" fmla="*/ 1 w 20"/>
                          <a:gd name="T29" fmla="*/ 40 h 66"/>
                          <a:gd name="T30" fmla="*/ 1 w 20"/>
                          <a:gd name="T31" fmla="*/ 46 h 66"/>
                          <a:gd name="T32" fmla="*/ 2 w 20"/>
                          <a:gd name="T33" fmla="*/ 49 h 66"/>
                          <a:gd name="T34" fmla="*/ 2 w 20"/>
                          <a:gd name="T35" fmla="*/ 52 h 66"/>
                          <a:gd name="T36" fmla="*/ 2 w 20"/>
                          <a:gd name="T37" fmla="*/ 56 h 66"/>
                          <a:gd name="T38" fmla="*/ 1 w 20"/>
                          <a:gd name="T39" fmla="*/ 62 h 66"/>
                          <a:gd name="T40" fmla="*/ 3 w 20"/>
                          <a:gd name="T41" fmla="*/ 63 h 66"/>
                          <a:gd name="T42" fmla="*/ 6 w 20"/>
                          <a:gd name="T43" fmla="*/ 65 h 66"/>
                          <a:gd name="T44" fmla="*/ 9 w 20"/>
                          <a:gd name="T45" fmla="*/ 66 h 66"/>
                          <a:gd name="T46" fmla="*/ 11 w 20"/>
                          <a:gd name="T47" fmla="*/ 66 h 66"/>
                          <a:gd name="T48" fmla="*/ 13 w 20"/>
                          <a:gd name="T49" fmla="*/ 66 h 66"/>
                          <a:gd name="T50" fmla="*/ 15 w 20"/>
                          <a:gd name="T51" fmla="*/ 65 h 66"/>
                          <a:gd name="T52" fmla="*/ 16 w 20"/>
                          <a:gd name="T53" fmla="*/ 64 h 66"/>
                          <a:gd name="T54" fmla="*/ 16 w 20"/>
                          <a:gd name="T55" fmla="*/ 62 h 66"/>
                          <a:gd name="T56" fmla="*/ 16 w 20"/>
                          <a:gd name="T57" fmla="*/ 60 h 66"/>
                          <a:gd name="T58" fmla="*/ 16 w 20"/>
                          <a:gd name="T59" fmla="*/ 56 h 66"/>
                          <a:gd name="T60" fmla="*/ 17 w 20"/>
                          <a:gd name="T61" fmla="*/ 52 h 66"/>
                          <a:gd name="T62" fmla="*/ 17 w 20"/>
                          <a:gd name="T63" fmla="*/ 47 h 66"/>
                          <a:gd name="T64" fmla="*/ 17 w 20"/>
                          <a:gd name="T65" fmla="*/ 40 h 66"/>
                          <a:gd name="T66" fmla="*/ 18 w 20"/>
                          <a:gd name="T67" fmla="*/ 31 h 66"/>
                          <a:gd name="T68" fmla="*/ 19 w 20"/>
                          <a:gd name="T69" fmla="*/ 21 h 66"/>
                          <a:gd name="T70" fmla="*/ 20 w 20"/>
                          <a:gd name="T71" fmla="*/ 15 h 66"/>
                          <a:gd name="T72" fmla="*/ 20 w 20"/>
                          <a:gd name="T73" fmla="*/ 13 h 66"/>
                          <a:gd name="T74" fmla="*/ 20 w 20"/>
                          <a:gd name="T75" fmla="*/ 11 h 66"/>
                          <a:gd name="T76" fmla="*/ 20 w 20"/>
                          <a:gd name="T77" fmla="*/ 9 h 66"/>
                          <a:gd name="T78" fmla="*/ 20 w 20"/>
                          <a:gd name="T79" fmla="*/ 7 h 66"/>
                          <a:gd name="T80" fmla="*/ 20 w 20"/>
                          <a:gd name="T81" fmla="*/ 5 h 66"/>
                          <a:gd name="T82" fmla="*/ 20 w 20"/>
                          <a:gd name="T83" fmla="*/ 4 h 66"/>
                          <a:gd name="T84" fmla="*/ 19 w 20"/>
                          <a:gd name="T85" fmla="*/ 2 h 66"/>
                          <a:gd name="T86" fmla="*/ 19 w 20"/>
                          <a:gd name="T87" fmla="*/ 1 h 66"/>
                          <a:gd name="T88" fmla="*/ 19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19" y="0"/>
                            </a:moveTo>
                            <a:lnTo>
                              <a:pt x="18" y="0"/>
                            </a:lnTo>
                            <a:lnTo>
                              <a:pt x="17" y="1"/>
                            </a:lnTo>
                            <a:lnTo>
                              <a:pt x="15" y="1"/>
                            </a:lnTo>
                            <a:lnTo>
                              <a:pt x="14" y="2"/>
                            </a:lnTo>
                            <a:lnTo>
                              <a:pt x="12" y="2"/>
                            </a:lnTo>
                            <a:lnTo>
                              <a:pt x="7" y="3"/>
                            </a:lnTo>
                            <a:lnTo>
                              <a:pt x="6" y="6"/>
                            </a:lnTo>
                            <a:lnTo>
                              <a:pt x="5" y="7"/>
                            </a:lnTo>
                            <a:lnTo>
                              <a:pt x="3" y="15"/>
                            </a:lnTo>
                            <a:lnTo>
                              <a:pt x="0" y="25"/>
                            </a:lnTo>
                            <a:lnTo>
                              <a:pt x="0" y="31"/>
                            </a:lnTo>
                            <a:lnTo>
                              <a:pt x="0" y="36"/>
                            </a:lnTo>
                            <a:lnTo>
                              <a:pt x="1" y="40"/>
                            </a:lnTo>
                            <a:lnTo>
                              <a:pt x="1" y="46"/>
                            </a:lnTo>
                            <a:lnTo>
                              <a:pt x="2" y="49"/>
                            </a:lnTo>
                            <a:lnTo>
                              <a:pt x="2" y="52"/>
                            </a:lnTo>
                            <a:lnTo>
                              <a:pt x="2" y="56"/>
                            </a:lnTo>
                            <a:lnTo>
                              <a:pt x="1" y="62"/>
                            </a:lnTo>
                            <a:lnTo>
                              <a:pt x="3" y="63"/>
                            </a:lnTo>
                            <a:lnTo>
                              <a:pt x="6" y="65"/>
                            </a:lnTo>
                            <a:lnTo>
                              <a:pt x="9" y="66"/>
                            </a:lnTo>
                            <a:lnTo>
                              <a:pt x="11" y="66"/>
                            </a:lnTo>
                            <a:lnTo>
                              <a:pt x="13" y="66"/>
                            </a:lnTo>
                            <a:lnTo>
                              <a:pt x="15" y="65"/>
                            </a:lnTo>
                            <a:lnTo>
                              <a:pt x="16" y="64"/>
                            </a:lnTo>
                            <a:lnTo>
                              <a:pt x="16" y="62"/>
                            </a:lnTo>
                            <a:lnTo>
                              <a:pt x="16" y="60"/>
                            </a:lnTo>
                            <a:lnTo>
                              <a:pt x="16" y="56"/>
                            </a:lnTo>
                            <a:lnTo>
                              <a:pt x="17" y="52"/>
                            </a:lnTo>
                            <a:lnTo>
                              <a:pt x="17" y="47"/>
                            </a:lnTo>
                            <a:lnTo>
                              <a:pt x="17" y="40"/>
                            </a:lnTo>
                            <a:lnTo>
                              <a:pt x="18" y="31"/>
                            </a:lnTo>
                            <a:lnTo>
                              <a:pt x="19" y="21"/>
                            </a:lnTo>
                            <a:lnTo>
                              <a:pt x="20" y="15"/>
                            </a:lnTo>
                            <a:lnTo>
                              <a:pt x="20" y="13"/>
                            </a:lnTo>
                            <a:lnTo>
                              <a:pt x="20" y="11"/>
                            </a:lnTo>
                            <a:lnTo>
                              <a:pt x="20" y="9"/>
                            </a:lnTo>
                            <a:lnTo>
                              <a:pt x="20" y="7"/>
                            </a:lnTo>
                            <a:lnTo>
                              <a:pt x="20" y="5"/>
                            </a:lnTo>
                            <a:lnTo>
                              <a:pt x="20" y="4"/>
                            </a:lnTo>
                            <a:lnTo>
                              <a:pt x="19" y="2"/>
                            </a:lnTo>
                            <a:lnTo>
                              <a:pt x="19" y="1"/>
                            </a:lnTo>
                            <a:lnTo>
                              <a:pt x="19"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521" name="Freeform 158"/>
                    <p:cNvSpPr>
                      <a:spLocks/>
                    </p:cNvSpPr>
                    <p:nvPr/>
                  </p:nvSpPr>
                  <p:spPr bwMode="auto">
                    <a:xfrm>
                      <a:off x="850" y="1789"/>
                      <a:ext cx="5" cy="25"/>
                    </a:xfrm>
                    <a:custGeom>
                      <a:avLst/>
                      <a:gdLst>
                        <a:gd name="T0" fmla="*/ 4 w 5"/>
                        <a:gd name="T1" fmla="*/ 0 h 25"/>
                        <a:gd name="T2" fmla="*/ 4 w 5"/>
                        <a:gd name="T3" fmla="*/ 7 h 25"/>
                        <a:gd name="T4" fmla="*/ 4 w 5"/>
                        <a:gd name="T5" fmla="*/ 10 h 25"/>
                        <a:gd name="T6" fmla="*/ 5 w 5"/>
                        <a:gd name="T7" fmla="*/ 13 h 25"/>
                        <a:gd name="T8" fmla="*/ 5 w 5"/>
                        <a:gd name="T9" fmla="*/ 16 h 25"/>
                        <a:gd name="T10" fmla="*/ 3 w 5"/>
                        <a:gd name="T11" fmla="*/ 18 h 25"/>
                        <a:gd name="T12" fmla="*/ 3 w 5"/>
                        <a:gd name="T13" fmla="*/ 22 h 25"/>
                        <a:gd name="T14" fmla="*/ 3 w 5"/>
                        <a:gd name="T15" fmla="*/ 25 h 25"/>
                        <a:gd name="T16" fmla="*/ 1 w 5"/>
                        <a:gd name="T17" fmla="*/ 15 h 25"/>
                        <a:gd name="T18" fmla="*/ 0 w 5"/>
                        <a:gd name="T19" fmla="*/ 10 h 25"/>
                        <a:gd name="T20" fmla="*/ 4 w 5"/>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25"/>
                        <a:gd name="T35" fmla="*/ 5 w 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25">
                          <a:moveTo>
                            <a:pt x="4" y="0"/>
                          </a:moveTo>
                          <a:lnTo>
                            <a:pt x="4" y="7"/>
                          </a:lnTo>
                          <a:lnTo>
                            <a:pt x="4" y="10"/>
                          </a:lnTo>
                          <a:lnTo>
                            <a:pt x="5" y="13"/>
                          </a:lnTo>
                          <a:lnTo>
                            <a:pt x="5" y="16"/>
                          </a:lnTo>
                          <a:lnTo>
                            <a:pt x="3" y="18"/>
                          </a:lnTo>
                          <a:lnTo>
                            <a:pt x="3" y="22"/>
                          </a:lnTo>
                          <a:lnTo>
                            <a:pt x="3" y="25"/>
                          </a:lnTo>
                          <a:lnTo>
                            <a:pt x="1" y="15"/>
                          </a:lnTo>
                          <a:lnTo>
                            <a:pt x="0" y="10"/>
                          </a:lnTo>
                          <a:lnTo>
                            <a:pt x="4"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8522" name="Group 159"/>
                    <p:cNvGrpSpPr>
                      <a:grpSpLocks/>
                    </p:cNvGrpSpPr>
                    <p:nvPr/>
                  </p:nvGrpSpPr>
                  <p:grpSpPr bwMode="auto">
                    <a:xfrm>
                      <a:off x="808" y="1771"/>
                      <a:ext cx="11" cy="11"/>
                      <a:chOff x="808" y="1771"/>
                      <a:chExt cx="11" cy="11"/>
                    </a:xfrm>
                  </p:grpSpPr>
                  <p:grpSp>
                    <p:nvGrpSpPr>
                      <p:cNvPr id="258529" name="Group 160"/>
                      <p:cNvGrpSpPr>
                        <a:grpSpLocks/>
                      </p:cNvGrpSpPr>
                      <p:nvPr/>
                    </p:nvGrpSpPr>
                    <p:grpSpPr bwMode="auto">
                      <a:xfrm>
                        <a:off x="808" y="1771"/>
                        <a:ext cx="10" cy="10"/>
                        <a:chOff x="808" y="1771"/>
                        <a:chExt cx="10" cy="10"/>
                      </a:xfrm>
                    </p:grpSpPr>
                    <p:sp>
                      <p:nvSpPr>
                        <p:cNvPr id="258533" name="Freeform 161"/>
                        <p:cNvSpPr>
                          <a:spLocks/>
                        </p:cNvSpPr>
                        <p:nvPr/>
                      </p:nvSpPr>
                      <p:spPr bwMode="auto">
                        <a:xfrm>
                          <a:off x="808" y="1771"/>
                          <a:ext cx="10" cy="10"/>
                        </a:xfrm>
                        <a:custGeom>
                          <a:avLst/>
                          <a:gdLst>
                            <a:gd name="T0" fmla="*/ 7 w 10"/>
                            <a:gd name="T1" fmla="*/ 10 h 10"/>
                            <a:gd name="T2" fmla="*/ 5 w 10"/>
                            <a:gd name="T3" fmla="*/ 9 h 10"/>
                            <a:gd name="T4" fmla="*/ 3 w 10"/>
                            <a:gd name="T5" fmla="*/ 9 h 10"/>
                            <a:gd name="T6" fmla="*/ 2 w 10"/>
                            <a:gd name="T7" fmla="*/ 9 h 10"/>
                            <a:gd name="T8" fmla="*/ 1 w 10"/>
                            <a:gd name="T9" fmla="*/ 9 h 10"/>
                            <a:gd name="T10" fmla="*/ 1 w 10"/>
                            <a:gd name="T11" fmla="*/ 8 h 10"/>
                            <a:gd name="T12" fmla="*/ 1 w 10"/>
                            <a:gd name="T13" fmla="*/ 8 h 10"/>
                            <a:gd name="T14" fmla="*/ 1 w 10"/>
                            <a:gd name="T15" fmla="*/ 8 h 10"/>
                            <a:gd name="T16" fmla="*/ 1 w 10"/>
                            <a:gd name="T17" fmla="*/ 7 h 10"/>
                            <a:gd name="T18" fmla="*/ 1 w 10"/>
                            <a:gd name="T19" fmla="*/ 7 h 10"/>
                            <a:gd name="T20" fmla="*/ 0 w 10"/>
                            <a:gd name="T21" fmla="*/ 6 h 10"/>
                            <a:gd name="T22" fmla="*/ 0 w 10"/>
                            <a:gd name="T23" fmla="*/ 6 h 10"/>
                            <a:gd name="T24" fmla="*/ 0 w 10"/>
                            <a:gd name="T25" fmla="*/ 5 h 10"/>
                            <a:gd name="T26" fmla="*/ 1 w 10"/>
                            <a:gd name="T27" fmla="*/ 5 h 10"/>
                            <a:gd name="T28" fmla="*/ 1 w 10"/>
                            <a:gd name="T29" fmla="*/ 4 h 10"/>
                            <a:gd name="T30" fmla="*/ 1 w 10"/>
                            <a:gd name="T31" fmla="*/ 4 h 10"/>
                            <a:gd name="T32" fmla="*/ 1 w 10"/>
                            <a:gd name="T33" fmla="*/ 3 h 10"/>
                            <a:gd name="T34" fmla="*/ 1 w 10"/>
                            <a:gd name="T35" fmla="*/ 2 h 10"/>
                            <a:gd name="T36" fmla="*/ 1 w 10"/>
                            <a:gd name="T37" fmla="*/ 2 h 10"/>
                            <a:gd name="T38" fmla="*/ 2 w 10"/>
                            <a:gd name="T39" fmla="*/ 1 h 10"/>
                            <a:gd name="T40" fmla="*/ 2 w 10"/>
                            <a:gd name="T41" fmla="*/ 1 h 10"/>
                            <a:gd name="T42" fmla="*/ 3 w 10"/>
                            <a:gd name="T43" fmla="*/ 1 h 10"/>
                            <a:gd name="T44" fmla="*/ 4 w 10"/>
                            <a:gd name="T45" fmla="*/ 1 h 10"/>
                            <a:gd name="T46" fmla="*/ 4 w 10"/>
                            <a:gd name="T47" fmla="*/ 0 h 10"/>
                            <a:gd name="T48" fmla="*/ 4 w 10"/>
                            <a:gd name="T49" fmla="*/ 0 h 10"/>
                            <a:gd name="T50" fmla="*/ 5 w 10"/>
                            <a:gd name="T51" fmla="*/ 0 h 10"/>
                            <a:gd name="T52" fmla="*/ 5 w 10"/>
                            <a:gd name="T53" fmla="*/ 0 h 10"/>
                            <a:gd name="T54" fmla="*/ 6 w 10"/>
                            <a:gd name="T55" fmla="*/ 0 h 10"/>
                            <a:gd name="T56" fmla="*/ 7 w 10"/>
                            <a:gd name="T57" fmla="*/ 0 h 10"/>
                            <a:gd name="T58" fmla="*/ 8 w 10"/>
                            <a:gd name="T59" fmla="*/ 1 h 10"/>
                            <a:gd name="T60" fmla="*/ 9 w 10"/>
                            <a:gd name="T61" fmla="*/ 2 h 10"/>
                            <a:gd name="T62" fmla="*/ 9 w 10"/>
                            <a:gd name="T63" fmla="*/ 2 h 10"/>
                            <a:gd name="T64" fmla="*/ 9 w 10"/>
                            <a:gd name="T65" fmla="*/ 3 h 10"/>
                            <a:gd name="T66" fmla="*/ 9 w 10"/>
                            <a:gd name="T67" fmla="*/ 4 h 10"/>
                            <a:gd name="T68" fmla="*/ 9 w 10"/>
                            <a:gd name="T69" fmla="*/ 4 h 10"/>
                            <a:gd name="T70" fmla="*/ 10 w 10"/>
                            <a:gd name="T71" fmla="*/ 5 h 10"/>
                            <a:gd name="T72" fmla="*/ 9 w 10"/>
                            <a:gd name="T73" fmla="*/ 10 h 10"/>
                            <a:gd name="T74" fmla="*/ 7 w 10"/>
                            <a:gd name="T75" fmla="*/ 10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7" y="10"/>
                              </a:moveTo>
                              <a:lnTo>
                                <a:pt x="5" y="9"/>
                              </a:lnTo>
                              <a:lnTo>
                                <a:pt x="3" y="9"/>
                              </a:lnTo>
                              <a:lnTo>
                                <a:pt x="2" y="9"/>
                              </a:lnTo>
                              <a:lnTo>
                                <a:pt x="1" y="9"/>
                              </a:lnTo>
                              <a:lnTo>
                                <a:pt x="1" y="8"/>
                              </a:lnTo>
                              <a:lnTo>
                                <a:pt x="1" y="7"/>
                              </a:lnTo>
                              <a:lnTo>
                                <a:pt x="0" y="6"/>
                              </a:lnTo>
                              <a:lnTo>
                                <a:pt x="0" y="5"/>
                              </a:lnTo>
                              <a:lnTo>
                                <a:pt x="1" y="5"/>
                              </a:lnTo>
                              <a:lnTo>
                                <a:pt x="1" y="4"/>
                              </a:lnTo>
                              <a:lnTo>
                                <a:pt x="1" y="3"/>
                              </a:lnTo>
                              <a:lnTo>
                                <a:pt x="1" y="2"/>
                              </a:lnTo>
                              <a:lnTo>
                                <a:pt x="2" y="1"/>
                              </a:lnTo>
                              <a:lnTo>
                                <a:pt x="3" y="1"/>
                              </a:lnTo>
                              <a:lnTo>
                                <a:pt x="4" y="1"/>
                              </a:lnTo>
                              <a:lnTo>
                                <a:pt x="4" y="0"/>
                              </a:lnTo>
                              <a:lnTo>
                                <a:pt x="5" y="0"/>
                              </a:lnTo>
                              <a:lnTo>
                                <a:pt x="6" y="0"/>
                              </a:lnTo>
                              <a:lnTo>
                                <a:pt x="7" y="0"/>
                              </a:lnTo>
                              <a:lnTo>
                                <a:pt x="8" y="1"/>
                              </a:lnTo>
                              <a:lnTo>
                                <a:pt x="9" y="2"/>
                              </a:lnTo>
                              <a:lnTo>
                                <a:pt x="9" y="3"/>
                              </a:lnTo>
                              <a:lnTo>
                                <a:pt x="9" y="4"/>
                              </a:lnTo>
                              <a:lnTo>
                                <a:pt x="10" y="5"/>
                              </a:lnTo>
                              <a:lnTo>
                                <a:pt x="9" y="10"/>
                              </a:lnTo>
                              <a:lnTo>
                                <a:pt x="7" y="1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34" name="Freeform 162"/>
                        <p:cNvSpPr>
                          <a:spLocks/>
                        </p:cNvSpPr>
                        <p:nvPr/>
                      </p:nvSpPr>
                      <p:spPr bwMode="auto">
                        <a:xfrm>
                          <a:off x="808" y="1771"/>
                          <a:ext cx="10" cy="10"/>
                        </a:xfrm>
                        <a:custGeom>
                          <a:avLst/>
                          <a:gdLst>
                            <a:gd name="T0" fmla="*/ 7 w 10"/>
                            <a:gd name="T1" fmla="*/ 10 h 10"/>
                            <a:gd name="T2" fmla="*/ 5 w 10"/>
                            <a:gd name="T3" fmla="*/ 9 h 10"/>
                            <a:gd name="T4" fmla="*/ 3 w 10"/>
                            <a:gd name="T5" fmla="*/ 9 h 10"/>
                            <a:gd name="T6" fmla="*/ 2 w 10"/>
                            <a:gd name="T7" fmla="*/ 9 h 10"/>
                            <a:gd name="T8" fmla="*/ 1 w 10"/>
                            <a:gd name="T9" fmla="*/ 9 h 10"/>
                            <a:gd name="T10" fmla="*/ 1 w 10"/>
                            <a:gd name="T11" fmla="*/ 8 h 10"/>
                            <a:gd name="T12" fmla="*/ 1 w 10"/>
                            <a:gd name="T13" fmla="*/ 8 h 10"/>
                            <a:gd name="T14" fmla="*/ 1 w 10"/>
                            <a:gd name="T15" fmla="*/ 8 h 10"/>
                            <a:gd name="T16" fmla="*/ 1 w 10"/>
                            <a:gd name="T17" fmla="*/ 7 h 10"/>
                            <a:gd name="T18" fmla="*/ 1 w 10"/>
                            <a:gd name="T19" fmla="*/ 7 h 10"/>
                            <a:gd name="T20" fmla="*/ 0 w 10"/>
                            <a:gd name="T21" fmla="*/ 6 h 10"/>
                            <a:gd name="T22" fmla="*/ 0 w 10"/>
                            <a:gd name="T23" fmla="*/ 6 h 10"/>
                            <a:gd name="T24" fmla="*/ 0 w 10"/>
                            <a:gd name="T25" fmla="*/ 5 h 10"/>
                            <a:gd name="T26" fmla="*/ 1 w 10"/>
                            <a:gd name="T27" fmla="*/ 5 h 10"/>
                            <a:gd name="T28" fmla="*/ 1 w 10"/>
                            <a:gd name="T29" fmla="*/ 4 h 10"/>
                            <a:gd name="T30" fmla="*/ 1 w 10"/>
                            <a:gd name="T31" fmla="*/ 4 h 10"/>
                            <a:gd name="T32" fmla="*/ 1 w 10"/>
                            <a:gd name="T33" fmla="*/ 3 h 10"/>
                            <a:gd name="T34" fmla="*/ 1 w 10"/>
                            <a:gd name="T35" fmla="*/ 2 h 10"/>
                            <a:gd name="T36" fmla="*/ 1 w 10"/>
                            <a:gd name="T37" fmla="*/ 2 h 10"/>
                            <a:gd name="T38" fmla="*/ 2 w 10"/>
                            <a:gd name="T39" fmla="*/ 1 h 10"/>
                            <a:gd name="T40" fmla="*/ 2 w 10"/>
                            <a:gd name="T41" fmla="*/ 1 h 10"/>
                            <a:gd name="T42" fmla="*/ 3 w 10"/>
                            <a:gd name="T43" fmla="*/ 1 h 10"/>
                            <a:gd name="T44" fmla="*/ 4 w 10"/>
                            <a:gd name="T45" fmla="*/ 1 h 10"/>
                            <a:gd name="T46" fmla="*/ 4 w 10"/>
                            <a:gd name="T47" fmla="*/ 0 h 10"/>
                            <a:gd name="T48" fmla="*/ 4 w 10"/>
                            <a:gd name="T49" fmla="*/ 0 h 10"/>
                            <a:gd name="T50" fmla="*/ 5 w 10"/>
                            <a:gd name="T51" fmla="*/ 0 h 10"/>
                            <a:gd name="T52" fmla="*/ 5 w 10"/>
                            <a:gd name="T53" fmla="*/ 0 h 10"/>
                            <a:gd name="T54" fmla="*/ 6 w 10"/>
                            <a:gd name="T55" fmla="*/ 0 h 10"/>
                            <a:gd name="T56" fmla="*/ 7 w 10"/>
                            <a:gd name="T57" fmla="*/ 0 h 10"/>
                            <a:gd name="T58" fmla="*/ 8 w 10"/>
                            <a:gd name="T59" fmla="*/ 1 h 10"/>
                            <a:gd name="T60" fmla="*/ 9 w 10"/>
                            <a:gd name="T61" fmla="*/ 2 h 10"/>
                            <a:gd name="T62" fmla="*/ 9 w 10"/>
                            <a:gd name="T63" fmla="*/ 2 h 10"/>
                            <a:gd name="T64" fmla="*/ 9 w 10"/>
                            <a:gd name="T65" fmla="*/ 3 h 10"/>
                            <a:gd name="T66" fmla="*/ 9 w 10"/>
                            <a:gd name="T67" fmla="*/ 4 h 10"/>
                            <a:gd name="T68" fmla="*/ 9 w 10"/>
                            <a:gd name="T69" fmla="*/ 4 h 10"/>
                            <a:gd name="T70" fmla="*/ 10 w 10"/>
                            <a:gd name="T71" fmla="*/ 5 h 10"/>
                            <a:gd name="T72" fmla="*/ 9 w 10"/>
                            <a:gd name="T73" fmla="*/ 10 h 10"/>
                            <a:gd name="T74" fmla="*/ 7 w 10"/>
                            <a:gd name="T75" fmla="*/ 10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7" y="10"/>
                              </a:moveTo>
                              <a:lnTo>
                                <a:pt x="5" y="9"/>
                              </a:lnTo>
                              <a:lnTo>
                                <a:pt x="3" y="9"/>
                              </a:lnTo>
                              <a:lnTo>
                                <a:pt x="2" y="9"/>
                              </a:lnTo>
                              <a:lnTo>
                                <a:pt x="1" y="9"/>
                              </a:lnTo>
                              <a:lnTo>
                                <a:pt x="1" y="8"/>
                              </a:lnTo>
                              <a:lnTo>
                                <a:pt x="1" y="7"/>
                              </a:lnTo>
                              <a:lnTo>
                                <a:pt x="0" y="6"/>
                              </a:lnTo>
                              <a:lnTo>
                                <a:pt x="0" y="5"/>
                              </a:lnTo>
                              <a:lnTo>
                                <a:pt x="1" y="5"/>
                              </a:lnTo>
                              <a:lnTo>
                                <a:pt x="1" y="4"/>
                              </a:lnTo>
                              <a:lnTo>
                                <a:pt x="1" y="3"/>
                              </a:lnTo>
                              <a:lnTo>
                                <a:pt x="1" y="2"/>
                              </a:lnTo>
                              <a:lnTo>
                                <a:pt x="2" y="1"/>
                              </a:lnTo>
                              <a:lnTo>
                                <a:pt x="3" y="1"/>
                              </a:lnTo>
                              <a:lnTo>
                                <a:pt x="4" y="1"/>
                              </a:lnTo>
                              <a:lnTo>
                                <a:pt x="4" y="0"/>
                              </a:lnTo>
                              <a:lnTo>
                                <a:pt x="5" y="0"/>
                              </a:lnTo>
                              <a:lnTo>
                                <a:pt x="6" y="0"/>
                              </a:lnTo>
                              <a:lnTo>
                                <a:pt x="7" y="0"/>
                              </a:lnTo>
                              <a:lnTo>
                                <a:pt x="8" y="1"/>
                              </a:lnTo>
                              <a:lnTo>
                                <a:pt x="9" y="2"/>
                              </a:lnTo>
                              <a:lnTo>
                                <a:pt x="9" y="3"/>
                              </a:lnTo>
                              <a:lnTo>
                                <a:pt x="9" y="4"/>
                              </a:lnTo>
                              <a:lnTo>
                                <a:pt x="10" y="5"/>
                              </a:lnTo>
                              <a:lnTo>
                                <a:pt x="9" y="10"/>
                              </a:lnTo>
                              <a:lnTo>
                                <a:pt x="7" y="1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30" name="Group 163"/>
                      <p:cNvGrpSpPr>
                        <a:grpSpLocks/>
                      </p:cNvGrpSpPr>
                      <p:nvPr/>
                    </p:nvGrpSpPr>
                    <p:grpSpPr bwMode="auto">
                      <a:xfrm>
                        <a:off x="815" y="1774"/>
                        <a:ext cx="4" cy="8"/>
                        <a:chOff x="815" y="1774"/>
                        <a:chExt cx="4" cy="8"/>
                      </a:xfrm>
                    </p:grpSpPr>
                    <p:sp>
                      <p:nvSpPr>
                        <p:cNvPr id="258531" name="Freeform 164"/>
                        <p:cNvSpPr>
                          <a:spLocks/>
                        </p:cNvSpPr>
                        <p:nvPr/>
                      </p:nvSpPr>
                      <p:spPr bwMode="auto">
                        <a:xfrm>
                          <a:off x="815" y="1774"/>
                          <a:ext cx="4" cy="8"/>
                        </a:xfrm>
                        <a:custGeom>
                          <a:avLst/>
                          <a:gdLst>
                            <a:gd name="T0" fmla="*/ 3 w 4"/>
                            <a:gd name="T1" fmla="*/ 0 h 8"/>
                            <a:gd name="T2" fmla="*/ 2 w 4"/>
                            <a:gd name="T3" fmla="*/ 0 h 8"/>
                            <a:gd name="T4" fmla="*/ 2 w 4"/>
                            <a:gd name="T5" fmla="*/ 1 h 8"/>
                            <a:gd name="T6" fmla="*/ 2 w 4"/>
                            <a:gd name="T7" fmla="*/ 1 h 8"/>
                            <a:gd name="T8" fmla="*/ 1 w 4"/>
                            <a:gd name="T9" fmla="*/ 2 h 8"/>
                            <a:gd name="T10" fmla="*/ 1 w 4"/>
                            <a:gd name="T11" fmla="*/ 3 h 8"/>
                            <a:gd name="T12" fmla="*/ 0 w 4"/>
                            <a:gd name="T13" fmla="*/ 5 h 8"/>
                            <a:gd name="T14" fmla="*/ 0 w 4"/>
                            <a:gd name="T15" fmla="*/ 6 h 8"/>
                            <a:gd name="T16" fmla="*/ 0 w 4"/>
                            <a:gd name="T17" fmla="*/ 7 h 8"/>
                            <a:gd name="T18" fmla="*/ 1 w 4"/>
                            <a:gd name="T19" fmla="*/ 8 h 8"/>
                            <a:gd name="T20" fmla="*/ 4 w 4"/>
                            <a:gd name="T21" fmla="*/ 1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3" y="0"/>
                              </a:moveTo>
                              <a:lnTo>
                                <a:pt x="2" y="0"/>
                              </a:lnTo>
                              <a:lnTo>
                                <a:pt x="2" y="1"/>
                              </a:lnTo>
                              <a:lnTo>
                                <a:pt x="1" y="2"/>
                              </a:lnTo>
                              <a:lnTo>
                                <a:pt x="1" y="3"/>
                              </a:lnTo>
                              <a:lnTo>
                                <a:pt x="0" y="5"/>
                              </a:lnTo>
                              <a:lnTo>
                                <a:pt x="0" y="6"/>
                              </a:lnTo>
                              <a:lnTo>
                                <a:pt x="0" y="7"/>
                              </a:lnTo>
                              <a:lnTo>
                                <a:pt x="1" y="8"/>
                              </a:lnTo>
                              <a:lnTo>
                                <a:pt x="4"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32" name="Freeform 165"/>
                        <p:cNvSpPr>
                          <a:spLocks/>
                        </p:cNvSpPr>
                        <p:nvPr/>
                      </p:nvSpPr>
                      <p:spPr bwMode="auto">
                        <a:xfrm>
                          <a:off x="815" y="1774"/>
                          <a:ext cx="4" cy="8"/>
                        </a:xfrm>
                        <a:custGeom>
                          <a:avLst/>
                          <a:gdLst>
                            <a:gd name="T0" fmla="*/ 3 w 4"/>
                            <a:gd name="T1" fmla="*/ 0 h 8"/>
                            <a:gd name="T2" fmla="*/ 2 w 4"/>
                            <a:gd name="T3" fmla="*/ 0 h 8"/>
                            <a:gd name="T4" fmla="*/ 2 w 4"/>
                            <a:gd name="T5" fmla="*/ 1 h 8"/>
                            <a:gd name="T6" fmla="*/ 2 w 4"/>
                            <a:gd name="T7" fmla="*/ 1 h 8"/>
                            <a:gd name="T8" fmla="*/ 1 w 4"/>
                            <a:gd name="T9" fmla="*/ 2 h 8"/>
                            <a:gd name="T10" fmla="*/ 1 w 4"/>
                            <a:gd name="T11" fmla="*/ 3 h 8"/>
                            <a:gd name="T12" fmla="*/ 0 w 4"/>
                            <a:gd name="T13" fmla="*/ 5 h 8"/>
                            <a:gd name="T14" fmla="*/ 0 w 4"/>
                            <a:gd name="T15" fmla="*/ 6 h 8"/>
                            <a:gd name="T16" fmla="*/ 0 w 4"/>
                            <a:gd name="T17" fmla="*/ 7 h 8"/>
                            <a:gd name="T18" fmla="*/ 1 w 4"/>
                            <a:gd name="T19" fmla="*/ 8 h 8"/>
                            <a:gd name="T20" fmla="*/ 4 w 4"/>
                            <a:gd name="T21" fmla="*/ 1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3" y="0"/>
                              </a:moveTo>
                              <a:lnTo>
                                <a:pt x="2" y="0"/>
                              </a:lnTo>
                              <a:lnTo>
                                <a:pt x="2" y="1"/>
                              </a:lnTo>
                              <a:lnTo>
                                <a:pt x="1" y="2"/>
                              </a:lnTo>
                              <a:lnTo>
                                <a:pt x="1" y="3"/>
                              </a:lnTo>
                              <a:lnTo>
                                <a:pt x="0" y="5"/>
                              </a:lnTo>
                              <a:lnTo>
                                <a:pt x="0" y="6"/>
                              </a:lnTo>
                              <a:lnTo>
                                <a:pt x="0" y="7"/>
                              </a:lnTo>
                              <a:lnTo>
                                <a:pt x="1" y="8"/>
                              </a:lnTo>
                              <a:lnTo>
                                <a:pt x="4" y="1"/>
                              </a:lnTo>
                              <a:lnTo>
                                <a:pt x="3"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23" name="Group 166"/>
                    <p:cNvGrpSpPr>
                      <a:grpSpLocks/>
                    </p:cNvGrpSpPr>
                    <p:nvPr/>
                  </p:nvGrpSpPr>
                  <p:grpSpPr bwMode="auto">
                    <a:xfrm>
                      <a:off x="815" y="1772"/>
                      <a:ext cx="47" cy="14"/>
                      <a:chOff x="815" y="1772"/>
                      <a:chExt cx="47" cy="14"/>
                    </a:xfrm>
                  </p:grpSpPr>
                  <p:sp>
                    <p:nvSpPr>
                      <p:cNvPr id="258527" name="Freeform 167"/>
                      <p:cNvSpPr>
                        <a:spLocks/>
                      </p:cNvSpPr>
                      <p:nvPr/>
                    </p:nvSpPr>
                    <p:spPr bwMode="auto">
                      <a:xfrm>
                        <a:off x="815" y="1772"/>
                        <a:ext cx="47" cy="14"/>
                      </a:xfrm>
                      <a:custGeom>
                        <a:avLst/>
                        <a:gdLst>
                          <a:gd name="T0" fmla="*/ 47 w 47"/>
                          <a:gd name="T1" fmla="*/ 1 h 14"/>
                          <a:gd name="T2" fmla="*/ 47 w 47"/>
                          <a:gd name="T3" fmla="*/ 2 h 14"/>
                          <a:gd name="T4" fmla="*/ 46 w 47"/>
                          <a:gd name="T5" fmla="*/ 3 h 14"/>
                          <a:gd name="T6" fmla="*/ 46 w 47"/>
                          <a:gd name="T7" fmla="*/ 4 h 14"/>
                          <a:gd name="T8" fmla="*/ 45 w 47"/>
                          <a:gd name="T9" fmla="*/ 5 h 14"/>
                          <a:gd name="T10" fmla="*/ 43 w 47"/>
                          <a:gd name="T11" fmla="*/ 6 h 14"/>
                          <a:gd name="T12" fmla="*/ 42 w 47"/>
                          <a:gd name="T13" fmla="*/ 7 h 14"/>
                          <a:gd name="T14" fmla="*/ 41 w 47"/>
                          <a:gd name="T15" fmla="*/ 7 h 14"/>
                          <a:gd name="T16" fmla="*/ 39 w 47"/>
                          <a:gd name="T17" fmla="*/ 8 h 14"/>
                          <a:gd name="T18" fmla="*/ 37 w 47"/>
                          <a:gd name="T19" fmla="*/ 9 h 14"/>
                          <a:gd name="T20" fmla="*/ 27 w 47"/>
                          <a:gd name="T21" fmla="*/ 11 h 14"/>
                          <a:gd name="T22" fmla="*/ 22 w 47"/>
                          <a:gd name="T23" fmla="*/ 13 h 14"/>
                          <a:gd name="T24" fmla="*/ 20 w 47"/>
                          <a:gd name="T25" fmla="*/ 14 h 14"/>
                          <a:gd name="T26" fmla="*/ 17 w 47"/>
                          <a:gd name="T27" fmla="*/ 13 h 14"/>
                          <a:gd name="T28" fmla="*/ 16 w 47"/>
                          <a:gd name="T29" fmla="*/ 13 h 14"/>
                          <a:gd name="T30" fmla="*/ 6 w 47"/>
                          <a:gd name="T31" fmla="*/ 11 h 14"/>
                          <a:gd name="T32" fmla="*/ 0 w 47"/>
                          <a:gd name="T33" fmla="*/ 9 h 14"/>
                          <a:gd name="T34" fmla="*/ 0 w 47"/>
                          <a:gd name="T35" fmla="*/ 7 h 14"/>
                          <a:gd name="T36" fmla="*/ 1 w 47"/>
                          <a:gd name="T37" fmla="*/ 6 h 14"/>
                          <a:gd name="T38" fmla="*/ 1 w 47"/>
                          <a:gd name="T39" fmla="*/ 4 h 14"/>
                          <a:gd name="T40" fmla="*/ 3 w 47"/>
                          <a:gd name="T41" fmla="*/ 1 h 14"/>
                          <a:gd name="T42" fmla="*/ 17 w 47"/>
                          <a:gd name="T43" fmla="*/ 4 h 14"/>
                          <a:gd name="T44" fmla="*/ 22 w 47"/>
                          <a:gd name="T45" fmla="*/ 4 h 14"/>
                          <a:gd name="T46" fmla="*/ 32 w 47"/>
                          <a:gd name="T47" fmla="*/ 1 h 14"/>
                          <a:gd name="T48" fmla="*/ 38 w 47"/>
                          <a:gd name="T49" fmla="*/ 0 h 14"/>
                          <a:gd name="T50" fmla="*/ 40 w 47"/>
                          <a:gd name="T51" fmla="*/ 0 h 14"/>
                          <a:gd name="T52" fmla="*/ 42 w 47"/>
                          <a:gd name="T53" fmla="*/ 0 h 14"/>
                          <a:gd name="T54" fmla="*/ 45 w 47"/>
                          <a:gd name="T55" fmla="*/ 1 h 14"/>
                          <a:gd name="T56" fmla="*/ 47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47" y="1"/>
                            </a:moveTo>
                            <a:lnTo>
                              <a:pt x="47" y="2"/>
                            </a:lnTo>
                            <a:lnTo>
                              <a:pt x="46" y="3"/>
                            </a:lnTo>
                            <a:lnTo>
                              <a:pt x="46" y="4"/>
                            </a:lnTo>
                            <a:lnTo>
                              <a:pt x="45" y="5"/>
                            </a:lnTo>
                            <a:lnTo>
                              <a:pt x="43" y="6"/>
                            </a:lnTo>
                            <a:lnTo>
                              <a:pt x="42" y="7"/>
                            </a:lnTo>
                            <a:lnTo>
                              <a:pt x="41" y="7"/>
                            </a:lnTo>
                            <a:lnTo>
                              <a:pt x="39" y="8"/>
                            </a:lnTo>
                            <a:lnTo>
                              <a:pt x="37" y="9"/>
                            </a:lnTo>
                            <a:lnTo>
                              <a:pt x="27" y="11"/>
                            </a:lnTo>
                            <a:lnTo>
                              <a:pt x="22" y="13"/>
                            </a:lnTo>
                            <a:lnTo>
                              <a:pt x="20" y="14"/>
                            </a:lnTo>
                            <a:lnTo>
                              <a:pt x="17" y="13"/>
                            </a:lnTo>
                            <a:lnTo>
                              <a:pt x="16" y="13"/>
                            </a:lnTo>
                            <a:lnTo>
                              <a:pt x="6" y="11"/>
                            </a:lnTo>
                            <a:lnTo>
                              <a:pt x="0" y="9"/>
                            </a:lnTo>
                            <a:lnTo>
                              <a:pt x="0" y="7"/>
                            </a:lnTo>
                            <a:lnTo>
                              <a:pt x="1" y="6"/>
                            </a:lnTo>
                            <a:lnTo>
                              <a:pt x="1" y="4"/>
                            </a:lnTo>
                            <a:lnTo>
                              <a:pt x="3" y="1"/>
                            </a:lnTo>
                            <a:lnTo>
                              <a:pt x="17" y="4"/>
                            </a:lnTo>
                            <a:lnTo>
                              <a:pt x="22" y="4"/>
                            </a:lnTo>
                            <a:lnTo>
                              <a:pt x="32" y="1"/>
                            </a:lnTo>
                            <a:lnTo>
                              <a:pt x="38" y="0"/>
                            </a:lnTo>
                            <a:lnTo>
                              <a:pt x="40" y="0"/>
                            </a:lnTo>
                            <a:lnTo>
                              <a:pt x="42" y="0"/>
                            </a:lnTo>
                            <a:lnTo>
                              <a:pt x="45" y="1"/>
                            </a:lnTo>
                            <a:lnTo>
                              <a:pt x="47" y="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28" name="Freeform 168"/>
                      <p:cNvSpPr>
                        <a:spLocks/>
                      </p:cNvSpPr>
                      <p:nvPr/>
                    </p:nvSpPr>
                    <p:spPr bwMode="auto">
                      <a:xfrm>
                        <a:off x="815" y="1772"/>
                        <a:ext cx="47" cy="14"/>
                      </a:xfrm>
                      <a:custGeom>
                        <a:avLst/>
                        <a:gdLst>
                          <a:gd name="T0" fmla="*/ 47 w 47"/>
                          <a:gd name="T1" fmla="*/ 1 h 14"/>
                          <a:gd name="T2" fmla="*/ 47 w 47"/>
                          <a:gd name="T3" fmla="*/ 2 h 14"/>
                          <a:gd name="T4" fmla="*/ 46 w 47"/>
                          <a:gd name="T5" fmla="*/ 3 h 14"/>
                          <a:gd name="T6" fmla="*/ 46 w 47"/>
                          <a:gd name="T7" fmla="*/ 4 h 14"/>
                          <a:gd name="T8" fmla="*/ 45 w 47"/>
                          <a:gd name="T9" fmla="*/ 5 h 14"/>
                          <a:gd name="T10" fmla="*/ 43 w 47"/>
                          <a:gd name="T11" fmla="*/ 6 h 14"/>
                          <a:gd name="T12" fmla="*/ 42 w 47"/>
                          <a:gd name="T13" fmla="*/ 7 h 14"/>
                          <a:gd name="T14" fmla="*/ 41 w 47"/>
                          <a:gd name="T15" fmla="*/ 7 h 14"/>
                          <a:gd name="T16" fmla="*/ 39 w 47"/>
                          <a:gd name="T17" fmla="*/ 8 h 14"/>
                          <a:gd name="T18" fmla="*/ 37 w 47"/>
                          <a:gd name="T19" fmla="*/ 9 h 14"/>
                          <a:gd name="T20" fmla="*/ 27 w 47"/>
                          <a:gd name="T21" fmla="*/ 11 h 14"/>
                          <a:gd name="T22" fmla="*/ 22 w 47"/>
                          <a:gd name="T23" fmla="*/ 13 h 14"/>
                          <a:gd name="T24" fmla="*/ 20 w 47"/>
                          <a:gd name="T25" fmla="*/ 14 h 14"/>
                          <a:gd name="T26" fmla="*/ 17 w 47"/>
                          <a:gd name="T27" fmla="*/ 13 h 14"/>
                          <a:gd name="T28" fmla="*/ 16 w 47"/>
                          <a:gd name="T29" fmla="*/ 13 h 14"/>
                          <a:gd name="T30" fmla="*/ 6 w 47"/>
                          <a:gd name="T31" fmla="*/ 11 h 14"/>
                          <a:gd name="T32" fmla="*/ 0 w 47"/>
                          <a:gd name="T33" fmla="*/ 9 h 14"/>
                          <a:gd name="T34" fmla="*/ 0 w 47"/>
                          <a:gd name="T35" fmla="*/ 7 h 14"/>
                          <a:gd name="T36" fmla="*/ 1 w 47"/>
                          <a:gd name="T37" fmla="*/ 6 h 14"/>
                          <a:gd name="T38" fmla="*/ 1 w 47"/>
                          <a:gd name="T39" fmla="*/ 4 h 14"/>
                          <a:gd name="T40" fmla="*/ 3 w 47"/>
                          <a:gd name="T41" fmla="*/ 1 h 14"/>
                          <a:gd name="T42" fmla="*/ 17 w 47"/>
                          <a:gd name="T43" fmla="*/ 4 h 14"/>
                          <a:gd name="T44" fmla="*/ 22 w 47"/>
                          <a:gd name="T45" fmla="*/ 4 h 14"/>
                          <a:gd name="T46" fmla="*/ 32 w 47"/>
                          <a:gd name="T47" fmla="*/ 1 h 14"/>
                          <a:gd name="T48" fmla="*/ 38 w 47"/>
                          <a:gd name="T49" fmla="*/ 0 h 14"/>
                          <a:gd name="T50" fmla="*/ 40 w 47"/>
                          <a:gd name="T51" fmla="*/ 0 h 14"/>
                          <a:gd name="T52" fmla="*/ 42 w 47"/>
                          <a:gd name="T53" fmla="*/ 0 h 14"/>
                          <a:gd name="T54" fmla="*/ 45 w 47"/>
                          <a:gd name="T55" fmla="*/ 1 h 14"/>
                          <a:gd name="T56" fmla="*/ 47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47" y="1"/>
                            </a:moveTo>
                            <a:lnTo>
                              <a:pt x="47" y="2"/>
                            </a:lnTo>
                            <a:lnTo>
                              <a:pt x="46" y="3"/>
                            </a:lnTo>
                            <a:lnTo>
                              <a:pt x="46" y="4"/>
                            </a:lnTo>
                            <a:lnTo>
                              <a:pt x="45" y="5"/>
                            </a:lnTo>
                            <a:lnTo>
                              <a:pt x="43" y="6"/>
                            </a:lnTo>
                            <a:lnTo>
                              <a:pt x="42" y="7"/>
                            </a:lnTo>
                            <a:lnTo>
                              <a:pt x="41" y="7"/>
                            </a:lnTo>
                            <a:lnTo>
                              <a:pt x="39" y="8"/>
                            </a:lnTo>
                            <a:lnTo>
                              <a:pt x="37" y="9"/>
                            </a:lnTo>
                            <a:lnTo>
                              <a:pt x="27" y="11"/>
                            </a:lnTo>
                            <a:lnTo>
                              <a:pt x="22" y="13"/>
                            </a:lnTo>
                            <a:lnTo>
                              <a:pt x="20" y="14"/>
                            </a:lnTo>
                            <a:lnTo>
                              <a:pt x="17" y="13"/>
                            </a:lnTo>
                            <a:lnTo>
                              <a:pt x="16" y="13"/>
                            </a:lnTo>
                            <a:lnTo>
                              <a:pt x="6" y="11"/>
                            </a:lnTo>
                            <a:lnTo>
                              <a:pt x="0" y="9"/>
                            </a:lnTo>
                            <a:lnTo>
                              <a:pt x="0" y="7"/>
                            </a:lnTo>
                            <a:lnTo>
                              <a:pt x="1" y="6"/>
                            </a:lnTo>
                            <a:lnTo>
                              <a:pt x="1" y="4"/>
                            </a:lnTo>
                            <a:lnTo>
                              <a:pt x="3" y="1"/>
                            </a:lnTo>
                            <a:lnTo>
                              <a:pt x="17" y="4"/>
                            </a:lnTo>
                            <a:lnTo>
                              <a:pt x="22" y="4"/>
                            </a:lnTo>
                            <a:lnTo>
                              <a:pt x="32" y="1"/>
                            </a:lnTo>
                            <a:lnTo>
                              <a:pt x="38" y="0"/>
                            </a:lnTo>
                            <a:lnTo>
                              <a:pt x="40" y="0"/>
                            </a:lnTo>
                            <a:lnTo>
                              <a:pt x="42" y="0"/>
                            </a:lnTo>
                            <a:lnTo>
                              <a:pt x="45" y="1"/>
                            </a:lnTo>
                            <a:lnTo>
                              <a:pt x="47"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58524" name="Group 169"/>
                    <p:cNvGrpSpPr>
                      <a:grpSpLocks/>
                    </p:cNvGrpSpPr>
                    <p:nvPr/>
                  </p:nvGrpSpPr>
                  <p:grpSpPr bwMode="auto">
                    <a:xfrm>
                      <a:off x="861" y="1768"/>
                      <a:ext cx="5" cy="40"/>
                      <a:chOff x="861" y="1768"/>
                      <a:chExt cx="5" cy="40"/>
                    </a:xfrm>
                  </p:grpSpPr>
                  <p:sp>
                    <p:nvSpPr>
                      <p:cNvPr id="258525" name="Freeform 170"/>
                      <p:cNvSpPr>
                        <a:spLocks/>
                      </p:cNvSpPr>
                      <p:nvPr/>
                    </p:nvSpPr>
                    <p:spPr bwMode="auto">
                      <a:xfrm>
                        <a:off x="861" y="1768"/>
                        <a:ext cx="5" cy="40"/>
                      </a:xfrm>
                      <a:custGeom>
                        <a:avLst/>
                        <a:gdLst>
                          <a:gd name="T0" fmla="*/ 4 w 5"/>
                          <a:gd name="T1" fmla="*/ 0 h 40"/>
                          <a:gd name="T2" fmla="*/ 3 w 5"/>
                          <a:gd name="T3" fmla="*/ 1 h 40"/>
                          <a:gd name="T4" fmla="*/ 2 w 5"/>
                          <a:gd name="T5" fmla="*/ 1 h 40"/>
                          <a:gd name="T6" fmla="*/ 1 w 5"/>
                          <a:gd name="T7" fmla="*/ 2 h 40"/>
                          <a:gd name="T8" fmla="*/ 1 w 5"/>
                          <a:gd name="T9" fmla="*/ 3 h 40"/>
                          <a:gd name="T10" fmla="*/ 0 w 5"/>
                          <a:gd name="T11" fmla="*/ 5 h 40"/>
                          <a:gd name="T12" fmla="*/ 0 w 5"/>
                          <a:gd name="T13" fmla="*/ 7 h 40"/>
                          <a:gd name="T14" fmla="*/ 3 w 5"/>
                          <a:gd name="T15" fmla="*/ 8 h 40"/>
                          <a:gd name="T16" fmla="*/ 0 w 5"/>
                          <a:gd name="T17" fmla="*/ 9 h 40"/>
                          <a:gd name="T18" fmla="*/ 0 w 5"/>
                          <a:gd name="T19" fmla="*/ 13 h 40"/>
                          <a:gd name="T20" fmla="*/ 1 w 5"/>
                          <a:gd name="T21" fmla="*/ 19 h 40"/>
                          <a:gd name="T22" fmla="*/ 1 w 5"/>
                          <a:gd name="T23" fmla="*/ 26 h 40"/>
                          <a:gd name="T24" fmla="*/ 2 w 5"/>
                          <a:gd name="T25" fmla="*/ 32 h 40"/>
                          <a:gd name="T26" fmla="*/ 2 w 5"/>
                          <a:gd name="T27" fmla="*/ 40 h 40"/>
                          <a:gd name="T28" fmla="*/ 3 w 5"/>
                          <a:gd name="T29" fmla="*/ 31 h 40"/>
                          <a:gd name="T30" fmla="*/ 4 w 5"/>
                          <a:gd name="T31" fmla="*/ 25 h 40"/>
                          <a:gd name="T32" fmla="*/ 5 w 5"/>
                          <a:gd name="T33" fmla="*/ 18 h 40"/>
                          <a:gd name="T34" fmla="*/ 5 w 5"/>
                          <a:gd name="T35" fmla="*/ 15 h 40"/>
                          <a:gd name="T36" fmla="*/ 5 w 5"/>
                          <a:gd name="T37" fmla="*/ 13 h 40"/>
                          <a:gd name="T38" fmla="*/ 5 w 5"/>
                          <a:gd name="T39" fmla="*/ 10 h 40"/>
                          <a:gd name="T40" fmla="*/ 5 w 5"/>
                          <a:gd name="T41" fmla="*/ 7 h 40"/>
                          <a:gd name="T42" fmla="*/ 5 w 5"/>
                          <a:gd name="T43" fmla="*/ 6 h 40"/>
                          <a:gd name="T44" fmla="*/ 5 w 5"/>
                          <a:gd name="T45" fmla="*/ 5 h 40"/>
                          <a:gd name="T46" fmla="*/ 4 w 5"/>
                          <a:gd name="T47" fmla="*/ 2 h 40"/>
                          <a:gd name="T48" fmla="*/ 4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4" y="0"/>
                            </a:moveTo>
                            <a:lnTo>
                              <a:pt x="3" y="1"/>
                            </a:lnTo>
                            <a:lnTo>
                              <a:pt x="2" y="1"/>
                            </a:lnTo>
                            <a:lnTo>
                              <a:pt x="1" y="2"/>
                            </a:lnTo>
                            <a:lnTo>
                              <a:pt x="1" y="3"/>
                            </a:lnTo>
                            <a:lnTo>
                              <a:pt x="0" y="5"/>
                            </a:lnTo>
                            <a:lnTo>
                              <a:pt x="0" y="7"/>
                            </a:lnTo>
                            <a:lnTo>
                              <a:pt x="3" y="8"/>
                            </a:lnTo>
                            <a:lnTo>
                              <a:pt x="0" y="9"/>
                            </a:lnTo>
                            <a:lnTo>
                              <a:pt x="0" y="13"/>
                            </a:lnTo>
                            <a:lnTo>
                              <a:pt x="1" y="19"/>
                            </a:lnTo>
                            <a:lnTo>
                              <a:pt x="1" y="26"/>
                            </a:lnTo>
                            <a:lnTo>
                              <a:pt x="2" y="32"/>
                            </a:lnTo>
                            <a:lnTo>
                              <a:pt x="2" y="40"/>
                            </a:lnTo>
                            <a:lnTo>
                              <a:pt x="3" y="31"/>
                            </a:lnTo>
                            <a:lnTo>
                              <a:pt x="4" y="25"/>
                            </a:lnTo>
                            <a:lnTo>
                              <a:pt x="5" y="18"/>
                            </a:lnTo>
                            <a:lnTo>
                              <a:pt x="5" y="15"/>
                            </a:lnTo>
                            <a:lnTo>
                              <a:pt x="5" y="13"/>
                            </a:lnTo>
                            <a:lnTo>
                              <a:pt x="5" y="10"/>
                            </a:lnTo>
                            <a:lnTo>
                              <a:pt x="5" y="7"/>
                            </a:lnTo>
                            <a:lnTo>
                              <a:pt x="5" y="6"/>
                            </a:lnTo>
                            <a:lnTo>
                              <a:pt x="5" y="5"/>
                            </a:lnTo>
                            <a:lnTo>
                              <a:pt x="4" y="2"/>
                            </a:lnTo>
                            <a:lnTo>
                              <a:pt x="4"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26" name="Freeform 171"/>
                      <p:cNvSpPr>
                        <a:spLocks/>
                      </p:cNvSpPr>
                      <p:nvPr/>
                    </p:nvSpPr>
                    <p:spPr bwMode="auto">
                      <a:xfrm>
                        <a:off x="861" y="1768"/>
                        <a:ext cx="5" cy="40"/>
                      </a:xfrm>
                      <a:custGeom>
                        <a:avLst/>
                        <a:gdLst>
                          <a:gd name="T0" fmla="*/ 4 w 5"/>
                          <a:gd name="T1" fmla="*/ 0 h 40"/>
                          <a:gd name="T2" fmla="*/ 3 w 5"/>
                          <a:gd name="T3" fmla="*/ 1 h 40"/>
                          <a:gd name="T4" fmla="*/ 2 w 5"/>
                          <a:gd name="T5" fmla="*/ 1 h 40"/>
                          <a:gd name="T6" fmla="*/ 1 w 5"/>
                          <a:gd name="T7" fmla="*/ 2 h 40"/>
                          <a:gd name="T8" fmla="*/ 1 w 5"/>
                          <a:gd name="T9" fmla="*/ 3 h 40"/>
                          <a:gd name="T10" fmla="*/ 0 w 5"/>
                          <a:gd name="T11" fmla="*/ 5 h 40"/>
                          <a:gd name="T12" fmla="*/ 0 w 5"/>
                          <a:gd name="T13" fmla="*/ 7 h 40"/>
                          <a:gd name="T14" fmla="*/ 3 w 5"/>
                          <a:gd name="T15" fmla="*/ 8 h 40"/>
                          <a:gd name="T16" fmla="*/ 0 w 5"/>
                          <a:gd name="T17" fmla="*/ 9 h 40"/>
                          <a:gd name="T18" fmla="*/ 0 w 5"/>
                          <a:gd name="T19" fmla="*/ 13 h 40"/>
                          <a:gd name="T20" fmla="*/ 1 w 5"/>
                          <a:gd name="T21" fmla="*/ 19 h 40"/>
                          <a:gd name="T22" fmla="*/ 1 w 5"/>
                          <a:gd name="T23" fmla="*/ 26 h 40"/>
                          <a:gd name="T24" fmla="*/ 2 w 5"/>
                          <a:gd name="T25" fmla="*/ 32 h 40"/>
                          <a:gd name="T26" fmla="*/ 2 w 5"/>
                          <a:gd name="T27" fmla="*/ 40 h 40"/>
                          <a:gd name="T28" fmla="*/ 3 w 5"/>
                          <a:gd name="T29" fmla="*/ 31 h 40"/>
                          <a:gd name="T30" fmla="*/ 4 w 5"/>
                          <a:gd name="T31" fmla="*/ 25 h 40"/>
                          <a:gd name="T32" fmla="*/ 5 w 5"/>
                          <a:gd name="T33" fmla="*/ 18 h 40"/>
                          <a:gd name="T34" fmla="*/ 5 w 5"/>
                          <a:gd name="T35" fmla="*/ 15 h 40"/>
                          <a:gd name="T36" fmla="*/ 5 w 5"/>
                          <a:gd name="T37" fmla="*/ 13 h 40"/>
                          <a:gd name="T38" fmla="*/ 5 w 5"/>
                          <a:gd name="T39" fmla="*/ 10 h 40"/>
                          <a:gd name="T40" fmla="*/ 5 w 5"/>
                          <a:gd name="T41" fmla="*/ 7 h 40"/>
                          <a:gd name="T42" fmla="*/ 5 w 5"/>
                          <a:gd name="T43" fmla="*/ 6 h 40"/>
                          <a:gd name="T44" fmla="*/ 5 w 5"/>
                          <a:gd name="T45" fmla="*/ 5 h 40"/>
                          <a:gd name="T46" fmla="*/ 4 w 5"/>
                          <a:gd name="T47" fmla="*/ 2 h 40"/>
                          <a:gd name="T48" fmla="*/ 4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4" y="0"/>
                            </a:moveTo>
                            <a:lnTo>
                              <a:pt x="3" y="1"/>
                            </a:lnTo>
                            <a:lnTo>
                              <a:pt x="2" y="1"/>
                            </a:lnTo>
                            <a:lnTo>
                              <a:pt x="1" y="2"/>
                            </a:lnTo>
                            <a:lnTo>
                              <a:pt x="1" y="3"/>
                            </a:lnTo>
                            <a:lnTo>
                              <a:pt x="0" y="5"/>
                            </a:lnTo>
                            <a:lnTo>
                              <a:pt x="0" y="7"/>
                            </a:lnTo>
                            <a:lnTo>
                              <a:pt x="3" y="8"/>
                            </a:lnTo>
                            <a:lnTo>
                              <a:pt x="0" y="9"/>
                            </a:lnTo>
                            <a:lnTo>
                              <a:pt x="0" y="13"/>
                            </a:lnTo>
                            <a:lnTo>
                              <a:pt x="1" y="19"/>
                            </a:lnTo>
                            <a:lnTo>
                              <a:pt x="1" y="26"/>
                            </a:lnTo>
                            <a:lnTo>
                              <a:pt x="2" y="32"/>
                            </a:lnTo>
                            <a:lnTo>
                              <a:pt x="2" y="40"/>
                            </a:lnTo>
                            <a:lnTo>
                              <a:pt x="3" y="31"/>
                            </a:lnTo>
                            <a:lnTo>
                              <a:pt x="4" y="25"/>
                            </a:lnTo>
                            <a:lnTo>
                              <a:pt x="5" y="18"/>
                            </a:lnTo>
                            <a:lnTo>
                              <a:pt x="5" y="15"/>
                            </a:lnTo>
                            <a:lnTo>
                              <a:pt x="5" y="13"/>
                            </a:lnTo>
                            <a:lnTo>
                              <a:pt x="5" y="10"/>
                            </a:lnTo>
                            <a:lnTo>
                              <a:pt x="5" y="7"/>
                            </a:lnTo>
                            <a:lnTo>
                              <a:pt x="5" y="6"/>
                            </a:lnTo>
                            <a:lnTo>
                              <a:pt x="5" y="5"/>
                            </a:lnTo>
                            <a:lnTo>
                              <a:pt x="4" y="2"/>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58517" name="Group 172"/>
                  <p:cNvGrpSpPr>
                    <a:grpSpLocks/>
                  </p:cNvGrpSpPr>
                  <p:nvPr/>
                </p:nvGrpSpPr>
                <p:grpSpPr bwMode="auto">
                  <a:xfrm>
                    <a:off x="860" y="1881"/>
                    <a:ext cx="16" cy="15"/>
                    <a:chOff x="860" y="1881"/>
                    <a:chExt cx="16" cy="15"/>
                  </a:xfrm>
                </p:grpSpPr>
                <p:sp>
                  <p:nvSpPr>
                    <p:cNvPr id="258518" name="Freeform 173"/>
                    <p:cNvSpPr>
                      <a:spLocks/>
                    </p:cNvSpPr>
                    <p:nvPr/>
                  </p:nvSpPr>
                  <p:spPr bwMode="auto">
                    <a:xfrm>
                      <a:off x="860" y="1881"/>
                      <a:ext cx="16" cy="15"/>
                    </a:xfrm>
                    <a:custGeom>
                      <a:avLst/>
                      <a:gdLst>
                        <a:gd name="T0" fmla="*/ 9 w 16"/>
                        <a:gd name="T1" fmla="*/ 1 h 15"/>
                        <a:gd name="T2" fmla="*/ 12 w 16"/>
                        <a:gd name="T3" fmla="*/ 5 h 15"/>
                        <a:gd name="T4" fmla="*/ 15 w 16"/>
                        <a:gd name="T5" fmla="*/ 9 h 15"/>
                        <a:gd name="T6" fmla="*/ 16 w 16"/>
                        <a:gd name="T7" fmla="*/ 10 h 15"/>
                        <a:gd name="T8" fmla="*/ 16 w 16"/>
                        <a:gd name="T9" fmla="*/ 11 h 15"/>
                        <a:gd name="T10" fmla="*/ 16 w 16"/>
                        <a:gd name="T11" fmla="*/ 12 h 15"/>
                        <a:gd name="T12" fmla="*/ 15 w 16"/>
                        <a:gd name="T13" fmla="*/ 14 h 15"/>
                        <a:gd name="T14" fmla="*/ 14 w 16"/>
                        <a:gd name="T15" fmla="*/ 15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1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5" y="9"/>
                          </a:lnTo>
                          <a:lnTo>
                            <a:pt x="16" y="10"/>
                          </a:lnTo>
                          <a:lnTo>
                            <a:pt x="16" y="11"/>
                          </a:lnTo>
                          <a:lnTo>
                            <a:pt x="16" y="12"/>
                          </a:lnTo>
                          <a:lnTo>
                            <a:pt x="15" y="14"/>
                          </a:lnTo>
                          <a:lnTo>
                            <a:pt x="14" y="15"/>
                          </a:lnTo>
                          <a:lnTo>
                            <a:pt x="12" y="15"/>
                          </a:lnTo>
                          <a:lnTo>
                            <a:pt x="9" y="15"/>
                          </a:lnTo>
                          <a:lnTo>
                            <a:pt x="8" y="14"/>
                          </a:lnTo>
                          <a:lnTo>
                            <a:pt x="6" y="13"/>
                          </a:lnTo>
                          <a:lnTo>
                            <a:pt x="4" y="10"/>
                          </a:lnTo>
                          <a:lnTo>
                            <a:pt x="3" y="9"/>
                          </a:lnTo>
                          <a:lnTo>
                            <a:pt x="0" y="7"/>
                          </a:lnTo>
                          <a:lnTo>
                            <a:pt x="0" y="2"/>
                          </a:lnTo>
                          <a:lnTo>
                            <a:pt x="1" y="0"/>
                          </a:lnTo>
                          <a:lnTo>
                            <a:pt x="9" y="1"/>
                          </a:lnTo>
                          <a:close/>
                        </a:path>
                      </a:pathLst>
                    </a:custGeom>
                    <a:solidFill>
                      <a:srgbClr val="6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519" name="Freeform 174"/>
                    <p:cNvSpPr>
                      <a:spLocks/>
                    </p:cNvSpPr>
                    <p:nvPr/>
                  </p:nvSpPr>
                  <p:spPr bwMode="auto">
                    <a:xfrm>
                      <a:off x="860" y="1881"/>
                      <a:ext cx="16" cy="15"/>
                    </a:xfrm>
                    <a:custGeom>
                      <a:avLst/>
                      <a:gdLst>
                        <a:gd name="T0" fmla="*/ 9 w 16"/>
                        <a:gd name="T1" fmla="*/ 1 h 15"/>
                        <a:gd name="T2" fmla="*/ 12 w 16"/>
                        <a:gd name="T3" fmla="*/ 5 h 15"/>
                        <a:gd name="T4" fmla="*/ 15 w 16"/>
                        <a:gd name="T5" fmla="*/ 9 h 15"/>
                        <a:gd name="T6" fmla="*/ 16 w 16"/>
                        <a:gd name="T7" fmla="*/ 10 h 15"/>
                        <a:gd name="T8" fmla="*/ 16 w 16"/>
                        <a:gd name="T9" fmla="*/ 11 h 15"/>
                        <a:gd name="T10" fmla="*/ 16 w 16"/>
                        <a:gd name="T11" fmla="*/ 12 h 15"/>
                        <a:gd name="T12" fmla="*/ 15 w 16"/>
                        <a:gd name="T13" fmla="*/ 14 h 15"/>
                        <a:gd name="T14" fmla="*/ 14 w 16"/>
                        <a:gd name="T15" fmla="*/ 15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1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5" y="9"/>
                          </a:lnTo>
                          <a:lnTo>
                            <a:pt x="16" y="10"/>
                          </a:lnTo>
                          <a:lnTo>
                            <a:pt x="16" y="11"/>
                          </a:lnTo>
                          <a:lnTo>
                            <a:pt x="16" y="12"/>
                          </a:lnTo>
                          <a:lnTo>
                            <a:pt x="15" y="14"/>
                          </a:lnTo>
                          <a:lnTo>
                            <a:pt x="14" y="15"/>
                          </a:lnTo>
                          <a:lnTo>
                            <a:pt x="12" y="15"/>
                          </a:lnTo>
                          <a:lnTo>
                            <a:pt x="9" y="15"/>
                          </a:lnTo>
                          <a:lnTo>
                            <a:pt x="8" y="14"/>
                          </a:lnTo>
                          <a:lnTo>
                            <a:pt x="6" y="13"/>
                          </a:lnTo>
                          <a:lnTo>
                            <a:pt x="4" y="10"/>
                          </a:lnTo>
                          <a:lnTo>
                            <a:pt x="3" y="9"/>
                          </a:lnTo>
                          <a:lnTo>
                            <a:pt x="0" y="7"/>
                          </a:lnTo>
                          <a:lnTo>
                            <a:pt x="0" y="2"/>
                          </a:lnTo>
                          <a:lnTo>
                            <a:pt x="1" y="0"/>
                          </a:lnTo>
                          <a:lnTo>
                            <a:pt x="9"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258504" name="Freeform 175"/>
            <p:cNvSpPr>
              <a:spLocks/>
            </p:cNvSpPr>
            <p:nvPr/>
          </p:nvSpPr>
          <p:spPr bwMode="auto">
            <a:xfrm>
              <a:off x="420" y="1736"/>
              <a:ext cx="378" cy="227"/>
            </a:xfrm>
            <a:custGeom>
              <a:avLst/>
              <a:gdLst>
                <a:gd name="T0" fmla="*/ 0 w 378"/>
                <a:gd name="T1" fmla="*/ 113 h 227"/>
                <a:gd name="T2" fmla="*/ 76 w 378"/>
                <a:gd name="T3" fmla="*/ 0 h 227"/>
                <a:gd name="T4" fmla="*/ 76 w 378"/>
                <a:gd name="T5" fmla="*/ 57 h 227"/>
                <a:gd name="T6" fmla="*/ 303 w 378"/>
                <a:gd name="T7" fmla="*/ 57 h 227"/>
                <a:gd name="T8" fmla="*/ 303 w 378"/>
                <a:gd name="T9" fmla="*/ 0 h 227"/>
                <a:gd name="T10" fmla="*/ 378 w 378"/>
                <a:gd name="T11" fmla="*/ 113 h 227"/>
                <a:gd name="T12" fmla="*/ 303 w 378"/>
                <a:gd name="T13" fmla="*/ 227 h 227"/>
                <a:gd name="T14" fmla="*/ 303 w 378"/>
                <a:gd name="T15" fmla="*/ 170 h 227"/>
                <a:gd name="T16" fmla="*/ 76 w 378"/>
                <a:gd name="T17" fmla="*/ 170 h 227"/>
                <a:gd name="T18" fmla="*/ 76 w 378"/>
                <a:gd name="T19" fmla="*/ 227 h 227"/>
                <a:gd name="T20" fmla="*/ 0 w 378"/>
                <a:gd name="T21" fmla="*/ 113 h 2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8"/>
                <a:gd name="T34" fmla="*/ 0 h 227"/>
                <a:gd name="T35" fmla="*/ 378 w 378"/>
                <a:gd name="T36" fmla="*/ 227 h 2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8" h="227">
                  <a:moveTo>
                    <a:pt x="0" y="113"/>
                  </a:moveTo>
                  <a:lnTo>
                    <a:pt x="76" y="0"/>
                  </a:lnTo>
                  <a:lnTo>
                    <a:pt x="76" y="57"/>
                  </a:lnTo>
                  <a:lnTo>
                    <a:pt x="303" y="57"/>
                  </a:lnTo>
                  <a:lnTo>
                    <a:pt x="303" y="0"/>
                  </a:lnTo>
                  <a:lnTo>
                    <a:pt x="378" y="113"/>
                  </a:lnTo>
                  <a:lnTo>
                    <a:pt x="303" y="227"/>
                  </a:lnTo>
                  <a:lnTo>
                    <a:pt x="303" y="170"/>
                  </a:lnTo>
                  <a:lnTo>
                    <a:pt x="76" y="170"/>
                  </a:lnTo>
                  <a:lnTo>
                    <a:pt x="76" y="227"/>
                  </a:lnTo>
                  <a:lnTo>
                    <a:pt x="0" y="1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224880" name="Freeform 176"/>
          <p:cNvSpPr>
            <a:spLocks noEditPoints="1"/>
          </p:cNvSpPr>
          <p:nvPr/>
        </p:nvSpPr>
        <p:spPr bwMode="auto">
          <a:xfrm>
            <a:off x="1577975" y="2771775"/>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endParaRPr lang="en-US"/>
          </a:p>
        </p:txBody>
      </p:sp>
      <p:sp>
        <p:nvSpPr>
          <p:cNvPr id="1224881" name="Freeform 177"/>
          <p:cNvSpPr>
            <a:spLocks noEditPoints="1"/>
          </p:cNvSpPr>
          <p:nvPr/>
        </p:nvSpPr>
        <p:spPr bwMode="auto">
          <a:xfrm>
            <a:off x="5267325" y="2776538"/>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endParaRPr lang="en-US"/>
          </a:p>
        </p:txBody>
      </p:sp>
      <p:sp>
        <p:nvSpPr>
          <p:cNvPr id="1224882" name="Freeform 178"/>
          <p:cNvSpPr>
            <a:spLocks noEditPoints="1"/>
          </p:cNvSpPr>
          <p:nvPr/>
        </p:nvSpPr>
        <p:spPr bwMode="auto">
          <a:xfrm>
            <a:off x="6972300" y="2797175"/>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endParaRPr lang="en-US"/>
          </a:p>
        </p:txBody>
      </p:sp>
      <p:grpSp>
        <p:nvGrpSpPr>
          <p:cNvPr id="1224713" name="Group 179"/>
          <p:cNvGrpSpPr>
            <a:grpSpLocks/>
          </p:cNvGrpSpPr>
          <p:nvPr/>
        </p:nvGrpSpPr>
        <p:grpSpPr bwMode="auto">
          <a:xfrm>
            <a:off x="3370263" y="2479675"/>
            <a:ext cx="755650" cy="804863"/>
            <a:chOff x="2123" y="1562"/>
            <a:chExt cx="476" cy="507"/>
          </a:xfrm>
        </p:grpSpPr>
        <p:sp>
          <p:nvSpPr>
            <p:cNvPr id="258500" name="Freeform 180"/>
            <p:cNvSpPr>
              <a:spLocks noEditPoints="1"/>
            </p:cNvSpPr>
            <p:nvPr/>
          </p:nvSpPr>
          <p:spPr bwMode="auto">
            <a:xfrm>
              <a:off x="2123" y="1752"/>
              <a:ext cx="476" cy="144"/>
            </a:xfrm>
            <a:custGeom>
              <a:avLst/>
              <a:gdLst>
                <a:gd name="T0" fmla="*/ 0 w 476"/>
                <a:gd name="T1" fmla="*/ 48 h 144"/>
                <a:gd name="T2" fmla="*/ 356 w 476"/>
                <a:gd name="T3" fmla="*/ 48 h 144"/>
                <a:gd name="T4" fmla="*/ 356 w 476"/>
                <a:gd name="T5" fmla="*/ 96 h 144"/>
                <a:gd name="T6" fmla="*/ 0 w 476"/>
                <a:gd name="T7" fmla="*/ 96 h 144"/>
                <a:gd name="T8" fmla="*/ 0 w 476"/>
                <a:gd name="T9" fmla="*/ 48 h 144"/>
                <a:gd name="T10" fmla="*/ 332 w 476"/>
                <a:gd name="T11" fmla="*/ 0 h 144"/>
                <a:gd name="T12" fmla="*/ 476 w 476"/>
                <a:gd name="T13" fmla="*/ 72 h 144"/>
                <a:gd name="T14" fmla="*/ 332 w 476"/>
                <a:gd name="T15" fmla="*/ 144 h 144"/>
                <a:gd name="T16" fmla="*/ 332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endParaRPr lang="en-US"/>
            </a:p>
          </p:txBody>
        </p:sp>
        <p:sp>
          <p:nvSpPr>
            <p:cNvPr id="258501" name="Freeform 181"/>
            <p:cNvSpPr>
              <a:spLocks noEditPoints="1"/>
            </p:cNvSpPr>
            <p:nvPr/>
          </p:nvSpPr>
          <p:spPr bwMode="auto">
            <a:xfrm>
              <a:off x="2133" y="1562"/>
              <a:ext cx="425" cy="143"/>
            </a:xfrm>
            <a:custGeom>
              <a:avLst/>
              <a:gdLst>
                <a:gd name="T0" fmla="*/ 0 w 425"/>
                <a:gd name="T1" fmla="*/ 96 h 143"/>
                <a:gd name="T2" fmla="*/ 303 w 425"/>
                <a:gd name="T3" fmla="*/ 44 h 143"/>
                <a:gd name="T4" fmla="*/ 311 w 425"/>
                <a:gd name="T5" fmla="*/ 91 h 143"/>
                <a:gd name="T6" fmla="*/ 8 w 425"/>
                <a:gd name="T7" fmla="*/ 143 h 143"/>
                <a:gd name="T8" fmla="*/ 0 w 425"/>
                <a:gd name="T9" fmla="*/ 96 h 143"/>
                <a:gd name="T10" fmla="*/ 271 w 425"/>
                <a:gd name="T11" fmla="*/ 0 h 143"/>
                <a:gd name="T12" fmla="*/ 425 w 425"/>
                <a:gd name="T13" fmla="*/ 47 h 143"/>
                <a:gd name="T14" fmla="*/ 295 w 425"/>
                <a:gd name="T15" fmla="*/ 142 h 143"/>
                <a:gd name="T16" fmla="*/ 271 w 425"/>
                <a:gd name="T17" fmla="*/ 0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5"/>
                <a:gd name="T28" fmla="*/ 0 h 143"/>
                <a:gd name="T29" fmla="*/ 425 w 425"/>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5" h="143">
                  <a:moveTo>
                    <a:pt x="0" y="96"/>
                  </a:moveTo>
                  <a:lnTo>
                    <a:pt x="303" y="44"/>
                  </a:lnTo>
                  <a:lnTo>
                    <a:pt x="311" y="91"/>
                  </a:lnTo>
                  <a:lnTo>
                    <a:pt x="8" y="143"/>
                  </a:lnTo>
                  <a:lnTo>
                    <a:pt x="0" y="96"/>
                  </a:lnTo>
                  <a:close/>
                  <a:moveTo>
                    <a:pt x="271" y="0"/>
                  </a:moveTo>
                  <a:lnTo>
                    <a:pt x="425" y="47"/>
                  </a:lnTo>
                  <a:lnTo>
                    <a:pt x="295" y="142"/>
                  </a:lnTo>
                  <a:lnTo>
                    <a:pt x="271" y="0"/>
                  </a:lnTo>
                  <a:close/>
                </a:path>
              </a:pathLst>
            </a:custGeom>
            <a:solidFill>
              <a:srgbClr val="A50021"/>
            </a:solidFill>
            <a:ln w="6350">
              <a:solidFill>
                <a:srgbClr val="A50021"/>
              </a:solidFill>
              <a:bevel/>
              <a:headEnd/>
              <a:tailEnd/>
            </a:ln>
          </p:spPr>
          <p:txBody>
            <a:bodyPr/>
            <a:lstStyle/>
            <a:p>
              <a:endParaRPr lang="en-US"/>
            </a:p>
          </p:txBody>
        </p:sp>
        <p:sp>
          <p:nvSpPr>
            <p:cNvPr id="258502" name="Freeform 182"/>
            <p:cNvSpPr>
              <a:spLocks noEditPoints="1"/>
            </p:cNvSpPr>
            <p:nvPr/>
          </p:nvSpPr>
          <p:spPr bwMode="auto">
            <a:xfrm>
              <a:off x="2138" y="1926"/>
              <a:ext cx="425" cy="143"/>
            </a:xfrm>
            <a:custGeom>
              <a:avLst/>
              <a:gdLst>
                <a:gd name="T0" fmla="*/ 8 w 425"/>
                <a:gd name="T1" fmla="*/ 0 h 143"/>
                <a:gd name="T2" fmla="*/ 311 w 425"/>
                <a:gd name="T3" fmla="*/ 53 h 143"/>
                <a:gd name="T4" fmla="*/ 303 w 425"/>
                <a:gd name="T5" fmla="*/ 100 h 143"/>
                <a:gd name="T6" fmla="*/ 0 w 425"/>
                <a:gd name="T7" fmla="*/ 47 h 143"/>
                <a:gd name="T8" fmla="*/ 8 w 425"/>
                <a:gd name="T9" fmla="*/ 0 h 143"/>
                <a:gd name="T10" fmla="*/ 296 w 425"/>
                <a:gd name="T11" fmla="*/ 1 h 143"/>
                <a:gd name="T12" fmla="*/ 425 w 425"/>
                <a:gd name="T13" fmla="*/ 97 h 143"/>
                <a:gd name="T14" fmla="*/ 271 w 425"/>
                <a:gd name="T15" fmla="*/ 143 h 143"/>
                <a:gd name="T16" fmla="*/ 296 w 425"/>
                <a:gd name="T17" fmla="*/ 1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5"/>
                <a:gd name="T28" fmla="*/ 0 h 143"/>
                <a:gd name="T29" fmla="*/ 425 w 425"/>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5" h="143">
                  <a:moveTo>
                    <a:pt x="8" y="0"/>
                  </a:moveTo>
                  <a:lnTo>
                    <a:pt x="311" y="53"/>
                  </a:lnTo>
                  <a:lnTo>
                    <a:pt x="303" y="100"/>
                  </a:lnTo>
                  <a:lnTo>
                    <a:pt x="0" y="47"/>
                  </a:lnTo>
                  <a:lnTo>
                    <a:pt x="8" y="0"/>
                  </a:lnTo>
                  <a:close/>
                  <a:moveTo>
                    <a:pt x="296" y="1"/>
                  </a:moveTo>
                  <a:lnTo>
                    <a:pt x="425" y="97"/>
                  </a:lnTo>
                  <a:lnTo>
                    <a:pt x="271" y="143"/>
                  </a:lnTo>
                  <a:lnTo>
                    <a:pt x="296" y="1"/>
                  </a:lnTo>
                  <a:close/>
                </a:path>
              </a:pathLst>
            </a:custGeom>
            <a:solidFill>
              <a:srgbClr val="A50021"/>
            </a:solidFill>
            <a:ln w="6350">
              <a:solidFill>
                <a:srgbClr val="A50021"/>
              </a:solidFill>
              <a:bevel/>
              <a:headEnd/>
              <a:tailEnd/>
            </a:ln>
          </p:spPr>
          <p:txBody>
            <a:bodyPr/>
            <a:lstStyle/>
            <a:p>
              <a:endParaRPr lang="en-US"/>
            </a:p>
          </p:txBody>
        </p:sp>
      </p:grpSp>
      <p:sp>
        <p:nvSpPr>
          <p:cNvPr id="1224887" name="Rectangle 183"/>
          <p:cNvSpPr>
            <a:spLocks noChangeArrowheads="1"/>
          </p:cNvSpPr>
          <p:nvPr/>
        </p:nvSpPr>
        <p:spPr bwMode="auto">
          <a:xfrm>
            <a:off x="0" y="1577975"/>
            <a:ext cx="2003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2400" i="0">
                <a:solidFill>
                  <a:srgbClr val="FF0000"/>
                </a:solidFill>
                <a:latin typeface="Eras Bold ITC" pitchFamily="34" charset="0"/>
              </a:rPr>
              <a:t>Plan of Redemption</a:t>
            </a:r>
            <a:endParaRPr lang="en-US" sz="1600" i="0">
              <a:latin typeface="Eras Bold ITC" pitchFamily="34" charset="0"/>
            </a:endParaRPr>
          </a:p>
        </p:txBody>
      </p:sp>
      <p:grpSp>
        <p:nvGrpSpPr>
          <p:cNvPr id="1224714" name="Group 191"/>
          <p:cNvGrpSpPr>
            <a:grpSpLocks/>
          </p:cNvGrpSpPr>
          <p:nvPr/>
        </p:nvGrpSpPr>
        <p:grpSpPr bwMode="auto">
          <a:xfrm>
            <a:off x="2425700" y="2436813"/>
            <a:ext cx="774700" cy="909637"/>
            <a:chOff x="1528" y="1535"/>
            <a:chExt cx="488" cy="573"/>
          </a:xfrm>
        </p:grpSpPr>
        <p:sp>
          <p:nvSpPr>
            <p:cNvPr id="258404" name="Rectangle 192"/>
            <p:cNvSpPr>
              <a:spLocks noChangeArrowheads="1"/>
            </p:cNvSpPr>
            <p:nvPr/>
          </p:nvSpPr>
          <p:spPr bwMode="auto">
            <a:xfrm>
              <a:off x="1528"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258405" name="Rectangle 193"/>
            <p:cNvSpPr>
              <a:spLocks noChangeArrowheads="1"/>
            </p:cNvSpPr>
            <p:nvPr/>
          </p:nvSpPr>
          <p:spPr bwMode="auto">
            <a:xfrm>
              <a:off x="1528"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p>
          </p:txBody>
        </p:sp>
        <p:sp>
          <p:nvSpPr>
            <p:cNvPr id="258406" name="Freeform 194"/>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07" name="Freeform 195"/>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08" name="Freeform 196"/>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09" name="Freeform 197"/>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10" name="Freeform 198"/>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11" name="Freeform 199"/>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12" name="Freeform 200"/>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13" name="Freeform 201"/>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14" name="Freeform 202"/>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15" name="Freeform 203"/>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16" name="Freeform 204"/>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17" name="Freeform 205"/>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18" name="Freeform 206"/>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19" name="Freeform 207"/>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20" name="Freeform 208"/>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21" name="Freeform 209"/>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22" name="Freeform 210"/>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23" name="Freeform 211"/>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24" name="Freeform 212"/>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25" name="Freeform 213"/>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26" name="Freeform 214"/>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27" name="Freeform 215"/>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28" name="Freeform 216"/>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29" name="Freeform 217"/>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30" name="Freeform 218"/>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31" name="Freeform 219"/>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32" name="Freeform 220"/>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33" name="Freeform 221"/>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34" name="Freeform 222"/>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35" name="Freeform 223"/>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36" name="Freeform 224"/>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37" name="Freeform 225"/>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38" name="Freeform 226"/>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39" name="Freeform 227"/>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40" name="Freeform 228"/>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41" name="Freeform 229"/>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42" name="Freeform 230"/>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43" name="Freeform 231"/>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44" name="Freeform 232"/>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45" name="Freeform 233"/>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46" name="Freeform 234"/>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47" name="Freeform 235"/>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48" name="Freeform 236"/>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49" name="Freeform 237"/>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50" name="Freeform 238"/>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51" name="Freeform 239"/>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52" name="Freeform 240"/>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53" name="Freeform 241"/>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54" name="Freeform 242"/>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55" name="Freeform 243"/>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56" name="Freeform 244"/>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57" name="Freeform 245"/>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58" name="Freeform 246"/>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59" name="Freeform 247"/>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60" name="Freeform 248"/>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61" name="Freeform 249"/>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62" name="Freeform 250"/>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63" name="Freeform 251"/>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64" name="Freeform 252"/>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65" name="Freeform 253"/>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66" name="Freeform 254"/>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67" name="Freeform 255"/>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68" name="Freeform 256"/>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69" name="Freeform 257"/>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70" name="Freeform 258"/>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71" name="Freeform 259"/>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72" name="Freeform 260"/>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73" name="Freeform 261"/>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74" name="Freeform 262"/>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75" name="Freeform 263"/>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76" name="Freeform 264"/>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77" name="Freeform 265"/>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78" name="Freeform 266"/>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79" name="Freeform 267"/>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80" name="Freeform 268"/>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81" name="Freeform 269"/>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82" name="Freeform 270"/>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83" name="Freeform 271"/>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84" name="Freeform 272"/>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85" name="Freeform 273"/>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86" name="Freeform 274"/>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87" name="Freeform 275"/>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88" name="Freeform 276"/>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89" name="Freeform 277"/>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0" name="Freeform 278"/>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91" name="Freeform 279"/>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2" name="Freeform 280"/>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93" name="Freeform 281"/>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4" name="Freeform 282"/>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95" name="Freeform 283"/>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6" name="Freeform 284"/>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97" name="Freeform 285"/>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8" name="Freeform 286"/>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99" name="Freeform 287"/>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224715" name="Group 295"/>
          <p:cNvGrpSpPr>
            <a:grpSpLocks/>
          </p:cNvGrpSpPr>
          <p:nvPr/>
        </p:nvGrpSpPr>
        <p:grpSpPr bwMode="auto">
          <a:xfrm>
            <a:off x="4340225" y="2436813"/>
            <a:ext cx="774700" cy="909637"/>
            <a:chOff x="2734" y="1535"/>
            <a:chExt cx="488" cy="573"/>
          </a:xfrm>
        </p:grpSpPr>
        <p:sp>
          <p:nvSpPr>
            <p:cNvPr id="258308" name="Rectangle 296"/>
            <p:cNvSpPr>
              <a:spLocks noChangeArrowheads="1"/>
            </p:cNvSpPr>
            <p:nvPr/>
          </p:nvSpPr>
          <p:spPr bwMode="auto">
            <a:xfrm>
              <a:off x="2734"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258309" name="Rectangle 297"/>
            <p:cNvSpPr>
              <a:spLocks noChangeArrowheads="1"/>
            </p:cNvSpPr>
            <p:nvPr/>
          </p:nvSpPr>
          <p:spPr bwMode="auto">
            <a:xfrm>
              <a:off x="2734"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p>
          </p:txBody>
        </p:sp>
        <p:sp>
          <p:nvSpPr>
            <p:cNvPr id="258310" name="Freeform 298"/>
            <p:cNvSpPr>
              <a:spLocks/>
            </p:cNvSpPr>
            <p:nvPr/>
          </p:nvSpPr>
          <p:spPr bwMode="auto">
            <a:xfrm>
              <a:off x="3020" y="1574"/>
              <a:ext cx="86" cy="73"/>
            </a:xfrm>
            <a:custGeom>
              <a:avLst/>
              <a:gdLst>
                <a:gd name="T0" fmla="*/ 6 w 86"/>
                <a:gd name="T1" fmla="*/ 56 h 73"/>
                <a:gd name="T2" fmla="*/ 0 w 86"/>
                <a:gd name="T3" fmla="*/ 49 h 73"/>
                <a:gd name="T4" fmla="*/ 0 w 86"/>
                <a:gd name="T5" fmla="*/ 38 h 73"/>
                <a:gd name="T6" fmla="*/ 2 w 86"/>
                <a:gd name="T7" fmla="*/ 32 h 73"/>
                <a:gd name="T8" fmla="*/ 11 w 86"/>
                <a:gd name="T9" fmla="*/ 18 h 73"/>
                <a:gd name="T10" fmla="*/ 27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5 w 86"/>
                <a:gd name="T25" fmla="*/ 71 h 73"/>
                <a:gd name="T26" fmla="*/ 83 w 86"/>
                <a:gd name="T27" fmla="*/ 73 h 73"/>
                <a:gd name="T28" fmla="*/ 81 w 86"/>
                <a:gd name="T29" fmla="*/ 57 h 73"/>
                <a:gd name="T30" fmla="*/ 77 w 86"/>
                <a:gd name="T31" fmla="*/ 43 h 73"/>
                <a:gd name="T32" fmla="*/ 68 w 86"/>
                <a:gd name="T33" fmla="*/ 32 h 73"/>
                <a:gd name="T34" fmla="*/ 62 w 86"/>
                <a:gd name="T35" fmla="*/ 39 h 73"/>
                <a:gd name="T36" fmla="*/ 55 w 86"/>
                <a:gd name="T37" fmla="*/ 44 h 73"/>
                <a:gd name="T38" fmla="*/ 43 w 86"/>
                <a:gd name="T39" fmla="*/ 44 h 73"/>
                <a:gd name="T40" fmla="*/ 29 w 86"/>
                <a:gd name="T41" fmla="*/ 43 h 73"/>
                <a:gd name="T42" fmla="*/ 17 w 86"/>
                <a:gd name="T43" fmla="*/ 33 h 73"/>
                <a:gd name="T44" fmla="*/ 9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0" y="38"/>
                  </a:lnTo>
                  <a:lnTo>
                    <a:pt x="2" y="32"/>
                  </a:lnTo>
                  <a:lnTo>
                    <a:pt x="11" y="18"/>
                  </a:lnTo>
                  <a:lnTo>
                    <a:pt x="27" y="5"/>
                  </a:lnTo>
                  <a:lnTo>
                    <a:pt x="38" y="0"/>
                  </a:lnTo>
                  <a:lnTo>
                    <a:pt x="56" y="3"/>
                  </a:lnTo>
                  <a:lnTo>
                    <a:pt x="71" y="9"/>
                  </a:lnTo>
                  <a:lnTo>
                    <a:pt x="81" y="16"/>
                  </a:lnTo>
                  <a:lnTo>
                    <a:pt x="83" y="34"/>
                  </a:lnTo>
                  <a:lnTo>
                    <a:pt x="86" y="51"/>
                  </a:lnTo>
                  <a:lnTo>
                    <a:pt x="85" y="71"/>
                  </a:lnTo>
                  <a:lnTo>
                    <a:pt x="83" y="73"/>
                  </a:lnTo>
                  <a:lnTo>
                    <a:pt x="81" y="57"/>
                  </a:lnTo>
                  <a:lnTo>
                    <a:pt x="77" y="43"/>
                  </a:lnTo>
                  <a:lnTo>
                    <a:pt x="68" y="32"/>
                  </a:lnTo>
                  <a:lnTo>
                    <a:pt x="62" y="39"/>
                  </a:lnTo>
                  <a:lnTo>
                    <a:pt x="55" y="44"/>
                  </a:lnTo>
                  <a:lnTo>
                    <a:pt x="43" y="44"/>
                  </a:lnTo>
                  <a:lnTo>
                    <a:pt x="29" y="43"/>
                  </a:lnTo>
                  <a:lnTo>
                    <a:pt x="17" y="33"/>
                  </a:lnTo>
                  <a:lnTo>
                    <a:pt x="9"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11" name="Freeform 299"/>
            <p:cNvSpPr>
              <a:spLocks/>
            </p:cNvSpPr>
            <p:nvPr/>
          </p:nvSpPr>
          <p:spPr bwMode="auto">
            <a:xfrm>
              <a:off x="3020" y="1574"/>
              <a:ext cx="86" cy="73"/>
            </a:xfrm>
            <a:custGeom>
              <a:avLst/>
              <a:gdLst>
                <a:gd name="T0" fmla="*/ 6 w 86"/>
                <a:gd name="T1" fmla="*/ 56 h 73"/>
                <a:gd name="T2" fmla="*/ 0 w 86"/>
                <a:gd name="T3" fmla="*/ 49 h 73"/>
                <a:gd name="T4" fmla="*/ 0 w 86"/>
                <a:gd name="T5" fmla="*/ 38 h 73"/>
                <a:gd name="T6" fmla="*/ 2 w 86"/>
                <a:gd name="T7" fmla="*/ 32 h 73"/>
                <a:gd name="T8" fmla="*/ 11 w 86"/>
                <a:gd name="T9" fmla="*/ 18 h 73"/>
                <a:gd name="T10" fmla="*/ 27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5 w 86"/>
                <a:gd name="T25" fmla="*/ 71 h 73"/>
                <a:gd name="T26" fmla="*/ 83 w 86"/>
                <a:gd name="T27" fmla="*/ 73 h 73"/>
                <a:gd name="T28" fmla="*/ 81 w 86"/>
                <a:gd name="T29" fmla="*/ 57 h 73"/>
                <a:gd name="T30" fmla="*/ 77 w 86"/>
                <a:gd name="T31" fmla="*/ 43 h 73"/>
                <a:gd name="T32" fmla="*/ 68 w 86"/>
                <a:gd name="T33" fmla="*/ 32 h 73"/>
                <a:gd name="T34" fmla="*/ 62 w 86"/>
                <a:gd name="T35" fmla="*/ 39 h 73"/>
                <a:gd name="T36" fmla="*/ 55 w 86"/>
                <a:gd name="T37" fmla="*/ 44 h 73"/>
                <a:gd name="T38" fmla="*/ 43 w 86"/>
                <a:gd name="T39" fmla="*/ 44 h 73"/>
                <a:gd name="T40" fmla="*/ 29 w 86"/>
                <a:gd name="T41" fmla="*/ 43 h 73"/>
                <a:gd name="T42" fmla="*/ 17 w 86"/>
                <a:gd name="T43" fmla="*/ 33 h 73"/>
                <a:gd name="T44" fmla="*/ 9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0" y="38"/>
                  </a:lnTo>
                  <a:lnTo>
                    <a:pt x="2" y="32"/>
                  </a:lnTo>
                  <a:lnTo>
                    <a:pt x="11" y="18"/>
                  </a:lnTo>
                  <a:lnTo>
                    <a:pt x="27" y="5"/>
                  </a:lnTo>
                  <a:lnTo>
                    <a:pt x="38" y="0"/>
                  </a:lnTo>
                  <a:lnTo>
                    <a:pt x="56" y="3"/>
                  </a:lnTo>
                  <a:lnTo>
                    <a:pt x="71" y="9"/>
                  </a:lnTo>
                  <a:lnTo>
                    <a:pt x="81" y="16"/>
                  </a:lnTo>
                  <a:lnTo>
                    <a:pt x="83" y="34"/>
                  </a:lnTo>
                  <a:lnTo>
                    <a:pt x="86" y="51"/>
                  </a:lnTo>
                  <a:lnTo>
                    <a:pt x="85" y="71"/>
                  </a:lnTo>
                  <a:lnTo>
                    <a:pt x="83" y="73"/>
                  </a:lnTo>
                  <a:lnTo>
                    <a:pt x="81" y="57"/>
                  </a:lnTo>
                  <a:lnTo>
                    <a:pt x="77" y="43"/>
                  </a:lnTo>
                  <a:lnTo>
                    <a:pt x="68" y="32"/>
                  </a:lnTo>
                  <a:lnTo>
                    <a:pt x="62" y="39"/>
                  </a:lnTo>
                  <a:lnTo>
                    <a:pt x="55" y="44"/>
                  </a:lnTo>
                  <a:lnTo>
                    <a:pt x="43" y="44"/>
                  </a:lnTo>
                  <a:lnTo>
                    <a:pt x="29" y="43"/>
                  </a:lnTo>
                  <a:lnTo>
                    <a:pt x="17" y="33"/>
                  </a:lnTo>
                  <a:lnTo>
                    <a:pt x="9"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12" name="Freeform 300"/>
            <p:cNvSpPr>
              <a:spLocks/>
            </p:cNvSpPr>
            <p:nvPr/>
          </p:nvSpPr>
          <p:spPr bwMode="auto">
            <a:xfrm>
              <a:off x="3027" y="1614"/>
              <a:ext cx="70" cy="96"/>
            </a:xfrm>
            <a:custGeom>
              <a:avLst/>
              <a:gdLst>
                <a:gd name="T0" fmla="*/ 60 w 70"/>
                <a:gd name="T1" fmla="*/ 0 h 96"/>
                <a:gd name="T2" fmla="*/ 51 w 70"/>
                <a:gd name="T3" fmla="*/ 9 h 96"/>
                <a:gd name="T4" fmla="*/ 31 w 70"/>
                <a:gd name="T5" fmla="*/ 10 h 96"/>
                <a:gd name="T6" fmla="*/ 19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10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3 w 70"/>
                <a:gd name="T31" fmla="*/ 96 h 96"/>
                <a:gd name="T32" fmla="*/ 52 w 70"/>
                <a:gd name="T33" fmla="*/ 89 h 96"/>
                <a:gd name="T34" fmla="*/ 66 w 70"/>
                <a:gd name="T35" fmla="*/ 78 h 96"/>
                <a:gd name="T36" fmla="*/ 68 w 70"/>
                <a:gd name="T37" fmla="*/ 71 h 96"/>
                <a:gd name="T38" fmla="*/ 70 w 70"/>
                <a:gd name="T39" fmla="*/ 48 h 96"/>
                <a:gd name="T40" fmla="*/ 70 w 70"/>
                <a:gd name="T41" fmla="*/ 28 h 96"/>
                <a:gd name="T42" fmla="*/ 69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1" y="9"/>
                  </a:lnTo>
                  <a:lnTo>
                    <a:pt x="31" y="10"/>
                  </a:lnTo>
                  <a:lnTo>
                    <a:pt x="19" y="9"/>
                  </a:lnTo>
                  <a:lnTo>
                    <a:pt x="11" y="0"/>
                  </a:lnTo>
                  <a:lnTo>
                    <a:pt x="8" y="5"/>
                  </a:lnTo>
                  <a:lnTo>
                    <a:pt x="5" y="18"/>
                  </a:lnTo>
                  <a:lnTo>
                    <a:pt x="0" y="23"/>
                  </a:lnTo>
                  <a:lnTo>
                    <a:pt x="5" y="30"/>
                  </a:lnTo>
                  <a:lnTo>
                    <a:pt x="10" y="40"/>
                  </a:lnTo>
                  <a:lnTo>
                    <a:pt x="13" y="52"/>
                  </a:lnTo>
                  <a:lnTo>
                    <a:pt x="15" y="67"/>
                  </a:lnTo>
                  <a:lnTo>
                    <a:pt x="14" y="82"/>
                  </a:lnTo>
                  <a:lnTo>
                    <a:pt x="22" y="92"/>
                  </a:lnTo>
                  <a:lnTo>
                    <a:pt x="31" y="96"/>
                  </a:lnTo>
                  <a:lnTo>
                    <a:pt x="43" y="96"/>
                  </a:lnTo>
                  <a:lnTo>
                    <a:pt x="52" y="89"/>
                  </a:lnTo>
                  <a:lnTo>
                    <a:pt x="66" y="78"/>
                  </a:lnTo>
                  <a:lnTo>
                    <a:pt x="68" y="71"/>
                  </a:lnTo>
                  <a:lnTo>
                    <a:pt x="70" y="48"/>
                  </a:lnTo>
                  <a:lnTo>
                    <a:pt x="70" y="28"/>
                  </a:lnTo>
                  <a:lnTo>
                    <a:pt x="69"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13" name="Freeform 301"/>
            <p:cNvSpPr>
              <a:spLocks/>
            </p:cNvSpPr>
            <p:nvPr/>
          </p:nvSpPr>
          <p:spPr bwMode="auto">
            <a:xfrm>
              <a:off x="3027" y="1614"/>
              <a:ext cx="70" cy="96"/>
            </a:xfrm>
            <a:custGeom>
              <a:avLst/>
              <a:gdLst>
                <a:gd name="T0" fmla="*/ 60 w 70"/>
                <a:gd name="T1" fmla="*/ 0 h 96"/>
                <a:gd name="T2" fmla="*/ 51 w 70"/>
                <a:gd name="T3" fmla="*/ 9 h 96"/>
                <a:gd name="T4" fmla="*/ 31 w 70"/>
                <a:gd name="T5" fmla="*/ 10 h 96"/>
                <a:gd name="T6" fmla="*/ 19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10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3 w 70"/>
                <a:gd name="T31" fmla="*/ 96 h 96"/>
                <a:gd name="T32" fmla="*/ 52 w 70"/>
                <a:gd name="T33" fmla="*/ 89 h 96"/>
                <a:gd name="T34" fmla="*/ 66 w 70"/>
                <a:gd name="T35" fmla="*/ 78 h 96"/>
                <a:gd name="T36" fmla="*/ 68 w 70"/>
                <a:gd name="T37" fmla="*/ 71 h 96"/>
                <a:gd name="T38" fmla="*/ 70 w 70"/>
                <a:gd name="T39" fmla="*/ 48 h 96"/>
                <a:gd name="T40" fmla="*/ 70 w 70"/>
                <a:gd name="T41" fmla="*/ 28 h 96"/>
                <a:gd name="T42" fmla="*/ 69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1" y="9"/>
                  </a:lnTo>
                  <a:lnTo>
                    <a:pt x="31" y="10"/>
                  </a:lnTo>
                  <a:lnTo>
                    <a:pt x="19" y="9"/>
                  </a:lnTo>
                  <a:lnTo>
                    <a:pt x="11" y="0"/>
                  </a:lnTo>
                  <a:lnTo>
                    <a:pt x="8" y="5"/>
                  </a:lnTo>
                  <a:lnTo>
                    <a:pt x="5" y="18"/>
                  </a:lnTo>
                  <a:lnTo>
                    <a:pt x="0" y="23"/>
                  </a:lnTo>
                  <a:lnTo>
                    <a:pt x="5" y="30"/>
                  </a:lnTo>
                  <a:lnTo>
                    <a:pt x="10" y="40"/>
                  </a:lnTo>
                  <a:lnTo>
                    <a:pt x="13" y="52"/>
                  </a:lnTo>
                  <a:lnTo>
                    <a:pt x="15" y="67"/>
                  </a:lnTo>
                  <a:lnTo>
                    <a:pt x="14" y="82"/>
                  </a:lnTo>
                  <a:lnTo>
                    <a:pt x="22" y="92"/>
                  </a:lnTo>
                  <a:lnTo>
                    <a:pt x="31" y="96"/>
                  </a:lnTo>
                  <a:lnTo>
                    <a:pt x="43" y="96"/>
                  </a:lnTo>
                  <a:lnTo>
                    <a:pt x="52" y="89"/>
                  </a:lnTo>
                  <a:lnTo>
                    <a:pt x="66" y="78"/>
                  </a:lnTo>
                  <a:lnTo>
                    <a:pt x="68" y="71"/>
                  </a:lnTo>
                  <a:lnTo>
                    <a:pt x="70" y="48"/>
                  </a:lnTo>
                  <a:lnTo>
                    <a:pt x="70" y="28"/>
                  </a:lnTo>
                  <a:lnTo>
                    <a:pt x="69"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14" name="Freeform 302"/>
            <p:cNvSpPr>
              <a:spLocks/>
            </p:cNvSpPr>
            <p:nvPr/>
          </p:nvSpPr>
          <p:spPr bwMode="auto">
            <a:xfrm>
              <a:off x="2922"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3 w 113"/>
                <a:gd name="T25" fmla="*/ 65 h 94"/>
                <a:gd name="T26" fmla="*/ 0 w 113"/>
                <a:gd name="T27" fmla="*/ 87 h 94"/>
                <a:gd name="T28" fmla="*/ 6 w 113"/>
                <a:gd name="T29" fmla="*/ 94 h 94"/>
                <a:gd name="T30" fmla="*/ 11 w 113"/>
                <a:gd name="T31" fmla="*/ 94 h 94"/>
                <a:gd name="T32" fmla="*/ 13 w 113"/>
                <a:gd name="T33" fmla="*/ 86 h 94"/>
                <a:gd name="T34" fmla="*/ 16 w 113"/>
                <a:gd name="T35" fmla="*/ 77 h 94"/>
                <a:gd name="T36" fmla="*/ 21 w 113"/>
                <a:gd name="T37" fmla="*/ 72 h 94"/>
                <a:gd name="T38" fmla="*/ 31 w 113"/>
                <a:gd name="T39" fmla="*/ 68 h 94"/>
                <a:gd name="T40" fmla="*/ 38 w 113"/>
                <a:gd name="T41" fmla="*/ 70 h 94"/>
                <a:gd name="T42" fmla="*/ 43 w 113"/>
                <a:gd name="T43" fmla="*/ 75 h 94"/>
                <a:gd name="T44" fmla="*/ 56 w 113"/>
                <a:gd name="T45" fmla="*/ 66 h 94"/>
                <a:gd name="T46" fmla="*/ 61 w 113"/>
                <a:gd name="T47" fmla="*/ 59 h 94"/>
                <a:gd name="T48" fmla="*/ 72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2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3" y="65"/>
                  </a:lnTo>
                  <a:lnTo>
                    <a:pt x="0" y="87"/>
                  </a:lnTo>
                  <a:lnTo>
                    <a:pt x="6" y="94"/>
                  </a:lnTo>
                  <a:lnTo>
                    <a:pt x="11" y="94"/>
                  </a:lnTo>
                  <a:lnTo>
                    <a:pt x="13" y="86"/>
                  </a:lnTo>
                  <a:lnTo>
                    <a:pt x="16" y="77"/>
                  </a:lnTo>
                  <a:lnTo>
                    <a:pt x="21" y="72"/>
                  </a:lnTo>
                  <a:lnTo>
                    <a:pt x="31" y="68"/>
                  </a:lnTo>
                  <a:lnTo>
                    <a:pt x="38" y="70"/>
                  </a:lnTo>
                  <a:lnTo>
                    <a:pt x="43" y="75"/>
                  </a:lnTo>
                  <a:lnTo>
                    <a:pt x="56" y="66"/>
                  </a:lnTo>
                  <a:lnTo>
                    <a:pt x="61" y="59"/>
                  </a:lnTo>
                  <a:lnTo>
                    <a:pt x="72" y="60"/>
                  </a:lnTo>
                  <a:lnTo>
                    <a:pt x="83" y="63"/>
                  </a:lnTo>
                  <a:lnTo>
                    <a:pt x="85" y="71"/>
                  </a:lnTo>
                  <a:lnTo>
                    <a:pt x="91" y="80"/>
                  </a:lnTo>
                  <a:lnTo>
                    <a:pt x="97" y="90"/>
                  </a:lnTo>
                  <a:lnTo>
                    <a:pt x="102" y="92"/>
                  </a:lnTo>
                  <a:lnTo>
                    <a:pt x="108" y="92"/>
                  </a:lnTo>
                  <a:lnTo>
                    <a:pt x="112" y="88"/>
                  </a:lnTo>
                  <a:lnTo>
                    <a:pt x="113"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15" name="Freeform 303"/>
            <p:cNvSpPr>
              <a:spLocks/>
            </p:cNvSpPr>
            <p:nvPr/>
          </p:nvSpPr>
          <p:spPr bwMode="auto">
            <a:xfrm>
              <a:off x="2922"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3 w 113"/>
                <a:gd name="T25" fmla="*/ 65 h 94"/>
                <a:gd name="T26" fmla="*/ 0 w 113"/>
                <a:gd name="T27" fmla="*/ 87 h 94"/>
                <a:gd name="T28" fmla="*/ 6 w 113"/>
                <a:gd name="T29" fmla="*/ 94 h 94"/>
                <a:gd name="T30" fmla="*/ 11 w 113"/>
                <a:gd name="T31" fmla="*/ 94 h 94"/>
                <a:gd name="T32" fmla="*/ 13 w 113"/>
                <a:gd name="T33" fmla="*/ 86 h 94"/>
                <a:gd name="T34" fmla="*/ 16 w 113"/>
                <a:gd name="T35" fmla="*/ 77 h 94"/>
                <a:gd name="T36" fmla="*/ 21 w 113"/>
                <a:gd name="T37" fmla="*/ 72 h 94"/>
                <a:gd name="T38" fmla="*/ 31 w 113"/>
                <a:gd name="T39" fmla="*/ 68 h 94"/>
                <a:gd name="T40" fmla="*/ 38 w 113"/>
                <a:gd name="T41" fmla="*/ 70 h 94"/>
                <a:gd name="T42" fmla="*/ 43 w 113"/>
                <a:gd name="T43" fmla="*/ 75 h 94"/>
                <a:gd name="T44" fmla="*/ 56 w 113"/>
                <a:gd name="T45" fmla="*/ 66 h 94"/>
                <a:gd name="T46" fmla="*/ 61 w 113"/>
                <a:gd name="T47" fmla="*/ 59 h 94"/>
                <a:gd name="T48" fmla="*/ 72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2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3" y="65"/>
                  </a:lnTo>
                  <a:lnTo>
                    <a:pt x="0" y="87"/>
                  </a:lnTo>
                  <a:lnTo>
                    <a:pt x="6" y="94"/>
                  </a:lnTo>
                  <a:lnTo>
                    <a:pt x="11" y="94"/>
                  </a:lnTo>
                  <a:lnTo>
                    <a:pt x="13" y="86"/>
                  </a:lnTo>
                  <a:lnTo>
                    <a:pt x="16" y="77"/>
                  </a:lnTo>
                  <a:lnTo>
                    <a:pt x="21" y="72"/>
                  </a:lnTo>
                  <a:lnTo>
                    <a:pt x="31" y="68"/>
                  </a:lnTo>
                  <a:lnTo>
                    <a:pt x="38" y="70"/>
                  </a:lnTo>
                  <a:lnTo>
                    <a:pt x="43" y="75"/>
                  </a:lnTo>
                  <a:lnTo>
                    <a:pt x="56" y="66"/>
                  </a:lnTo>
                  <a:lnTo>
                    <a:pt x="61" y="59"/>
                  </a:lnTo>
                  <a:lnTo>
                    <a:pt x="72" y="60"/>
                  </a:lnTo>
                  <a:lnTo>
                    <a:pt x="83" y="63"/>
                  </a:lnTo>
                  <a:lnTo>
                    <a:pt x="85" y="71"/>
                  </a:lnTo>
                  <a:lnTo>
                    <a:pt x="91" y="80"/>
                  </a:lnTo>
                  <a:lnTo>
                    <a:pt x="97" y="90"/>
                  </a:lnTo>
                  <a:lnTo>
                    <a:pt x="102" y="92"/>
                  </a:lnTo>
                  <a:lnTo>
                    <a:pt x="108" y="92"/>
                  </a:lnTo>
                  <a:lnTo>
                    <a:pt x="112" y="88"/>
                  </a:lnTo>
                  <a:lnTo>
                    <a:pt x="113"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16" name="Freeform 304"/>
            <p:cNvSpPr>
              <a:spLocks/>
            </p:cNvSpPr>
            <p:nvPr/>
          </p:nvSpPr>
          <p:spPr bwMode="auto">
            <a:xfrm>
              <a:off x="2904" y="1676"/>
              <a:ext cx="114" cy="86"/>
            </a:xfrm>
            <a:custGeom>
              <a:avLst/>
              <a:gdLst>
                <a:gd name="T0" fmla="*/ 114 w 114"/>
                <a:gd name="T1" fmla="*/ 33 h 86"/>
                <a:gd name="T2" fmla="*/ 110 w 114"/>
                <a:gd name="T3" fmla="*/ 26 h 86"/>
                <a:gd name="T4" fmla="*/ 103 w 114"/>
                <a:gd name="T5" fmla="*/ 17 h 86"/>
                <a:gd name="T6" fmla="*/ 98 w 114"/>
                <a:gd name="T7" fmla="*/ 9 h 86"/>
                <a:gd name="T8" fmla="*/ 96 w 114"/>
                <a:gd name="T9" fmla="*/ 2 h 86"/>
                <a:gd name="T10" fmla="*/ 89 w 114"/>
                <a:gd name="T11" fmla="*/ 0 h 86"/>
                <a:gd name="T12" fmla="*/ 83 w 114"/>
                <a:gd name="T13" fmla="*/ 0 h 86"/>
                <a:gd name="T14" fmla="*/ 74 w 114"/>
                <a:gd name="T15" fmla="*/ 8 h 86"/>
                <a:gd name="T16" fmla="*/ 65 w 114"/>
                <a:gd name="T17" fmla="*/ 15 h 86"/>
                <a:gd name="T18" fmla="*/ 56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3 w 114"/>
                <a:gd name="T33" fmla="*/ 32 h 86"/>
                <a:gd name="T34" fmla="*/ 27 w 114"/>
                <a:gd name="T35" fmla="*/ 34 h 86"/>
                <a:gd name="T36" fmla="*/ 19 w 114"/>
                <a:gd name="T37" fmla="*/ 32 h 86"/>
                <a:gd name="T38" fmla="*/ 16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3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6" y="2"/>
                  </a:lnTo>
                  <a:lnTo>
                    <a:pt x="89" y="0"/>
                  </a:lnTo>
                  <a:lnTo>
                    <a:pt x="83" y="0"/>
                  </a:lnTo>
                  <a:lnTo>
                    <a:pt x="74" y="8"/>
                  </a:lnTo>
                  <a:lnTo>
                    <a:pt x="65" y="15"/>
                  </a:lnTo>
                  <a:lnTo>
                    <a:pt x="56" y="19"/>
                  </a:lnTo>
                  <a:lnTo>
                    <a:pt x="54" y="12"/>
                  </a:lnTo>
                  <a:lnTo>
                    <a:pt x="50" y="10"/>
                  </a:lnTo>
                  <a:lnTo>
                    <a:pt x="45" y="11"/>
                  </a:lnTo>
                  <a:lnTo>
                    <a:pt x="40" y="14"/>
                  </a:lnTo>
                  <a:lnTo>
                    <a:pt x="38" y="20"/>
                  </a:lnTo>
                  <a:lnTo>
                    <a:pt x="36" y="27"/>
                  </a:lnTo>
                  <a:lnTo>
                    <a:pt x="33" y="32"/>
                  </a:lnTo>
                  <a:lnTo>
                    <a:pt x="27" y="34"/>
                  </a:lnTo>
                  <a:lnTo>
                    <a:pt x="19" y="32"/>
                  </a:lnTo>
                  <a:lnTo>
                    <a:pt x="16" y="26"/>
                  </a:lnTo>
                  <a:lnTo>
                    <a:pt x="12" y="30"/>
                  </a:lnTo>
                  <a:lnTo>
                    <a:pt x="4" y="38"/>
                  </a:lnTo>
                  <a:lnTo>
                    <a:pt x="0" y="42"/>
                  </a:lnTo>
                  <a:lnTo>
                    <a:pt x="9" y="48"/>
                  </a:lnTo>
                  <a:lnTo>
                    <a:pt x="27" y="63"/>
                  </a:lnTo>
                  <a:lnTo>
                    <a:pt x="38" y="72"/>
                  </a:lnTo>
                  <a:lnTo>
                    <a:pt x="49" y="81"/>
                  </a:lnTo>
                  <a:lnTo>
                    <a:pt x="53"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17" name="Freeform 305"/>
            <p:cNvSpPr>
              <a:spLocks/>
            </p:cNvSpPr>
            <p:nvPr/>
          </p:nvSpPr>
          <p:spPr bwMode="auto">
            <a:xfrm>
              <a:off x="2904" y="1676"/>
              <a:ext cx="114" cy="86"/>
            </a:xfrm>
            <a:custGeom>
              <a:avLst/>
              <a:gdLst>
                <a:gd name="T0" fmla="*/ 114 w 114"/>
                <a:gd name="T1" fmla="*/ 33 h 86"/>
                <a:gd name="T2" fmla="*/ 110 w 114"/>
                <a:gd name="T3" fmla="*/ 26 h 86"/>
                <a:gd name="T4" fmla="*/ 103 w 114"/>
                <a:gd name="T5" fmla="*/ 17 h 86"/>
                <a:gd name="T6" fmla="*/ 98 w 114"/>
                <a:gd name="T7" fmla="*/ 9 h 86"/>
                <a:gd name="T8" fmla="*/ 96 w 114"/>
                <a:gd name="T9" fmla="*/ 2 h 86"/>
                <a:gd name="T10" fmla="*/ 89 w 114"/>
                <a:gd name="T11" fmla="*/ 0 h 86"/>
                <a:gd name="T12" fmla="*/ 83 w 114"/>
                <a:gd name="T13" fmla="*/ 0 h 86"/>
                <a:gd name="T14" fmla="*/ 74 w 114"/>
                <a:gd name="T15" fmla="*/ 8 h 86"/>
                <a:gd name="T16" fmla="*/ 65 w 114"/>
                <a:gd name="T17" fmla="*/ 15 h 86"/>
                <a:gd name="T18" fmla="*/ 56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3 w 114"/>
                <a:gd name="T33" fmla="*/ 32 h 86"/>
                <a:gd name="T34" fmla="*/ 27 w 114"/>
                <a:gd name="T35" fmla="*/ 34 h 86"/>
                <a:gd name="T36" fmla="*/ 19 w 114"/>
                <a:gd name="T37" fmla="*/ 32 h 86"/>
                <a:gd name="T38" fmla="*/ 16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3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6" y="2"/>
                  </a:lnTo>
                  <a:lnTo>
                    <a:pt x="89" y="0"/>
                  </a:lnTo>
                  <a:lnTo>
                    <a:pt x="83" y="0"/>
                  </a:lnTo>
                  <a:lnTo>
                    <a:pt x="74" y="8"/>
                  </a:lnTo>
                  <a:lnTo>
                    <a:pt x="65" y="15"/>
                  </a:lnTo>
                  <a:lnTo>
                    <a:pt x="56" y="19"/>
                  </a:lnTo>
                  <a:lnTo>
                    <a:pt x="54" y="12"/>
                  </a:lnTo>
                  <a:lnTo>
                    <a:pt x="50" y="10"/>
                  </a:lnTo>
                  <a:lnTo>
                    <a:pt x="45" y="11"/>
                  </a:lnTo>
                  <a:lnTo>
                    <a:pt x="40" y="14"/>
                  </a:lnTo>
                  <a:lnTo>
                    <a:pt x="38" y="20"/>
                  </a:lnTo>
                  <a:lnTo>
                    <a:pt x="36" y="27"/>
                  </a:lnTo>
                  <a:lnTo>
                    <a:pt x="33" y="32"/>
                  </a:lnTo>
                  <a:lnTo>
                    <a:pt x="27" y="34"/>
                  </a:lnTo>
                  <a:lnTo>
                    <a:pt x="19" y="32"/>
                  </a:lnTo>
                  <a:lnTo>
                    <a:pt x="16" y="26"/>
                  </a:lnTo>
                  <a:lnTo>
                    <a:pt x="12" y="30"/>
                  </a:lnTo>
                  <a:lnTo>
                    <a:pt x="4" y="38"/>
                  </a:lnTo>
                  <a:lnTo>
                    <a:pt x="0" y="42"/>
                  </a:lnTo>
                  <a:lnTo>
                    <a:pt x="9" y="48"/>
                  </a:lnTo>
                  <a:lnTo>
                    <a:pt x="27" y="63"/>
                  </a:lnTo>
                  <a:lnTo>
                    <a:pt x="38" y="72"/>
                  </a:lnTo>
                  <a:lnTo>
                    <a:pt x="49" y="81"/>
                  </a:lnTo>
                  <a:lnTo>
                    <a:pt x="53"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18" name="Freeform 306"/>
            <p:cNvSpPr>
              <a:spLocks/>
            </p:cNvSpPr>
            <p:nvPr/>
          </p:nvSpPr>
          <p:spPr bwMode="auto">
            <a:xfrm>
              <a:off x="3041" y="1701"/>
              <a:ext cx="52" cy="44"/>
            </a:xfrm>
            <a:custGeom>
              <a:avLst/>
              <a:gdLst>
                <a:gd name="T0" fmla="*/ 52 w 52"/>
                <a:gd name="T1" fmla="*/ 0 h 44"/>
                <a:gd name="T2" fmla="*/ 45 w 52"/>
                <a:gd name="T3" fmla="*/ 15 h 44"/>
                <a:gd name="T4" fmla="*/ 37 w 52"/>
                <a:gd name="T5" fmla="*/ 29 h 44"/>
                <a:gd name="T6" fmla="*/ 26 w 52"/>
                <a:gd name="T7" fmla="*/ 44 h 44"/>
                <a:gd name="T8" fmla="*/ 21 w 52"/>
                <a:gd name="T9" fmla="*/ 43 h 44"/>
                <a:gd name="T10" fmla="*/ 11 w 52"/>
                <a:gd name="T11" fmla="*/ 30 h 44"/>
                <a:gd name="T12" fmla="*/ 4 w 52"/>
                <a:gd name="T13" fmla="*/ 19 h 44"/>
                <a:gd name="T14" fmla="*/ 0 w 52"/>
                <a:gd name="T15" fmla="*/ 4 h 44"/>
                <a:gd name="T16" fmla="*/ 9 w 52"/>
                <a:gd name="T17" fmla="*/ 12 h 44"/>
                <a:gd name="T18" fmla="*/ 19 w 52"/>
                <a:gd name="T19" fmla="*/ 14 h 44"/>
                <a:gd name="T20" fmla="*/ 32 w 52"/>
                <a:gd name="T21" fmla="*/ 13 h 44"/>
                <a:gd name="T22" fmla="*/ 46 w 52"/>
                <a:gd name="T23" fmla="*/ 3 h 44"/>
                <a:gd name="T24" fmla="*/ 52 w 5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44"/>
                <a:gd name="T41" fmla="*/ 52 w 5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44">
                  <a:moveTo>
                    <a:pt x="52" y="0"/>
                  </a:moveTo>
                  <a:lnTo>
                    <a:pt x="45" y="15"/>
                  </a:lnTo>
                  <a:lnTo>
                    <a:pt x="37" y="29"/>
                  </a:lnTo>
                  <a:lnTo>
                    <a:pt x="26" y="44"/>
                  </a:lnTo>
                  <a:lnTo>
                    <a:pt x="21" y="43"/>
                  </a:lnTo>
                  <a:lnTo>
                    <a:pt x="11" y="30"/>
                  </a:lnTo>
                  <a:lnTo>
                    <a:pt x="4" y="19"/>
                  </a:lnTo>
                  <a:lnTo>
                    <a:pt x="0" y="4"/>
                  </a:lnTo>
                  <a:lnTo>
                    <a:pt x="9" y="12"/>
                  </a:lnTo>
                  <a:lnTo>
                    <a:pt x="19" y="14"/>
                  </a:lnTo>
                  <a:lnTo>
                    <a:pt x="32" y="13"/>
                  </a:lnTo>
                  <a:lnTo>
                    <a:pt x="46" y="3"/>
                  </a:lnTo>
                  <a:lnTo>
                    <a:pt x="5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19" name="Freeform 307"/>
            <p:cNvSpPr>
              <a:spLocks/>
            </p:cNvSpPr>
            <p:nvPr/>
          </p:nvSpPr>
          <p:spPr bwMode="auto">
            <a:xfrm>
              <a:off x="3041" y="1701"/>
              <a:ext cx="52" cy="44"/>
            </a:xfrm>
            <a:custGeom>
              <a:avLst/>
              <a:gdLst>
                <a:gd name="T0" fmla="*/ 52 w 52"/>
                <a:gd name="T1" fmla="*/ 0 h 44"/>
                <a:gd name="T2" fmla="*/ 45 w 52"/>
                <a:gd name="T3" fmla="*/ 15 h 44"/>
                <a:gd name="T4" fmla="*/ 37 w 52"/>
                <a:gd name="T5" fmla="*/ 29 h 44"/>
                <a:gd name="T6" fmla="*/ 26 w 52"/>
                <a:gd name="T7" fmla="*/ 44 h 44"/>
                <a:gd name="T8" fmla="*/ 21 w 52"/>
                <a:gd name="T9" fmla="*/ 43 h 44"/>
                <a:gd name="T10" fmla="*/ 11 w 52"/>
                <a:gd name="T11" fmla="*/ 30 h 44"/>
                <a:gd name="T12" fmla="*/ 4 w 52"/>
                <a:gd name="T13" fmla="*/ 19 h 44"/>
                <a:gd name="T14" fmla="*/ 0 w 52"/>
                <a:gd name="T15" fmla="*/ 4 h 44"/>
                <a:gd name="T16" fmla="*/ 9 w 52"/>
                <a:gd name="T17" fmla="*/ 12 h 44"/>
                <a:gd name="T18" fmla="*/ 19 w 52"/>
                <a:gd name="T19" fmla="*/ 14 h 44"/>
                <a:gd name="T20" fmla="*/ 32 w 52"/>
                <a:gd name="T21" fmla="*/ 13 h 44"/>
                <a:gd name="T22" fmla="*/ 46 w 52"/>
                <a:gd name="T23" fmla="*/ 3 h 44"/>
                <a:gd name="T24" fmla="*/ 52 w 5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44"/>
                <a:gd name="T41" fmla="*/ 52 w 5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44">
                  <a:moveTo>
                    <a:pt x="52" y="0"/>
                  </a:moveTo>
                  <a:lnTo>
                    <a:pt x="45" y="15"/>
                  </a:lnTo>
                  <a:lnTo>
                    <a:pt x="37" y="29"/>
                  </a:lnTo>
                  <a:lnTo>
                    <a:pt x="26" y="44"/>
                  </a:lnTo>
                  <a:lnTo>
                    <a:pt x="21" y="43"/>
                  </a:lnTo>
                  <a:lnTo>
                    <a:pt x="11" y="30"/>
                  </a:lnTo>
                  <a:lnTo>
                    <a:pt x="4" y="19"/>
                  </a:lnTo>
                  <a:lnTo>
                    <a:pt x="0" y="4"/>
                  </a:lnTo>
                  <a:lnTo>
                    <a:pt x="9" y="12"/>
                  </a:lnTo>
                  <a:lnTo>
                    <a:pt x="19" y="14"/>
                  </a:lnTo>
                  <a:lnTo>
                    <a:pt x="32" y="13"/>
                  </a:lnTo>
                  <a:lnTo>
                    <a:pt x="46" y="3"/>
                  </a:lnTo>
                  <a:lnTo>
                    <a:pt x="5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20" name="Freeform 308"/>
            <p:cNvSpPr>
              <a:spLocks/>
            </p:cNvSpPr>
            <p:nvPr/>
          </p:nvSpPr>
          <p:spPr bwMode="auto">
            <a:xfrm>
              <a:off x="296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21" name="Freeform 309"/>
            <p:cNvSpPr>
              <a:spLocks/>
            </p:cNvSpPr>
            <p:nvPr/>
          </p:nvSpPr>
          <p:spPr bwMode="auto">
            <a:xfrm>
              <a:off x="296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22" name="Freeform 310"/>
            <p:cNvSpPr>
              <a:spLocks/>
            </p:cNvSpPr>
            <p:nvPr/>
          </p:nvSpPr>
          <p:spPr bwMode="auto">
            <a:xfrm>
              <a:off x="3017" y="1708"/>
              <a:ext cx="32" cy="40"/>
            </a:xfrm>
            <a:custGeom>
              <a:avLst/>
              <a:gdLst>
                <a:gd name="T0" fmla="*/ 18 w 32"/>
                <a:gd name="T1" fmla="*/ 0 h 40"/>
                <a:gd name="T2" fmla="*/ 20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20" y="13"/>
                  </a:lnTo>
                  <a:lnTo>
                    <a:pt x="24" y="21"/>
                  </a:lnTo>
                  <a:lnTo>
                    <a:pt x="32" y="32"/>
                  </a:lnTo>
                  <a:lnTo>
                    <a:pt x="22" y="33"/>
                  </a:lnTo>
                  <a:lnTo>
                    <a:pt x="9" y="40"/>
                  </a:lnTo>
                  <a:lnTo>
                    <a:pt x="6" y="39"/>
                  </a:lnTo>
                  <a:lnTo>
                    <a:pt x="3" y="28"/>
                  </a:lnTo>
                  <a:lnTo>
                    <a:pt x="2" y="18"/>
                  </a:lnTo>
                  <a:lnTo>
                    <a:pt x="0" y="11"/>
                  </a:lnTo>
                  <a:lnTo>
                    <a:pt x="6" y="3"/>
                  </a:lnTo>
                  <a:lnTo>
                    <a:pt x="10"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23" name="Freeform 311"/>
            <p:cNvSpPr>
              <a:spLocks/>
            </p:cNvSpPr>
            <p:nvPr/>
          </p:nvSpPr>
          <p:spPr bwMode="auto">
            <a:xfrm>
              <a:off x="3017" y="1708"/>
              <a:ext cx="32" cy="40"/>
            </a:xfrm>
            <a:custGeom>
              <a:avLst/>
              <a:gdLst>
                <a:gd name="T0" fmla="*/ 18 w 32"/>
                <a:gd name="T1" fmla="*/ 0 h 40"/>
                <a:gd name="T2" fmla="*/ 20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20" y="13"/>
                  </a:lnTo>
                  <a:lnTo>
                    <a:pt x="24" y="21"/>
                  </a:lnTo>
                  <a:lnTo>
                    <a:pt x="32" y="32"/>
                  </a:lnTo>
                  <a:lnTo>
                    <a:pt x="22" y="33"/>
                  </a:lnTo>
                  <a:lnTo>
                    <a:pt x="9" y="40"/>
                  </a:lnTo>
                  <a:lnTo>
                    <a:pt x="6" y="39"/>
                  </a:lnTo>
                  <a:lnTo>
                    <a:pt x="3" y="28"/>
                  </a:lnTo>
                  <a:lnTo>
                    <a:pt x="2" y="18"/>
                  </a:lnTo>
                  <a:lnTo>
                    <a:pt x="0" y="11"/>
                  </a:lnTo>
                  <a:lnTo>
                    <a:pt x="6" y="3"/>
                  </a:lnTo>
                  <a:lnTo>
                    <a:pt x="10" y="0"/>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24" name="Freeform 312"/>
            <p:cNvSpPr>
              <a:spLocks/>
            </p:cNvSpPr>
            <p:nvPr/>
          </p:nvSpPr>
          <p:spPr bwMode="auto">
            <a:xfrm>
              <a:off x="3081" y="1698"/>
              <a:ext cx="34" cy="46"/>
            </a:xfrm>
            <a:custGeom>
              <a:avLst/>
              <a:gdLst>
                <a:gd name="T0" fmla="*/ 19 w 34"/>
                <a:gd name="T1" fmla="*/ 0 h 46"/>
                <a:gd name="T2" fmla="*/ 27 w 34"/>
                <a:gd name="T3" fmla="*/ 9 h 46"/>
                <a:gd name="T4" fmla="*/ 34 w 34"/>
                <a:gd name="T5" fmla="*/ 16 h 46"/>
                <a:gd name="T6" fmla="*/ 31 w 34"/>
                <a:gd name="T7" fmla="*/ 24 h 46"/>
                <a:gd name="T8" fmla="*/ 29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9" y="31"/>
                  </a:lnTo>
                  <a:lnTo>
                    <a:pt x="20" y="26"/>
                  </a:lnTo>
                  <a:lnTo>
                    <a:pt x="8" y="34"/>
                  </a:lnTo>
                  <a:lnTo>
                    <a:pt x="9" y="46"/>
                  </a:lnTo>
                  <a:lnTo>
                    <a:pt x="0" y="39"/>
                  </a:lnTo>
                  <a:lnTo>
                    <a:pt x="14"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25" name="Freeform 313"/>
            <p:cNvSpPr>
              <a:spLocks/>
            </p:cNvSpPr>
            <p:nvPr/>
          </p:nvSpPr>
          <p:spPr bwMode="auto">
            <a:xfrm>
              <a:off x="3081" y="1698"/>
              <a:ext cx="34" cy="46"/>
            </a:xfrm>
            <a:custGeom>
              <a:avLst/>
              <a:gdLst>
                <a:gd name="T0" fmla="*/ 19 w 34"/>
                <a:gd name="T1" fmla="*/ 0 h 46"/>
                <a:gd name="T2" fmla="*/ 27 w 34"/>
                <a:gd name="T3" fmla="*/ 9 h 46"/>
                <a:gd name="T4" fmla="*/ 34 w 34"/>
                <a:gd name="T5" fmla="*/ 16 h 46"/>
                <a:gd name="T6" fmla="*/ 31 w 34"/>
                <a:gd name="T7" fmla="*/ 24 h 46"/>
                <a:gd name="T8" fmla="*/ 29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9" y="31"/>
                  </a:lnTo>
                  <a:lnTo>
                    <a:pt x="20" y="26"/>
                  </a:lnTo>
                  <a:lnTo>
                    <a:pt x="8" y="34"/>
                  </a:lnTo>
                  <a:lnTo>
                    <a:pt x="9" y="46"/>
                  </a:lnTo>
                  <a:lnTo>
                    <a:pt x="0" y="39"/>
                  </a:lnTo>
                  <a:lnTo>
                    <a:pt x="14" y="15"/>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26" name="Freeform 314"/>
            <p:cNvSpPr>
              <a:spLocks/>
            </p:cNvSpPr>
            <p:nvPr/>
          </p:nvSpPr>
          <p:spPr bwMode="auto">
            <a:xfrm>
              <a:off x="3081" y="1732"/>
              <a:ext cx="45" cy="73"/>
            </a:xfrm>
            <a:custGeom>
              <a:avLst/>
              <a:gdLst>
                <a:gd name="T0" fmla="*/ 17 w 45"/>
                <a:gd name="T1" fmla="*/ 0 h 73"/>
                <a:gd name="T2" fmla="*/ 29 w 45"/>
                <a:gd name="T3" fmla="*/ 4 h 73"/>
                <a:gd name="T4" fmla="*/ 37 w 45"/>
                <a:gd name="T5" fmla="*/ 7 h 73"/>
                <a:gd name="T6" fmla="*/ 41 w 45"/>
                <a:gd name="T7" fmla="*/ 18 h 73"/>
                <a:gd name="T8" fmla="*/ 45 w 45"/>
                <a:gd name="T9" fmla="*/ 36 h 73"/>
                <a:gd name="T10" fmla="*/ 36 w 45"/>
                <a:gd name="T11" fmla="*/ 53 h 73"/>
                <a:gd name="T12" fmla="*/ 21 w 45"/>
                <a:gd name="T13" fmla="*/ 73 h 73"/>
                <a:gd name="T14" fmla="*/ 6 w 45"/>
                <a:gd name="T15" fmla="*/ 67 h 73"/>
                <a:gd name="T16" fmla="*/ 0 w 45"/>
                <a:gd name="T17" fmla="*/ 64 h 73"/>
                <a:gd name="T18" fmla="*/ 2 w 45"/>
                <a:gd name="T19" fmla="*/ 57 h 73"/>
                <a:gd name="T20" fmla="*/ 1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9" y="4"/>
                  </a:lnTo>
                  <a:lnTo>
                    <a:pt x="37" y="7"/>
                  </a:lnTo>
                  <a:lnTo>
                    <a:pt x="41" y="18"/>
                  </a:lnTo>
                  <a:lnTo>
                    <a:pt x="45" y="36"/>
                  </a:lnTo>
                  <a:lnTo>
                    <a:pt x="36" y="53"/>
                  </a:lnTo>
                  <a:lnTo>
                    <a:pt x="21" y="73"/>
                  </a:lnTo>
                  <a:lnTo>
                    <a:pt x="6" y="67"/>
                  </a:lnTo>
                  <a:lnTo>
                    <a:pt x="0" y="64"/>
                  </a:lnTo>
                  <a:lnTo>
                    <a:pt x="2" y="57"/>
                  </a:lnTo>
                  <a:lnTo>
                    <a:pt x="1"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27" name="Freeform 315"/>
            <p:cNvSpPr>
              <a:spLocks/>
            </p:cNvSpPr>
            <p:nvPr/>
          </p:nvSpPr>
          <p:spPr bwMode="auto">
            <a:xfrm>
              <a:off x="3081" y="1732"/>
              <a:ext cx="45" cy="73"/>
            </a:xfrm>
            <a:custGeom>
              <a:avLst/>
              <a:gdLst>
                <a:gd name="T0" fmla="*/ 17 w 45"/>
                <a:gd name="T1" fmla="*/ 0 h 73"/>
                <a:gd name="T2" fmla="*/ 29 w 45"/>
                <a:gd name="T3" fmla="*/ 4 h 73"/>
                <a:gd name="T4" fmla="*/ 37 w 45"/>
                <a:gd name="T5" fmla="*/ 7 h 73"/>
                <a:gd name="T6" fmla="*/ 41 w 45"/>
                <a:gd name="T7" fmla="*/ 18 h 73"/>
                <a:gd name="T8" fmla="*/ 45 w 45"/>
                <a:gd name="T9" fmla="*/ 36 h 73"/>
                <a:gd name="T10" fmla="*/ 36 w 45"/>
                <a:gd name="T11" fmla="*/ 53 h 73"/>
                <a:gd name="T12" fmla="*/ 21 w 45"/>
                <a:gd name="T13" fmla="*/ 73 h 73"/>
                <a:gd name="T14" fmla="*/ 6 w 45"/>
                <a:gd name="T15" fmla="*/ 67 h 73"/>
                <a:gd name="T16" fmla="*/ 0 w 45"/>
                <a:gd name="T17" fmla="*/ 64 h 73"/>
                <a:gd name="T18" fmla="*/ 2 w 45"/>
                <a:gd name="T19" fmla="*/ 57 h 73"/>
                <a:gd name="T20" fmla="*/ 1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9" y="4"/>
                  </a:lnTo>
                  <a:lnTo>
                    <a:pt x="37" y="7"/>
                  </a:lnTo>
                  <a:lnTo>
                    <a:pt x="41" y="18"/>
                  </a:lnTo>
                  <a:lnTo>
                    <a:pt x="45" y="36"/>
                  </a:lnTo>
                  <a:lnTo>
                    <a:pt x="36" y="53"/>
                  </a:lnTo>
                  <a:lnTo>
                    <a:pt x="21" y="73"/>
                  </a:lnTo>
                  <a:lnTo>
                    <a:pt x="6" y="67"/>
                  </a:lnTo>
                  <a:lnTo>
                    <a:pt x="0" y="64"/>
                  </a:lnTo>
                  <a:lnTo>
                    <a:pt x="2" y="57"/>
                  </a:lnTo>
                  <a:lnTo>
                    <a:pt x="1"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28" name="Freeform 316"/>
            <p:cNvSpPr>
              <a:spLocks/>
            </p:cNvSpPr>
            <p:nvPr/>
          </p:nvSpPr>
          <p:spPr bwMode="auto">
            <a:xfrm>
              <a:off x="2987" y="1730"/>
              <a:ext cx="76" cy="105"/>
            </a:xfrm>
            <a:custGeom>
              <a:avLst/>
              <a:gdLst>
                <a:gd name="T0" fmla="*/ 26 w 76"/>
                <a:gd name="T1" fmla="*/ 0 h 105"/>
                <a:gd name="T2" fmla="*/ 31 w 76"/>
                <a:gd name="T3" fmla="*/ 25 h 105"/>
                <a:gd name="T4" fmla="*/ 34 w 76"/>
                <a:gd name="T5" fmla="*/ 26 h 105"/>
                <a:gd name="T6" fmla="*/ 45 w 76"/>
                <a:gd name="T7" fmla="*/ 22 h 105"/>
                <a:gd name="T8" fmla="*/ 55 w 76"/>
                <a:gd name="T9" fmla="*/ 16 h 105"/>
                <a:gd name="T10" fmla="*/ 65 w 76"/>
                <a:gd name="T11" fmla="*/ 14 h 105"/>
                <a:gd name="T12" fmla="*/ 76 w 76"/>
                <a:gd name="T13" fmla="*/ 24 h 105"/>
                <a:gd name="T14" fmla="*/ 70 w 76"/>
                <a:gd name="T15" fmla="*/ 31 h 105"/>
                <a:gd name="T16" fmla="*/ 68 w 76"/>
                <a:gd name="T17" fmla="*/ 42 h 105"/>
                <a:gd name="T18" fmla="*/ 67 w 76"/>
                <a:gd name="T19" fmla="*/ 60 h 105"/>
                <a:gd name="T20" fmla="*/ 68 w 76"/>
                <a:gd name="T21" fmla="*/ 83 h 105"/>
                <a:gd name="T22" fmla="*/ 66 w 76"/>
                <a:gd name="T23" fmla="*/ 87 h 105"/>
                <a:gd name="T24" fmla="*/ 60 w 76"/>
                <a:gd name="T25" fmla="*/ 95 h 105"/>
                <a:gd name="T26" fmla="*/ 59 w 76"/>
                <a:gd name="T27" fmla="*/ 101 h 105"/>
                <a:gd name="T28" fmla="*/ 50 w 76"/>
                <a:gd name="T29" fmla="*/ 105 h 105"/>
                <a:gd name="T30" fmla="*/ 40 w 76"/>
                <a:gd name="T31" fmla="*/ 102 h 105"/>
                <a:gd name="T32" fmla="*/ 38 w 76"/>
                <a:gd name="T33" fmla="*/ 98 h 105"/>
                <a:gd name="T34" fmla="*/ 28 w 76"/>
                <a:gd name="T35" fmla="*/ 73 h 105"/>
                <a:gd name="T36" fmla="*/ 19 w 76"/>
                <a:gd name="T37" fmla="*/ 58 h 105"/>
                <a:gd name="T38" fmla="*/ 12 w 76"/>
                <a:gd name="T39" fmla="*/ 52 h 105"/>
                <a:gd name="T40" fmla="*/ 5 w 76"/>
                <a:gd name="T41" fmla="*/ 42 h 105"/>
                <a:gd name="T42" fmla="*/ 0 w 76"/>
                <a:gd name="T43" fmla="*/ 23 h 105"/>
                <a:gd name="T44" fmla="*/ 9 w 76"/>
                <a:gd name="T45" fmla="*/ 22 h 105"/>
                <a:gd name="T46" fmla="*/ 20 w 76"/>
                <a:gd name="T47" fmla="*/ 22 h 105"/>
                <a:gd name="T48" fmla="*/ 23 w 76"/>
                <a:gd name="T49" fmla="*/ 2 h 105"/>
                <a:gd name="T50" fmla="*/ 26 w 76"/>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05"/>
                <a:gd name="T80" fmla="*/ 76 w 76"/>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05">
                  <a:moveTo>
                    <a:pt x="26" y="0"/>
                  </a:moveTo>
                  <a:lnTo>
                    <a:pt x="31" y="25"/>
                  </a:lnTo>
                  <a:lnTo>
                    <a:pt x="34" y="26"/>
                  </a:lnTo>
                  <a:lnTo>
                    <a:pt x="45" y="22"/>
                  </a:lnTo>
                  <a:lnTo>
                    <a:pt x="55" y="16"/>
                  </a:lnTo>
                  <a:lnTo>
                    <a:pt x="65" y="14"/>
                  </a:lnTo>
                  <a:lnTo>
                    <a:pt x="76" y="24"/>
                  </a:lnTo>
                  <a:lnTo>
                    <a:pt x="70" y="31"/>
                  </a:lnTo>
                  <a:lnTo>
                    <a:pt x="68" y="42"/>
                  </a:lnTo>
                  <a:lnTo>
                    <a:pt x="67" y="60"/>
                  </a:lnTo>
                  <a:lnTo>
                    <a:pt x="68" y="83"/>
                  </a:lnTo>
                  <a:lnTo>
                    <a:pt x="66" y="87"/>
                  </a:lnTo>
                  <a:lnTo>
                    <a:pt x="60" y="95"/>
                  </a:lnTo>
                  <a:lnTo>
                    <a:pt x="59" y="101"/>
                  </a:lnTo>
                  <a:lnTo>
                    <a:pt x="50" y="105"/>
                  </a:lnTo>
                  <a:lnTo>
                    <a:pt x="40" y="102"/>
                  </a:lnTo>
                  <a:lnTo>
                    <a:pt x="38" y="98"/>
                  </a:lnTo>
                  <a:lnTo>
                    <a:pt x="28" y="73"/>
                  </a:lnTo>
                  <a:lnTo>
                    <a:pt x="19" y="58"/>
                  </a:lnTo>
                  <a:lnTo>
                    <a:pt x="12" y="52"/>
                  </a:lnTo>
                  <a:lnTo>
                    <a:pt x="5" y="42"/>
                  </a:lnTo>
                  <a:lnTo>
                    <a:pt x="0" y="23"/>
                  </a:lnTo>
                  <a:lnTo>
                    <a:pt x="9" y="22"/>
                  </a:lnTo>
                  <a:lnTo>
                    <a:pt x="20" y="22"/>
                  </a:lnTo>
                  <a:lnTo>
                    <a:pt x="23" y="2"/>
                  </a:lnTo>
                  <a:lnTo>
                    <a:pt x="26"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29" name="Freeform 317"/>
            <p:cNvSpPr>
              <a:spLocks/>
            </p:cNvSpPr>
            <p:nvPr/>
          </p:nvSpPr>
          <p:spPr bwMode="auto">
            <a:xfrm>
              <a:off x="2987" y="1730"/>
              <a:ext cx="76" cy="105"/>
            </a:xfrm>
            <a:custGeom>
              <a:avLst/>
              <a:gdLst>
                <a:gd name="T0" fmla="*/ 26 w 76"/>
                <a:gd name="T1" fmla="*/ 0 h 105"/>
                <a:gd name="T2" fmla="*/ 31 w 76"/>
                <a:gd name="T3" fmla="*/ 25 h 105"/>
                <a:gd name="T4" fmla="*/ 34 w 76"/>
                <a:gd name="T5" fmla="*/ 26 h 105"/>
                <a:gd name="T6" fmla="*/ 45 w 76"/>
                <a:gd name="T7" fmla="*/ 22 h 105"/>
                <a:gd name="T8" fmla="*/ 55 w 76"/>
                <a:gd name="T9" fmla="*/ 16 h 105"/>
                <a:gd name="T10" fmla="*/ 65 w 76"/>
                <a:gd name="T11" fmla="*/ 14 h 105"/>
                <a:gd name="T12" fmla="*/ 76 w 76"/>
                <a:gd name="T13" fmla="*/ 24 h 105"/>
                <a:gd name="T14" fmla="*/ 70 w 76"/>
                <a:gd name="T15" fmla="*/ 31 h 105"/>
                <a:gd name="T16" fmla="*/ 68 w 76"/>
                <a:gd name="T17" fmla="*/ 42 h 105"/>
                <a:gd name="T18" fmla="*/ 67 w 76"/>
                <a:gd name="T19" fmla="*/ 60 h 105"/>
                <a:gd name="T20" fmla="*/ 68 w 76"/>
                <a:gd name="T21" fmla="*/ 83 h 105"/>
                <a:gd name="T22" fmla="*/ 66 w 76"/>
                <a:gd name="T23" fmla="*/ 87 h 105"/>
                <a:gd name="T24" fmla="*/ 60 w 76"/>
                <a:gd name="T25" fmla="*/ 95 h 105"/>
                <a:gd name="T26" fmla="*/ 59 w 76"/>
                <a:gd name="T27" fmla="*/ 101 h 105"/>
                <a:gd name="T28" fmla="*/ 50 w 76"/>
                <a:gd name="T29" fmla="*/ 105 h 105"/>
                <a:gd name="T30" fmla="*/ 40 w 76"/>
                <a:gd name="T31" fmla="*/ 102 h 105"/>
                <a:gd name="T32" fmla="*/ 38 w 76"/>
                <a:gd name="T33" fmla="*/ 98 h 105"/>
                <a:gd name="T34" fmla="*/ 28 w 76"/>
                <a:gd name="T35" fmla="*/ 73 h 105"/>
                <a:gd name="T36" fmla="*/ 19 w 76"/>
                <a:gd name="T37" fmla="*/ 58 h 105"/>
                <a:gd name="T38" fmla="*/ 12 w 76"/>
                <a:gd name="T39" fmla="*/ 52 h 105"/>
                <a:gd name="T40" fmla="*/ 5 w 76"/>
                <a:gd name="T41" fmla="*/ 42 h 105"/>
                <a:gd name="T42" fmla="*/ 0 w 76"/>
                <a:gd name="T43" fmla="*/ 23 h 105"/>
                <a:gd name="T44" fmla="*/ 9 w 76"/>
                <a:gd name="T45" fmla="*/ 22 h 105"/>
                <a:gd name="T46" fmla="*/ 20 w 76"/>
                <a:gd name="T47" fmla="*/ 22 h 105"/>
                <a:gd name="T48" fmla="*/ 23 w 76"/>
                <a:gd name="T49" fmla="*/ 2 h 105"/>
                <a:gd name="T50" fmla="*/ 26 w 76"/>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05"/>
                <a:gd name="T80" fmla="*/ 76 w 76"/>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05">
                  <a:moveTo>
                    <a:pt x="26" y="0"/>
                  </a:moveTo>
                  <a:lnTo>
                    <a:pt x="31" y="25"/>
                  </a:lnTo>
                  <a:lnTo>
                    <a:pt x="34" y="26"/>
                  </a:lnTo>
                  <a:lnTo>
                    <a:pt x="45" y="22"/>
                  </a:lnTo>
                  <a:lnTo>
                    <a:pt x="55" y="16"/>
                  </a:lnTo>
                  <a:lnTo>
                    <a:pt x="65" y="14"/>
                  </a:lnTo>
                  <a:lnTo>
                    <a:pt x="76" y="24"/>
                  </a:lnTo>
                  <a:lnTo>
                    <a:pt x="70" y="31"/>
                  </a:lnTo>
                  <a:lnTo>
                    <a:pt x="68" y="42"/>
                  </a:lnTo>
                  <a:lnTo>
                    <a:pt x="67" y="60"/>
                  </a:lnTo>
                  <a:lnTo>
                    <a:pt x="68" y="83"/>
                  </a:lnTo>
                  <a:lnTo>
                    <a:pt x="66" y="87"/>
                  </a:lnTo>
                  <a:lnTo>
                    <a:pt x="60" y="95"/>
                  </a:lnTo>
                  <a:lnTo>
                    <a:pt x="59" y="101"/>
                  </a:lnTo>
                  <a:lnTo>
                    <a:pt x="50" y="105"/>
                  </a:lnTo>
                  <a:lnTo>
                    <a:pt x="40" y="102"/>
                  </a:lnTo>
                  <a:lnTo>
                    <a:pt x="38" y="98"/>
                  </a:lnTo>
                  <a:lnTo>
                    <a:pt x="28" y="73"/>
                  </a:lnTo>
                  <a:lnTo>
                    <a:pt x="19" y="58"/>
                  </a:lnTo>
                  <a:lnTo>
                    <a:pt x="12" y="52"/>
                  </a:lnTo>
                  <a:lnTo>
                    <a:pt x="5" y="42"/>
                  </a:lnTo>
                  <a:lnTo>
                    <a:pt x="0" y="23"/>
                  </a:lnTo>
                  <a:lnTo>
                    <a:pt x="9" y="22"/>
                  </a:lnTo>
                  <a:lnTo>
                    <a:pt x="20" y="22"/>
                  </a:lnTo>
                  <a:lnTo>
                    <a:pt x="23" y="2"/>
                  </a:lnTo>
                  <a:lnTo>
                    <a:pt x="2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30" name="Freeform 318"/>
            <p:cNvSpPr>
              <a:spLocks/>
            </p:cNvSpPr>
            <p:nvPr/>
          </p:nvSpPr>
          <p:spPr bwMode="auto">
            <a:xfrm>
              <a:off x="3059" y="1744"/>
              <a:ext cx="30" cy="61"/>
            </a:xfrm>
            <a:custGeom>
              <a:avLst/>
              <a:gdLst>
                <a:gd name="T0" fmla="*/ 19 w 30"/>
                <a:gd name="T1" fmla="*/ 0 h 61"/>
                <a:gd name="T2" fmla="*/ 30 w 30"/>
                <a:gd name="T3" fmla="*/ 6 h 61"/>
                <a:gd name="T4" fmla="*/ 21 w 30"/>
                <a:gd name="T5" fmla="*/ 15 h 61"/>
                <a:gd name="T6" fmla="*/ 15 w 30"/>
                <a:gd name="T7" fmla="*/ 29 h 61"/>
                <a:gd name="T8" fmla="*/ 16 w 30"/>
                <a:gd name="T9" fmla="*/ 38 h 61"/>
                <a:gd name="T10" fmla="*/ 16 w 30"/>
                <a:gd name="T11" fmla="*/ 50 h 61"/>
                <a:gd name="T12" fmla="*/ 9 w 30"/>
                <a:gd name="T13" fmla="*/ 53 h 61"/>
                <a:gd name="T14" fmla="*/ 2 w 30"/>
                <a:gd name="T15" fmla="*/ 61 h 61"/>
                <a:gd name="T16" fmla="*/ 1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6" y="38"/>
                  </a:lnTo>
                  <a:lnTo>
                    <a:pt x="16" y="50"/>
                  </a:lnTo>
                  <a:lnTo>
                    <a:pt x="9" y="53"/>
                  </a:lnTo>
                  <a:lnTo>
                    <a:pt x="2" y="61"/>
                  </a:lnTo>
                  <a:lnTo>
                    <a:pt x="1"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31" name="Freeform 319"/>
            <p:cNvSpPr>
              <a:spLocks/>
            </p:cNvSpPr>
            <p:nvPr/>
          </p:nvSpPr>
          <p:spPr bwMode="auto">
            <a:xfrm>
              <a:off x="3059" y="1744"/>
              <a:ext cx="30" cy="61"/>
            </a:xfrm>
            <a:custGeom>
              <a:avLst/>
              <a:gdLst>
                <a:gd name="T0" fmla="*/ 19 w 30"/>
                <a:gd name="T1" fmla="*/ 0 h 61"/>
                <a:gd name="T2" fmla="*/ 30 w 30"/>
                <a:gd name="T3" fmla="*/ 6 h 61"/>
                <a:gd name="T4" fmla="*/ 21 w 30"/>
                <a:gd name="T5" fmla="*/ 15 h 61"/>
                <a:gd name="T6" fmla="*/ 15 w 30"/>
                <a:gd name="T7" fmla="*/ 29 h 61"/>
                <a:gd name="T8" fmla="*/ 16 w 30"/>
                <a:gd name="T9" fmla="*/ 38 h 61"/>
                <a:gd name="T10" fmla="*/ 16 w 30"/>
                <a:gd name="T11" fmla="*/ 50 h 61"/>
                <a:gd name="T12" fmla="*/ 9 w 30"/>
                <a:gd name="T13" fmla="*/ 53 h 61"/>
                <a:gd name="T14" fmla="*/ 2 w 30"/>
                <a:gd name="T15" fmla="*/ 61 h 61"/>
                <a:gd name="T16" fmla="*/ 1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6" y="38"/>
                  </a:lnTo>
                  <a:lnTo>
                    <a:pt x="16" y="50"/>
                  </a:lnTo>
                  <a:lnTo>
                    <a:pt x="9" y="53"/>
                  </a:lnTo>
                  <a:lnTo>
                    <a:pt x="2" y="61"/>
                  </a:lnTo>
                  <a:lnTo>
                    <a:pt x="1"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32" name="Freeform 320"/>
            <p:cNvSpPr>
              <a:spLocks/>
            </p:cNvSpPr>
            <p:nvPr/>
          </p:nvSpPr>
          <p:spPr bwMode="auto">
            <a:xfrm>
              <a:off x="2960"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2 w 69"/>
                <a:gd name="T27" fmla="*/ 81 h 107"/>
                <a:gd name="T28" fmla="*/ 10 w 69"/>
                <a:gd name="T29" fmla="*/ 63 h 107"/>
                <a:gd name="T30" fmla="*/ 9 w 69"/>
                <a:gd name="T31" fmla="*/ 48 h 107"/>
                <a:gd name="T32" fmla="*/ 5 w 69"/>
                <a:gd name="T33" fmla="*/ 28 h 107"/>
                <a:gd name="T34" fmla="*/ 0 w 69"/>
                <a:gd name="T35" fmla="*/ 12 h 107"/>
                <a:gd name="T36" fmla="*/ 0 w 69"/>
                <a:gd name="T37" fmla="*/ 9 h 107"/>
                <a:gd name="T38" fmla="*/ 9 w 69"/>
                <a:gd name="T39" fmla="*/ 18 h 107"/>
                <a:gd name="T40" fmla="*/ 16 w 69"/>
                <a:gd name="T41" fmla="*/ 28 h 107"/>
                <a:gd name="T42" fmla="*/ 19 w 69"/>
                <a:gd name="T43" fmla="*/ 25 h 107"/>
                <a:gd name="T44" fmla="*/ 19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2" y="81"/>
                  </a:lnTo>
                  <a:lnTo>
                    <a:pt x="10" y="63"/>
                  </a:lnTo>
                  <a:lnTo>
                    <a:pt x="9" y="48"/>
                  </a:lnTo>
                  <a:lnTo>
                    <a:pt x="5" y="28"/>
                  </a:lnTo>
                  <a:lnTo>
                    <a:pt x="0" y="12"/>
                  </a:lnTo>
                  <a:lnTo>
                    <a:pt x="0" y="9"/>
                  </a:lnTo>
                  <a:lnTo>
                    <a:pt x="9" y="18"/>
                  </a:lnTo>
                  <a:lnTo>
                    <a:pt x="16" y="28"/>
                  </a:lnTo>
                  <a:lnTo>
                    <a:pt x="19" y="25"/>
                  </a:lnTo>
                  <a:lnTo>
                    <a:pt x="19"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33" name="Freeform 321"/>
            <p:cNvSpPr>
              <a:spLocks/>
            </p:cNvSpPr>
            <p:nvPr/>
          </p:nvSpPr>
          <p:spPr bwMode="auto">
            <a:xfrm>
              <a:off x="2960"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2 w 69"/>
                <a:gd name="T27" fmla="*/ 81 h 107"/>
                <a:gd name="T28" fmla="*/ 10 w 69"/>
                <a:gd name="T29" fmla="*/ 63 h 107"/>
                <a:gd name="T30" fmla="*/ 9 w 69"/>
                <a:gd name="T31" fmla="*/ 48 h 107"/>
                <a:gd name="T32" fmla="*/ 5 w 69"/>
                <a:gd name="T33" fmla="*/ 28 h 107"/>
                <a:gd name="T34" fmla="*/ 0 w 69"/>
                <a:gd name="T35" fmla="*/ 12 h 107"/>
                <a:gd name="T36" fmla="*/ 0 w 69"/>
                <a:gd name="T37" fmla="*/ 9 h 107"/>
                <a:gd name="T38" fmla="*/ 9 w 69"/>
                <a:gd name="T39" fmla="*/ 18 h 107"/>
                <a:gd name="T40" fmla="*/ 16 w 69"/>
                <a:gd name="T41" fmla="*/ 28 h 107"/>
                <a:gd name="T42" fmla="*/ 19 w 69"/>
                <a:gd name="T43" fmla="*/ 25 h 107"/>
                <a:gd name="T44" fmla="*/ 19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2" y="81"/>
                  </a:lnTo>
                  <a:lnTo>
                    <a:pt x="10" y="63"/>
                  </a:lnTo>
                  <a:lnTo>
                    <a:pt x="9" y="48"/>
                  </a:lnTo>
                  <a:lnTo>
                    <a:pt x="5" y="28"/>
                  </a:lnTo>
                  <a:lnTo>
                    <a:pt x="0" y="12"/>
                  </a:lnTo>
                  <a:lnTo>
                    <a:pt x="0" y="9"/>
                  </a:lnTo>
                  <a:lnTo>
                    <a:pt x="9" y="18"/>
                  </a:lnTo>
                  <a:lnTo>
                    <a:pt x="16" y="28"/>
                  </a:lnTo>
                  <a:lnTo>
                    <a:pt x="19" y="25"/>
                  </a:lnTo>
                  <a:lnTo>
                    <a:pt x="19"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34" name="Freeform 322"/>
            <p:cNvSpPr>
              <a:spLocks/>
            </p:cNvSpPr>
            <p:nvPr/>
          </p:nvSpPr>
          <p:spPr bwMode="auto">
            <a:xfrm>
              <a:off x="305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4 w 47"/>
                <a:gd name="T11" fmla="*/ 39 h 60"/>
                <a:gd name="T12" fmla="*/ 16 w 47"/>
                <a:gd name="T13" fmla="*/ 46 h 60"/>
                <a:gd name="T14" fmla="*/ 25 w 47"/>
                <a:gd name="T15" fmla="*/ 54 h 60"/>
                <a:gd name="T16" fmla="*/ 33 w 47"/>
                <a:gd name="T17" fmla="*/ 60 h 60"/>
                <a:gd name="T18" fmla="*/ 42 w 47"/>
                <a:gd name="T19" fmla="*/ 60 h 60"/>
                <a:gd name="T20" fmla="*/ 45 w 47"/>
                <a:gd name="T21" fmla="*/ 53 h 60"/>
                <a:gd name="T22" fmla="*/ 47 w 47"/>
                <a:gd name="T23" fmla="*/ 37 h 60"/>
                <a:gd name="T24" fmla="*/ 47 w 47"/>
                <a:gd name="T25" fmla="*/ 15 h 60"/>
                <a:gd name="T26" fmla="*/ 45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4" y="39"/>
                  </a:lnTo>
                  <a:lnTo>
                    <a:pt x="16" y="46"/>
                  </a:lnTo>
                  <a:lnTo>
                    <a:pt x="25" y="54"/>
                  </a:lnTo>
                  <a:lnTo>
                    <a:pt x="33" y="60"/>
                  </a:lnTo>
                  <a:lnTo>
                    <a:pt x="42" y="60"/>
                  </a:lnTo>
                  <a:lnTo>
                    <a:pt x="45" y="53"/>
                  </a:lnTo>
                  <a:lnTo>
                    <a:pt x="47" y="37"/>
                  </a:lnTo>
                  <a:lnTo>
                    <a:pt x="47" y="15"/>
                  </a:lnTo>
                  <a:lnTo>
                    <a:pt x="45"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35" name="Freeform 323"/>
            <p:cNvSpPr>
              <a:spLocks/>
            </p:cNvSpPr>
            <p:nvPr/>
          </p:nvSpPr>
          <p:spPr bwMode="auto">
            <a:xfrm>
              <a:off x="305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4 w 47"/>
                <a:gd name="T11" fmla="*/ 39 h 60"/>
                <a:gd name="T12" fmla="*/ 16 w 47"/>
                <a:gd name="T13" fmla="*/ 46 h 60"/>
                <a:gd name="T14" fmla="*/ 25 w 47"/>
                <a:gd name="T15" fmla="*/ 54 h 60"/>
                <a:gd name="T16" fmla="*/ 33 w 47"/>
                <a:gd name="T17" fmla="*/ 60 h 60"/>
                <a:gd name="T18" fmla="*/ 42 w 47"/>
                <a:gd name="T19" fmla="*/ 60 h 60"/>
                <a:gd name="T20" fmla="*/ 45 w 47"/>
                <a:gd name="T21" fmla="*/ 53 h 60"/>
                <a:gd name="T22" fmla="*/ 47 w 47"/>
                <a:gd name="T23" fmla="*/ 37 h 60"/>
                <a:gd name="T24" fmla="*/ 47 w 47"/>
                <a:gd name="T25" fmla="*/ 15 h 60"/>
                <a:gd name="T26" fmla="*/ 45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4" y="39"/>
                  </a:lnTo>
                  <a:lnTo>
                    <a:pt x="16" y="46"/>
                  </a:lnTo>
                  <a:lnTo>
                    <a:pt x="25" y="54"/>
                  </a:lnTo>
                  <a:lnTo>
                    <a:pt x="33" y="60"/>
                  </a:lnTo>
                  <a:lnTo>
                    <a:pt x="42" y="60"/>
                  </a:lnTo>
                  <a:lnTo>
                    <a:pt x="45" y="53"/>
                  </a:lnTo>
                  <a:lnTo>
                    <a:pt x="47" y="37"/>
                  </a:lnTo>
                  <a:lnTo>
                    <a:pt x="47" y="15"/>
                  </a:lnTo>
                  <a:lnTo>
                    <a:pt x="45"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36" name="Freeform 324"/>
            <p:cNvSpPr>
              <a:spLocks/>
            </p:cNvSpPr>
            <p:nvPr/>
          </p:nvSpPr>
          <p:spPr bwMode="auto">
            <a:xfrm>
              <a:off x="3107" y="1818"/>
              <a:ext cx="23" cy="49"/>
            </a:xfrm>
            <a:custGeom>
              <a:avLst/>
              <a:gdLst>
                <a:gd name="T0" fmla="*/ 1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4 w 23"/>
                <a:gd name="T15" fmla="*/ 49 h 49"/>
                <a:gd name="T16" fmla="*/ 0 w 23"/>
                <a:gd name="T17" fmla="*/ 39 h 49"/>
                <a:gd name="T18" fmla="*/ 1 w 23"/>
                <a:gd name="T19" fmla="*/ 20 h 49"/>
                <a:gd name="T20" fmla="*/ 1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1" y="0"/>
                  </a:moveTo>
                  <a:lnTo>
                    <a:pt x="12" y="0"/>
                  </a:lnTo>
                  <a:lnTo>
                    <a:pt x="21" y="10"/>
                  </a:lnTo>
                  <a:lnTo>
                    <a:pt x="23" y="14"/>
                  </a:lnTo>
                  <a:lnTo>
                    <a:pt x="23" y="36"/>
                  </a:lnTo>
                  <a:lnTo>
                    <a:pt x="18" y="43"/>
                  </a:lnTo>
                  <a:lnTo>
                    <a:pt x="11" y="47"/>
                  </a:lnTo>
                  <a:lnTo>
                    <a:pt x="4" y="49"/>
                  </a:lnTo>
                  <a:lnTo>
                    <a:pt x="0" y="39"/>
                  </a:lnTo>
                  <a:lnTo>
                    <a:pt x="1"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37" name="Freeform 325"/>
            <p:cNvSpPr>
              <a:spLocks/>
            </p:cNvSpPr>
            <p:nvPr/>
          </p:nvSpPr>
          <p:spPr bwMode="auto">
            <a:xfrm>
              <a:off x="3107" y="1818"/>
              <a:ext cx="23" cy="49"/>
            </a:xfrm>
            <a:custGeom>
              <a:avLst/>
              <a:gdLst>
                <a:gd name="T0" fmla="*/ 1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4 w 23"/>
                <a:gd name="T15" fmla="*/ 49 h 49"/>
                <a:gd name="T16" fmla="*/ 0 w 23"/>
                <a:gd name="T17" fmla="*/ 39 h 49"/>
                <a:gd name="T18" fmla="*/ 1 w 23"/>
                <a:gd name="T19" fmla="*/ 20 h 49"/>
                <a:gd name="T20" fmla="*/ 1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1" y="0"/>
                  </a:moveTo>
                  <a:lnTo>
                    <a:pt x="12" y="0"/>
                  </a:lnTo>
                  <a:lnTo>
                    <a:pt x="21" y="10"/>
                  </a:lnTo>
                  <a:lnTo>
                    <a:pt x="23" y="14"/>
                  </a:lnTo>
                  <a:lnTo>
                    <a:pt x="23" y="36"/>
                  </a:lnTo>
                  <a:lnTo>
                    <a:pt x="18" y="43"/>
                  </a:lnTo>
                  <a:lnTo>
                    <a:pt x="11" y="47"/>
                  </a:lnTo>
                  <a:lnTo>
                    <a:pt x="4" y="49"/>
                  </a:lnTo>
                  <a:lnTo>
                    <a:pt x="0" y="39"/>
                  </a:lnTo>
                  <a:lnTo>
                    <a:pt x="1"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38" name="Freeform 326"/>
            <p:cNvSpPr>
              <a:spLocks/>
            </p:cNvSpPr>
            <p:nvPr/>
          </p:nvSpPr>
          <p:spPr bwMode="auto">
            <a:xfrm>
              <a:off x="3108" y="1718"/>
              <a:ext cx="55" cy="104"/>
            </a:xfrm>
            <a:custGeom>
              <a:avLst/>
              <a:gdLst>
                <a:gd name="T0" fmla="*/ 14 w 55"/>
                <a:gd name="T1" fmla="*/ 0 h 104"/>
                <a:gd name="T2" fmla="*/ 8 w 55"/>
                <a:gd name="T3" fmla="*/ 14 h 104"/>
                <a:gd name="T4" fmla="*/ 14 w 55"/>
                <a:gd name="T5" fmla="*/ 16 h 104"/>
                <a:gd name="T6" fmla="*/ 20 w 55"/>
                <a:gd name="T7" fmla="*/ 31 h 104"/>
                <a:gd name="T8" fmla="*/ 25 w 55"/>
                <a:gd name="T9" fmla="*/ 50 h 104"/>
                <a:gd name="T10" fmla="*/ 18 w 55"/>
                <a:gd name="T11" fmla="*/ 65 h 104"/>
                <a:gd name="T12" fmla="*/ 5 w 55"/>
                <a:gd name="T13" fmla="*/ 84 h 104"/>
                <a:gd name="T14" fmla="*/ 1 w 55"/>
                <a:gd name="T15" fmla="*/ 89 h 104"/>
                <a:gd name="T16" fmla="*/ 0 w 55"/>
                <a:gd name="T17" fmla="*/ 94 h 104"/>
                <a:gd name="T18" fmla="*/ 12 w 55"/>
                <a:gd name="T19" fmla="*/ 94 h 104"/>
                <a:gd name="T20" fmla="*/ 20 w 55"/>
                <a:gd name="T21" fmla="*/ 101 h 104"/>
                <a:gd name="T22" fmla="*/ 22 w 55"/>
                <a:gd name="T23" fmla="*/ 104 h 104"/>
                <a:gd name="T24" fmla="*/ 25 w 55"/>
                <a:gd name="T25" fmla="*/ 103 h 104"/>
                <a:gd name="T26" fmla="*/ 27 w 55"/>
                <a:gd name="T27" fmla="*/ 66 h 104"/>
                <a:gd name="T28" fmla="*/ 40 w 55"/>
                <a:gd name="T29" fmla="*/ 43 h 104"/>
                <a:gd name="T30" fmla="*/ 55 w 55"/>
                <a:gd name="T31" fmla="*/ 24 h 104"/>
                <a:gd name="T32" fmla="*/ 55 w 55"/>
                <a:gd name="T33" fmla="*/ 21 h 104"/>
                <a:gd name="T34" fmla="*/ 30 w 55"/>
                <a:gd name="T35" fmla="*/ 10 h 104"/>
                <a:gd name="T36" fmla="*/ 14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4" y="0"/>
                  </a:moveTo>
                  <a:lnTo>
                    <a:pt x="8" y="14"/>
                  </a:lnTo>
                  <a:lnTo>
                    <a:pt x="14" y="16"/>
                  </a:lnTo>
                  <a:lnTo>
                    <a:pt x="20" y="31"/>
                  </a:lnTo>
                  <a:lnTo>
                    <a:pt x="25" y="50"/>
                  </a:lnTo>
                  <a:lnTo>
                    <a:pt x="18" y="65"/>
                  </a:lnTo>
                  <a:lnTo>
                    <a:pt x="5" y="84"/>
                  </a:lnTo>
                  <a:lnTo>
                    <a:pt x="1" y="89"/>
                  </a:lnTo>
                  <a:lnTo>
                    <a:pt x="0" y="94"/>
                  </a:lnTo>
                  <a:lnTo>
                    <a:pt x="12" y="94"/>
                  </a:lnTo>
                  <a:lnTo>
                    <a:pt x="20" y="101"/>
                  </a:lnTo>
                  <a:lnTo>
                    <a:pt x="22" y="104"/>
                  </a:lnTo>
                  <a:lnTo>
                    <a:pt x="25" y="103"/>
                  </a:lnTo>
                  <a:lnTo>
                    <a:pt x="27" y="66"/>
                  </a:lnTo>
                  <a:lnTo>
                    <a:pt x="40" y="43"/>
                  </a:lnTo>
                  <a:lnTo>
                    <a:pt x="55" y="24"/>
                  </a:lnTo>
                  <a:lnTo>
                    <a:pt x="55" y="21"/>
                  </a:lnTo>
                  <a:lnTo>
                    <a:pt x="30" y="10"/>
                  </a:lnTo>
                  <a:lnTo>
                    <a:pt x="14"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39" name="Freeform 327"/>
            <p:cNvSpPr>
              <a:spLocks/>
            </p:cNvSpPr>
            <p:nvPr/>
          </p:nvSpPr>
          <p:spPr bwMode="auto">
            <a:xfrm>
              <a:off x="3108" y="1718"/>
              <a:ext cx="55" cy="104"/>
            </a:xfrm>
            <a:custGeom>
              <a:avLst/>
              <a:gdLst>
                <a:gd name="T0" fmla="*/ 14 w 55"/>
                <a:gd name="T1" fmla="*/ 0 h 104"/>
                <a:gd name="T2" fmla="*/ 8 w 55"/>
                <a:gd name="T3" fmla="*/ 14 h 104"/>
                <a:gd name="T4" fmla="*/ 14 w 55"/>
                <a:gd name="T5" fmla="*/ 16 h 104"/>
                <a:gd name="T6" fmla="*/ 20 w 55"/>
                <a:gd name="T7" fmla="*/ 31 h 104"/>
                <a:gd name="T8" fmla="*/ 25 w 55"/>
                <a:gd name="T9" fmla="*/ 50 h 104"/>
                <a:gd name="T10" fmla="*/ 18 w 55"/>
                <a:gd name="T11" fmla="*/ 65 h 104"/>
                <a:gd name="T12" fmla="*/ 5 w 55"/>
                <a:gd name="T13" fmla="*/ 84 h 104"/>
                <a:gd name="T14" fmla="*/ 1 w 55"/>
                <a:gd name="T15" fmla="*/ 89 h 104"/>
                <a:gd name="T16" fmla="*/ 0 w 55"/>
                <a:gd name="T17" fmla="*/ 94 h 104"/>
                <a:gd name="T18" fmla="*/ 12 w 55"/>
                <a:gd name="T19" fmla="*/ 94 h 104"/>
                <a:gd name="T20" fmla="*/ 20 w 55"/>
                <a:gd name="T21" fmla="*/ 101 h 104"/>
                <a:gd name="T22" fmla="*/ 22 w 55"/>
                <a:gd name="T23" fmla="*/ 104 h 104"/>
                <a:gd name="T24" fmla="*/ 25 w 55"/>
                <a:gd name="T25" fmla="*/ 103 h 104"/>
                <a:gd name="T26" fmla="*/ 27 w 55"/>
                <a:gd name="T27" fmla="*/ 66 h 104"/>
                <a:gd name="T28" fmla="*/ 40 w 55"/>
                <a:gd name="T29" fmla="*/ 43 h 104"/>
                <a:gd name="T30" fmla="*/ 55 w 55"/>
                <a:gd name="T31" fmla="*/ 24 h 104"/>
                <a:gd name="T32" fmla="*/ 55 w 55"/>
                <a:gd name="T33" fmla="*/ 21 h 104"/>
                <a:gd name="T34" fmla="*/ 30 w 55"/>
                <a:gd name="T35" fmla="*/ 10 h 104"/>
                <a:gd name="T36" fmla="*/ 14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4" y="0"/>
                  </a:moveTo>
                  <a:lnTo>
                    <a:pt x="8" y="14"/>
                  </a:lnTo>
                  <a:lnTo>
                    <a:pt x="14" y="16"/>
                  </a:lnTo>
                  <a:lnTo>
                    <a:pt x="20" y="31"/>
                  </a:lnTo>
                  <a:lnTo>
                    <a:pt x="25" y="50"/>
                  </a:lnTo>
                  <a:lnTo>
                    <a:pt x="18" y="65"/>
                  </a:lnTo>
                  <a:lnTo>
                    <a:pt x="5" y="84"/>
                  </a:lnTo>
                  <a:lnTo>
                    <a:pt x="1" y="89"/>
                  </a:lnTo>
                  <a:lnTo>
                    <a:pt x="0" y="94"/>
                  </a:lnTo>
                  <a:lnTo>
                    <a:pt x="12" y="94"/>
                  </a:lnTo>
                  <a:lnTo>
                    <a:pt x="20" y="101"/>
                  </a:lnTo>
                  <a:lnTo>
                    <a:pt x="22" y="104"/>
                  </a:lnTo>
                  <a:lnTo>
                    <a:pt x="25" y="103"/>
                  </a:lnTo>
                  <a:lnTo>
                    <a:pt x="27" y="66"/>
                  </a:lnTo>
                  <a:lnTo>
                    <a:pt x="40" y="43"/>
                  </a:lnTo>
                  <a:lnTo>
                    <a:pt x="55" y="24"/>
                  </a:lnTo>
                  <a:lnTo>
                    <a:pt x="55" y="21"/>
                  </a:lnTo>
                  <a:lnTo>
                    <a:pt x="30" y="10"/>
                  </a:lnTo>
                  <a:lnTo>
                    <a:pt x="14"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40" name="Freeform 328"/>
            <p:cNvSpPr>
              <a:spLocks/>
            </p:cNvSpPr>
            <p:nvPr/>
          </p:nvSpPr>
          <p:spPr bwMode="auto">
            <a:xfrm>
              <a:off x="3096" y="1746"/>
              <a:ext cx="91" cy="159"/>
            </a:xfrm>
            <a:custGeom>
              <a:avLst/>
              <a:gdLst>
                <a:gd name="T0" fmla="*/ 73 w 91"/>
                <a:gd name="T1" fmla="*/ 0 h 159"/>
                <a:gd name="T2" fmla="*/ 82 w 91"/>
                <a:gd name="T3" fmla="*/ 26 h 159"/>
                <a:gd name="T4" fmla="*/ 88 w 91"/>
                <a:gd name="T5" fmla="*/ 76 h 159"/>
                <a:gd name="T6" fmla="*/ 89 w 91"/>
                <a:gd name="T7" fmla="*/ 108 h 159"/>
                <a:gd name="T8" fmla="*/ 91 w 91"/>
                <a:gd name="T9" fmla="*/ 115 h 159"/>
                <a:gd name="T10" fmla="*/ 91 w 91"/>
                <a:gd name="T11" fmla="*/ 143 h 159"/>
                <a:gd name="T12" fmla="*/ 78 w 91"/>
                <a:gd name="T13" fmla="*/ 159 h 159"/>
                <a:gd name="T14" fmla="*/ 57 w 91"/>
                <a:gd name="T15" fmla="*/ 156 h 159"/>
                <a:gd name="T16" fmla="*/ 29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1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2" y="26"/>
                  </a:lnTo>
                  <a:lnTo>
                    <a:pt x="88" y="76"/>
                  </a:lnTo>
                  <a:lnTo>
                    <a:pt x="89" y="108"/>
                  </a:lnTo>
                  <a:lnTo>
                    <a:pt x="91" y="115"/>
                  </a:lnTo>
                  <a:lnTo>
                    <a:pt x="91" y="143"/>
                  </a:lnTo>
                  <a:lnTo>
                    <a:pt x="78" y="159"/>
                  </a:lnTo>
                  <a:lnTo>
                    <a:pt x="57" y="156"/>
                  </a:lnTo>
                  <a:lnTo>
                    <a:pt x="29" y="141"/>
                  </a:lnTo>
                  <a:lnTo>
                    <a:pt x="5" y="128"/>
                  </a:lnTo>
                  <a:lnTo>
                    <a:pt x="0" y="120"/>
                  </a:lnTo>
                  <a:lnTo>
                    <a:pt x="6" y="118"/>
                  </a:lnTo>
                  <a:lnTo>
                    <a:pt x="12" y="125"/>
                  </a:lnTo>
                  <a:lnTo>
                    <a:pt x="30" y="122"/>
                  </a:lnTo>
                  <a:lnTo>
                    <a:pt x="40" y="111"/>
                  </a:lnTo>
                  <a:lnTo>
                    <a:pt x="41" y="98"/>
                  </a:lnTo>
                  <a:lnTo>
                    <a:pt x="41" y="84"/>
                  </a:lnTo>
                  <a:lnTo>
                    <a:pt x="44" y="73"/>
                  </a:lnTo>
                  <a:lnTo>
                    <a:pt x="45"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41" name="Freeform 329"/>
            <p:cNvSpPr>
              <a:spLocks/>
            </p:cNvSpPr>
            <p:nvPr/>
          </p:nvSpPr>
          <p:spPr bwMode="auto">
            <a:xfrm>
              <a:off x="3096" y="1746"/>
              <a:ext cx="91" cy="159"/>
            </a:xfrm>
            <a:custGeom>
              <a:avLst/>
              <a:gdLst>
                <a:gd name="T0" fmla="*/ 73 w 91"/>
                <a:gd name="T1" fmla="*/ 0 h 159"/>
                <a:gd name="T2" fmla="*/ 82 w 91"/>
                <a:gd name="T3" fmla="*/ 26 h 159"/>
                <a:gd name="T4" fmla="*/ 88 w 91"/>
                <a:gd name="T5" fmla="*/ 76 h 159"/>
                <a:gd name="T6" fmla="*/ 89 w 91"/>
                <a:gd name="T7" fmla="*/ 108 h 159"/>
                <a:gd name="T8" fmla="*/ 91 w 91"/>
                <a:gd name="T9" fmla="*/ 115 h 159"/>
                <a:gd name="T10" fmla="*/ 91 w 91"/>
                <a:gd name="T11" fmla="*/ 143 h 159"/>
                <a:gd name="T12" fmla="*/ 78 w 91"/>
                <a:gd name="T13" fmla="*/ 159 h 159"/>
                <a:gd name="T14" fmla="*/ 57 w 91"/>
                <a:gd name="T15" fmla="*/ 156 h 159"/>
                <a:gd name="T16" fmla="*/ 29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1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2" y="26"/>
                  </a:lnTo>
                  <a:lnTo>
                    <a:pt x="88" y="76"/>
                  </a:lnTo>
                  <a:lnTo>
                    <a:pt x="89" y="108"/>
                  </a:lnTo>
                  <a:lnTo>
                    <a:pt x="91" y="115"/>
                  </a:lnTo>
                  <a:lnTo>
                    <a:pt x="91" y="143"/>
                  </a:lnTo>
                  <a:lnTo>
                    <a:pt x="78" y="159"/>
                  </a:lnTo>
                  <a:lnTo>
                    <a:pt x="57" y="156"/>
                  </a:lnTo>
                  <a:lnTo>
                    <a:pt x="29" y="141"/>
                  </a:lnTo>
                  <a:lnTo>
                    <a:pt x="5" y="128"/>
                  </a:lnTo>
                  <a:lnTo>
                    <a:pt x="0" y="120"/>
                  </a:lnTo>
                  <a:lnTo>
                    <a:pt x="6" y="118"/>
                  </a:lnTo>
                  <a:lnTo>
                    <a:pt x="12" y="125"/>
                  </a:lnTo>
                  <a:lnTo>
                    <a:pt x="30" y="122"/>
                  </a:lnTo>
                  <a:lnTo>
                    <a:pt x="40" y="111"/>
                  </a:lnTo>
                  <a:lnTo>
                    <a:pt x="41" y="98"/>
                  </a:lnTo>
                  <a:lnTo>
                    <a:pt x="41" y="84"/>
                  </a:lnTo>
                  <a:lnTo>
                    <a:pt x="44" y="73"/>
                  </a:lnTo>
                  <a:lnTo>
                    <a:pt x="45"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42" name="Freeform 330"/>
            <p:cNvSpPr>
              <a:spLocks/>
            </p:cNvSpPr>
            <p:nvPr/>
          </p:nvSpPr>
          <p:spPr bwMode="auto">
            <a:xfrm>
              <a:off x="3029" y="1863"/>
              <a:ext cx="95" cy="55"/>
            </a:xfrm>
            <a:custGeom>
              <a:avLst/>
              <a:gdLst>
                <a:gd name="T0" fmla="*/ 95 w 95"/>
                <a:gd name="T1" fmla="*/ 31 h 55"/>
                <a:gd name="T2" fmla="*/ 71 w 95"/>
                <a:gd name="T3" fmla="*/ 18 h 55"/>
                <a:gd name="T4" fmla="*/ 58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43" name="Freeform 331"/>
            <p:cNvSpPr>
              <a:spLocks/>
            </p:cNvSpPr>
            <p:nvPr/>
          </p:nvSpPr>
          <p:spPr bwMode="auto">
            <a:xfrm>
              <a:off x="3029" y="1863"/>
              <a:ext cx="95" cy="55"/>
            </a:xfrm>
            <a:custGeom>
              <a:avLst/>
              <a:gdLst>
                <a:gd name="T0" fmla="*/ 95 w 95"/>
                <a:gd name="T1" fmla="*/ 31 h 55"/>
                <a:gd name="T2" fmla="*/ 71 w 95"/>
                <a:gd name="T3" fmla="*/ 18 h 55"/>
                <a:gd name="T4" fmla="*/ 58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44" name="Freeform 332"/>
            <p:cNvSpPr>
              <a:spLocks/>
            </p:cNvSpPr>
            <p:nvPr/>
          </p:nvSpPr>
          <p:spPr bwMode="auto">
            <a:xfrm>
              <a:off x="3010" y="1920"/>
              <a:ext cx="93" cy="21"/>
            </a:xfrm>
            <a:custGeom>
              <a:avLst/>
              <a:gdLst>
                <a:gd name="T0" fmla="*/ 93 w 93"/>
                <a:gd name="T1" fmla="*/ 4 h 21"/>
                <a:gd name="T2" fmla="*/ 91 w 93"/>
                <a:gd name="T3" fmla="*/ 7 h 21"/>
                <a:gd name="T4" fmla="*/ 91 w 93"/>
                <a:gd name="T5" fmla="*/ 21 h 21"/>
                <a:gd name="T6" fmla="*/ 46 w 93"/>
                <a:gd name="T7" fmla="*/ 14 h 21"/>
                <a:gd name="T8" fmla="*/ 0 w 93"/>
                <a:gd name="T9" fmla="*/ 15 h 21"/>
                <a:gd name="T10" fmla="*/ 0 w 93"/>
                <a:gd name="T11" fmla="*/ 11 h 21"/>
                <a:gd name="T12" fmla="*/ 13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6" y="14"/>
                  </a:lnTo>
                  <a:lnTo>
                    <a:pt x="0" y="15"/>
                  </a:lnTo>
                  <a:lnTo>
                    <a:pt x="0" y="11"/>
                  </a:lnTo>
                  <a:lnTo>
                    <a:pt x="13"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45" name="Freeform 333"/>
            <p:cNvSpPr>
              <a:spLocks/>
            </p:cNvSpPr>
            <p:nvPr/>
          </p:nvSpPr>
          <p:spPr bwMode="auto">
            <a:xfrm>
              <a:off x="3010" y="1920"/>
              <a:ext cx="93" cy="21"/>
            </a:xfrm>
            <a:custGeom>
              <a:avLst/>
              <a:gdLst>
                <a:gd name="T0" fmla="*/ 93 w 93"/>
                <a:gd name="T1" fmla="*/ 4 h 21"/>
                <a:gd name="T2" fmla="*/ 91 w 93"/>
                <a:gd name="T3" fmla="*/ 7 h 21"/>
                <a:gd name="T4" fmla="*/ 91 w 93"/>
                <a:gd name="T5" fmla="*/ 21 h 21"/>
                <a:gd name="T6" fmla="*/ 46 w 93"/>
                <a:gd name="T7" fmla="*/ 14 h 21"/>
                <a:gd name="T8" fmla="*/ 0 w 93"/>
                <a:gd name="T9" fmla="*/ 15 h 21"/>
                <a:gd name="T10" fmla="*/ 0 w 93"/>
                <a:gd name="T11" fmla="*/ 11 h 21"/>
                <a:gd name="T12" fmla="*/ 13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6" y="14"/>
                  </a:lnTo>
                  <a:lnTo>
                    <a:pt x="0" y="15"/>
                  </a:lnTo>
                  <a:lnTo>
                    <a:pt x="0" y="11"/>
                  </a:lnTo>
                  <a:lnTo>
                    <a:pt x="13"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46" name="Freeform 334"/>
            <p:cNvSpPr>
              <a:spLocks/>
            </p:cNvSpPr>
            <p:nvPr/>
          </p:nvSpPr>
          <p:spPr bwMode="auto">
            <a:xfrm>
              <a:off x="3008" y="1939"/>
              <a:ext cx="96" cy="138"/>
            </a:xfrm>
            <a:custGeom>
              <a:avLst/>
              <a:gdLst>
                <a:gd name="T0" fmla="*/ 2 w 96"/>
                <a:gd name="T1" fmla="*/ 2 h 138"/>
                <a:gd name="T2" fmla="*/ 29 w 96"/>
                <a:gd name="T3" fmla="*/ 0 h 138"/>
                <a:gd name="T4" fmla="*/ 48 w 96"/>
                <a:gd name="T5" fmla="*/ 1 h 138"/>
                <a:gd name="T6" fmla="*/ 93 w 96"/>
                <a:gd name="T7" fmla="*/ 7 h 138"/>
                <a:gd name="T8" fmla="*/ 96 w 96"/>
                <a:gd name="T9" fmla="*/ 49 h 138"/>
                <a:gd name="T10" fmla="*/ 95 w 96"/>
                <a:gd name="T11" fmla="*/ 84 h 138"/>
                <a:gd name="T12" fmla="*/ 91 w 96"/>
                <a:gd name="T13" fmla="*/ 124 h 138"/>
                <a:gd name="T14" fmla="*/ 79 w 96"/>
                <a:gd name="T15" fmla="*/ 138 h 138"/>
                <a:gd name="T16" fmla="*/ 64 w 96"/>
                <a:gd name="T17" fmla="*/ 138 h 138"/>
                <a:gd name="T18" fmla="*/ 40 w 96"/>
                <a:gd name="T19" fmla="*/ 134 h 138"/>
                <a:gd name="T20" fmla="*/ 17 w 96"/>
                <a:gd name="T21" fmla="*/ 129 h 138"/>
                <a:gd name="T22" fmla="*/ 16 w 96"/>
                <a:gd name="T23" fmla="*/ 110 h 138"/>
                <a:gd name="T24" fmla="*/ 11 w 96"/>
                <a:gd name="T25" fmla="*/ 94 h 138"/>
                <a:gd name="T26" fmla="*/ 6 w 96"/>
                <a:gd name="T27" fmla="*/ 71 h 138"/>
                <a:gd name="T28" fmla="*/ 3 w 96"/>
                <a:gd name="T29" fmla="*/ 48 h 138"/>
                <a:gd name="T30" fmla="*/ 0 w 96"/>
                <a:gd name="T31" fmla="*/ 24 h 138"/>
                <a:gd name="T32" fmla="*/ 2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2" y="2"/>
                  </a:moveTo>
                  <a:lnTo>
                    <a:pt x="29" y="0"/>
                  </a:lnTo>
                  <a:lnTo>
                    <a:pt x="48" y="1"/>
                  </a:lnTo>
                  <a:lnTo>
                    <a:pt x="93" y="7"/>
                  </a:lnTo>
                  <a:lnTo>
                    <a:pt x="96" y="49"/>
                  </a:lnTo>
                  <a:lnTo>
                    <a:pt x="95" y="84"/>
                  </a:lnTo>
                  <a:lnTo>
                    <a:pt x="91" y="124"/>
                  </a:lnTo>
                  <a:lnTo>
                    <a:pt x="79" y="138"/>
                  </a:lnTo>
                  <a:lnTo>
                    <a:pt x="64" y="138"/>
                  </a:lnTo>
                  <a:lnTo>
                    <a:pt x="40" y="134"/>
                  </a:lnTo>
                  <a:lnTo>
                    <a:pt x="17" y="129"/>
                  </a:lnTo>
                  <a:lnTo>
                    <a:pt x="16" y="110"/>
                  </a:lnTo>
                  <a:lnTo>
                    <a:pt x="11" y="94"/>
                  </a:lnTo>
                  <a:lnTo>
                    <a:pt x="6" y="71"/>
                  </a:lnTo>
                  <a:lnTo>
                    <a:pt x="3" y="48"/>
                  </a:lnTo>
                  <a:lnTo>
                    <a:pt x="0" y="24"/>
                  </a:lnTo>
                  <a:lnTo>
                    <a:pt x="2"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47" name="Freeform 335"/>
            <p:cNvSpPr>
              <a:spLocks/>
            </p:cNvSpPr>
            <p:nvPr/>
          </p:nvSpPr>
          <p:spPr bwMode="auto">
            <a:xfrm>
              <a:off x="3008" y="1939"/>
              <a:ext cx="96" cy="138"/>
            </a:xfrm>
            <a:custGeom>
              <a:avLst/>
              <a:gdLst>
                <a:gd name="T0" fmla="*/ 2 w 96"/>
                <a:gd name="T1" fmla="*/ 2 h 138"/>
                <a:gd name="T2" fmla="*/ 29 w 96"/>
                <a:gd name="T3" fmla="*/ 0 h 138"/>
                <a:gd name="T4" fmla="*/ 48 w 96"/>
                <a:gd name="T5" fmla="*/ 1 h 138"/>
                <a:gd name="T6" fmla="*/ 93 w 96"/>
                <a:gd name="T7" fmla="*/ 7 h 138"/>
                <a:gd name="T8" fmla="*/ 96 w 96"/>
                <a:gd name="T9" fmla="*/ 49 h 138"/>
                <a:gd name="T10" fmla="*/ 95 w 96"/>
                <a:gd name="T11" fmla="*/ 84 h 138"/>
                <a:gd name="T12" fmla="*/ 91 w 96"/>
                <a:gd name="T13" fmla="*/ 124 h 138"/>
                <a:gd name="T14" fmla="*/ 79 w 96"/>
                <a:gd name="T15" fmla="*/ 138 h 138"/>
                <a:gd name="T16" fmla="*/ 64 w 96"/>
                <a:gd name="T17" fmla="*/ 138 h 138"/>
                <a:gd name="T18" fmla="*/ 40 w 96"/>
                <a:gd name="T19" fmla="*/ 134 h 138"/>
                <a:gd name="T20" fmla="*/ 17 w 96"/>
                <a:gd name="T21" fmla="*/ 129 h 138"/>
                <a:gd name="T22" fmla="*/ 16 w 96"/>
                <a:gd name="T23" fmla="*/ 110 h 138"/>
                <a:gd name="T24" fmla="*/ 11 w 96"/>
                <a:gd name="T25" fmla="*/ 94 h 138"/>
                <a:gd name="T26" fmla="*/ 6 w 96"/>
                <a:gd name="T27" fmla="*/ 71 h 138"/>
                <a:gd name="T28" fmla="*/ 3 w 96"/>
                <a:gd name="T29" fmla="*/ 48 h 138"/>
                <a:gd name="T30" fmla="*/ 0 w 96"/>
                <a:gd name="T31" fmla="*/ 24 h 138"/>
                <a:gd name="T32" fmla="*/ 2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2" y="2"/>
                  </a:moveTo>
                  <a:lnTo>
                    <a:pt x="29" y="0"/>
                  </a:lnTo>
                  <a:lnTo>
                    <a:pt x="48" y="1"/>
                  </a:lnTo>
                  <a:lnTo>
                    <a:pt x="93" y="7"/>
                  </a:lnTo>
                  <a:lnTo>
                    <a:pt x="96" y="49"/>
                  </a:lnTo>
                  <a:lnTo>
                    <a:pt x="95" y="84"/>
                  </a:lnTo>
                  <a:lnTo>
                    <a:pt x="91" y="124"/>
                  </a:lnTo>
                  <a:lnTo>
                    <a:pt x="79" y="138"/>
                  </a:lnTo>
                  <a:lnTo>
                    <a:pt x="64" y="138"/>
                  </a:lnTo>
                  <a:lnTo>
                    <a:pt x="40" y="134"/>
                  </a:lnTo>
                  <a:lnTo>
                    <a:pt x="17" y="129"/>
                  </a:lnTo>
                  <a:lnTo>
                    <a:pt x="16" y="110"/>
                  </a:lnTo>
                  <a:lnTo>
                    <a:pt x="11" y="94"/>
                  </a:lnTo>
                  <a:lnTo>
                    <a:pt x="6" y="71"/>
                  </a:lnTo>
                  <a:lnTo>
                    <a:pt x="3" y="48"/>
                  </a:lnTo>
                  <a:lnTo>
                    <a:pt x="0" y="24"/>
                  </a:lnTo>
                  <a:lnTo>
                    <a:pt x="2"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48" name="Freeform 336"/>
            <p:cNvSpPr>
              <a:spLocks/>
            </p:cNvSpPr>
            <p:nvPr/>
          </p:nvSpPr>
          <p:spPr bwMode="auto">
            <a:xfrm>
              <a:off x="2791" y="1562"/>
              <a:ext cx="67" cy="104"/>
            </a:xfrm>
            <a:custGeom>
              <a:avLst/>
              <a:gdLst>
                <a:gd name="T0" fmla="*/ 41 w 67"/>
                <a:gd name="T1" fmla="*/ 49 h 104"/>
                <a:gd name="T2" fmla="*/ 37 w 67"/>
                <a:gd name="T3" fmla="*/ 32 h 104"/>
                <a:gd name="T4" fmla="*/ 33 w 67"/>
                <a:gd name="T5" fmla="*/ 11 h 104"/>
                <a:gd name="T6" fmla="*/ 19 w 67"/>
                <a:gd name="T7" fmla="*/ 0 h 104"/>
                <a:gd name="T8" fmla="*/ 9 w 67"/>
                <a:gd name="T9" fmla="*/ 6 h 104"/>
                <a:gd name="T10" fmla="*/ 0 w 67"/>
                <a:gd name="T11" fmla="*/ 13 h 104"/>
                <a:gd name="T12" fmla="*/ 1 w 67"/>
                <a:gd name="T13" fmla="*/ 33 h 104"/>
                <a:gd name="T14" fmla="*/ 3 w 67"/>
                <a:gd name="T15" fmla="*/ 51 h 104"/>
                <a:gd name="T16" fmla="*/ 16 w 67"/>
                <a:gd name="T17" fmla="*/ 86 h 104"/>
                <a:gd name="T18" fmla="*/ 16 w 67"/>
                <a:gd name="T19" fmla="*/ 103 h 104"/>
                <a:gd name="T20" fmla="*/ 24 w 67"/>
                <a:gd name="T21" fmla="*/ 104 h 104"/>
                <a:gd name="T22" fmla="*/ 41 w 67"/>
                <a:gd name="T23" fmla="*/ 96 h 104"/>
                <a:gd name="T24" fmla="*/ 40 w 67"/>
                <a:gd name="T25" fmla="*/ 76 h 104"/>
                <a:gd name="T26" fmla="*/ 46 w 67"/>
                <a:gd name="T27" fmla="*/ 68 h 104"/>
                <a:gd name="T28" fmla="*/ 62 w 67"/>
                <a:gd name="T29" fmla="*/ 57 h 104"/>
                <a:gd name="T30" fmla="*/ 67 w 67"/>
                <a:gd name="T31" fmla="*/ 38 h 104"/>
                <a:gd name="T32" fmla="*/ 63 w 67"/>
                <a:gd name="T33" fmla="*/ 38 h 104"/>
                <a:gd name="T34" fmla="*/ 50 w 67"/>
                <a:gd name="T35" fmla="*/ 51 h 104"/>
                <a:gd name="T36" fmla="*/ 42 w 67"/>
                <a:gd name="T37" fmla="*/ 50 h 104"/>
                <a:gd name="T38" fmla="*/ 41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1" y="49"/>
                  </a:moveTo>
                  <a:lnTo>
                    <a:pt x="37" y="32"/>
                  </a:lnTo>
                  <a:lnTo>
                    <a:pt x="33" y="11"/>
                  </a:lnTo>
                  <a:lnTo>
                    <a:pt x="19" y="0"/>
                  </a:lnTo>
                  <a:lnTo>
                    <a:pt x="9" y="6"/>
                  </a:lnTo>
                  <a:lnTo>
                    <a:pt x="0" y="13"/>
                  </a:lnTo>
                  <a:lnTo>
                    <a:pt x="1" y="33"/>
                  </a:lnTo>
                  <a:lnTo>
                    <a:pt x="3" y="51"/>
                  </a:lnTo>
                  <a:lnTo>
                    <a:pt x="16" y="86"/>
                  </a:lnTo>
                  <a:lnTo>
                    <a:pt x="16" y="103"/>
                  </a:lnTo>
                  <a:lnTo>
                    <a:pt x="24" y="104"/>
                  </a:lnTo>
                  <a:lnTo>
                    <a:pt x="41" y="96"/>
                  </a:lnTo>
                  <a:lnTo>
                    <a:pt x="40" y="76"/>
                  </a:lnTo>
                  <a:lnTo>
                    <a:pt x="46" y="68"/>
                  </a:lnTo>
                  <a:lnTo>
                    <a:pt x="62" y="57"/>
                  </a:lnTo>
                  <a:lnTo>
                    <a:pt x="67" y="38"/>
                  </a:lnTo>
                  <a:lnTo>
                    <a:pt x="63" y="38"/>
                  </a:lnTo>
                  <a:lnTo>
                    <a:pt x="50" y="51"/>
                  </a:lnTo>
                  <a:lnTo>
                    <a:pt x="42" y="50"/>
                  </a:lnTo>
                  <a:lnTo>
                    <a:pt x="41"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49" name="Freeform 337"/>
            <p:cNvSpPr>
              <a:spLocks/>
            </p:cNvSpPr>
            <p:nvPr/>
          </p:nvSpPr>
          <p:spPr bwMode="auto">
            <a:xfrm>
              <a:off x="2791" y="1562"/>
              <a:ext cx="67" cy="104"/>
            </a:xfrm>
            <a:custGeom>
              <a:avLst/>
              <a:gdLst>
                <a:gd name="T0" fmla="*/ 41 w 67"/>
                <a:gd name="T1" fmla="*/ 49 h 104"/>
                <a:gd name="T2" fmla="*/ 37 w 67"/>
                <a:gd name="T3" fmla="*/ 32 h 104"/>
                <a:gd name="T4" fmla="*/ 33 w 67"/>
                <a:gd name="T5" fmla="*/ 11 h 104"/>
                <a:gd name="T6" fmla="*/ 19 w 67"/>
                <a:gd name="T7" fmla="*/ 0 h 104"/>
                <a:gd name="T8" fmla="*/ 9 w 67"/>
                <a:gd name="T9" fmla="*/ 6 h 104"/>
                <a:gd name="T10" fmla="*/ 0 w 67"/>
                <a:gd name="T11" fmla="*/ 13 h 104"/>
                <a:gd name="T12" fmla="*/ 1 w 67"/>
                <a:gd name="T13" fmla="*/ 33 h 104"/>
                <a:gd name="T14" fmla="*/ 3 w 67"/>
                <a:gd name="T15" fmla="*/ 51 h 104"/>
                <a:gd name="T16" fmla="*/ 16 w 67"/>
                <a:gd name="T17" fmla="*/ 86 h 104"/>
                <a:gd name="T18" fmla="*/ 16 w 67"/>
                <a:gd name="T19" fmla="*/ 103 h 104"/>
                <a:gd name="T20" fmla="*/ 24 w 67"/>
                <a:gd name="T21" fmla="*/ 104 h 104"/>
                <a:gd name="T22" fmla="*/ 41 w 67"/>
                <a:gd name="T23" fmla="*/ 96 h 104"/>
                <a:gd name="T24" fmla="*/ 40 w 67"/>
                <a:gd name="T25" fmla="*/ 76 h 104"/>
                <a:gd name="T26" fmla="*/ 46 w 67"/>
                <a:gd name="T27" fmla="*/ 68 h 104"/>
                <a:gd name="T28" fmla="*/ 62 w 67"/>
                <a:gd name="T29" fmla="*/ 57 h 104"/>
                <a:gd name="T30" fmla="*/ 67 w 67"/>
                <a:gd name="T31" fmla="*/ 38 h 104"/>
                <a:gd name="T32" fmla="*/ 63 w 67"/>
                <a:gd name="T33" fmla="*/ 38 h 104"/>
                <a:gd name="T34" fmla="*/ 50 w 67"/>
                <a:gd name="T35" fmla="*/ 51 h 104"/>
                <a:gd name="T36" fmla="*/ 42 w 67"/>
                <a:gd name="T37" fmla="*/ 50 h 104"/>
                <a:gd name="T38" fmla="*/ 41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1" y="49"/>
                  </a:moveTo>
                  <a:lnTo>
                    <a:pt x="37" y="32"/>
                  </a:lnTo>
                  <a:lnTo>
                    <a:pt x="33" y="11"/>
                  </a:lnTo>
                  <a:lnTo>
                    <a:pt x="19" y="0"/>
                  </a:lnTo>
                  <a:lnTo>
                    <a:pt x="9" y="6"/>
                  </a:lnTo>
                  <a:lnTo>
                    <a:pt x="0" y="13"/>
                  </a:lnTo>
                  <a:lnTo>
                    <a:pt x="1" y="33"/>
                  </a:lnTo>
                  <a:lnTo>
                    <a:pt x="3" y="51"/>
                  </a:lnTo>
                  <a:lnTo>
                    <a:pt x="16" y="86"/>
                  </a:lnTo>
                  <a:lnTo>
                    <a:pt x="16" y="103"/>
                  </a:lnTo>
                  <a:lnTo>
                    <a:pt x="24" y="104"/>
                  </a:lnTo>
                  <a:lnTo>
                    <a:pt x="41" y="96"/>
                  </a:lnTo>
                  <a:lnTo>
                    <a:pt x="40" y="76"/>
                  </a:lnTo>
                  <a:lnTo>
                    <a:pt x="46" y="68"/>
                  </a:lnTo>
                  <a:lnTo>
                    <a:pt x="62" y="57"/>
                  </a:lnTo>
                  <a:lnTo>
                    <a:pt x="67" y="38"/>
                  </a:lnTo>
                  <a:lnTo>
                    <a:pt x="63" y="38"/>
                  </a:lnTo>
                  <a:lnTo>
                    <a:pt x="50" y="51"/>
                  </a:lnTo>
                  <a:lnTo>
                    <a:pt x="42" y="50"/>
                  </a:lnTo>
                  <a:lnTo>
                    <a:pt x="41"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50" name="Freeform 338"/>
            <p:cNvSpPr>
              <a:spLocks/>
            </p:cNvSpPr>
            <p:nvPr/>
          </p:nvSpPr>
          <p:spPr bwMode="auto">
            <a:xfrm>
              <a:off x="2802" y="1662"/>
              <a:ext cx="84" cy="117"/>
            </a:xfrm>
            <a:custGeom>
              <a:avLst/>
              <a:gdLst>
                <a:gd name="T0" fmla="*/ 33 w 84"/>
                <a:gd name="T1" fmla="*/ 0 h 117"/>
                <a:gd name="T2" fmla="*/ 37 w 84"/>
                <a:gd name="T3" fmla="*/ 3 h 117"/>
                <a:gd name="T4" fmla="*/ 38 w 84"/>
                <a:gd name="T5" fmla="*/ 35 h 117"/>
                <a:gd name="T6" fmla="*/ 55 w 84"/>
                <a:gd name="T7" fmla="*/ 64 h 117"/>
                <a:gd name="T8" fmla="*/ 84 w 84"/>
                <a:gd name="T9" fmla="*/ 71 h 117"/>
                <a:gd name="T10" fmla="*/ 83 w 84"/>
                <a:gd name="T11" fmla="*/ 74 h 117"/>
                <a:gd name="T12" fmla="*/ 43 w 84"/>
                <a:gd name="T13" fmla="*/ 117 h 117"/>
                <a:gd name="T14" fmla="*/ 23 w 84"/>
                <a:gd name="T15" fmla="*/ 109 h 117"/>
                <a:gd name="T16" fmla="*/ 19 w 84"/>
                <a:gd name="T17" fmla="*/ 104 h 117"/>
                <a:gd name="T18" fmla="*/ 12 w 84"/>
                <a:gd name="T19" fmla="*/ 51 h 117"/>
                <a:gd name="T20" fmla="*/ 0 w 84"/>
                <a:gd name="T21" fmla="*/ 19 h 117"/>
                <a:gd name="T22" fmla="*/ 0 w 84"/>
                <a:gd name="T23" fmla="*/ 13 h 117"/>
                <a:gd name="T24" fmla="*/ 3 w 84"/>
                <a:gd name="T25" fmla="*/ 11 h 117"/>
                <a:gd name="T26" fmla="*/ 7 w 84"/>
                <a:gd name="T27" fmla="*/ 10 h 117"/>
                <a:gd name="T28" fmla="*/ 23 w 84"/>
                <a:gd name="T29" fmla="*/ 7 h 117"/>
                <a:gd name="T30" fmla="*/ 31 w 84"/>
                <a:gd name="T31" fmla="*/ 2 h 117"/>
                <a:gd name="T32" fmla="*/ 33 w 84"/>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17"/>
                <a:gd name="T53" fmla="*/ 84 w 84"/>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17">
                  <a:moveTo>
                    <a:pt x="33" y="0"/>
                  </a:moveTo>
                  <a:lnTo>
                    <a:pt x="37" y="3"/>
                  </a:lnTo>
                  <a:lnTo>
                    <a:pt x="38" y="35"/>
                  </a:lnTo>
                  <a:lnTo>
                    <a:pt x="55" y="64"/>
                  </a:lnTo>
                  <a:lnTo>
                    <a:pt x="84" y="71"/>
                  </a:lnTo>
                  <a:lnTo>
                    <a:pt x="83" y="74"/>
                  </a:lnTo>
                  <a:lnTo>
                    <a:pt x="43" y="117"/>
                  </a:lnTo>
                  <a:lnTo>
                    <a:pt x="23" y="109"/>
                  </a:lnTo>
                  <a:lnTo>
                    <a:pt x="19" y="104"/>
                  </a:lnTo>
                  <a:lnTo>
                    <a:pt x="12" y="51"/>
                  </a:lnTo>
                  <a:lnTo>
                    <a:pt x="0" y="19"/>
                  </a:lnTo>
                  <a:lnTo>
                    <a:pt x="0" y="13"/>
                  </a:lnTo>
                  <a:lnTo>
                    <a:pt x="3" y="11"/>
                  </a:lnTo>
                  <a:lnTo>
                    <a:pt x="7" y="10"/>
                  </a:lnTo>
                  <a:lnTo>
                    <a:pt x="23"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51" name="Freeform 339"/>
            <p:cNvSpPr>
              <a:spLocks/>
            </p:cNvSpPr>
            <p:nvPr/>
          </p:nvSpPr>
          <p:spPr bwMode="auto">
            <a:xfrm>
              <a:off x="2802" y="1662"/>
              <a:ext cx="84" cy="117"/>
            </a:xfrm>
            <a:custGeom>
              <a:avLst/>
              <a:gdLst>
                <a:gd name="T0" fmla="*/ 33 w 84"/>
                <a:gd name="T1" fmla="*/ 0 h 117"/>
                <a:gd name="T2" fmla="*/ 37 w 84"/>
                <a:gd name="T3" fmla="*/ 3 h 117"/>
                <a:gd name="T4" fmla="*/ 38 w 84"/>
                <a:gd name="T5" fmla="*/ 35 h 117"/>
                <a:gd name="T6" fmla="*/ 55 w 84"/>
                <a:gd name="T7" fmla="*/ 64 h 117"/>
                <a:gd name="T8" fmla="*/ 84 w 84"/>
                <a:gd name="T9" fmla="*/ 71 h 117"/>
                <a:gd name="T10" fmla="*/ 83 w 84"/>
                <a:gd name="T11" fmla="*/ 74 h 117"/>
                <a:gd name="T12" fmla="*/ 43 w 84"/>
                <a:gd name="T13" fmla="*/ 117 h 117"/>
                <a:gd name="T14" fmla="*/ 23 w 84"/>
                <a:gd name="T15" fmla="*/ 109 h 117"/>
                <a:gd name="T16" fmla="*/ 19 w 84"/>
                <a:gd name="T17" fmla="*/ 104 h 117"/>
                <a:gd name="T18" fmla="*/ 12 w 84"/>
                <a:gd name="T19" fmla="*/ 51 h 117"/>
                <a:gd name="T20" fmla="*/ 0 w 84"/>
                <a:gd name="T21" fmla="*/ 19 h 117"/>
                <a:gd name="T22" fmla="*/ 0 w 84"/>
                <a:gd name="T23" fmla="*/ 13 h 117"/>
                <a:gd name="T24" fmla="*/ 3 w 84"/>
                <a:gd name="T25" fmla="*/ 11 h 117"/>
                <a:gd name="T26" fmla="*/ 7 w 84"/>
                <a:gd name="T27" fmla="*/ 10 h 117"/>
                <a:gd name="T28" fmla="*/ 23 w 84"/>
                <a:gd name="T29" fmla="*/ 7 h 117"/>
                <a:gd name="T30" fmla="*/ 31 w 84"/>
                <a:gd name="T31" fmla="*/ 2 h 117"/>
                <a:gd name="T32" fmla="*/ 33 w 84"/>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17"/>
                <a:gd name="T53" fmla="*/ 84 w 84"/>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17">
                  <a:moveTo>
                    <a:pt x="33" y="0"/>
                  </a:moveTo>
                  <a:lnTo>
                    <a:pt x="37" y="3"/>
                  </a:lnTo>
                  <a:lnTo>
                    <a:pt x="38" y="35"/>
                  </a:lnTo>
                  <a:lnTo>
                    <a:pt x="55" y="64"/>
                  </a:lnTo>
                  <a:lnTo>
                    <a:pt x="84" y="71"/>
                  </a:lnTo>
                  <a:lnTo>
                    <a:pt x="83" y="74"/>
                  </a:lnTo>
                  <a:lnTo>
                    <a:pt x="43" y="117"/>
                  </a:lnTo>
                  <a:lnTo>
                    <a:pt x="23" y="109"/>
                  </a:lnTo>
                  <a:lnTo>
                    <a:pt x="19" y="104"/>
                  </a:lnTo>
                  <a:lnTo>
                    <a:pt x="12" y="51"/>
                  </a:lnTo>
                  <a:lnTo>
                    <a:pt x="0" y="19"/>
                  </a:lnTo>
                  <a:lnTo>
                    <a:pt x="0" y="13"/>
                  </a:lnTo>
                  <a:lnTo>
                    <a:pt x="3" y="11"/>
                  </a:lnTo>
                  <a:lnTo>
                    <a:pt x="7" y="10"/>
                  </a:lnTo>
                  <a:lnTo>
                    <a:pt x="23"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52" name="Freeform 340"/>
            <p:cNvSpPr>
              <a:spLocks/>
            </p:cNvSpPr>
            <p:nvPr/>
          </p:nvSpPr>
          <p:spPr bwMode="auto">
            <a:xfrm>
              <a:off x="2891" y="1722"/>
              <a:ext cx="54" cy="61"/>
            </a:xfrm>
            <a:custGeom>
              <a:avLst/>
              <a:gdLst>
                <a:gd name="T0" fmla="*/ 7 w 54"/>
                <a:gd name="T1" fmla="*/ 0 h 61"/>
                <a:gd name="T2" fmla="*/ 3 w 54"/>
                <a:gd name="T3" fmla="*/ 10 h 61"/>
                <a:gd name="T4" fmla="*/ 0 w 54"/>
                <a:gd name="T5" fmla="*/ 18 h 61"/>
                <a:gd name="T6" fmla="*/ 13 w 54"/>
                <a:gd name="T7" fmla="*/ 26 h 61"/>
                <a:gd name="T8" fmla="*/ 25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5" y="35"/>
                  </a:lnTo>
                  <a:lnTo>
                    <a:pt x="35" y="47"/>
                  </a:lnTo>
                  <a:lnTo>
                    <a:pt x="45" y="61"/>
                  </a:lnTo>
                  <a:lnTo>
                    <a:pt x="47" y="59"/>
                  </a:lnTo>
                  <a:lnTo>
                    <a:pt x="51" y="46"/>
                  </a:lnTo>
                  <a:lnTo>
                    <a:pt x="54" y="38"/>
                  </a:lnTo>
                  <a:lnTo>
                    <a:pt x="31" y="18"/>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53" name="Freeform 341"/>
            <p:cNvSpPr>
              <a:spLocks/>
            </p:cNvSpPr>
            <p:nvPr/>
          </p:nvSpPr>
          <p:spPr bwMode="auto">
            <a:xfrm>
              <a:off x="2891" y="1722"/>
              <a:ext cx="54" cy="61"/>
            </a:xfrm>
            <a:custGeom>
              <a:avLst/>
              <a:gdLst>
                <a:gd name="T0" fmla="*/ 7 w 54"/>
                <a:gd name="T1" fmla="*/ 0 h 61"/>
                <a:gd name="T2" fmla="*/ 3 w 54"/>
                <a:gd name="T3" fmla="*/ 10 h 61"/>
                <a:gd name="T4" fmla="*/ 0 w 54"/>
                <a:gd name="T5" fmla="*/ 18 h 61"/>
                <a:gd name="T6" fmla="*/ 13 w 54"/>
                <a:gd name="T7" fmla="*/ 26 h 61"/>
                <a:gd name="T8" fmla="*/ 25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5" y="35"/>
                  </a:lnTo>
                  <a:lnTo>
                    <a:pt x="35" y="47"/>
                  </a:lnTo>
                  <a:lnTo>
                    <a:pt x="45" y="61"/>
                  </a:lnTo>
                  <a:lnTo>
                    <a:pt x="47" y="59"/>
                  </a:lnTo>
                  <a:lnTo>
                    <a:pt x="51" y="46"/>
                  </a:lnTo>
                  <a:lnTo>
                    <a:pt x="54" y="38"/>
                  </a:lnTo>
                  <a:lnTo>
                    <a:pt x="31" y="18"/>
                  </a:lnTo>
                  <a:lnTo>
                    <a:pt x="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54" name="Freeform 342"/>
            <p:cNvSpPr>
              <a:spLocks/>
            </p:cNvSpPr>
            <p:nvPr/>
          </p:nvSpPr>
          <p:spPr bwMode="auto">
            <a:xfrm>
              <a:off x="284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4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4 w 120"/>
                <a:gd name="T35" fmla="*/ 0 h 115"/>
                <a:gd name="T36" fmla="*/ 68 w 120"/>
                <a:gd name="T37" fmla="*/ 19 h 115"/>
                <a:gd name="T38" fmla="*/ 89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4" y="54"/>
                  </a:lnTo>
                  <a:lnTo>
                    <a:pt x="67" y="45"/>
                  </a:lnTo>
                  <a:lnTo>
                    <a:pt x="54" y="41"/>
                  </a:lnTo>
                  <a:lnTo>
                    <a:pt x="38" y="46"/>
                  </a:lnTo>
                  <a:lnTo>
                    <a:pt x="22" y="58"/>
                  </a:lnTo>
                  <a:lnTo>
                    <a:pt x="13" y="73"/>
                  </a:lnTo>
                  <a:lnTo>
                    <a:pt x="10" y="90"/>
                  </a:lnTo>
                  <a:lnTo>
                    <a:pt x="9" y="113"/>
                  </a:lnTo>
                  <a:lnTo>
                    <a:pt x="6" y="115"/>
                  </a:lnTo>
                  <a:lnTo>
                    <a:pt x="0" y="79"/>
                  </a:lnTo>
                  <a:lnTo>
                    <a:pt x="0" y="45"/>
                  </a:lnTo>
                  <a:lnTo>
                    <a:pt x="44" y="0"/>
                  </a:lnTo>
                  <a:lnTo>
                    <a:pt x="68" y="19"/>
                  </a:lnTo>
                  <a:lnTo>
                    <a:pt x="89" y="47"/>
                  </a:lnTo>
                  <a:lnTo>
                    <a:pt x="91" y="50"/>
                  </a:lnTo>
                  <a:lnTo>
                    <a:pt x="99" y="50"/>
                  </a:lnTo>
                  <a:lnTo>
                    <a:pt x="101" y="38"/>
                  </a:lnTo>
                  <a:lnTo>
                    <a:pt x="103" y="27"/>
                  </a:lnTo>
                  <a:lnTo>
                    <a:pt x="10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55" name="Freeform 343"/>
            <p:cNvSpPr>
              <a:spLocks/>
            </p:cNvSpPr>
            <p:nvPr/>
          </p:nvSpPr>
          <p:spPr bwMode="auto">
            <a:xfrm>
              <a:off x="284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4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4 w 120"/>
                <a:gd name="T35" fmla="*/ 0 h 115"/>
                <a:gd name="T36" fmla="*/ 68 w 120"/>
                <a:gd name="T37" fmla="*/ 19 h 115"/>
                <a:gd name="T38" fmla="*/ 89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4" y="54"/>
                  </a:lnTo>
                  <a:lnTo>
                    <a:pt x="67" y="45"/>
                  </a:lnTo>
                  <a:lnTo>
                    <a:pt x="54" y="41"/>
                  </a:lnTo>
                  <a:lnTo>
                    <a:pt x="38" y="46"/>
                  </a:lnTo>
                  <a:lnTo>
                    <a:pt x="22" y="58"/>
                  </a:lnTo>
                  <a:lnTo>
                    <a:pt x="13" y="73"/>
                  </a:lnTo>
                  <a:lnTo>
                    <a:pt x="10" y="90"/>
                  </a:lnTo>
                  <a:lnTo>
                    <a:pt x="9" y="113"/>
                  </a:lnTo>
                  <a:lnTo>
                    <a:pt x="6" y="115"/>
                  </a:lnTo>
                  <a:lnTo>
                    <a:pt x="0" y="79"/>
                  </a:lnTo>
                  <a:lnTo>
                    <a:pt x="0" y="45"/>
                  </a:lnTo>
                  <a:lnTo>
                    <a:pt x="44" y="0"/>
                  </a:lnTo>
                  <a:lnTo>
                    <a:pt x="68" y="19"/>
                  </a:lnTo>
                  <a:lnTo>
                    <a:pt x="89" y="47"/>
                  </a:lnTo>
                  <a:lnTo>
                    <a:pt x="91" y="50"/>
                  </a:lnTo>
                  <a:lnTo>
                    <a:pt x="99" y="50"/>
                  </a:lnTo>
                  <a:lnTo>
                    <a:pt x="101" y="38"/>
                  </a:lnTo>
                  <a:lnTo>
                    <a:pt x="103" y="27"/>
                  </a:lnTo>
                  <a:lnTo>
                    <a:pt x="106"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56" name="Freeform 344"/>
            <p:cNvSpPr>
              <a:spLocks/>
            </p:cNvSpPr>
            <p:nvPr/>
          </p:nvSpPr>
          <p:spPr bwMode="auto">
            <a:xfrm>
              <a:off x="2859" y="1790"/>
              <a:ext cx="214" cy="140"/>
            </a:xfrm>
            <a:custGeom>
              <a:avLst/>
              <a:gdLst>
                <a:gd name="T0" fmla="*/ 41 w 214"/>
                <a:gd name="T1" fmla="*/ 0 h 140"/>
                <a:gd name="T2" fmla="*/ 57 w 214"/>
                <a:gd name="T3" fmla="*/ 9 h 140"/>
                <a:gd name="T4" fmla="*/ 77 w 214"/>
                <a:gd name="T5" fmla="*/ 21 h 140"/>
                <a:gd name="T6" fmla="*/ 102 w 214"/>
                <a:gd name="T7" fmla="*/ 45 h 140"/>
                <a:gd name="T8" fmla="*/ 116 w 214"/>
                <a:gd name="T9" fmla="*/ 65 h 140"/>
                <a:gd name="T10" fmla="*/ 130 w 214"/>
                <a:gd name="T11" fmla="*/ 79 h 140"/>
                <a:gd name="T12" fmla="*/ 137 w 214"/>
                <a:gd name="T13" fmla="*/ 82 h 140"/>
                <a:gd name="T14" fmla="*/ 144 w 214"/>
                <a:gd name="T15" fmla="*/ 79 h 140"/>
                <a:gd name="T16" fmla="*/ 166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4 w 214"/>
                <a:gd name="T39" fmla="*/ 118 h 140"/>
                <a:gd name="T40" fmla="*/ 50 w 214"/>
                <a:gd name="T41" fmla="*/ 103 h 140"/>
                <a:gd name="T42" fmla="*/ 33 w 214"/>
                <a:gd name="T43" fmla="*/ 93 h 140"/>
                <a:gd name="T44" fmla="*/ 16 w 214"/>
                <a:gd name="T45" fmla="*/ 81 h 140"/>
                <a:gd name="T46" fmla="*/ 0 w 214"/>
                <a:gd name="T47" fmla="*/ 70 h 140"/>
                <a:gd name="T48" fmla="*/ 0 w 214"/>
                <a:gd name="T49" fmla="*/ 58 h 140"/>
                <a:gd name="T50" fmla="*/ 0 w 214"/>
                <a:gd name="T51" fmla="*/ 42 h 140"/>
                <a:gd name="T52" fmla="*/ 4 w 214"/>
                <a:gd name="T53" fmla="*/ 27 h 140"/>
                <a:gd name="T54" fmla="*/ 11 w 214"/>
                <a:gd name="T55" fmla="*/ 14 h 140"/>
                <a:gd name="T56" fmla="*/ 25 w 214"/>
                <a:gd name="T57" fmla="*/ 3 h 140"/>
                <a:gd name="T58" fmla="*/ 41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1" y="0"/>
                  </a:moveTo>
                  <a:lnTo>
                    <a:pt x="57" y="9"/>
                  </a:lnTo>
                  <a:lnTo>
                    <a:pt x="77" y="21"/>
                  </a:lnTo>
                  <a:lnTo>
                    <a:pt x="102" y="45"/>
                  </a:lnTo>
                  <a:lnTo>
                    <a:pt x="116" y="65"/>
                  </a:lnTo>
                  <a:lnTo>
                    <a:pt x="130" y="79"/>
                  </a:lnTo>
                  <a:lnTo>
                    <a:pt x="137" y="82"/>
                  </a:lnTo>
                  <a:lnTo>
                    <a:pt x="144" y="79"/>
                  </a:lnTo>
                  <a:lnTo>
                    <a:pt x="166" y="61"/>
                  </a:lnTo>
                  <a:lnTo>
                    <a:pt x="181" y="51"/>
                  </a:lnTo>
                  <a:lnTo>
                    <a:pt x="189" y="47"/>
                  </a:lnTo>
                  <a:lnTo>
                    <a:pt x="191" y="52"/>
                  </a:lnTo>
                  <a:lnTo>
                    <a:pt x="207" y="61"/>
                  </a:lnTo>
                  <a:lnTo>
                    <a:pt x="214" y="68"/>
                  </a:lnTo>
                  <a:lnTo>
                    <a:pt x="203" y="81"/>
                  </a:lnTo>
                  <a:lnTo>
                    <a:pt x="174" y="113"/>
                  </a:lnTo>
                  <a:lnTo>
                    <a:pt x="149" y="136"/>
                  </a:lnTo>
                  <a:lnTo>
                    <a:pt x="142" y="140"/>
                  </a:lnTo>
                  <a:lnTo>
                    <a:pt x="117" y="134"/>
                  </a:lnTo>
                  <a:lnTo>
                    <a:pt x="74" y="118"/>
                  </a:lnTo>
                  <a:lnTo>
                    <a:pt x="50" y="103"/>
                  </a:lnTo>
                  <a:lnTo>
                    <a:pt x="33" y="93"/>
                  </a:lnTo>
                  <a:lnTo>
                    <a:pt x="16" y="81"/>
                  </a:lnTo>
                  <a:lnTo>
                    <a:pt x="0" y="70"/>
                  </a:lnTo>
                  <a:lnTo>
                    <a:pt x="0" y="58"/>
                  </a:lnTo>
                  <a:lnTo>
                    <a:pt x="0" y="42"/>
                  </a:lnTo>
                  <a:lnTo>
                    <a:pt x="4"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57" name="Freeform 345"/>
            <p:cNvSpPr>
              <a:spLocks/>
            </p:cNvSpPr>
            <p:nvPr/>
          </p:nvSpPr>
          <p:spPr bwMode="auto">
            <a:xfrm>
              <a:off x="2859" y="1790"/>
              <a:ext cx="214" cy="140"/>
            </a:xfrm>
            <a:custGeom>
              <a:avLst/>
              <a:gdLst>
                <a:gd name="T0" fmla="*/ 41 w 214"/>
                <a:gd name="T1" fmla="*/ 0 h 140"/>
                <a:gd name="T2" fmla="*/ 57 w 214"/>
                <a:gd name="T3" fmla="*/ 9 h 140"/>
                <a:gd name="T4" fmla="*/ 77 w 214"/>
                <a:gd name="T5" fmla="*/ 21 h 140"/>
                <a:gd name="T6" fmla="*/ 102 w 214"/>
                <a:gd name="T7" fmla="*/ 45 h 140"/>
                <a:gd name="T8" fmla="*/ 116 w 214"/>
                <a:gd name="T9" fmla="*/ 65 h 140"/>
                <a:gd name="T10" fmla="*/ 130 w 214"/>
                <a:gd name="T11" fmla="*/ 79 h 140"/>
                <a:gd name="T12" fmla="*/ 137 w 214"/>
                <a:gd name="T13" fmla="*/ 82 h 140"/>
                <a:gd name="T14" fmla="*/ 144 w 214"/>
                <a:gd name="T15" fmla="*/ 79 h 140"/>
                <a:gd name="T16" fmla="*/ 166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4 w 214"/>
                <a:gd name="T39" fmla="*/ 118 h 140"/>
                <a:gd name="T40" fmla="*/ 50 w 214"/>
                <a:gd name="T41" fmla="*/ 103 h 140"/>
                <a:gd name="T42" fmla="*/ 33 w 214"/>
                <a:gd name="T43" fmla="*/ 93 h 140"/>
                <a:gd name="T44" fmla="*/ 16 w 214"/>
                <a:gd name="T45" fmla="*/ 81 h 140"/>
                <a:gd name="T46" fmla="*/ 0 w 214"/>
                <a:gd name="T47" fmla="*/ 70 h 140"/>
                <a:gd name="T48" fmla="*/ 0 w 214"/>
                <a:gd name="T49" fmla="*/ 58 h 140"/>
                <a:gd name="T50" fmla="*/ 0 w 214"/>
                <a:gd name="T51" fmla="*/ 42 h 140"/>
                <a:gd name="T52" fmla="*/ 4 w 214"/>
                <a:gd name="T53" fmla="*/ 27 h 140"/>
                <a:gd name="T54" fmla="*/ 11 w 214"/>
                <a:gd name="T55" fmla="*/ 14 h 140"/>
                <a:gd name="T56" fmla="*/ 25 w 214"/>
                <a:gd name="T57" fmla="*/ 3 h 140"/>
                <a:gd name="T58" fmla="*/ 41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1" y="0"/>
                  </a:moveTo>
                  <a:lnTo>
                    <a:pt x="57" y="9"/>
                  </a:lnTo>
                  <a:lnTo>
                    <a:pt x="77" y="21"/>
                  </a:lnTo>
                  <a:lnTo>
                    <a:pt x="102" y="45"/>
                  </a:lnTo>
                  <a:lnTo>
                    <a:pt x="116" y="65"/>
                  </a:lnTo>
                  <a:lnTo>
                    <a:pt x="130" y="79"/>
                  </a:lnTo>
                  <a:lnTo>
                    <a:pt x="137" y="82"/>
                  </a:lnTo>
                  <a:lnTo>
                    <a:pt x="144" y="79"/>
                  </a:lnTo>
                  <a:lnTo>
                    <a:pt x="166" y="61"/>
                  </a:lnTo>
                  <a:lnTo>
                    <a:pt x="181" y="51"/>
                  </a:lnTo>
                  <a:lnTo>
                    <a:pt x="189" y="47"/>
                  </a:lnTo>
                  <a:lnTo>
                    <a:pt x="191" y="52"/>
                  </a:lnTo>
                  <a:lnTo>
                    <a:pt x="207" y="61"/>
                  </a:lnTo>
                  <a:lnTo>
                    <a:pt x="214" y="68"/>
                  </a:lnTo>
                  <a:lnTo>
                    <a:pt x="203" y="81"/>
                  </a:lnTo>
                  <a:lnTo>
                    <a:pt x="174" y="113"/>
                  </a:lnTo>
                  <a:lnTo>
                    <a:pt x="149" y="136"/>
                  </a:lnTo>
                  <a:lnTo>
                    <a:pt x="142" y="140"/>
                  </a:lnTo>
                  <a:lnTo>
                    <a:pt x="117" y="134"/>
                  </a:lnTo>
                  <a:lnTo>
                    <a:pt x="74" y="118"/>
                  </a:lnTo>
                  <a:lnTo>
                    <a:pt x="50" y="103"/>
                  </a:lnTo>
                  <a:lnTo>
                    <a:pt x="33" y="93"/>
                  </a:lnTo>
                  <a:lnTo>
                    <a:pt x="16" y="81"/>
                  </a:lnTo>
                  <a:lnTo>
                    <a:pt x="0" y="70"/>
                  </a:lnTo>
                  <a:lnTo>
                    <a:pt x="0" y="58"/>
                  </a:lnTo>
                  <a:lnTo>
                    <a:pt x="0" y="42"/>
                  </a:lnTo>
                  <a:lnTo>
                    <a:pt x="4"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58" name="Freeform 346"/>
            <p:cNvSpPr>
              <a:spLocks/>
            </p:cNvSpPr>
            <p:nvPr/>
          </p:nvSpPr>
          <p:spPr bwMode="auto">
            <a:xfrm>
              <a:off x="285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10 w 153"/>
                <a:gd name="T13" fmla="*/ 64 h 138"/>
                <a:gd name="T14" fmla="*/ 136 w 153"/>
                <a:gd name="T15" fmla="*/ 71 h 138"/>
                <a:gd name="T16" fmla="*/ 153 w 153"/>
                <a:gd name="T17" fmla="*/ 76 h 138"/>
                <a:gd name="T18" fmla="*/ 152 w 153"/>
                <a:gd name="T19" fmla="*/ 91 h 138"/>
                <a:gd name="T20" fmla="*/ 150 w 153"/>
                <a:gd name="T21" fmla="*/ 100 h 138"/>
                <a:gd name="T22" fmla="*/ 150 w 153"/>
                <a:gd name="T23" fmla="*/ 110 h 138"/>
                <a:gd name="T24" fmla="*/ 143 w 153"/>
                <a:gd name="T25" fmla="*/ 117 h 138"/>
                <a:gd name="T26" fmla="*/ 129 w 153"/>
                <a:gd name="T27" fmla="*/ 126 h 138"/>
                <a:gd name="T28" fmla="*/ 110 w 153"/>
                <a:gd name="T29" fmla="*/ 132 h 138"/>
                <a:gd name="T30" fmla="*/ 94 w 153"/>
                <a:gd name="T31" fmla="*/ 138 h 138"/>
                <a:gd name="T32" fmla="*/ 80 w 153"/>
                <a:gd name="T33" fmla="*/ 138 h 138"/>
                <a:gd name="T34" fmla="*/ 68 w 153"/>
                <a:gd name="T35" fmla="*/ 135 h 138"/>
                <a:gd name="T36" fmla="*/ 55 w 153"/>
                <a:gd name="T37" fmla="*/ 132 h 138"/>
                <a:gd name="T38" fmla="*/ 40 w 153"/>
                <a:gd name="T39" fmla="*/ 127 h 138"/>
                <a:gd name="T40" fmla="*/ 29 w 153"/>
                <a:gd name="T41" fmla="*/ 122 h 138"/>
                <a:gd name="T42" fmla="*/ 20 w 153"/>
                <a:gd name="T43" fmla="*/ 113 h 138"/>
                <a:gd name="T44" fmla="*/ 19 w 153"/>
                <a:gd name="T45" fmla="*/ 96 h 138"/>
                <a:gd name="T46" fmla="*/ 17 w 153"/>
                <a:gd name="T47" fmla="*/ 84 h 138"/>
                <a:gd name="T48" fmla="*/ 5 w 153"/>
                <a:gd name="T49" fmla="*/ 61 h 138"/>
                <a:gd name="T50" fmla="*/ 2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10" y="64"/>
                  </a:lnTo>
                  <a:lnTo>
                    <a:pt x="136" y="71"/>
                  </a:lnTo>
                  <a:lnTo>
                    <a:pt x="153" y="76"/>
                  </a:lnTo>
                  <a:lnTo>
                    <a:pt x="152" y="91"/>
                  </a:lnTo>
                  <a:lnTo>
                    <a:pt x="150" y="100"/>
                  </a:lnTo>
                  <a:lnTo>
                    <a:pt x="150" y="110"/>
                  </a:lnTo>
                  <a:lnTo>
                    <a:pt x="143" y="117"/>
                  </a:lnTo>
                  <a:lnTo>
                    <a:pt x="129" y="126"/>
                  </a:lnTo>
                  <a:lnTo>
                    <a:pt x="110" y="132"/>
                  </a:lnTo>
                  <a:lnTo>
                    <a:pt x="94" y="138"/>
                  </a:lnTo>
                  <a:lnTo>
                    <a:pt x="80" y="138"/>
                  </a:lnTo>
                  <a:lnTo>
                    <a:pt x="68" y="135"/>
                  </a:lnTo>
                  <a:lnTo>
                    <a:pt x="55" y="132"/>
                  </a:lnTo>
                  <a:lnTo>
                    <a:pt x="40" y="127"/>
                  </a:lnTo>
                  <a:lnTo>
                    <a:pt x="29" y="122"/>
                  </a:lnTo>
                  <a:lnTo>
                    <a:pt x="20" y="113"/>
                  </a:lnTo>
                  <a:lnTo>
                    <a:pt x="19" y="96"/>
                  </a:lnTo>
                  <a:lnTo>
                    <a:pt x="17" y="84"/>
                  </a:lnTo>
                  <a:lnTo>
                    <a:pt x="5" y="61"/>
                  </a:lnTo>
                  <a:lnTo>
                    <a:pt x="2"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59" name="Freeform 347"/>
            <p:cNvSpPr>
              <a:spLocks/>
            </p:cNvSpPr>
            <p:nvPr/>
          </p:nvSpPr>
          <p:spPr bwMode="auto">
            <a:xfrm>
              <a:off x="285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10 w 153"/>
                <a:gd name="T13" fmla="*/ 64 h 138"/>
                <a:gd name="T14" fmla="*/ 136 w 153"/>
                <a:gd name="T15" fmla="*/ 71 h 138"/>
                <a:gd name="T16" fmla="*/ 153 w 153"/>
                <a:gd name="T17" fmla="*/ 76 h 138"/>
                <a:gd name="T18" fmla="*/ 152 w 153"/>
                <a:gd name="T19" fmla="*/ 91 h 138"/>
                <a:gd name="T20" fmla="*/ 150 w 153"/>
                <a:gd name="T21" fmla="*/ 100 h 138"/>
                <a:gd name="T22" fmla="*/ 150 w 153"/>
                <a:gd name="T23" fmla="*/ 110 h 138"/>
                <a:gd name="T24" fmla="*/ 143 w 153"/>
                <a:gd name="T25" fmla="*/ 117 h 138"/>
                <a:gd name="T26" fmla="*/ 129 w 153"/>
                <a:gd name="T27" fmla="*/ 126 h 138"/>
                <a:gd name="T28" fmla="*/ 110 w 153"/>
                <a:gd name="T29" fmla="*/ 132 h 138"/>
                <a:gd name="T30" fmla="*/ 94 w 153"/>
                <a:gd name="T31" fmla="*/ 138 h 138"/>
                <a:gd name="T32" fmla="*/ 80 w 153"/>
                <a:gd name="T33" fmla="*/ 138 h 138"/>
                <a:gd name="T34" fmla="*/ 68 w 153"/>
                <a:gd name="T35" fmla="*/ 135 h 138"/>
                <a:gd name="T36" fmla="*/ 55 w 153"/>
                <a:gd name="T37" fmla="*/ 132 h 138"/>
                <a:gd name="T38" fmla="*/ 40 w 153"/>
                <a:gd name="T39" fmla="*/ 127 h 138"/>
                <a:gd name="T40" fmla="*/ 29 w 153"/>
                <a:gd name="T41" fmla="*/ 122 h 138"/>
                <a:gd name="T42" fmla="*/ 20 w 153"/>
                <a:gd name="T43" fmla="*/ 113 h 138"/>
                <a:gd name="T44" fmla="*/ 19 w 153"/>
                <a:gd name="T45" fmla="*/ 96 h 138"/>
                <a:gd name="T46" fmla="*/ 17 w 153"/>
                <a:gd name="T47" fmla="*/ 84 h 138"/>
                <a:gd name="T48" fmla="*/ 5 w 153"/>
                <a:gd name="T49" fmla="*/ 61 h 138"/>
                <a:gd name="T50" fmla="*/ 2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10" y="64"/>
                  </a:lnTo>
                  <a:lnTo>
                    <a:pt x="136" y="71"/>
                  </a:lnTo>
                  <a:lnTo>
                    <a:pt x="153" y="76"/>
                  </a:lnTo>
                  <a:lnTo>
                    <a:pt x="152" y="91"/>
                  </a:lnTo>
                  <a:lnTo>
                    <a:pt x="150" y="100"/>
                  </a:lnTo>
                  <a:lnTo>
                    <a:pt x="150" y="110"/>
                  </a:lnTo>
                  <a:lnTo>
                    <a:pt x="143" y="117"/>
                  </a:lnTo>
                  <a:lnTo>
                    <a:pt x="129" y="126"/>
                  </a:lnTo>
                  <a:lnTo>
                    <a:pt x="110" y="132"/>
                  </a:lnTo>
                  <a:lnTo>
                    <a:pt x="94" y="138"/>
                  </a:lnTo>
                  <a:lnTo>
                    <a:pt x="80" y="138"/>
                  </a:lnTo>
                  <a:lnTo>
                    <a:pt x="68" y="135"/>
                  </a:lnTo>
                  <a:lnTo>
                    <a:pt x="55" y="132"/>
                  </a:lnTo>
                  <a:lnTo>
                    <a:pt x="40" y="127"/>
                  </a:lnTo>
                  <a:lnTo>
                    <a:pt x="29" y="122"/>
                  </a:lnTo>
                  <a:lnTo>
                    <a:pt x="20" y="113"/>
                  </a:lnTo>
                  <a:lnTo>
                    <a:pt x="19" y="96"/>
                  </a:lnTo>
                  <a:lnTo>
                    <a:pt x="17" y="84"/>
                  </a:lnTo>
                  <a:lnTo>
                    <a:pt x="5" y="61"/>
                  </a:lnTo>
                  <a:lnTo>
                    <a:pt x="2"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60" name="Freeform 348"/>
            <p:cNvSpPr>
              <a:spLocks/>
            </p:cNvSpPr>
            <p:nvPr/>
          </p:nvSpPr>
          <p:spPr bwMode="auto">
            <a:xfrm>
              <a:off x="2871" y="1979"/>
              <a:ext cx="149" cy="116"/>
            </a:xfrm>
            <a:custGeom>
              <a:avLst/>
              <a:gdLst>
                <a:gd name="T0" fmla="*/ 130 w 149"/>
                <a:gd name="T1" fmla="*/ 0 h 116"/>
                <a:gd name="T2" fmla="*/ 134 w 149"/>
                <a:gd name="T3" fmla="*/ 2 h 116"/>
                <a:gd name="T4" fmla="*/ 134 w 149"/>
                <a:gd name="T5" fmla="*/ 22 h 116"/>
                <a:gd name="T6" fmla="*/ 140 w 149"/>
                <a:gd name="T7" fmla="*/ 47 h 116"/>
                <a:gd name="T8" fmla="*/ 146 w 149"/>
                <a:gd name="T9" fmla="*/ 70 h 116"/>
                <a:gd name="T10" fmla="*/ 148 w 149"/>
                <a:gd name="T11" fmla="*/ 90 h 116"/>
                <a:gd name="T12" fmla="*/ 149 w 149"/>
                <a:gd name="T13" fmla="*/ 116 h 116"/>
                <a:gd name="T14" fmla="*/ 8 w 149"/>
                <a:gd name="T15" fmla="*/ 116 h 116"/>
                <a:gd name="T16" fmla="*/ 1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4" y="2"/>
                  </a:lnTo>
                  <a:lnTo>
                    <a:pt x="134" y="22"/>
                  </a:lnTo>
                  <a:lnTo>
                    <a:pt x="140" y="47"/>
                  </a:lnTo>
                  <a:lnTo>
                    <a:pt x="146" y="70"/>
                  </a:lnTo>
                  <a:lnTo>
                    <a:pt x="148" y="90"/>
                  </a:lnTo>
                  <a:lnTo>
                    <a:pt x="149" y="116"/>
                  </a:lnTo>
                  <a:lnTo>
                    <a:pt x="8" y="116"/>
                  </a:lnTo>
                  <a:lnTo>
                    <a:pt x="1" y="89"/>
                  </a:lnTo>
                  <a:lnTo>
                    <a:pt x="0" y="64"/>
                  </a:lnTo>
                  <a:lnTo>
                    <a:pt x="1" y="37"/>
                  </a:lnTo>
                  <a:lnTo>
                    <a:pt x="11" y="14"/>
                  </a:lnTo>
                  <a:lnTo>
                    <a:pt x="27" y="19"/>
                  </a:lnTo>
                  <a:lnTo>
                    <a:pt x="54" y="28"/>
                  </a:lnTo>
                  <a:lnTo>
                    <a:pt x="76" y="27"/>
                  </a:lnTo>
                  <a:lnTo>
                    <a:pt x="96" y="19"/>
                  </a:lnTo>
                  <a:lnTo>
                    <a:pt x="111" y="13"/>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61" name="Freeform 349"/>
            <p:cNvSpPr>
              <a:spLocks/>
            </p:cNvSpPr>
            <p:nvPr/>
          </p:nvSpPr>
          <p:spPr bwMode="auto">
            <a:xfrm>
              <a:off x="2871" y="1979"/>
              <a:ext cx="149" cy="116"/>
            </a:xfrm>
            <a:custGeom>
              <a:avLst/>
              <a:gdLst>
                <a:gd name="T0" fmla="*/ 130 w 149"/>
                <a:gd name="T1" fmla="*/ 0 h 116"/>
                <a:gd name="T2" fmla="*/ 134 w 149"/>
                <a:gd name="T3" fmla="*/ 2 h 116"/>
                <a:gd name="T4" fmla="*/ 134 w 149"/>
                <a:gd name="T5" fmla="*/ 22 h 116"/>
                <a:gd name="T6" fmla="*/ 140 w 149"/>
                <a:gd name="T7" fmla="*/ 47 h 116"/>
                <a:gd name="T8" fmla="*/ 146 w 149"/>
                <a:gd name="T9" fmla="*/ 70 h 116"/>
                <a:gd name="T10" fmla="*/ 148 w 149"/>
                <a:gd name="T11" fmla="*/ 90 h 116"/>
                <a:gd name="T12" fmla="*/ 149 w 149"/>
                <a:gd name="T13" fmla="*/ 116 h 116"/>
                <a:gd name="T14" fmla="*/ 8 w 149"/>
                <a:gd name="T15" fmla="*/ 116 h 116"/>
                <a:gd name="T16" fmla="*/ 1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4" y="2"/>
                  </a:lnTo>
                  <a:lnTo>
                    <a:pt x="134" y="22"/>
                  </a:lnTo>
                  <a:lnTo>
                    <a:pt x="140" y="47"/>
                  </a:lnTo>
                  <a:lnTo>
                    <a:pt x="146" y="70"/>
                  </a:lnTo>
                  <a:lnTo>
                    <a:pt x="148" y="90"/>
                  </a:lnTo>
                  <a:lnTo>
                    <a:pt x="149" y="116"/>
                  </a:lnTo>
                  <a:lnTo>
                    <a:pt x="8" y="116"/>
                  </a:lnTo>
                  <a:lnTo>
                    <a:pt x="1" y="89"/>
                  </a:lnTo>
                  <a:lnTo>
                    <a:pt x="0" y="64"/>
                  </a:lnTo>
                  <a:lnTo>
                    <a:pt x="1" y="37"/>
                  </a:lnTo>
                  <a:lnTo>
                    <a:pt x="11" y="14"/>
                  </a:lnTo>
                  <a:lnTo>
                    <a:pt x="27" y="19"/>
                  </a:lnTo>
                  <a:lnTo>
                    <a:pt x="54" y="28"/>
                  </a:lnTo>
                  <a:lnTo>
                    <a:pt x="76" y="27"/>
                  </a:lnTo>
                  <a:lnTo>
                    <a:pt x="96" y="19"/>
                  </a:lnTo>
                  <a:lnTo>
                    <a:pt x="111" y="13"/>
                  </a:lnTo>
                  <a:lnTo>
                    <a:pt x="13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62" name="Freeform 350"/>
            <p:cNvSpPr>
              <a:spLocks/>
            </p:cNvSpPr>
            <p:nvPr/>
          </p:nvSpPr>
          <p:spPr bwMode="auto">
            <a:xfrm>
              <a:off x="302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6 w 132"/>
                <a:gd name="T21" fmla="*/ 1 h 58"/>
                <a:gd name="T22" fmla="*/ 81 w 132"/>
                <a:gd name="T23" fmla="*/ 0 h 58"/>
                <a:gd name="T24" fmla="*/ 79 w 132"/>
                <a:gd name="T25" fmla="*/ 30 h 58"/>
                <a:gd name="T26" fmla="*/ 65 w 132"/>
                <a:gd name="T27" fmla="*/ 46 h 58"/>
                <a:gd name="T28" fmla="*/ 44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6" y="1"/>
                  </a:lnTo>
                  <a:lnTo>
                    <a:pt x="81" y="0"/>
                  </a:lnTo>
                  <a:lnTo>
                    <a:pt x="79" y="30"/>
                  </a:lnTo>
                  <a:lnTo>
                    <a:pt x="65" y="46"/>
                  </a:lnTo>
                  <a:lnTo>
                    <a:pt x="44"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63" name="Freeform 351"/>
            <p:cNvSpPr>
              <a:spLocks/>
            </p:cNvSpPr>
            <p:nvPr/>
          </p:nvSpPr>
          <p:spPr bwMode="auto">
            <a:xfrm>
              <a:off x="302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6 w 132"/>
                <a:gd name="T21" fmla="*/ 1 h 58"/>
                <a:gd name="T22" fmla="*/ 81 w 132"/>
                <a:gd name="T23" fmla="*/ 0 h 58"/>
                <a:gd name="T24" fmla="*/ 79 w 132"/>
                <a:gd name="T25" fmla="*/ 30 h 58"/>
                <a:gd name="T26" fmla="*/ 65 w 132"/>
                <a:gd name="T27" fmla="*/ 46 h 58"/>
                <a:gd name="T28" fmla="*/ 44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6" y="1"/>
                  </a:lnTo>
                  <a:lnTo>
                    <a:pt x="81" y="0"/>
                  </a:lnTo>
                  <a:lnTo>
                    <a:pt x="79" y="30"/>
                  </a:lnTo>
                  <a:lnTo>
                    <a:pt x="65" y="46"/>
                  </a:lnTo>
                  <a:lnTo>
                    <a:pt x="44"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64" name="Freeform 352"/>
            <p:cNvSpPr>
              <a:spLocks/>
            </p:cNvSpPr>
            <p:nvPr/>
          </p:nvSpPr>
          <p:spPr bwMode="auto">
            <a:xfrm>
              <a:off x="3108"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7 w 104"/>
                <a:gd name="T13" fmla="*/ 58 h 88"/>
                <a:gd name="T14" fmla="*/ 59 w 104"/>
                <a:gd name="T15" fmla="*/ 68 h 88"/>
                <a:gd name="T16" fmla="*/ 55 w 104"/>
                <a:gd name="T17" fmla="*/ 74 h 88"/>
                <a:gd name="T18" fmla="*/ 46 w 104"/>
                <a:gd name="T19" fmla="*/ 80 h 88"/>
                <a:gd name="T20" fmla="*/ 34 w 104"/>
                <a:gd name="T21" fmla="*/ 88 h 88"/>
                <a:gd name="T22" fmla="*/ 104 w 104"/>
                <a:gd name="T23" fmla="*/ 88 h 88"/>
                <a:gd name="T24" fmla="*/ 104 w 104"/>
                <a:gd name="T25" fmla="*/ 35 h 88"/>
                <a:gd name="T26" fmla="*/ 98 w 104"/>
                <a:gd name="T27" fmla="*/ 30 h 88"/>
                <a:gd name="T28" fmla="*/ 87 w 104"/>
                <a:gd name="T29" fmla="*/ 22 h 88"/>
                <a:gd name="T30" fmla="*/ 70 w 104"/>
                <a:gd name="T31" fmla="*/ 12 h 88"/>
                <a:gd name="T32" fmla="*/ 52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4" y="88"/>
                  </a:lnTo>
                  <a:lnTo>
                    <a:pt x="104" y="35"/>
                  </a:lnTo>
                  <a:lnTo>
                    <a:pt x="98" y="30"/>
                  </a:lnTo>
                  <a:lnTo>
                    <a:pt x="87" y="22"/>
                  </a:lnTo>
                  <a:lnTo>
                    <a:pt x="70" y="12"/>
                  </a:lnTo>
                  <a:lnTo>
                    <a:pt x="52"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65" name="Freeform 353"/>
            <p:cNvSpPr>
              <a:spLocks/>
            </p:cNvSpPr>
            <p:nvPr/>
          </p:nvSpPr>
          <p:spPr bwMode="auto">
            <a:xfrm>
              <a:off x="3108"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7 w 104"/>
                <a:gd name="T13" fmla="*/ 58 h 88"/>
                <a:gd name="T14" fmla="*/ 59 w 104"/>
                <a:gd name="T15" fmla="*/ 68 h 88"/>
                <a:gd name="T16" fmla="*/ 55 w 104"/>
                <a:gd name="T17" fmla="*/ 74 h 88"/>
                <a:gd name="T18" fmla="*/ 46 w 104"/>
                <a:gd name="T19" fmla="*/ 80 h 88"/>
                <a:gd name="T20" fmla="*/ 34 w 104"/>
                <a:gd name="T21" fmla="*/ 88 h 88"/>
                <a:gd name="T22" fmla="*/ 104 w 104"/>
                <a:gd name="T23" fmla="*/ 88 h 88"/>
                <a:gd name="T24" fmla="*/ 104 w 104"/>
                <a:gd name="T25" fmla="*/ 35 h 88"/>
                <a:gd name="T26" fmla="*/ 98 w 104"/>
                <a:gd name="T27" fmla="*/ 30 h 88"/>
                <a:gd name="T28" fmla="*/ 87 w 104"/>
                <a:gd name="T29" fmla="*/ 22 h 88"/>
                <a:gd name="T30" fmla="*/ 70 w 104"/>
                <a:gd name="T31" fmla="*/ 12 h 88"/>
                <a:gd name="T32" fmla="*/ 52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4" y="88"/>
                  </a:lnTo>
                  <a:lnTo>
                    <a:pt x="104" y="35"/>
                  </a:lnTo>
                  <a:lnTo>
                    <a:pt x="98" y="30"/>
                  </a:lnTo>
                  <a:lnTo>
                    <a:pt x="87" y="22"/>
                  </a:lnTo>
                  <a:lnTo>
                    <a:pt x="70" y="12"/>
                  </a:lnTo>
                  <a:lnTo>
                    <a:pt x="52"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66" name="Freeform 354"/>
            <p:cNvSpPr>
              <a:spLocks/>
            </p:cNvSpPr>
            <p:nvPr/>
          </p:nvSpPr>
          <p:spPr bwMode="auto">
            <a:xfrm>
              <a:off x="3174" y="2010"/>
              <a:ext cx="38" cy="23"/>
            </a:xfrm>
            <a:custGeom>
              <a:avLst/>
              <a:gdLst>
                <a:gd name="T0" fmla="*/ 0 w 38"/>
                <a:gd name="T1" fmla="*/ 0 h 23"/>
                <a:gd name="T2" fmla="*/ 14 w 38"/>
                <a:gd name="T3" fmla="*/ 9 h 23"/>
                <a:gd name="T4" fmla="*/ 26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6"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67" name="Freeform 355"/>
            <p:cNvSpPr>
              <a:spLocks/>
            </p:cNvSpPr>
            <p:nvPr/>
          </p:nvSpPr>
          <p:spPr bwMode="auto">
            <a:xfrm>
              <a:off x="3174" y="2010"/>
              <a:ext cx="38" cy="23"/>
            </a:xfrm>
            <a:custGeom>
              <a:avLst/>
              <a:gdLst>
                <a:gd name="T0" fmla="*/ 0 w 38"/>
                <a:gd name="T1" fmla="*/ 0 h 23"/>
                <a:gd name="T2" fmla="*/ 14 w 38"/>
                <a:gd name="T3" fmla="*/ 9 h 23"/>
                <a:gd name="T4" fmla="*/ 26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6"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68" name="Freeform 356"/>
            <p:cNvSpPr>
              <a:spLocks/>
            </p:cNvSpPr>
            <p:nvPr/>
          </p:nvSpPr>
          <p:spPr bwMode="auto">
            <a:xfrm>
              <a:off x="2789" y="2056"/>
              <a:ext cx="83" cy="40"/>
            </a:xfrm>
            <a:custGeom>
              <a:avLst/>
              <a:gdLst>
                <a:gd name="T0" fmla="*/ 76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6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6" y="0"/>
                  </a:moveTo>
                  <a:lnTo>
                    <a:pt x="76" y="14"/>
                  </a:lnTo>
                  <a:lnTo>
                    <a:pt x="81" y="31"/>
                  </a:lnTo>
                  <a:lnTo>
                    <a:pt x="83" y="40"/>
                  </a:lnTo>
                  <a:lnTo>
                    <a:pt x="0" y="40"/>
                  </a:lnTo>
                  <a:lnTo>
                    <a:pt x="1" y="35"/>
                  </a:lnTo>
                  <a:lnTo>
                    <a:pt x="6" y="27"/>
                  </a:lnTo>
                  <a:lnTo>
                    <a:pt x="17"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69" name="Freeform 357"/>
            <p:cNvSpPr>
              <a:spLocks/>
            </p:cNvSpPr>
            <p:nvPr/>
          </p:nvSpPr>
          <p:spPr bwMode="auto">
            <a:xfrm>
              <a:off x="2789" y="2056"/>
              <a:ext cx="83" cy="40"/>
            </a:xfrm>
            <a:custGeom>
              <a:avLst/>
              <a:gdLst>
                <a:gd name="T0" fmla="*/ 76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6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6" y="0"/>
                  </a:moveTo>
                  <a:lnTo>
                    <a:pt x="76" y="14"/>
                  </a:lnTo>
                  <a:lnTo>
                    <a:pt x="81" y="31"/>
                  </a:lnTo>
                  <a:lnTo>
                    <a:pt x="83" y="40"/>
                  </a:lnTo>
                  <a:lnTo>
                    <a:pt x="0" y="40"/>
                  </a:lnTo>
                  <a:lnTo>
                    <a:pt x="1" y="35"/>
                  </a:lnTo>
                  <a:lnTo>
                    <a:pt x="6" y="27"/>
                  </a:lnTo>
                  <a:lnTo>
                    <a:pt x="17"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70" name="Freeform 358"/>
            <p:cNvSpPr>
              <a:spLocks/>
            </p:cNvSpPr>
            <p:nvPr/>
          </p:nvSpPr>
          <p:spPr bwMode="auto">
            <a:xfrm>
              <a:off x="2744" y="2022"/>
              <a:ext cx="120" cy="74"/>
            </a:xfrm>
            <a:custGeom>
              <a:avLst/>
              <a:gdLst>
                <a:gd name="T0" fmla="*/ 120 w 120"/>
                <a:gd name="T1" fmla="*/ 29 h 74"/>
                <a:gd name="T2" fmla="*/ 120 w 120"/>
                <a:gd name="T3" fmla="*/ 0 h 74"/>
                <a:gd name="T4" fmla="*/ 113 w 120"/>
                <a:gd name="T5" fmla="*/ 0 h 74"/>
                <a:gd name="T6" fmla="*/ 96 w 120"/>
                <a:gd name="T7" fmla="*/ 3 h 74"/>
                <a:gd name="T8" fmla="*/ 79 w 120"/>
                <a:gd name="T9" fmla="*/ 7 h 74"/>
                <a:gd name="T10" fmla="*/ 60 w 120"/>
                <a:gd name="T11" fmla="*/ 14 h 74"/>
                <a:gd name="T12" fmla="*/ 38 w 120"/>
                <a:gd name="T13" fmla="*/ 21 h 74"/>
                <a:gd name="T14" fmla="*/ 18 w 120"/>
                <a:gd name="T15" fmla="*/ 29 h 74"/>
                <a:gd name="T16" fmla="*/ 0 w 120"/>
                <a:gd name="T17" fmla="*/ 41 h 74"/>
                <a:gd name="T18" fmla="*/ 0 w 120"/>
                <a:gd name="T19" fmla="*/ 74 h 74"/>
                <a:gd name="T20" fmla="*/ 37 w 120"/>
                <a:gd name="T21" fmla="*/ 74 h 74"/>
                <a:gd name="T22" fmla="*/ 41 w 120"/>
                <a:gd name="T23" fmla="*/ 61 h 74"/>
                <a:gd name="T24" fmla="*/ 53 w 120"/>
                <a:gd name="T25" fmla="*/ 52 h 74"/>
                <a:gd name="T26" fmla="*/ 73 w 120"/>
                <a:gd name="T27" fmla="*/ 41 h 74"/>
                <a:gd name="T28" fmla="*/ 94 w 120"/>
                <a:gd name="T29" fmla="*/ 36 h 74"/>
                <a:gd name="T30" fmla="*/ 120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20" y="29"/>
                  </a:moveTo>
                  <a:lnTo>
                    <a:pt x="120" y="0"/>
                  </a:lnTo>
                  <a:lnTo>
                    <a:pt x="113" y="0"/>
                  </a:lnTo>
                  <a:lnTo>
                    <a:pt x="96" y="3"/>
                  </a:lnTo>
                  <a:lnTo>
                    <a:pt x="79" y="7"/>
                  </a:lnTo>
                  <a:lnTo>
                    <a:pt x="60" y="14"/>
                  </a:lnTo>
                  <a:lnTo>
                    <a:pt x="38" y="21"/>
                  </a:lnTo>
                  <a:lnTo>
                    <a:pt x="18" y="29"/>
                  </a:lnTo>
                  <a:lnTo>
                    <a:pt x="0" y="41"/>
                  </a:lnTo>
                  <a:lnTo>
                    <a:pt x="0" y="74"/>
                  </a:lnTo>
                  <a:lnTo>
                    <a:pt x="37" y="74"/>
                  </a:lnTo>
                  <a:lnTo>
                    <a:pt x="41"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71" name="Freeform 359"/>
            <p:cNvSpPr>
              <a:spLocks/>
            </p:cNvSpPr>
            <p:nvPr/>
          </p:nvSpPr>
          <p:spPr bwMode="auto">
            <a:xfrm>
              <a:off x="2744" y="2022"/>
              <a:ext cx="120" cy="74"/>
            </a:xfrm>
            <a:custGeom>
              <a:avLst/>
              <a:gdLst>
                <a:gd name="T0" fmla="*/ 120 w 120"/>
                <a:gd name="T1" fmla="*/ 29 h 74"/>
                <a:gd name="T2" fmla="*/ 120 w 120"/>
                <a:gd name="T3" fmla="*/ 0 h 74"/>
                <a:gd name="T4" fmla="*/ 113 w 120"/>
                <a:gd name="T5" fmla="*/ 0 h 74"/>
                <a:gd name="T6" fmla="*/ 96 w 120"/>
                <a:gd name="T7" fmla="*/ 3 h 74"/>
                <a:gd name="T8" fmla="*/ 79 w 120"/>
                <a:gd name="T9" fmla="*/ 7 h 74"/>
                <a:gd name="T10" fmla="*/ 60 w 120"/>
                <a:gd name="T11" fmla="*/ 14 h 74"/>
                <a:gd name="T12" fmla="*/ 38 w 120"/>
                <a:gd name="T13" fmla="*/ 21 h 74"/>
                <a:gd name="T14" fmla="*/ 18 w 120"/>
                <a:gd name="T15" fmla="*/ 29 h 74"/>
                <a:gd name="T16" fmla="*/ 0 w 120"/>
                <a:gd name="T17" fmla="*/ 41 h 74"/>
                <a:gd name="T18" fmla="*/ 0 w 120"/>
                <a:gd name="T19" fmla="*/ 74 h 74"/>
                <a:gd name="T20" fmla="*/ 37 w 120"/>
                <a:gd name="T21" fmla="*/ 74 h 74"/>
                <a:gd name="T22" fmla="*/ 41 w 120"/>
                <a:gd name="T23" fmla="*/ 61 h 74"/>
                <a:gd name="T24" fmla="*/ 53 w 120"/>
                <a:gd name="T25" fmla="*/ 52 h 74"/>
                <a:gd name="T26" fmla="*/ 73 w 120"/>
                <a:gd name="T27" fmla="*/ 41 h 74"/>
                <a:gd name="T28" fmla="*/ 94 w 120"/>
                <a:gd name="T29" fmla="*/ 36 h 74"/>
                <a:gd name="T30" fmla="*/ 120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20" y="29"/>
                  </a:moveTo>
                  <a:lnTo>
                    <a:pt x="120" y="0"/>
                  </a:lnTo>
                  <a:lnTo>
                    <a:pt x="113" y="0"/>
                  </a:lnTo>
                  <a:lnTo>
                    <a:pt x="96" y="3"/>
                  </a:lnTo>
                  <a:lnTo>
                    <a:pt x="79" y="7"/>
                  </a:lnTo>
                  <a:lnTo>
                    <a:pt x="60" y="14"/>
                  </a:lnTo>
                  <a:lnTo>
                    <a:pt x="38" y="21"/>
                  </a:lnTo>
                  <a:lnTo>
                    <a:pt x="18" y="29"/>
                  </a:lnTo>
                  <a:lnTo>
                    <a:pt x="0" y="41"/>
                  </a:lnTo>
                  <a:lnTo>
                    <a:pt x="0" y="74"/>
                  </a:lnTo>
                  <a:lnTo>
                    <a:pt x="37" y="74"/>
                  </a:lnTo>
                  <a:lnTo>
                    <a:pt x="41"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72" name="Freeform 360"/>
            <p:cNvSpPr>
              <a:spLocks/>
            </p:cNvSpPr>
            <p:nvPr/>
          </p:nvSpPr>
          <p:spPr bwMode="auto">
            <a:xfrm>
              <a:off x="2744"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73" name="Freeform 361"/>
            <p:cNvSpPr>
              <a:spLocks/>
            </p:cNvSpPr>
            <p:nvPr/>
          </p:nvSpPr>
          <p:spPr bwMode="auto">
            <a:xfrm>
              <a:off x="2744"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74" name="Freeform 362"/>
            <p:cNvSpPr>
              <a:spLocks/>
            </p:cNvSpPr>
            <p:nvPr/>
          </p:nvSpPr>
          <p:spPr bwMode="auto">
            <a:xfrm>
              <a:off x="2744" y="1960"/>
              <a:ext cx="128" cy="41"/>
            </a:xfrm>
            <a:custGeom>
              <a:avLst/>
              <a:gdLst>
                <a:gd name="T0" fmla="*/ 0 w 128"/>
                <a:gd name="T1" fmla="*/ 38 h 41"/>
                <a:gd name="T2" fmla="*/ 66 w 128"/>
                <a:gd name="T3" fmla="*/ 39 h 41"/>
                <a:gd name="T4" fmla="*/ 128 w 128"/>
                <a:gd name="T5" fmla="*/ 41 h 41"/>
                <a:gd name="T6" fmla="*/ 126 w 128"/>
                <a:gd name="T7" fmla="*/ 29 h 41"/>
                <a:gd name="T8" fmla="*/ 117 w 128"/>
                <a:gd name="T9" fmla="*/ 15 h 41"/>
                <a:gd name="T10" fmla="*/ 117 w 128"/>
                <a:gd name="T11" fmla="*/ 5 h 41"/>
                <a:gd name="T12" fmla="*/ 84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6" y="39"/>
                  </a:lnTo>
                  <a:lnTo>
                    <a:pt x="128" y="41"/>
                  </a:lnTo>
                  <a:lnTo>
                    <a:pt x="126" y="29"/>
                  </a:lnTo>
                  <a:lnTo>
                    <a:pt x="117" y="15"/>
                  </a:lnTo>
                  <a:lnTo>
                    <a:pt x="117"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75" name="Freeform 363"/>
            <p:cNvSpPr>
              <a:spLocks/>
            </p:cNvSpPr>
            <p:nvPr/>
          </p:nvSpPr>
          <p:spPr bwMode="auto">
            <a:xfrm>
              <a:off x="2744" y="1960"/>
              <a:ext cx="128" cy="41"/>
            </a:xfrm>
            <a:custGeom>
              <a:avLst/>
              <a:gdLst>
                <a:gd name="T0" fmla="*/ 0 w 128"/>
                <a:gd name="T1" fmla="*/ 38 h 41"/>
                <a:gd name="T2" fmla="*/ 66 w 128"/>
                <a:gd name="T3" fmla="*/ 39 h 41"/>
                <a:gd name="T4" fmla="*/ 128 w 128"/>
                <a:gd name="T5" fmla="*/ 41 h 41"/>
                <a:gd name="T6" fmla="*/ 126 w 128"/>
                <a:gd name="T7" fmla="*/ 29 h 41"/>
                <a:gd name="T8" fmla="*/ 117 w 128"/>
                <a:gd name="T9" fmla="*/ 15 h 41"/>
                <a:gd name="T10" fmla="*/ 117 w 128"/>
                <a:gd name="T11" fmla="*/ 5 h 41"/>
                <a:gd name="T12" fmla="*/ 84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6" y="39"/>
                  </a:lnTo>
                  <a:lnTo>
                    <a:pt x="128" y="41"/>
                  </a:lnTo>
                  <a:lnTo>
                    <a:pt x="126" y="29"/>
                  </a:lnTo>
                  <a:lnTo>
                    <a:pt x="117" y="15"/>
                  </a:lnTo>
                  <a:lnTo>
                    <a:pt x="117"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76" name="Freeform 364"/>
            <p:cNvSpPr>
              <a:spLocks/>
            </p:cNvSpPr>
            <p:nvPr/>
          </p:nvSpPr>
          <p:spPr bwMode="auto">
            <a:xfrm>
              <a:off x="310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77" name="Freeform 365"/>
            <p:cNvSpPr>
              <a:spLocks/>
            </p:cNvSpPr>
            <p:nvPr/>
          </p:nvSpPr>
          <p:spPr bwMode="auto">
            <a:xfrm>
              <a:off x="310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78" name="Freeform 366"/>
            <p:cNvSpPr>
              <a:spLocks/>
            </p:cNvSpPr>
            <p:nvPr/>
          </p:nvSpPr>
          <p:spPr bwMode="auto">
            <a:xfrm>
              <a:off x="2744" y="1835"/>
              <a:ext cx="119" cy="126"/>
            </a:xfrm>
            <a:custGeom>
              <a:avLst/>
              <a:gdLst>
                <a:gd name="T0" fmla="*/ 0 w 119"/>
                <a:gd name="T1" fmla="*/ 5 h 126"/>
                <a:gd name="T2" fmla="*/ 0 w 119"/>
                <a:gd name="T3" fmla="*/ 118 h 126"/>
                <a:gd name="T4" fmla="*/ 81 w 119"/>
                <a:gd name="T5" fmla="*/ 126 h 126"/>
                <a:gd name="T6" fmla="*/ 119 w 119"/>
                <a:gd name="T7" fmla="*/ 121 h 126"/>
                <a:gd name="T8" fmla="*/ 118 w 119"/>
                <a:gd name="T9" fmla="*/ 112 h 126"/>
                <a:gd name="T10" fmla="*/ 105 w 119"/>
                <a:gd name="T11" fmla="*/ 90 h 126"/>
                <a:gd name="T12" fmla="*/ 102 w 119"/>
                <a:gd name="T13" fmla="*/ 54 h 126"/>
                <a:gd name="T14" fmla="*/ 99 w 119"/>
                <a:gd name="T15" fmla="*/ 27 h 126"/>
                <a:gd name="T16" fmla="*/ 94 w 119"/>
                <a:gd name="T17" fmla="*/ 0 h 126"/>
                <a:gd name="T18" fmla="*/ 0 w 119"/>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126"/>
                <a:gd name="T32" fmla="*/ 119 w 119"/>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126">
                  <a:moveTo>
                    <a:pt x="0" y="5"/>
                  </a:moveTo>
                  <a:lnTo>
                    <a:pt x="0" y="118"/>
                  </a:lnTo>
                  <a:lnTo>
                    <a:pt x="81" y="126"/>
                  </a:lnTo>
                  <a:lnTo>
                    <a:pt x="119" y="121"/>
                  </a:lnTo>
                  <a:lnTo>
                    <a:pt x="118" y="112"/>
                  </a:lnTo>
                  <a:lnTo>
                    <a:pt x="105" y="90"/>
                  </a:lnTo>
                  <a:lnTo>
                    <a:pt x="102" y="54"/>
                  </a:lnTo>
                  <a:lnTo>
                    <a:pt x="99" y="27"/>
                  </a:lnTo>
                  <a:lnTo>
                    <a:pt x="94"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79" name="Freeform 367"/>
            <p:cNvSpPr>
              <a:spLocks/>
            </p:cNvSpPr>
            <p:nvPr/>
          </p:nvSpPr>
          <p:spPr bwMode="auto">
            <a:xfrm>
              <a:off x="2744" y="1835"/>
              <a:ext cx="119" cy="126"/>
            </a:xfrm>
            <a:custGeom>
              <a:avLst/>
              <a:gdLst>
                <a:gd name="T0" fmla="*/ 0 w 119"/>
                <a:gd name="T1" fmla="*/ 5 h 126"/>
                <a:gd name="T2" fmla="*/ 0 w 119"/>
                <a:gd name="T3" fmla="*/ 118 h 126"/>
                <a:gd name="T4" fmla="*/ 81 w 119"/>
                <a:gd name="T5" fmla="*/ 126 h 126"/>
                <a:gd name="T6" fmla="*/ 119 w 119"/>
                <a:gd name="T7" fmla="*/ 121 h 126"/>
                <a:gd name="T8" fmla="*/ 118 w 119"/>
                <a:gd name="T9" fmla="*/ 112 h 126"/>
                <a:gd name="T10" fmla="*/ 105 w 119"/>
                <a:gd name="T11" fmla="*/ 90 h 126"/>
                <a:gd name="T12" fmla="*/ 102 w 119"/>
                <a:gd name="T13" fmla="*/ 54 h 126"/>
                <a:gd name="T14" fmla="*/ 99 w 119"/>
                <a:gd name="T15" fmla="*/ 27 h 126"/>
                <a:gd name="T16" fmla="*/ 94 w 119"/>
                <a:gd name="T17" fmla="*/ 0 h 126"/>
                <a:gd name="T18" fmla="*/ 0 w 119"/>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126"/>
                <a:gd name="T32" fmla="*/ 119 w 119"/>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126">
                  <a:moveTo>
                    <a:pt x="0" y="5"/>
                  </a:moveTo>
                  <a:lnTo>
                    <a:pt x="0" y="118"/>
                  </a:lnTo>
                  <a:lnTo>
                    <a:pt x="81" y="126"/>
                  </a:lnTo>
                  <a:lnTo>
                    <a:pt x="119" y="121"/>
                  </a:lnTo>
                  <a:lnTo>
                    <a:pt x="118" y="112"/>
                  </a:lnTo>
                  <a:lnTo>
                    <a:pt x="105" y="90"/>
                  </a:lnTo>
                  <a:lnTo>
                    <a:pt x="102" y="54"/>
                  </a:lnTo>
                  <a:lnTo>
                    <a:pt x="99" y="27"/>
                  </a:lnTo>
                  <a:lnTo>
                    <a:pt x="94"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80" name="Freeform 368"/>
            <p:cNvSpPr>
              <a:spLocks/>
            </p:cNvSpPr>
            <p:nvPr/>
          </p:nvSpPr>
          <p:spPr bwMode="auto">
            <a:xfrm>
              <a:off x="3107"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4 w 105"/>
                <a:gd name="T11" fmla="*/ 108 h 114"/>
                <a:gd name="T12" fmla="*/ 29 w 105"/>
                <a:gd name="T13" fmla="*/ 105 h 114"/>
                <a:gd name="T14" fmla="*/ 3 w 105"/>
                <a:gd name="T15" fmla="*/ 104 h 114"/>
                <a:gd name="T16" fmla="*/ 0 w 105"/>
                <a:gd name="T17" fmla="*/ 99 h 114"/>
                <a:gd name="T18" fmla="*/ 0 w 105"/>
                <a:gd name="T19" fmla="*/ 78 h 114"/>
                <a:gd name="T20" fmla="*/ 0 w 105"/>
                <a:gd name="T21" fmla="*/ 67 h 114"/>
                <a:gd name="T22" fmla="*/ 7 w 105"/>
                <a:gd name="T23" fmla="*/ 67 h 114"/>
                <a:gd name="T24" fmla="*/ 22 w 105"/>
                <a:gd name="T25" fmla="*/ 42 h 114"/>
                <a:gd name="T26" fmla="*/ 37 w 105"/>
                <a:gd name="T27" fmla="*/ 49 h 114"/>
                <a:gd name="T28" fmla="*/ 60 w 105"/>
                <a:gd name="T29" fmla="*/ 56 h 114"/>
                <a:gd name="T30" fmla="*/ 72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81" name="Freeform 369"/>
            <p:cNvSpPr>
              <a:spLocks/>
            </p:cNvSpPr>
            <p:nvPr/>
          </p:nvSpPr>
          <p:spPr bwMode="auto">
            <a:xfrm>
              <a:off x="3107"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4 w 105"/>
                <a:gd name="T11" fmla="*/ 108 h 114"/>
                <a:gd name="T12" fmla="*/ 29 w 105"/>
                <a:gd name="T13" fmla="*/ 105 h 114"/>
                <a:gd name="T14" fmla="*/ 3 w 105"/>
                <a:gd name="T15" fmla="*/ 104 h 114"/>
                <a:gd name="T16" fmla="*/ 0 w 105"/>
                <a:gd name="T17" fmla="*/ 99 h 114"/>
                <a:gd name="T18" fmla="*/ 0 w 105"/>
                <a:gd name="T19" fmla="*/ 78 h 114"/>
                <a:gd name="T20" fmla="*/ 0 w 105"/>
                <a:gd name="T21" fmla="*/ 67 h 114"/>
                <a:gd name="T22" fmla="*/ 7 w 105"/>
                <a:gd name="T23" fmla="*/ 67 h 114"/>
                <a:gd name="T24" fmla="*/ 22 w 105"/>
                <a:gd name="T25" fmla="*/ 42 h 114"/>
                <a:gd name="T26" fmla="*/ 37 w 105"/>
                <a:gd name="T27" fmla="*/ 49 h 114"/>
                <a:gd name="T28" fmla="*/ 60 w 105"/>
                <a:gd name="T29" fmla="*/ 56 h 114"/>
                <a:gd name="T30" fmla="*/ 72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82" name="Freeform 370"/>
            <p:cNvSpPr>
              <a:spLocks/>
            </p:cNvSpPr>
            <p:nvPr/>
          </p:nvSpPr>
          <p:spPr bwMode="auto">
            <a:xfrm>
              <a:off x="27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83" name="Freeform 371"/>
            <p:cNvSpPr>
              <a:spLocks/>
            </p:cNvSpPr>
            <p:nvPr/>
          </p:nvSpPr>
          <p:spPr bwMode="auto">
            <a:xfrm>
              <a:off x="27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84" name="Freeform 372"/>
            <p:cNvSpPr>
              <a:spLocks/>
            </p:cNvSpPr>
            <p:nvPr/>
          </p:nvSpPr>
          <p:spPr bwMode="auto">
            <a:xfrm>
              <a:off x="2849"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85" name="Freeform 373"/>
            <p:cNvSpPr>
              <a:spLocks/>
            </p:cNvSpPr>
            <p:nvPr/>
          </p:nvSpPr>
          <p:spPr bwMode="auto">
            <a:xfrm>
              <a:off x="2849"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86" name="Freeform 374"/>
            <p:cNvSpPr>
              <a:spLocks/>
            </p:cNvSpPr>
            <p:nvPr/>
          </p:nvSpPr>
          <p:spPr bwMode="auto">
            <a:xfrm>
              <a:off x="3143" y="1667"/>
              <a:ext cx="69" cy="185"/>
            </a:xfrm>
            <a:custGeom>
              <a:avLst/>
              <a:gdLst>
                <a:gd name="T0" fmla="*/ 0 w 69"/>
                <a:gd name="T1" fmla="*/ 56 h 185"/>
                <a:gd name="T2" fmla="*/ 28 w 69"/>
                <a:gd name="T3" fmla="*/ 70 h 185"/>
                <a:gd name="T4" fmla="*/ 38 w 69"/>
                <a:gd name="T5" fmla="*/ 94 h 185"/>
                <a:gd name="T6" fmla="*/ 45 w 69"/>
                <a:gd name="T7" fmla="*/ 141 h 185"/>
                <a:gd name="T8" fmla="*/ 46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6"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87" name="Freeform 375"/>
            <p:cNvSpPr>
              <a:spLocks/>
            </p:cNvSpPr>
            <p:nvPr/>
          </p:nvSpPr>
          <p:spPr bwMode="auto">
            <a:xfrm>
              <a:off x="3143" y="1667"/>
              <a:ext cx="69" cy="185"/>
            </a:xfrm>
            <a:custGeom>
              <a:avLst/>
              <a:gdLst>
                <a:gd name="T0" fmla="*/ 0 w 69"/>
                <a:gd name="T1" fmla="*/ 56 h 185"/>
                <a:gd name="T2" fmla="*/ 28 w 69"/>
                <a:gd name="T3" fmla="*/ 70 h 185"/>
                <a:gd name="T4" fmla="*/ 38 w 69"/>
                <a:gd name="T5" fmla="*/ 94 h 185"/>
                <a:gd name="T6" fmla="*/ 45 w 69"/>
                <a:gd name="T7" fmla="*/ 141 h 185"/>
                <a:gd name="T8" fmla="*/ 46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6"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88" name="Freeform 376"/>
            <p:cNvSpPr>
              <a:spLocks/>
            </p:cNvSpPr>
            <p:nvPr/>
          </p:nvSpPr>
          <p:spPr bwMode="auto">
            <a:xfrm>
              <a:off x="3100" y="1619"/>
              <a:ext cx="97" cy="101"/>
            </a:xfrm>
            <a:custGeom>
              <a:avLst/>
              <a:gdLst>
                <a:gd name="T0" fmla="*/ 11 w 97"/>
                <a:gd name="T1" fmla="*/ 4 h 101"/>
                <a:gd name="T2" fmla="*/ 11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8 w 97"/>
                <a:gd name="T15" fmla="*/ 80 h 101"/>
                <a:gd name="T16" fmla="*/ 97 w 97"/>
                <a:gd name="T17" fmla="*/ 55 h 101"/>
                <a:gd name="T18" fmla="*/ 95 w 97"/>
                <a:gd name="T19" fmla="*/ 47 h 101"/>
                <a:gd name="T20" fmla="*/ 94 w 97"/>
                <a:gd name="T21" fmla="*/ 43 h 101"/>
                <a:gd name="T22" fmla="*/ 91 w 97"/>
                <a:gd name="T23" fmla="*/ 36 h 101"/>
                <a:gd name="T24" fmla="*/ 90 w 97"/>
                <a:gd name="T25" fmla="*/ 31 h 101"/>
                <a:gd name="T26" fmla="*/ 88 w 97"/>
                <a:gd name="T27" fmla="*/ 27 h 101"/>
                <a:gd name="T28" fmla="*/ 80 w 97"/>
                <a:gd name="T29" fmla="*/ 15 h 101"/>
                <a:gd name="T30" fmla="*/ 72 w 97"/>
                <a:gd name="T31" fmla="*/ 9 h 101"/>
                <a:gd name="T32" fmla="*/ 68 w 97"/>
                <a:gd name="T33" fmla="*/ 7 h 101"/>
                <a:gd name="T34" fmla="*/ 64 w 97"/>
                <a:gd name="T35" fmla="*/ 5 h 101"/>
                <a:gd name="T36" fmla="*/ 43 w 97"/>
                <a:gd name="T37" fmla="*/ 0 h 101"/>
                <a:gd name="T38" fmla="*/ 21 w 97"/>
                <a:gd name="T39" fmla="*/ 1 h 101"/>
                <a:gd name="T40" fmla="*/ 11 w 97"/>
                <a:gd name="T41" fmla="*/ 4 h 101"/>
                <a:gd name="T42" fmla="*/ 11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1" y="4"/>
                  </a:moveTo>
                  <a:lnTo>
                    <a:pt x="11" y="27"/>
                  </a:lnTo>
                  <a:lnTo>
                    <a:pt x="1" y="37"/>
                  </a:lnTo>
                  <a:lnTo>
                    <a:pt x="0" y="74"/>
                  </a:lnTo>
                  <a:lnTo>
                    <a:pt x="14" y="85"/>
                  </a:lnTo>
                  <a:lnTo>
                    <a:pt x="21" y="93"/>
                  </a:lnTo>
                  <a:lnTo>
                    <a:pt x="37" y="101"/>
                  </a:lnTo>
                  <a:lnTo>
                    <a:pt x="78" y="80"/>
                  </a:lnTo>
                  <a:lnTo>
                    <a:pt x="97" y="55"/>
                  </a:lnTo>
                  <a:lnTo>
                    <a:pt x="95" y="47"/>
                  </a:lnTo>
                  <a:lnTo>
                    <a:pt x="94" y="43"/>
                  </a:lnTo>
                  <a:lnTo>
                    <a:pt x="91" y="36"/>
                  </a:lnTo>
                  <a:lnTo>
                    <a:pt x="90" y="31"/>
                  </a:lnTo>
                  <a:lnTo>
                    <a:pt x="88" y="27"/>
                  </a:lnTo>
                  <a:lnTo>
                    <a:pt x="80" y="15"/>
                  </a:lnTo>
                  <a:lnTo>
                    <a:pt x="72" y="9"/>
                  </a:lnTo>
                  <a:lnTo>
                    <a:pt x="68" y="7"/>
                  </a:lnTo>
                  <a:lnTo>
                    <a:pt x="64" y="5"/>
                  </a:lnTo>
                  <a:lnTo>
                    <a:pt x="43" y="0"/>
                  </a:lnTo>
                  <a:lnTo>
                    <a:pt x="21" y="1"/>
                  </a:lnTo>
                  <a:lnTo>
                    <a:pt x="11"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89" name="Freeform 377"/>
            <p:cNvSpPr>
              <a:spLocks/>
            </p:cNvSpPr>
            <p:nvPr/>
          </p:nvSpPr>
          <p:spPr bwMode="auto">
            <a:xfrm>
              <a:off x="3100" y="1619"/>
              <a:ext cx="97" cy="101"/>
            </a:xfrm>
            <a:custGeom>
              <a:avLst/>
              <a:gdLst>
                <a:gd name="T0" fmla="*/ 11 w 97"/>
                <a:gd name="T1" fmla="*/ 4 h 101"/>
                <a:gd name="T2" fmla="*/ 11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8 w 97"/>
                <a:gd name="T15" fmla="*/ 80 h 101"/>
                <a:gd name="T16" fmla="*/ 97 w 97"/>
                <a:gd name="T17" fmla="*/ 55 h 101"/>
                <a:gd name="T18" fmla="*/ 95 w 97"/>
                <a:gd name="T19" fmla="*/ 47 h 101"/>
                <a:gd name="T20" fmla="*/ 94 w 97"/>
                <a:gd name="T21" fmla="*/ 43 h 101"/>
                <a:gd name="T22" fmla="*/ 91 w 97"/>
                <a:gd name="T23" fmla="*/ 36 h 101"/>
                <a:gd name="T24" fmla="*/ 90 w 97"/>
                <a:gd name="T25" fmla="*/ 31 h 101"/>
                <a:gd name="T26" fmla="*/ 88 w 97"/>
                <a:gd name="T27" fmla="*/ 27 h 101"/>
                <a:gd name="T28" fmla="*/ 80 w 97"/>
                <a:gd name="T29" fmla="*/ 15 h 101"/>
                <a:gd name="T30" fmla="*/ 72 w 97"/>
                <a:gd name="T31" fmla="*/ 9 h 101"/>
                <a:gd name="T32" fmla="*/ 68 w 97"/>
                <a:gd name="T33" fmla="*/ 7 h 101"/>
                <a:gd name="T34" fmla="*/ 64 w 97"/>
                <a:gd name="T35" fmla="*/ 5 h 101"/>
                <a:gd name="T36" fmla="*/ 43 w 97"/>
                <a:gd name="T37" fmla="*/ 0 h 101"/>
                <a:gd name="T38" fmla="*/ 21 w 97"/>
                <a:gd name="T39" fmla="*/ 1 h 101"/>
                <a:gd name="T40" fmla="*/ 11 w 97"/>
                <a:gd name="T41" fmla="*/ 4 h 101"/>
                <a:gd name="T42" fmla="*/ 11 w 97"/>
                <a:gd name="T43" fmla="*/ 4 h 101"/>
                <a:gd name="T44" fmla="*/ 11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1" y="4"/>
                  </a:moveTo>
                  <a:lnTo>
                    <a:pt x="11" y="27"/>
                  </a:lnTo>
                  <a:lnTo>
                    <a:pt x="1" y="37"/>
                  </a:lnTo>
                  <a:lnTo>
                    <a:pt x="0" y="74"/>
                  </a:lnTo>
                  <a:lnTo>
                    <a:pt x="14" y="85"/>
                  </a:lnTo>
                  <a:lnTo>
                    <a:pt x="21" y="93"/>
                  </a:lnTo>
                  <a:lnTo>
                    <a:pt x="37" y="101"/>
                  </a:lnTo>
                  <a:lnTo>
                    <a:pt x="78" y="80"/>
                  </a:lnTo>
                  <a:lnTo>
                    <a:pt x="97" y="55"/>
                  </a:lnTo>
                  <a:lnTo>
                    <a:pt x="95" y="47"/>
                  </a:lnTo>
                  <a:lnTo>
                    <a:pt x="94" y="43"/>
                  </a:lnTo>
                  <a:lnTo>
                    <a:pt x="91" y="36"/>
                  </a:lnTo>
                  <a:lnTo>
                    <a:pt x="90" y="31"/>
                  </a:lnTo>
                  <a:lnTo>
                    <a:pt x="88" y="27"/>
                  </a:lnTo>
                  <a:lnTo>
                    <a:pt x="80" y="15"/>
                  </a:lnTo>
                  <a:lnTo>
                    <a:pt x="72" y="9"/>
                  </a:lnTo>
                  <a:lnTo>
                    <a:pt x="68" y="7"/>
                  </a:lnTo>
                  <a:lnTo>
                    <a:pt x="64" y="5"/>
                  </a:lnTo>
                  <a:lnTo>
                    <a:pt x="43" y="0"/>
                  </a:lnTo>
                  <a:lnTo>
                    <a:pt x="21" y="1"/>
                  </a:lnTo>
                  <a:lnTo>
                    <a:pt x="11"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90" name="Freeform 378"/>
            <p:cNvSpPr>
              <a:spLocks/>
            </p:cNvSpPr>
            <p:nvPr/>
          </p:nvSpPr>
          <p:spPr bwMode="auto">
            <a:xfrm>
              <a:off x="3168" y="1569"/>
              <a:ext cx="43" cy="103"/>
            </a:xfrm>
            <a:custGeom>
              <a:avLst/>
              <a:gdLst>
                <a:gd name="T0" fmla="*/ 43 w 43"/>
                <a:gd name="T1" fmla="*/ 92 h 103"/>
                <a:gd name="T2" fmla="*/ 43 w 43"/>
                <a:gd name="T3" fmla="*/ 0 h 103"/>
                <a:gd name="T4" fmla="*/ 0 w 43"/>
                <a:gd name="T5" fmla="*/ 50 h 103"/>
                <a:gd name="T6" fmla="*/ 10 w 43"/>
                <a:gd name="T7" fmla="*/ 55 h 103"/>
                <a:gd name="T8" fmla="*/ 19 w 43"/>
                <a:gd name="T9" fmla="*/ 62 h 103"/>
                <a:gd name="T10" fmla="*/ 25 w 43"/>
                <a:gd name="T11" fmla="*/ 73 h 103"/>
                <a:gd name="T12" fmla="*/ 32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9" y="62"/>
                  </a:lnTo>
                  <a:lnTo>
                    <a:pt x="25" y="73"/>
                  </a:lnTo>
                  <a:lnTo>
                    <a:pt x="32" y="88"/>
                  </a:lnTo>
                  <a:lnTo>
                    <a:pt x="34"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91" name="Freeform 379"/>
            <p:cNvSpPr>
              <a:spLocks/>
            </p:cNvSpPr>
            <p:nvPr/>
          </p:nvSpPr>
          <p:spPr bwMode="auto">
            <a:xfrm>
              <a:off x="3168" y="1569"/>
              <a:ext cx="43" cy="103"/>
            </a:xfrm>
            <a:custGeom>
              <a:avLst/>
              <a:gdLst>
                <a:gd name="T0" fmla="*/ 43 w 43"/>
                <a:gd name="T1" fmla="*/ 92 h 103"/>
                <a:gd name="T2" fmla="*/ 43 w 43"/>
                <a:gd name="T3" fmla="*/ 0 h 103"/>
                <a:gd name="T4" fmla="*/ 0 w 43"/>
                <a:gd name="T5" fmla="*/ 50 h 103"/>
                <a:gd name="T6" fmla="*/ 10 w 43"/>
                <a:gd name="T7" fmla="*/ 55 h 103"/>
                <a:gd name="T8" fmla="*/ 19 w 43"/>
                <a:gd name="T9" fmla="*/ 62 h 103"/>
                <a:gd name="T10" fmla="*/ 25 w 43"/>
                <a:gd name="T11" fmla="*/ 73 h 103"/>
                <a:gd name="T12" fmla="*/ 32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9" y="62"/>
                  </a:lnTo>
                  <a:lnTo>
                    <a:pt x="25" y="73"/>
                  </a:lnTo>
                  <a:lnTo>
                    <a:pt x="32" y="88"/>
                  </a:lnTo>
                  <a:lnTo>
                    <a:pt x="34"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92" name="Freeform 380"/>
            <p:cNvSpPr>
              <a:spLocks/>
            </p:cNvSpPr>
            <p:nvPr/>
          </p:nvSpPr>
          <p:spPr bwMode="auto">
            <a:xfrm>
              <a:off x="3125"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93" name="Freeform 381"/>
            <p:cNvSpPr>
              <a:spLocks/>
            </p:cNvSpPr>
            <p:nvPr/>
          </p:nvSpPr>
          <p:spPr bwMode="auto">
            <a:xfrm>
              <a:off x="3125"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94" name="Freeform 382"/>
            <p:cNvSpPr>
              <a:spLocks/>
            </p:cNvSpPr>
            <p:nvPr/>
          </p:nvSpPr>
          <p:spPr bwMode="auto">
            <a:xfrm>
              <a:off x="3025" y="1545"/>
              <a:ext cx="103" cy="72"/>
            </a:xfrm>
            <a:custGeom>
              <a:avLst/>
              <a:gdLst>
                <a:gd name="T0" fmla="*/ 103 w 103"/>
                <a:gd name="T1" fmla="*/ 69 h 72"/>
                <a:gd name="T2" fmla="*/ 94 w 103"/>
                <a:gd name="T3" fmla="*/ 0 h 72"/>
                <a:gd name="T4" fmla="*/ 0 w 103"/>
                <a:gd name="T5" fmla="*/ 0 h 72"/>
                <a:gd name="T6" fmla="*/ 20 w 103"/>
                <a:gd name="T7" fmla="*/ 32 h 72"/>
                <a:gd name="T8" fmla="*/ 29 w 103"/>
                <a:gd name="T9" fmla="*/ 26 h 72"/>
                <a:gd name="T10" fmla="*/ 36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9" y="26"/>
                  </a:lnTo>
                  <a:lnTo>
                    <a:pt x="36" y="25"/>
                  </a:lnTo>
                  <a:lnTo>
                    <a:pt x="51" y="27"/>
                  </a:lnTo>
                  <a:lnTo>
                    <a:pt x="68" y="33"/>
                  </a:lnTo>
                  <a:lnTo>
                    <a:pt x="79" y="41"/>
                  </a:lnTo>
                  <a:lnTo>
                    <a:pt x="81" y="48"/>
                  </a:lnTo>
                  <a:lnTo>
                    <a:pt x="85" y="72"/>
                  </a:lnTo>
                  <a:lnTo>
                    <a:pt x="95" y="69"/>
                  </a:lnTo>
                  <a:lnTo>
                    <a:pt x="103"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95" name="Freeform 383"/>
            <p:cNvSpPr>
              <a:spLocks/>
            </p:cNvSpPr>
            <p:nvPr/>
          </p:nvSpPr>
          <p:spPr bwMode="auto">
            <a:xfrm>
              <a:off x="3025" y="1545"/>
              <a:ext cx="103" cy="72"/>
            </a:xfrm>
            <a:custGeom>
              <a:avLst/>
              <a:gdLst>
                <a:gd name="T0" fmla="*/ 103 w 103"/>
                <a:gd name="T1" fmla="*/ 69 h 72"/>
                <a:gd name="T2" fmla="*/ 94 w 103"/>
                <a:gd name="T3" fmla="*/ 0 h 72"/>
                <a:gd name="T4" fmla="*/ 0 w 103"/>
                <a:gd name="T5" fmla="*/ 0 h 72"/>
                <a:gd name="T6" fmla="*/ 20 w 103"/>
                <a:gd name="T7" fmla="*/ 32 h 72"/>
                <a:gd name="T8" fmla="*/ 29 w 103"/>
                <a:gd name="T9" fmla="*/ 26 h 72"/>
                <a:gd name="T10" fmla="*/ 36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9" y="26"/>
                  </a:lnTo>
                  <a:lnTo>
                    <a:pt x="36" y="25"/>
                  </a:lnTo>
                  <a:lnTo>
                    <a:pt x="51" y="27"/>
                  </a:lnTo>
                  <a:lnTo>
                    <a:pt x="68" y="33"/>
                  </a:lnTo>
                  <a:lnTo>
                    <a:pt x="79" y="41"/>
                  </a:lnTo>
                  <a:lnTo>
                    <a:pt x="81" y="48"/>
                  </a:lnTo>
                  <a:lnTo>
                    <a:pt x="85" y="72"/>
                  </a:lnTo>
                  <a:lnTo>
                    <a:pt x="95" y="69"/>
                  </a:lnTo>
                  <a:lnTo>
                    <a:pt x="1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96" name="Freeform 384"/>
            <p:cNvSpPr>
              <a:spLocks/>
            </p:cNvSpPr>
            <p:nvPr/>
          </p:nvSpPr>
          <p:spPr bwMode="auto">
            <a:xfrm>
              <a:off x="2876" y="1545"/>
              <a:ext cx="164" cy="74"/>
            </a:xfrm>
            <a:custGeom>
              <a:avLst/>
              <a:gdLst>
                <a:gd name="T0" fmla="*/ 164 w 164"/>
                <a:gd name="T1" fmla="*/ 34 h 74"/>
                <a:gd name="T2" fmla="*/ 143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5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3" y="0"/>
                  </a:lnTo>
                  <a:lnTo>
                    <a:pt x="0" y="0"/>
                  </a:lnTo>
                  <a:lnTo>
                    <a:pt x="79" y="65"/>
                  </a:lnTo>
                  <a:lnTo>
                    <a:pt x="99" y="59"/>
                  </a:lnTo>
                  <a:lnTo>
                    <a:pt x="114" y="58"/>
                  </a:lnTo>
                  <a:lnTo>
                    <a:pt x="127" y="62"/>
                  </a:lnTo>
                  <a:lnTo>
                    <a:pt x="140" y="74"/>
                  </a:lnTo>
                  <a:lnTo>
                    <a:pt x="140" y="64"/>
                  </a:lnTo>
                  <a:lnTo>
                    <a:pt x="146" y="53"/>
                  </a:lnTo>
                  <a:lnTo>
                    <a:pt x="155" y="43"/>
                  </a:lnTo>
                  <a:lnTo>
                    <a:pt x="164"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97" name="Freeform 385"/>
            <p:cNvSpPr>
              <a:spLocks/>
            </p:cNvSpPr>
            <p:nvPr/>
          </p:nvSpPr>
          <p:spPr bwMode="auto">
            <a:xfrm>
              <a:off x="2876" y="1545"/>
              <a:ext cx="164" cy="74"/>
            </a:xfrm>
            <a:custGeom>
              <a:avLst/>
              <a:gdLst>
                <a:gd name="T0" fmla="*/ 164 w 164"/>
                <a:gd name="T1" fmla="*/ 34 h 74"/>
                <a:gd name="T2" fmla="*/ 143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5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3" y="0"/>
                  </a:lnTo>
                  <a:lnTo>
                    <a:pt x="0" y="0"/>
                  </a:lnTo>
                  <a:lnTo>
                    <a:pt x="79" y="65"/>
                  </a:lnTo>
                  <a:lnTo>
                    <a:pt x="99" y="59"/>
                  </a:lnTo>
                  <a:lnTo>
                    <a:pt x="114" y="58"/>
                  </a:lnTo>
                  <a:lnTo>
                    <a:pt x="127" y="62"/>
                  </a:lnTo>
                  <a:lnTo>
                    <a:pt x="140" y="74"/>
                  </a:lnTo>
                  <a:lnTo>
                    <a:pt x="140" y="64"/>
                  </a:lnTo>
                  <a:lnTo>
                    <a:pt x="146" y="53"/>
                  </a:lnTo>
                  <a:lnTo>
                    <a:pt x="155" y="43"/>
                  </a:lnTo>
                  <a:lnTo>
                    <a:pt x="164"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98" name="Freeform 386"/>
            <p:cNvSpPr>
              <a:spLocks/>
            </p:cNvSpPr>
            <p:nvPr/>
          </p:nvSpPr>
          <p:spPr bwMode="auto">
            <a:xfrm>
              <a:off x="2745" y="1545"/>
              <a:ext cx="202" cy="94"/>
            </a:xfrm>
            <a:custGeom>
              <a:avLst/>
              <a:gdLst>
                <a:gd name="T0" fmla="*/ 202 w 202"/>
                <a:gd name="T1" fmla="*/ 69 h 94"/>
                <a:gd name="T2" fmla="*/ 119 w 202"/>
                <a:gd name="T3" fmla="*/ 0 h 94"/>
                <a:gd name="T4" fmla="*/ 0 w 202"/>
                <a:gd name="T5" fmla="*/ 0 h 94"/>
                <a:gd name="T6" fmla="*/ 0 w 202"/>
                <a:gd name="T7" fmla="*/ 45 h 94"/>
                <a:gd name="T8" fmla="*/ 43 w 202"/>
                <a:gd name="T9" fmla="*/ 58 h 94"/>
                <a:gd name="T10" fmla="*/ 42 w 202"/>
                <a:gd name="T11" fmla="*/ 44 h 94"/>
                <a:gd name="T12" fmla="*/ 41 w 202"/>
                <a:gd name="T13" fmla="*/ 27 h 94"/>
                <a:gd name="T14" fmla="*/ 48 w 202"/>
                <a:gd name="T15" fmla="*/ 20 h 94"/>
                <a:gd name="T16" fmla="*/ 64 w 202"/>
                <a:gd name="T17" fmla="*/ 12 h 94"/>
                <a:gd name="T18" fmla="*/ 84 w 202"/>
                <a:gd name="T19" fmla="*/ 23 h 94"/>
                <a:gd name="T20" fmla="*/ 90 w 202"/>
                <a:gd name="T21" fmla="*/ 60 h 94"/>
                <a:gd name="T22" fmla="*/ 96 w 202"/>
                <a:gd name="T23" fmla="*/ 61 h 94"/>
                <a:gd name="T24" fmla="*/ 109 w 202"/>
                <a:gd name="T25" fmla="*/ 50 h 94"/>
                <a:gd name="T26" fmla="*/ 117 w 202"/>
                <a:gd name="T27" fmla="*/ 52 h 94"/>
                <a:gd name="T28" fmla="*/ 115 w 202"/>
                <a:gd name="T29" fmla="*/ 64 h 94"/>
                <a:gd name="T30" fmla="*/ 113 w 202"/>
                <a:gd name="T31" fmla="*/ 71 h 94"/>
                <a:gd name="T32" fmla="*/ 182 w 202"/>
                <a:gd name="T33" fmla="*/ 94 h 94"/>
                <a:gd name="T34" fmla="*/ 191 w 202"/>
                <a:gd name="T35" fmla="*/ 80 h 94"/>
                <a:gd name="T36" fmla="*/ 202 w 202"/>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94"/>
                <a:gd name="T59" fmla="*/ 202 w 202"/>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94">
                  <a:moveTo>
                    <a:pt x="202" y="69"/>
                  </a:moveTo>
                  <a:lnTo>
                    <a:pt x="119" y="0"/>
                  </a:lnTo>
                  <a:lnTo>
                    <a:pt x="0" y="0"/>
                  </a:lnTo>
                  <a:lnTo>
                    <a:pt x="0" y="45"/>
                  </a:lnTo>
                  <a:lnTo>
                    <a:pt x="43" y="58"/>
                  </a:lnTo>
                  <a:lnTo>
                    <a:pt x="42" y="44"/>
                  </a:lnTo>
                  <a:lnTo>
                    <a:pt x="41" y="27"/>
                  </a:lnTo>
                  <a:lnTo>
                    <a:pt x="48" y="20"/>
                  </a:lnTo>
                  <a:lnTo>
                    <a:pt x="64" y="12"/>
                  </a:lnTo>
                  <a:lnTo>
                    <a:pt x="84" y="23"/>
                  </a:lnTo>
                  <a:lnTo>
                    <a:pt x="90" y="60"/>
                  </a:lnTo>
                  <a:lnTo>
                    <a:pt x="96" y="61"/>
                  </a:lnTo>
                  <a:lnTo>
                    <a:pt x="109" y="50"/>
                  </a:lnTo>
                  <a:lnTo>
                    <a:pt x="117" y="52"/>
                  </a:lnTo>
                  <a:lnTo>
                    <a:pt x="115" y="64"/>
                  </a:lnTo>
                  <a:lnTo>
                    <a:pt x="113" y="71"/>
                  </a:lnTo>
                  <a:lnTo>
                    <a:pt x="182" y="94"/>
                  </a:lnTo>
                  <a:lnTo>
                    <a:pt x="191" y="80"/>
                  </a:lnTo>
                  <a:lnTo>
                    <a:pt x="202"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99" name="Freeform 387"/>
            <p:cNvSpPr>
              <a:spLocks/>
            </p:cNvSpPr>
            <p:nvPr/>
          </p:nvSpPr>
          <p:spPr bwMode="auto">
            <a:xfrm>
              <a:off x="2745" y="1545"/>
              <a:ext cx="202" cy="94"/>
            </a:xfrm>
            <a:custGeom>
              <a:avLst/>
              <a:gdLst>
                <a:gd name="T0" fmla="*/ 202 w 202"/>
                <a:gd name="T1" fmla="*/ 69 h 94"/>
                <a:gd name="T2" fmla="*/ 119 w 202"/>
                <a:gd name="T3" fmla="*/ 0 h 94"/>
                <a:gd name="T4" fmla="*/ 0 w 202"/>
                <a:gd name="T5" fmla="*/ 0 h 94"/>
                <a:gd name="T6" fmla="*/ 0 w 202"/>
                <a:gd name="T7" fmla="*/ 45 h 94"/>
                <a:gd name="T8" fmla="*/ 43 w 202"/>
                <a:gd name="T9" fmla="*/ 58 h 94"/>
                <a:gd name="T10" fmla="*/ 42 w 202"/>
                <a:gd name="T11" fmla="*/ 44 h 94"/>
                <a:gd name="T12" fmla="*/ 41 w 202"/>
                <a:gd name="T13" fmla="*/ 27 h 94"/>
                <a:gd name="T14" fmla="*/ 48 w 202"/>
                <a:gd name="T15" fmla="*/ 20 h 94"/>
                <a:gd name="T16" fmla="*/ 64 w 202"/>
                <a:gd name="T17" fmla="*/ 12 h 94"/>
                <a:gd name="T18" fmla="*/ 84 w 202"/>
                <a:gd name="T19" fmla="*/ 23 h 94"/>
                <a:gd name="T20" fmla="*/ 90 w 202"/>
                <a:gd name="T21" fmla="*/ 60 h 94"/>
                <a:gd name="T22" fmla="*/ 96 w 202"/>
                <a:gd name="T23" fmla="*/ 61 h 94"/>
                <a:gd name="T24" fmla="*/ 109 w 202"/>
                <a:gd name="T25" fmla="*/ 50 h 94"/>
                <a:gd name="T26" fmla="*/ 117 w 202"/>
                <a:gd name="T27" fmla="*/ 52 h 94"/>
                <a:gd name="T28" fmla="*/ 115 w 202"/>
                <a:gd name="T29" fmla="*/ 64 h 94"/>
                <a:gd name="T30" fmla="*/ 113 w 202"/>
                <a:gd name="T31" fmla="*/ 71 h 94"/>
                <a:gd name="T32" fmla="*/ 182 w 202"/>
                <a:gd name="T33" fmla="*/ 94 h 94"/>
                <a:gd name="T34" fmla="*/ 191 w 202"/>
                <a:gd name="T35" fmla="*/ 80 h 94"/>
                <a:gd name="T36" fmla="*/ 202 w 202"/>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94"/>
                <a:gd name="T59" fmla="*/ 202 w 202"/>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94">
                  <a:moveTo>
                    <a:pt x="202" y="69"/>
                  </a:moveTo>
                  <a:lnTo>
                    <a:pt x="119" y="0"/>
                  </a:lnTo>
                  <a:lnTo>
                    <a:pt x="0" y="0"/>
                  </a:lnTo>
                  <a:lnTo>
                    <a:pt x="0" y="45"/>
                  </a:lnTo>
                  <a:lnTo>
                    <a:pt x="43" y="58"/>
                  </a:lnTo>
                  <a:lnTo>
                    <a:pt x="42" y="44"/>
                  </a:lnTo>
                  <a:lnTo>
                    <a:pt x="41" y="27"/>
                  </a:lnTo>
                  <a:lnTo>
                    <a:pt x="48" y="20"/>
                  </a:lnTo>
                  <a:lnTo>
                    <a:pt x="64" y="12"/>
                  </a:lnTo>
                  <a:lnTo>
                    <a:pt x="84" y="23"/>
                  </a:lnTo>
                  <a:lnTo>
                    <a:pt x="90" y="60"/>
                  </a:lnTo>
                  <a:lnTo>
                    <a:pt x="96" y="61"/>
                  </a:lnTo>
                  <a:lnTo>
                    <a:pt x="109" y="50"/>
                  </a:lnTo>
                  <a:lnTo>
                    <a:pt x="117" y="52"/>
                  </a:lnTo>
                  <a:lnTo>
                    <a:pt x="115" y="64"/>
                  </a:lnTo>
                  <a:lnTo>
                    <a:pt x="113" y="71"/>
                  </a:lnTo>
                  <a:lnTo>
                    <a:pt x="182" y="94"/>
                  </a:lnTo>
                  <a:lnTo>
                    <a:pt x="191" y="80"/>
                  </a:lnTo>
                  <a:lnTo>
                    <a:pt x="2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00" name="Freeform 388"/>
            <p:cNvSpPr>
              <a:spLocks/>
            </p:cNvSpPr>
            <p:nvPr/>
          </p:nvSpPr>
          <p:spPr bwMode="auto">
            <a:xfrm>
              <a:off x="2836" y="1623"/>
              <a:ext cx="88" cy="69"/>
            </a:xfrm>
            <a:custGeom>
              <a:avLst/>
              <a:gdLst>
                <a:gd name="T0" fmla="*/ 88 w 88"/>
                <a:gd name="T1" fmla="*/ 20 h 69"/>
                <a:gd name="T2" fmla="*/ 84 w 88"/>
                <a:gd name="T3" fmla="*/ 28 h 69"/>
                <a:gd name="T4" fmla="*/ 83 w 88"/>
                <a:gd name="T5" fmla="*/ 43 h 69"/>
                <a:gd name="T6" fmla="*/ 70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4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70" y="28"/>
                  </a:lnTo>
                  <a:lnTo>
                    <a:pt x="33" y="58"/>
                  </a:lnTo>
                  <a:lnTo>
                    <a:pt x="11" y="69"/>
                  </a:lnTo>
                  <a:lnTo>
                    <a:pt x="10" y="46"/>
                  </a:lnTo>
                  <a:lnTo>
                    <a:pt x="6" y="34"/>
                  </a:lnTo>
                  <a:lnTo>
                    <a:pt x="1" y="30"/>
                  </a:lnTo>
                  <a:lnTo>
                    <a:pt x="0" y="19"/>
                  </a:lnTo>
                  <a:lnTo>
                    <a:pt x="5" y="11"/>
                  </a:lnTo>
                  <a:lnTo>
                    <a:pt x="16" y="2"/>
                  </a:lnTo>
                  <a:lnTo>
                    <a:pt x="24" y="0"/>
                  </a:lnTo>
                  <a:lnTo>
                    <a:pt x="88"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01" name="Freeform 389"/>
            <p:cNvSpPr>
              <a:spLocks/>
            </p:cNvSpPr>
            <p:nvPr/>
          </p:nvSpPr>
          <p:spPr bwMode="auto">
            <a:xfrm>
              <a:off x="2836" y="1623"/>
              <a:ext cx="88" cy="69"/>
            </a:xfrm>
            <a:custGeom>
              <a:avLst/>
              <a:gdLst>
                <a:gd name="T0" fmla="*/ 88 w 88"/>
                <a:gd name="T1" fmla="*/ 20 h 69"/>
                <a:gd name="T2" fmla="*/ 84 w 88"/>
                <a:gd name="T3" fmla="*/ 28 h 69"/>
                <a:gd name="T4" fmla="*/ 83 w 88"/>
                <a:gd name="T5" fmla="*/ 43 h 69"/>
                <a:gd name="T6" fmla="*/ 70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4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70" y="28"/>
                  </a:lnTo>
                  <a:lnTo>
                    <a:pt x="33" y="58"/>
                  </a:lnTo>
                  <a:lnTo>
                    <a:pt x="11" y="69"/>
                  </a:lnTo>
                  <a:lnTo>
                    <a:pt x="10" y="46"/>
                  </a:lnTo>
                  <a:lnTo>
                    <a:pt x="6" y="34"/>
                  </a:lnTo>
                  <a:lnTo>
                    <a:pt x="1" y="30"/>
                  </a:lnTo>
                  <a:lnTo>
                    <a:pt x="0" y="19"/>
                  </a:lnTo>
                  <a:lnTo>
                    <a:pt x="5" y="11"/>
                  </a:lnTo>
                  <a:lnTo>
                    <a:pt x="16" y="2"/>
                  </a:lnTo>
                  <a:lnTo>
                    <a:pt x="24" y="0"/>
                  </a:lnTo>
                  <a:lnTo>
                    <a:pt x="88"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02" name="Freeform 390"/>
            <p:cNvSpPr>
              <a:spLocks/>
            </p:cNvSpPr>
            <p:nvPr/>
          </p:nvSpPr>
          <p:spPr bwMode="auto">
            <a:xfrm>
              <a:off x="2745" y="1597"/>
              <a:ext cx="61" cy="133"/>
            </a:xfrm>
            <a:custGeom>
              <a:avLst/>
              <a:gdLst>
                <a:gd name="T0" fmla="*/ 0 w 61"/>
                <a:gd name="T1" fmla="*/ 0 h 133"/>
                <a:gd name="T2" fmla="*/ 0 w 61"/>
                <a:gd name="T3" fmla="*/ 133 h 133"/>
                <a:gd name="T4" fmla="*/ 61 w 61"/>
                <a:gd name="T5" fmla="*/ 113 h 133"/>
                <a:gd name="T6" fmla="*/ 58 w 61"/>
                <a:gd name="T7" fmla="*/ 102 h 133"/>
                <a:gd name="T8" fmla="*/ 52 w 61"/>
                <a:gd name="T9" fmla="*/ 89 h 133"/>
                <a:gd name="T10" fmla="*/ 53 w 61"/>
                <a:gd name="T11" fmla="*/ 74 h 133"/>
                <a:gd name="T12" fmla="*/ 58 w 61"/>
                <a:gd name="T13" fmla="*/ 69 h 133"/>
                <a:gd name="T14" fmla="*/ 56 w 61"/>
                <a:gd name="T15" fmla="*/ 51 h 133"/>
                <a:gd name="T16" fmla="*/ 42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8" y="102"/>
                  </a:lnTo>
                  <a:lnTo>
                    <a:pt x="52" y="89"/>
                  </a:lnTo>
                  <a:lnTo>
                    <a:pt x="53" y="74"/>
                  </a:lnTo>
                  <a:lnTo>
                    <a:pt x="58" y="69"/>
                  </a:lnTo>
                  <a:lnTo>
                    <a:pt x="56" y="51"/>
                  </a:lnTo>
                  <a:lnTo>
                    <a:pt x="42"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403" name="Freeform 391"/>
            <p:cNvSpPr>
              <a:spLocks/>
            </p:cNvSpPr>
            <p:nvPr/>
          </p:nvSpPr>
          <p:spPr bwMode="auto">
            <a:xfrm>
              <a:off x="2745" y="1597"/>
              <a:ext cx="61" cy="133"/>
            </a:xfrm>
            <a:custGeom>
              <a:avLst/>
              <a:gdLst>
                <a:gd name="T0" fmla="*/ 0 w 61"/>
                <a:gd name="T1" fmla="*/ 0 h 133"/>
                <a:gd name="T2" fmla="*/ 0 w 61"/>
                <a:gd name="T3" fmla="*/ 133 h 133"/>
                <a:gd name="T4" fmla="*/ 61 w 61"/>
                <a:gd name="T5" fmla="*/ 113 h 133"/>
                <a:gd name="T6" fmla="*/ 58 w 61"/>
                <a:gd name="T7" fmla="*/ 102 h 133"/>
                <a:gd name="T8" fmla="*/ 52 w 61"/>
                <a:gd name="T9" fmla="*/ 89 h 133"/>
                <a:gd name="T10" fmla="*/ 53 w 61"/>
                <a:gd name="T11" fmla="*/ 74 h 133"/>
                <a:gd name="T12" fmla="*/ 58 w 61"/>
                <a:gd name="T13" fmla="*/ 69 h 133"/>
                <a:gd name="T14" fmla="*/ 56 w 61"/>
                <a:gd name="T15" fmla="*/ 51 h 133"/>
                <a:gd name="T16" fmla="*/ 42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8" y="102"/>
                  </a:lnTo>
                  <a:lnTo>
                    <a:pt x="52" y="89"/>
                  </a:lnTo>
                  <a:lnTo>
                    <a:pt x="53" y="74"/>
                  </a:lnTo>
                  <a:lnTo>
                    <a:pt x="58" y="69"/>
                  </a:lnTo>
                  <a:lnTo>
                    <a:pt x="56" y="51"/>
                  </a:lnTo>
                  <a:lnTo>
                    <a:pt x="42"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224716" name="Group 400"/>
          <p:cNvGrpSpPr>
            <a:grpSpLocks/>
          </p:cNvGrpSpPr>
          <p:nvPr/>
        </p:nvGrpSpPr>
        <p:grpSpPr bwMode="auto">
          <a:xfrm>
            <a:off x="6102350" y="2436813"/>
            <a:ext cx="773113" cy="909637"/>
            <a:chOff x="3844" y="1535"/>
            <a:chExt cx="487" cy="573"/>
          </a:xfrm>
        </p:grpSpPr>
        <p:sp>
          <p:nvSpPr>
            <p:cNvPr id="258212" name="Rectangle 401"/>
            <p:cNvSpPr>
              <a:spLocks noChangeArrowheads="1"/>
            </p:cNvSpPr>
            <p:nvPr/>
          </p:nvSpPr>
          <p:spPr bwMode="auto">
            <a:xfrm>
              <a:off x="3844" y="1535"/>
              <a:ext cx="487"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258213" name="Rectangle 402"/>
            <p:cNvSpPr>
              <a:spLocks noChangeArrowheads="1"/>
            </p:cNvSpPr>
            <p:nvPr/>
          </p:nvSpPr>
          <p:spPr bwMode="auto">
            <a:xfrm>
              <a:off x="3844" y="1535"/>
              <a:ext cx="487"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p>
          </p:txBody>
        </p:sp>
        <p:sp>
          <p:nvSpPr>
            <p:cNvPr id="258214" name="Freeform 403"/>
            <p:cNvSpPr>
              <a:spLocks/>
            </p:cNvSpPr>
            <p:nvPr/>
          </p:nvSpPr>
          <p:spPr bwMode="auto">
            <a:xfrm>
              <a:off x="4129" y="1574"/>
              <a:ext cx="87" cy="73"/>
            </a:xfrm>
            <a:custGeom>
              <a:avLst/>
              <a:gdLst>
                <a:gd name="T0" fmla="*/ 6 w 87"/>
                <a:gd name="T1" fmla="*/ 56 h 73"/>
                <a:gd name="T2" fmla="*/ 0 w 87"/>
                <a:gd name="T3" fmla="*/ 49 h 73"/>
                <a:gd name="T4" fmla="*/ 1 w 87"/>
                <a:gd name="T5" fmla="*/ 38 h 73"/>
                <a:gd name="T6" fmla="*/ 2 w 87"/>
                <a:gd name="T7" fmla="*/ 32 h 73"/>
                <a:gd name="T8" fmla="*/ 12 w 87"/>
                <a:gd name="T9" fmla="*/ 18 h 73"/>
                <a:gd name="T10" fmla="*/ 28 w 87"/>
                <a:gd name="T11" fmla="*/ 5 h 73"/>
                <a:gd name="T12" fmla="*/ 38 w 87"/>
                <a:gd name="T13" fmla="*/ 0 h 73"/>
                <a:gd name="T14" fmla="*/ 56 w 87"/>
                <a:gd name="T15" fmla="*/ 3 h 73"/>
                <a:gd name="T16" fmla="*/ 72 w 87"/>
                <a:gd name="T17" fmla="*/ 9 h 73"/>
                <a:gd name="T18" fmla="*/ 81 w 87"/>
                <a:gd name="T19" fmla="*/ 16 h 73"/>
                <a:gd name="T20" fmla="*/ 84 w 87"/>
                <a:gd name="T21" fmla="*/ 34 h 73"/>
                <a:gd name="T22" fmla="*/ 87 w 87"/>
                <a:gd name="T23" fmla="*/ 51 h 73"/>
                <a:gd name="T24" fmla="*/ 86 w 87"/>
                <a:gd name="T25" fmla="*/ 71 h 73"/>
                <a:gd name="T26" fmla="*/ 84 w 87"/>
                <a:gd name="T27" fmla="*/ 73 h 73"/>
                <a:gd name="T28" fmla="*/ 81 w 87"/>
                <a:gd name="T29" fmla="*/ 57 h 73"/>
                <a:gd name="T30" fmla="*/ 78 w 87"/>
                <a:gd name="T31" fmla="*/ 43 h 73"/>
                <a:gd name="T32" fmla="*/ 69 w 87"/>
                <a:gd name="T33" fmla="*/ 32 h 73"/>
                <a:gd name="T34" fmla="*/ 63 w 87"/>
                <a:gd name="T35" fmla="*/ 39 h 73"/>
                <a:gd name="T36" fmla="*/ 55 w 87"/>
                <a:gd name="T37" fmla="*/ 44 h 73"/>
                <a:gd name="T38" fmla="*/ 43 w 87"/>
                <a:gd name="T39" fmla="*/ 44 h 73"/>
                <a:gd name="T40" fmla="*/ 29 w 87"/>
                <a:gd name="T41" fmla="*/ 43 h 73"/>
                <a:gd name="T42" fmla="*/ 18 w 87"/>
                <a:gd name="T43" fmla="*/ 33 h 73"/>
                <a:gd name="T44" fmla="*/ 10 w 87"/>
                <a:gd name="T45" fmla="*/ 40 h 73"/>
                <a:gd name="T46" fmla="*/ 6 w 87"/>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7"/>
                <a:gd name="T73" fmla="*/ 0 h 73"/>
                <a:gd name="T74" fmla="*/ 87 w 8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7" h="73">
                  <a:moveTo>
                    <a:pt x="6" y="56"/>
                  </a:moveTo>
                  <a:lnTo>
                    <a:pt x="0" y="49"/>
                  </a:lnTo>
                  <a:lnTo>
                    <a:pt x="1" y="38"/>
                  </a:lnTo>
                  <a:lnTo>
                    <a:pt x="2" y="32"/>
                  </a:lnTo>
                  <a:lnTo>
                    <a:pt x="12" y="18"/>
                  </a:lnTo>
                  <a:lnTo>
                    <a:pt x="28" y="5"/>
                  </a:lnTo>
                  <a:lnTo>
                    <a:pt x="38" y="0"/>
                  </a:lnTo>
                  <a:lnTo>
                    <a:pt x="56" y="3"/>
                  </a:lnTo>
                  <a:lnTo>
                    <a:pt x="72" y="9"/>
                  </a:lnTo>
                  <a:lnTo>
                    <a:pt x="81" y="16"/>
                  </a:lnTo>
                  <a:lnTo>
                    <a:pt x="84" y="34"/>
                  </a:lnTo>
                  <a:lnTo>
                    <a:pt x="87" y="51"/>
                  </a:lnTo>
                  <a:lnTo>
                    <a:pt x="86" y="71"/>
                  </a:lnTo>
                  <a:lnTo>
                    <a:pt x="84" y="73"/>
                  </a:lnTo>
                  <a:lnTo>
                    <a:pt x="81" y="57"/>
                  </a:lnTo>
                  <a:lnTo>
                    <a:pt x="78" y="43"/>
                  </a:lnTo>
                  <a:lnTo>
                    <a:pt x="69" y="32"/>
                  </a:lnTo>
                  <a:lnTo>
                    <a:pt x="63" y="39"/>
                  </a:lnTo>
                  <a:lnTo>
                    <a:pt x="55" y="44"/>
                  </a:lnTo>
                  <a:lnTo>
                    <a:pt x="43" y="44"/>
                  </a:lnTo>
                  <a:lnTo>
                    <a:pt x="29" y="43"/>
                  </a:lnTo>
                  <a:lnTo>
                    <a:pt x="18"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15" name="Freeform 404"/>
            <p:cNvSpPr>
              <a:spLocks/>
            </p:cNvSpPr>
            <p:nvPr/>
          </p:nvSpPr>
          <p:spPr bwMode="auto">
            <a:xfrm>
              <a:off x="4129" y="1574"/>
              <a:ext cx="87" cy="73"/>
            </a:xfrm>
            <a:custGeom>
              <a:avLst/>
              <a:gdLst>
                <a:gd name="T0" fmla="*/ 6 w 87"/>
                <a:gd name="T1" fmla="*/ 56 h 73"/>
                <a:gd name="T2" fmla="*/ 0 w 87"/>
                <a:gd name="T3" fmla="*/ 49 h 73"/>
                <a:gd name="T4" fmla="*/ 1 w 87"/>
                <a:gd name="T5" fmla="*/ 38 h 73"/>
                <a:gd name="T6" fmla="*/ 2 w 87"/>
                <a:gd name="T7" fmla="*/ 32 h 73"/>
                <a:gd name="T8" fmla="*/ 12 w 87"/>
                <a:gd name="T9" fmla="*/ 18 h 73"/>
                <a:gd name="T10" fmla="*/ 28 w 87"/>
                <a:gd name="T11" fmla="*/ 5 h 73"/>
                <a:gd name="T12" fmla="*/ 38 w 87"/>
                <a:gd name="T13" fmla="*/ 0 h 73"/>
                <a:gd name="T14" fmla="*/ 56 w 87"/>
                <a:gd name="T15" fmla="*/ 3 h 73"/>
                <a:gd name="T16" fmla="*/ 72 w 87"/>
                <a:gd name="T17" fmla="*/ 9 h 73"/>
                <a:gd name="T18" fmla="*/ 81 w 87"/>
                <a:gd name="T19" fmla="*/ 16 h 73"/>
                <a:gd name="T20" fmla="*/ 84 w 87"/>
                <a:gd name="T21" fmla="*/ 34 h 73"/>
                <a:gd name="T22" fmla="*/ 87 w 87"/>
                <a:gd name="T23" fmla="*/ 51 h 73"/>
                <a:gd name="T24" fmla="*/ 86 w 87"/>
                <a:gd name="T25" fmla="*/ 71 h 73"/>
                <a:gd name="T26" fmla="*/ 84 w 87"/>
                <a:gd name="T27" fmla="*/ 73 h 73"/>
                <a:gd name="T28" fmla="*/ 81 w 87"/>
                <a:gd name="T29" fmla="*/ 57 h 73"/>
                <a:gd name="T30" fmla="*/ 78 w 87"/>
                <a:gd name="T31" fmla="*/ 43 h 73"/>
                <a:gd name="T32" fmla="*/ 69 w 87"/>
                <a:gd name="T33" fmla="*/ 32 h 73"/>
                <a:gd name="T34" fmla="*/ 63 w 87"/>
                <a:gd name="T35" fmla="*/ 39 h 73"/>
                <a:gd name="T36" fmla="*/ 55 w 87"/>
                <a:gd name="T37" fmla="*/ 44 h 73"/>
                <a:gd name="T38" fmla="*/ 43 w 87"/>
                <a:gd name="T39" fmla="*/ 44 h 73"/>
                <a:gd name="T40" fmla="*/ 29 w 87"/>
                <a:gd name="T41" fmla="*/ 43 h 73"/>
                <a:gd name="T42" fmla="*/ 18 w 87"/>
                <a:gd name="T43" fmla="*/ 33 h 73"/>
                <a:gd name="T44" fmla="*/ 10 w 87"/>
                <a:gd name="T45" fmla="*/ 40 h 73"/>
                <a:gd name="T46" fmla="*/ 6 w 87"/>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7"/>
                <a:gd name="T73" fmla="*/ 0 h 73"/>
                <a:gd name="T74" fmla="*/ 87 w 8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7" h="73">
                  <a:moveTo>
                    <a:pt x="6" y="56"/>
                  </a:moveTo>
                  <a:lnTo>
                    <a:pt x="0" y="49"/>
                  </a:lnTo>
                  <a:lnTo>
                    <a:pt x="1" y="38"/>
                  </a:lnTo>
                  <a:lnTo>
                    <a:pt x="2" y="32"/>
                  </a:lnTo>
                  <a:lnTo>
                    <a:pt x="12" y="18"/>
                  </a:lnTo>
                  <a:lnTo>
                    <a:pt x="28" y="5"/>
                  </a:lnTo>
                  <a:lnTo>
                    <a:pt x="38" y="0"/>
                  </a:lnTo>
                  <a:lnTo>
                    <a:pt x="56" y="3"/>
                  </a:lnTo>
                  <a:lnTo>
                    <a:pt x="72" y="9"/>
                  </a:lnTo>
                  <a:lnTo>
                    <a:pt x="81" y="16"/>
                  </a:lnTo>
                  <a:lnTo>
                    <a:pt x="84" y="34"/>
                  </a:lnTo>
                  <a:lnTo>
                    <a:pt x="87" y="51"/>
                  </a:lnTo>
                  <a:lnTo>
                    <a:pt x="86" y="71"/>
                  </a:lnTo>
                  <a:lnTo>
                    <a:pt x="84" y="73"/>
                  </a:lnTo>
                  <a:lnTo>
                    <a:pt x="81" y="57"/>
                  </a:lnTo>
                  <a:lnTo>
                    <a:pt x="78" y="43"/>
                  </a:lnTo>
                  <a:lnTo>
                    <a:pt x="69" y="32"/>
                  </a:lnTo>
                  <a:lnTo>
                    <a:pt x="63" y="39"/>
                  </a:lnTo>
                  <a:lnTo>
                    <a:pt x="55" y="44"/>
                  </a:lnTo>
                  <a:lnTo>
                    <a:pt x="43" y="44"/>
                  </a:lnTo>
                  <a:lnTo>
                    <a:pt x="29" y="43"/>
                  </a:lnTo>
                  <a:lnTo>
                    <a:pt x="18"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16" name="Freeform 405"/>
            <p:cNvSpPr>
              <a:spLocks/>
            </p:cNvSpPr>
            <p:nvPr/>
          </p:nvSpPr>
          <p:spPr bwMode="auto">
            <a:xfrm>
              <a:off x="4137"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70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70" y="28"/>
                  </a:lnTo>
                  <a:lnTo>
                    <a:pt x="68"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17" name="Freeform 406"/>
            <p:cNvSpPr>
              <a:spLocks/>
            </p:cNvSpPr>
            <p:nvPr/>
          </p:nvSpPr>
          <p:spPr bwMode="auto">
            <a:xfrm>
              <a:off x="4137"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70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70" y="28"/>
                  </a:lnTo>
                  <a:lnTo>
                    <a:pt x="68"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18" name="Freeform 407"/>
            <p:cNvSpPr>
              <a:spLocks/>
            </p:cNvSpPr>
            <p:nvPr/>
          </p:nvSpPr>
          <p:spPr bwMode="auto">
            <a:xfrm>
              <a:off x="4031"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9 w 114"/>
                <a:gd name="T11" fmla="*/ 6 h 94"/>
                <a:gd name="T12" fmla="*/ 68 w 114"/>
                <a:gd name="T13" fmla="*/ 0 h 94"/>
                <a:gd name="T14" fmla="*/ 59 w 114"/>
                <a:gd name="T15" fmla="*/ 0 h 94"/>
                <a:gd name="T16" fmla="*/ 42 w 114"/>
                <a:gd name="T17" fmla="*/ 5 h 94"/>
                <a:gd name="T18" fmla="*/ 32 w 114"/>
                <a:gd name="T19" fmla="*/ 10 h 94"/>
                <a:gd name="T20" fmla="*/ 17 w 114"/>
                <a:gd name="T21" fmla="*/ 30 h 94"/>
                <a:gd name="T22" fmla="*/ 6 w 114"/>
                <a:gd name="T23" fmla="*/ 42 h 94"/>
                <a:gd name="T24" fmla="*/ 4 w 114"/>
                <a:gd name="T25" fmla="*/ 65 h 94"/>
                <a:gd name="T26" fmla="*/ 0 w 114"/>
                <a:gd name="T27" fmla="*/ 87 h 94"/>
                <a:gd name="T28" fmla="*/ 7 w 114"/>
                <a:gd name="T29" fmla="*/ 94 h 94"/>
                <a:gd name="T30" fmla="*/ 12 w 114"/>
                <a:gd name="T31" fmla="*/ 94 h 94"/>
                <a:gd name="T32" fmla="*/ 13 w 114"/>
                <a:gd name="T33" fmla="*/ 86 h 94"/>
                <a:gd name="T34" fmla="*/ 17 w 114"/>
                <a:gd name="T35" fmla="*/ 77 h 94"/>
                <a:gd name="T36" fmla="*/ 22 w 114"/>
                <a:gd name="T37" fmla="*/ 72 h 94"/>
                <a:gd name="T38" fmla="*/ 32 w 114"/>
                <a:gd name="T39" fmla="*/ 68 h 94"/>
                <a:gd name="T40" fmla="*/ 39 w 114"/>
                <a:gd name="T41" fmla="*/ 70 h 94"/>
                <a:gd name="T42" fmla="*/ 44 w 114"/>
                <a:gd name="T43" fmla="*/ 75 h 94"/>
                <a:gd name="T44" fmla="*/ 56 w 114"/>
                <a:gd name="T45" fmla="*/ 66 h 94"/>
                <a:gd name="T46" fmla="*/ 62 w 114"/>
                <a:gd name="T47" fmla="*/ 59 h 94"/>
                <a:gd name="T48" fmla="*/ 73 w 114"/>
                <a:gd name="T49" fmla="*/ 60 h 94"/>
                <a:gd name="T50" fmla="*/ 83 w 114"/>
                <a:gd name="T51" fmla="*/ 63 h 94"/>
                <a:gd name="T52" fmla="*/ 86 w 114"/>
                <a:gd name="T53" fmla="*/ 71 h 94"/>
                <a:gd name="T54" fmla="*/ 92 w 114"/>
                <a:gd name="T55" fmla="*/ 80 h 94"/>
                <a:gd name="T56" fmla="*/ 98 w 114"/>
                <a:gd name="T57" fmla="*/ 90 h 94"/>
                <a:gd name="T58" fmla="*/ 103 w 114"/>
                <a:gd name="T59" fmla="*/ 92 h 94"/>
                <a:gd name="T60" fmla="*/ 109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9" y="6"/>
                  </a:lnTo>
                  <a:lnTo>
                    <a:pt x="68" y="0"/>
                  </a:lnTo>
                  <a:lnTo>
                    <a:pt x="59" y="0"/>
                  </a:lnTo>
                  <a:lnTo>
                    <a:pt x="42" y="5"/>
                  </a:lnTo>
                  <a:lnTo>
                    <a:pt x="32" y="10"/>
                  </a:lnTo>
                  <a:lnTo>
                    <a:pt x="17" y="30"/>
                  </a:lnTo>
                  <a:lnTo>
                    <a:pt x="6" y="42"/>
                  </a:lnTo>
                  <a:lnTo>
                    <a:pt x="4" y="65"/>
                  </a:lnTo>
                  <a:lnTo>
                    <a:pt x="0" y="87"/>
                  </a:lnTo>
                  <a:lnTo>
                    <a:pt x="7" y="94"/>
                  </a:lnTo>
                  <a:lnTo>
                    <a:pt x="12" y="94"/>
                  </a:lnTo>
                  <a:lnTo>
                    <a:pt x="13" y="86"/>
                  </a:lnTo>
                  <a:lnTo>
                    <a:pt x="17" y="77"/>
                  </a:lnTo>
                  <a:lnTo>
                    <a:pt x="22" y="72"/>
                  </a:lnTo>
                  <a:lnTo>
                    <a:pt x="32" y="68"/>
                  </a:lnTo>
                  <a:lnTo>
                    <a:pt x="39" y="70"/>
                  </a:lnTo>
                  <a:lnTo>
                    <a:pt x="44" y="75"/>
                  </a:lnTo>
                  <a:lnTo>
                    <a:pt x="56" y="66"/>
                  </a:lnTo>
                  <a:lnTo>
                    <a:pt x="62" y="59"/>
                  </a:lnTo>
                  <a:lnTo>
                    <a:pt x="73" y="60"/>
                  </a:lnTo>
                  <a:lnTo>
                    <a:pt x="83" y="63"/>
                  </a:lnTo>
                  <a:lnTo>
                    <a:pt x="86" y="71"/>
                  </a:lnTo>
                  <a:lnTo>
                    <a:pt x="92" y="80"/>
                  </a:lnTo>
                  <a:lnTo>
                    <a:pt x="98" y="90"/>
                  </a:lnTo>
                  <a:lnTo>
                    <a:pt x="103" y="92"/>
                  </a:lnTo>
                  <a:lnTo>
                    <a:pt x="109"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19" name="Freeform 408"/>
            <p:cNvSpPr>
              <a:spLocks/>
            </p:cNvSpPr>
            <p:nvPr/>
          </p:nvSpPr>
          <p:spPr bwMode="auto">
            <a:xfrm>
              <a:off x="4031"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9 w 114"/>
                <a:gd name="T11" fmla="*/ 6 h 94"/>
                <a:gd name="T12" fmla="*/ 68 w 114"/>
                <a:gd name="T13" fmla="*/ 0 h 94"/>
                <a:gd name="T14" fmla="*/ 59 w 114"/>
                <a:gd name="T15" fmla="*/ 0 h 94"/>
                <a:gd name="T16" fmla="*/ 42 w 114"/>
                <a:gd name="T17" fmla="*/ 5 h 94"/>
                <a:gd name="T18" fmla="*/ 32 w 114"/>
                <a:gd name="T19" fmla="*/ 10 h 94"/>
                <a:gd name="T20" fmla="*/ 17 w 114"/>
                <a:gd name="T21" fmla="*/ 30 h 94"/>
                <a:gd name="T22" fmla="*/ 6 w 114"/>
                <a:gd name="T23" fmla="*/ 42 h 94"/>
                <a:gd name="T24" fmla="*/ 4 w 114"/>
                <a:gd name="T25" fmla="*/ 65 h 94"/>
                <a:gd name="T26" fmla="*/ 0 w 114"/>
                <a:gd name="T27" fmla="*/ 87 h 94"/>
                <a:gd name="T28" fmla="*/ 7 w 114"/>
                <a:gd name="T29" fmla="*/ 94 h 94"/>
                <a:gd name="T30" fmla="*/ 12 w 114"/>
                <a:gd name="T31" fmla="*/ 94 h 94"/>
                <a:gd name="T32" fmla="*/ 13 w 114"/>
                <a:gd name="T33" fmla="*/ 86 h 94"/>
                <a:gd name="T34" fmla="*/ 17 w 114"/>
                <a:gd name="T35" fmla="*/ 77 h 94"/>
                <a:gd name="T36" fmla="*/ 22 w 114"/>
                <a:gd name="T37" fmla="*/ 72 h 94"/>
                <a:gd name="T38" fmla="*/ 32 w 114"/>
                <a:gd name="T39" fmla="*/ 68 h 94"/>
                <a:gd name="T40" fmla="*/ 39 w 114"/>
                <a:gd name="T41" fmla="*/ 70 h 94"/>
                <a:gd name="T42" fmla="*/ 44 w 114"/>
                <a:gd name="T43" fmla="*/ 75 h 94"/>
                <a:gd name="T44" fmla="*/ 56 w 114"/>
                <a:gd name="T45" fmla="*/ 66 h 94"/>
                <a:gd name="T46" fmla="*/ 62 w 114"/>
                <a:gd name="T47" fmla="*/ 59 h 94"/>
                <a:gd name="T48" fmla="*/ 73 w 114"/>
                <a:gd name="T49" fmla="*/ 60 h 94"/>
                <a:gd name="T50" fmla="*/ 83 w 114"/>
                <a:gd name="T51" fmla="*/ 63 h 94"/>
                <a:gd name="T52" fmla="*/ 86 w 114"/>
                <a:gd name="T53" fmla="*/ 71 h 94"/>
                <a:gd name="T54" fmla="*/ 92 w 114"/>
                <a:gd name="T55" fmla="*/ 80 h 94"/>
                <a:gd name="T56" fmla="*/ 98 w 114"/>
                <a:gd name="T57" fmla="*/ 90 h 94"/>
                <a:gd name="T58" fmla="*/ 103 w 114"/>
                <a:gd name="T59" fmla="*/ 92 h 94"/>
                <a:gd name="T60" fmla="*/ 109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9" y="6"/>
                  </a:lnTo>
                  <a:lnTo>
                    <a:pt x="68" y="0"/>
                  </a:lnTo>
                  <a:lnTo>
                    <a:pt x="59" y="0"/>
                  </a:lnTo>
                  <a:lnTo>
                    <a:pt x="42" y="5"/>
                  </a:lnTo>
                  <a:lnTo>
                    <a:pt x="32" y="10"/>
                  </a:lnTo>
                  <a:lnTo>
                    <a:pt x="17" y="30"/>
                  </a:lnTo>
                  <a:lnTo>
                    <a:pt x="6" y="42"/>
                  </a:lnTo>
                  <a:lnTo>
                    <a:pt x="4" y="65"/>
                  </a:lnTo>
                  <a:lnTo>
                    <a:pt x="0" y="87"/>
                  </a:lnTo>
                  <a:lnTo>
                    <a:pt x="7" y="94"/>
                  </a:lnTo>
                  <a:lnTo>
                    <a:pt x="12" y="94"/>
                  </a:lnTo>
                  <a:lnTo>
                    <a:pt x="13" y="86"/>
                  </a:lnTo>
                  <a:lnTo>
                    <a:pt x="17" y="77"/>
                  </a:lnTo>
                  <a:lnTo>
                    <a:pt x="22" y="72"/>
                  </a:lnTo>
                  <a:lnTo>
                    <a:pt x="32" y="68"/>
                  </a:lnTo>
                  <a:lnTo>
                    <a:pt x="39" y="70"/>
                  </a:lnTo>
                  <a:lnTo>
                    <a:pt x="44" y="75"/>
                  </a:lnTo>
                  <a:lnTo>
                    <a:pt x="56" y="66"/>
                  </a:lnTo>
                  <a:lnTo>
                    <a:pt x="62" y="59"/>
                  </a:lnTo>
                  <a:lnTo>
                    <a:pt x="73" y="60"/>
                  </a:lnTo>
                  <a:lnTo>
                    <a:pt x="83" y="63"/>
                  </a:lnTo>
                  <a:lnTo>
                    <a:pt x="86" y="71"/>
                  </a:lnTo>
                  <a:lnTo>
                    <a:pt x="92" y="80"/>
                  </a:lnTo>
                  <a:lnTo>
                    <a:pt x="98" y="90"/>
                  </a:lnTo>
                  <a:lnTo>
                    <a:pt x="103" y="92"/>
                  </a:lnTo>
                  <a:lnTo>
                    <a:pt x="109"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20" name="Freeform 409"/>
            <p:cNvSpPr>
              <a:spLocks/>
            </p:cNvSpPr>
            <p:nvPr/>
          </p:nvSpPr>
          <p:spPr bwMode="auto">
            <a:xfrm>
              <a:off x="4014" y="1676"/>
              <a:ext cx="114" cy="86"/>
            </a:xfrm>
            <a:custGeom>
              <a:avLst/>
              <a:gdLst>
                <a:gd name="T0" fmla="*/ 114 w 114"/>
                <a:gd name="T1" fmla="*/ 33 h 86"/>
                <a:gd name="T2" fmla="*/ 109 w 114"/>
                <a:gd name="T3" fmla="*/ 26 h 86"/>
                <a:gd name="T4" fmla="*/ 103 w 114"/>
                <a:gd name="T5" fmla="*/ 17 h 86"/>
                <a:gd name="T6" fmla="*/ 97 w 114"/>
                <a:gd name="T7" fmla="*/ 9 h 86"/>
                <a:gd name="T8" fmla="*/ 96 w 114"/>
                <a:gd name="T9" fmla="*/ 2 h 86"/>
                <a:gd name="T10" fmla="*/ 89 w 114"/>
                <a:gd name="T11" fmla="*/ 0 h 86"/>
                <a:gd name="T12" fmla="*/ 83 w 114"/>
                <a:gd name="T13" fmla="*/ 0 h 86"/>
                <a:gd name="T14" fmla="*/ 73 w 114"/>
                <a:gd name="T15" fmla="*/ 8 h 86"/>
                <a:gd name="T16" fmla="*/ 64 w 114"/>
                <a:gd name="T17" fmla="*/ 15 h 86"/>
                <a:gd name="T18" fmla="*/ 56 w 114"/>
                <a:gd name="T19" fmla="*/ 19 h 86"/>
                <a:gd name="T20" fmla="*/ 53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2 w 114"/>
                <a:gd name="T33" fmla="*/ 32 h 86"/>
                <a:gd name="T34" fmla="*/ 26 w 114"/>
                <a:gd name="T35" fmla="*/ 34 h 86"/>
                <a:gd name="T36" fmla="*/ 18 w 114"/>
                <a:gd name="T37" fmla="*/ 32 h 86"/>
                <a:gd name="T38" fmla="*/ 16 w 114"/>
                <a:gd name="T39" fmla="*/ 26 h 86"/>
                <a:gd name="T40" fmla="*/ 11 w 114"/>
                <a:gd name="T41" fmla="*/ 30 h 86"/>
                <a:gd name="T42" fmla="*/ 3 w 114"/>
                <a:gd name="T43" fmla="*/ 38 h 86"/>
                <a:gd name="T44" fmla="*/ 0 w 114"/>
                <a:gd name="T45" fmla="*/ 42 h 86"/>
                <a:gd name="T46" fmla="*/ 8 w 114"/>
                <a:gd name="T47" fmla="*/ 48 h 86"/>
                <a:gd name="T48" fmla="*/ 26 w 114"/>
                <a:gd name="T49" fmla="*/ 63 h 86"/>
                <a:gd name="T50" fmla="*/ 38 w 114"/>
                <a:gd name="T51" fmla="*/ 72 h 86"/>
                <a:gd name="T52" fmla="*/ 49 w 114"/>
                <a:gd name="T53" fmla="*/ 81 h 86"/>
                <a:gd name="T54" fmla="*/ 53 w 114"/>
                <a:gd name="T55" fmla="*/ 86 h 86"/>
                <a:gd name="T56" fmla="*/ 59 w 114"/>
                <a:gd name="T57" fmla="*/ 84 h 86"/>
                <a:gd name="T58" fmla="*/ 74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09" y="26"/>
                  </a:lnTo>
                  <a:lnTo>
                    <a:pt x="103" y="17"/>
                  </a:lnTo>
                  <a:lnTo>
                    <a:pt x="97" y="9"/>
                  </a:lnTo>
                  <a:lnTo>
                    <a:pt x="96" y="2"/>
                  </a:lnTo>
                  <a:lnTo>
                    <a:pt x="89" y="0"/>
                  </a:lnTo>
                  <a:lnTo>
                    <a:pt x="83" y="0"/>
                  </a:lnTo>
                  <a:lnTo>
                    <a:pt x="73" y="8"/>
                  </a:lnTo>
                  <a:lnTo>
                    <a:pt x="64" y="15"/>
                  </a:lnTo>
                  <a:lnTo>
                    <a:pt x="56" y="19"/>
                  </a:lnTo>
                  <a:lnTo>
                    <a:pt x="53" y="12"/>
                  </a:lnTo>
                  <a:lnTo>
                    <a:pt x="50" y="10"/>
                  </a:lnTo>
                  <a:lnTo>
                    <a:pt x="45" y="11"/>
                  </a:lnTo>
                  <a:lnTo>
                    <a:pt x="40" y="14"/>
                  </a:lnTo>
                  <a:lnTo>
                    <a:pt x="38" y="20"/>
                  </a:lnTo>
                  <a:lnTo>
                    <a:pt x="36" y="27"/>
                  </a:lnTo>
                  <a:lnTo>
                    <a:pt x="32" y="32"/>
                  </a:lnTo>
                  <a:lnTo>
                    <a:pt x="26" y="34"/>
                  </a:lnTo>
                  <a:lnTo>
                    <a:pt x="18" y="32"/>
                  </a:lnTo>
                  <a:lnTo>
                    <a:pt x="16" y="26"/>
                  </a:lnTo>
                  <a:lnTo>
                    <a:pt x="11" y="30"/>
                  </a:lnTo>
                  <a:lnTo>
                    <a:pt x="3" y="38"/>
                  </a:lnTo>
                  <a:lnTo>
                    <a:pt x="0" y="42"/>
                  </a:lnTo>
                  <a:lnTo>
                    <a:pt x="8" y="48"/>
                  </a:lnTo>
                  <a:lnTo>
                    <a:pt x="26" y="63"/>
                  </a:lnTo>
                  <a:lnTo>
                    <a:pt x="38" y="72"/>
                  </a:lnTo>
                  <a:lnTo>
                    <a:pt x="49" y="81"/>
                  </a:lnTo>
                  <a:lnTo>
                    <a:pt x="53" y="86"/>
                  </a:lnTo>
                  <a:lnTo>
                    <a:pt x="59" y="84"/>
                  </a:lnTo>
                  <a:lnTo>
                    <a:pt x="74"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21" name="Freeform 410"/>
            <p:cNvSpPr>
              <a:spLocks/>
            </p:cNvSpPr>
            <p:nvPr/>
          </p:nvSpPr>
          <p:spPr bwMode="auto">
            <a:xfrm>
              <a:off x="4014" y="1676"/>
              <a:ext cx="114" cy="86"/>
            </a:xfrm>
            <a:custGeom>
              <a:avLst/>
              <a:gdLst>
                <a:gd name="T0" fmla="*/ 114 w 114"/>
                <a:gd name="T1" fmla="*/ 33 h 86"/>
                <a:gd name="T2" fmla="*/ 109 w 114"/>
                <a:gd name="T3" fmla="*/ 26 h 86"/>
                <a:gd name="T4" fmla="*/ 103 w 114"/>
                <a:gd name="T5" fmla="*/ 17 h 86"/>
                <a:gd name="T6" fmla="*/ 97 w 114"/>
                <a:gd name="T7" fmla="*/ 9 h 86"/>
                <a:gd name="T8" fmla="*/ 96 w 114"/>
                <a:gd name="T9" fmla="*/ 2 h 86"/>
                <a:gd name="T10" fmla="*/ 89 w 114"/>
                <a:gd name="T11" fmla="*/ 0 h 86"/>
                <a:gd name="T12" fmla="*/ 83 w 114"/>
                <a:gd name="T13" fmla="*/ 0 h 86"/>
                <a:gd name="T14" fmla="*/ 73 w 114"/>
                <a:gd name="T15" fmla="*/ 8 h 86"/>
                <a:gd name="T16" fmla="*/ 64 w 114"/>
                <a:gd name="T17" fmla="*/ 15 h 86"/>
                <a:gd name="T18" fmla="*/ 56 w 114"/>
                <a:gd name="T19" fmla="*/ 19 h 86"/>
                <a:gd name="T20" fmla="*/ 53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2 w 114"/>
                <a:gd name="T33" fmla="*/ 32 h 86"/>
                <a:gd name="T34" fmla="*/ 26 w 114"/>
                <a:gd name="T35" fmla="*/ 34 h 86"/>
                <a:gd name="T36" fmla="*/ 18 w 114"/>
                <a:gd name="T37" fmla="*/ 32 h 86"/>
                <a:gd name="T38" fmla="*/ 16 w 114"/>
                <a:gd name="T39" fmla="*/ 26 h 86"/>
                <a:gd name="T40" fmla="*/ 11 w 114"/>
                <a:gd name="T41" fmla="*/ 30 h 86"/>
                <a:gd name="T42" fmla="*/ 3 w 114"/>
                <a:gd name="T43" fmla="*/ 38 h 86"/>
                <a:gd name="T44" fmla="*/ 0 w 114"/>
                <a:gd name="T45" fmla="*/ 42 h 86"/>
                <a:gd name="T46" fmla="*/ 8 w 114"/>
                <a:gd name="T47" fmla="*/ 48 h 86"/>
                <a:gd name="T48" fmla="*/ 26 w 114"/>
                <a:gd name="T49" fmla="*/ 63 h 86"/>
                <a:gd name="T50" fmla="*/ 38 w 114"/>
                <a:gd name="T51" fmla="*/ 72 h 86"/>
                <a:gd name="T52" fmla="*/ 49 w 114"/>
                <a:gd name="T53" fmla="*/ 81 h 86"/>
                <a:gd name="T54" fmla="*/ 53 w 114"/>
                <a:gd name="T55" fmla="*/ 86 h 86"/>
                <a:gd name="T56" fmla="*/ 59 w 114"/>
                <a:gd name="T57" fmla="*/ 84 h 86"/>
                <a:gd name="T58" fmla="*/ 74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09" y="26"/>
                  </a:lnTo>
                  <a:lnTo>
                    <a:pt x="103" y="17"/>
                  </a:lnTo>
                  <a:lnTo>
                    <a:pt x="97" y="9"/>
                  </a:lnTo>
                  <a:lnTo>
                    <a:pt x="96" y="2"/>
                  </a:lnTo>
                  <a:lnTo>
                    <a:pt x="89" y="0"/>
                  </a:lnTo>
                  <a:lnTo>
                    <a:pt x="83" y="0"/>
                  </a:lnTo>
                  <a:lnTo>
                    <a:pt x="73" y="8"/>
                  </a:lnTo>
                  <a:lnTo>
                    <a:pt x="64" y="15"/>
                  </a:lnTo>
                  <a:lnTo>
                    <a:pt x="56" y="19"/>
                  </a:lnTo>
                  <a:lnTo>
                    <a:pt x="53" y="12"/>
                  </a:lnTo>
                  <a:lnTo>
                    <a:pt x="50" y="10"/>
                  </a:lnTo>
                  <a:lnTo>
                    <a:pt x="45" y="11"/>
                  </a:lnTo>
                  <a:lnTo>
                    <a:pt x="40" y="14"/>
                  </a:lnTo>
                  <a:lnTo>
                    <a:pt x="38" y="20"/>
                  </a:lnTo>
                  <a:lnTo>
                    <a:pt x="36" y="27"/>
                  </a:lnTo>
                  <a:lnTo>
                    <a:pt x="32" y="32"/>
                  </a:lnTo>
                  <a:lnTo>
                    <a:pt x="26" y="34"/>
                  </a:lnTo>
                  <a:lnTo>
                    <a:pt x="18" y="32"/>
                  </a:lnTo>
                  <a:lnTo>
                    <a:pt x="16" y="26"/>
                  </a:lnTo>
                  <a:lnTo>
                    <a:pt x="11" y="30"/>
                  </a:lnTo>
                  <a:lnTo>
                    <a:pt x="3" y="38"/>
                  </a:lnTo>
                  <a:lnTo>
                    <a:pt x="0" y="42"/>
                  </a:lnTo>
                  <a:lnTo>
                    <a:pt x="8" y="48"/>
                  </a:lnTo>
                  <a:lnTo>
                    <a:pt x="26" y="63"/>
                  </a:lnTo>
                  <a:lnTo>
                    <a:pt x="38" y="72"/>
                  </a:lnTo>
                  <a:lnTo>
                    <a:pt x="49" y="81"/>
                  </a:lnTo>
                  <a:lnTo>
                    <a:pt x="53" y="86"/>
                  </a:lnTo>
                  <a:lnTo>
                    <a:pt x="59" y="84"/>
                  </a:lnTo>
                  <a:lnTo>
                    <a:pt x="74"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22" name="Freeform 411"/>
            <p:cNvSpPr>
              <a:spLocks/>
            </p:cNvSpPr>
            <p:nvPr/>
          </p:nvSpPr>
          <p:spPr bwMode="auto">
            <a:xfrm>
              <a:off x="4151" y="1701"/>
              <a:ext cx="51" cy="44"/>
            </a:xfrm>
            <a:custGeom>
              <a:avLst/>
              <a:gdLst>
                <a:gd name="T0" fmla="*/ 51 w 51"/>
                <a:gd name="T1" fmla="*/ 0 h 44"/>
                <a:gd name="T2" fmla="*/ 45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5" y="15"/>
                  </a:lnTo>
                  <a:lnTo>
                    <a:pt x="36" y="29"/>
                  </a:lnTo>
                  <a:lnTo>
                    <a:pt x="25" y="44"/>
                  </a:lnTo>
                  <a:lnTo>
                    <a:pt x="21" y="43"/>
                  </a:lnTo>
                  <a:lnTo>
                    <a:pt x="11" y="30"/>
                  </a:lnTo>
                  <a:lnTo>
                    <a:pt x="3" y="19"/>
                  </a:lnTo>
                  <a:lnTo>
                    <a:pt x="0" y="4"/>
                  </a:lnTo>
                  <a:lnTo>
                    <a:pt x="9"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23" name="Freeform 412"/>
            <p:cNvSpPr>
              <a:spLocks/>
            </p:cNvSpPr>
            <p:nvPr/>
          </p:nvSpPr>
          <p:spPr bwMode="auto">
            <a:xfrm>
              <a:off x="4151" y="1701"/>
              <a:ext cx="51" cy="44"/>
            </a:xfrm>
            <a:custGeom>
              <a:avLst/>
              <a:gdLst>
                <a:gd name="T0" fmla="*/ 51 w 51"/>
                <a:gd name="T1" fmla="*/ 0 h 44"/>
                <a:gd name="T2" fmla="*/ 45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5" y="15"/>
                  </a:lnTo>
                  <a:lnTo>
                    <a:pt x="36" y="29"/>
                  </a:lnTo>
                  <a:lnTo>
                    <a:pt x="25" y="44"/>
                  </a:lnTo>
                  <a:lnTo>
                    <a:pt x="21" y="43"/>
                  </a:lnTo>
                  <a:lnTo>
                    <a:pt x="11" y="30"/>
                  </a:lnTo>
                  <a:lnTo>
                    <a:pt x="3" y="19"/>
                  </a:lnTo>
                  <a:lnTo>
                    <a:pt x="0" y="4"/>
                  </a:lnTo>
                  <a:lnTo>
                    <a:pt x="9"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24" name="Freeform 413"/>
            <p:cNvSpPr>
              <a:spLocks/>
            </p:cNvSpPr>
            <p:nvPr/>
          </p:nvSpPr>
          <p:spPr bwMode="auto">
            <a:xfrm>
              <a:off x="407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25" name="Freeform 414"/>
            <p:cNvSpPr>
              <a:spLocks/>
            </p:cNvSpPr>
            <p:nvPr/>
          </p:nvSpPr>
          <p:spPr bwMode="auto">
            <a:xfrm>
              <a:off x="407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26" name="Freeform 415"/>
            <p:cNvSpPr>
              <a:spLocks/>
            </p:cNvSpPr>
            <p:nvPr/>
          </p:nvSpPr>
          <p:spPr bwMode="auto">
            <a:xfrm>
              <a:off x="4127" y="1708"/>
              <a:ext cx="32" cy="40"/>
            </a:xfrm>
            <a:custGeom>
              <a:avLst/>
              <a:gdLst>
                <a:gd name="T0" fmla="*/ 17 w 32"/>
                <a:gd name="T1" fmla="*/ 0 h 40"/>
                <a:gd name="T2" fmla="*/ 19 w 32"/>
                <a:gd name="T3" fmla="*/ 13 h 40"/>
                <a:gd name="T4" fmla="*/ 24 w 32"/>
                <a:gd name="T5" fmla="*/ 21 h 40"/>
                <a:gd name="T6" fmla="*/ 32 w 32"/>
                <a:gd name="T7" fmla="*/ 32 h 40"/>
                <a:gd name="T8" fmla="*/ 22 w 32"/>
                <a:gd name="T9" fmla="*/ 33 h 40"/>
                <a:gd name="T10" fmla="*/ 8 w 32"/>
                <a:gd name="T11" fmla="*/ 40 h 40"/>
                <a:gd name="T12" fmla="*/ 6 w 32"/>
                <a:gd name="T13" fmla="*/ 39 h 40"/>
                <a:gd name="T14" fmla="*/ 2 w 32"/>
                <a:gd name="T15" fmla="*/ 28 h 40"/>
                <a:gd name="T16" fmla="*/ 1 w 32"/>
                <a:gd name="T17" fmla="*/ 18 h 40"/>
                <a:gd name="T18" fmla="*/ 0 w 32"/>
                <a:gd name="T19" fmla="*/ 11 h 40"/>
                <a:gd name="T20" fmla="*/ 6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4" y="21"/>
                  </a:lnTo>
                  <a:lnTo>
                    <a:pt x="32" y="32"/>
                  </a:lnTo>
                  <a:lnTo>
                    <a:pt x="22" y="33"/>
                  </a:lnTo>
                  <a:lnTo>
                    <a:pt x="8" y="40"/>
                  </a:lnTo>
                  <a:lnTo>
                    <a:pt x="6" y="39"/>
                  </a:lnTo>
                  <a:lnTo>
                    <a:pt x="2" y="28"/>
                  </a:lnTo>
                  <a:lnTo>
                    <a:pt x="1" y="18"/>
                  </a:lnTo>
                  <a:lnTo>
                    <a:pt x="0" y="11"/>
                  </a:lnTo>
                  <a:lnTo>
                    <a:pt x="6"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27" name="Freeform 416"/>
            <p:cNvSpPr>
              <a:spLocks/>
            </p:cNvSpPr>
            <p:nvPr/>
          </p:nvSpPr>
          <p:spPr bwMode="auto">
            <a:xfrm>
              <a:off x="4127" y="1708"/>
              <a:ext cx="32" cy="40"/>
            </a:xfrm>
            <a:custGeom>
              <a:avLst/>
              <a:gdLst>
                <a:gd name="T0" fmla="*/ 17 w 32"/>
                <a:gd name="T1" fmla="*/ 0 h 40"/>
                <a:gd name="T2" fmla="*/ 19 w 32"/>
                <a:gd name="T3" fmla="*/ 13 h 40"/>
                <a:gd name="T4" fmla="*/ 24 w 32"/>
                <a:gd name="T5" fmla="*/ 21 h 40"/>
                <a:gd name="T6" fmla="*/ 32 w 32"/>
                <a:gd name="T7" fmla="*/ 32 h 40"/>
                <a:gd name="T8" fmla="*/ 22 w 32"/>
                <a:gd name="T9" fmla="*/ 33 h 40"/>
                <a:gd name="T10" fmla="*/ 8 w 32"/>
                <a:gd name="T11" fmla="*/ 40 h 40"/>
                <a:gd name="T12" fmla="*/ 6 w 32"/>
                <a:gd name="T13" fmla="*/ 39 h 40"/>
                <a:gd name="T14" fmla="*/ 2 w 32"/>
                <a:gd name="T15" fmla="*/ 28 h 40"/>
                <a:gd name="T16" fmla="*/ 1 w 32"/>
                <a:gd name="T17" fmla="*/ 18 h 40"/>
                <a:gd name="T18" fmla="*/ 0 w 32"/>
                <a:gd name="T19" fmla="*/ 11 h 40"/>
                <a:gd name="T20" fmla="*/ 6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4" y="21"/>
                  </a:lnTo>
                  <a:lnTo>
                    <a:pt x="32" y="32"/>
                  </a:lnTo>
                  <a:lnTo>
                    <a:pt x="22" y="33"/>
                  </a:lnTo>
                  <a:lnTo>
                    <a:pt x="8" y="40"/>
                  </a:lnTo>
                  <a:lnTo>
                    <a:pt x="6" y="39"/>
                  </a:lnTo>
                  <a:lnTo>
                    <a:pt x="2" y="28"/>
                  </a:lnTo>
                  <a:lnTo>
                    <a:pt x="1" y="18"/>
                  </a:lnTo>
                  <a:lnTo>
                    <a:pt x="0" y="11"/>
                  </a:lnTo>
                  <a:lnTo>
                    <a:pt x="6"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28" name="Freeform 417"/>
            <p:cNvSpPr>
              <a:spLocks/>
            </p:cNvSpPr>
            <p:nvPr/>
          </p:nvSpPr>
          <p:spPr bwMode="auto">
            <a:xfrm>
              <a:off x="4191" y="1698"/>
              <a:ext cx="34" cy="46"/>
            </a:xfrm>
            <a:custGeom>
              <a:avLst/>
              <a:gdLst>
                <a:gd name="T0" fmla="*/ 19 w 34"/>
                <a:gd name="T1" fmla="*/ 0 h 46"/>
                <a:gd name="T2" fmla="*/ 27 w 34"/>
                <a:gd name="T3" fmla="*/ 9 h 46"/>
                <a:gd name="T4" fmla="*/ 34 w 34"/>
                <a:gd name="T5" fmla="*/ 16 h 46"/>
                <a:gd name="T6" fmla="*/ 31 w 34"/>
                <a:gd name="T7" fmla="*/ 24 h 46"/>
                <a:gd name="T8" fmla="*/ 28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8" y="31"/>
                  </a:lnTo>
                  <a:lnTo>
                    <a:pt x="20" y="26"/>
                  </a:lnTo>
                  <a:lnTo>
                    <a:pt x="8" y="34"/>
                  </a:lnTo>
                  <a:lnTo>
                    <a:pt x="9" y="46"/>
                  </a:lnTo>
                  <a:lnTo>
                    <a:pt x="0" y="39"/>
                  </a:lnTo>
                  <a:lnTo>
                    <a:pt x="14"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29" name="Freeform 418"/>
            <p:cNvSpPr>
              <a:spLocks/>
            </p:cNvSpPr>
            <p:nvPr/>
          </p:nvSpPr>
          <p:spPr bwMode="auto">
            <a:xfrm>
              <a:off x="4191" y="1698"/>
              <a:ext cx="34" cy="46"/>
            </a:xfrm>
            <a:custGeom>
              <a:avLst/>
              <a:gdLst>
                <a:gd name="T0" fmla="*/ 19 w 34"/>
                <a:gd name="T1" fmla="*/ 0 h 46"/>
                <a:gd name="T2" fmla="*/ 27 w 34"/>
                <a:gd name="T3" fmla="*/ 9 h 46"/>
                <a:gd name="T4" fmla="*/ 34 w 34"/>
                <a:gd name="T5" fmla="*/ 16 h 46"/>
                <a:gd name="T6" fmla="*/ 31 w 34"/>
                <a:gd name="T7" fmla="*/ 24 h 46"/>
                <a:gd name="T8" fmla="*/ 28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8" y="31"/>
                  </a:lnTo>
                  <a:lnTo>
                    <a:pt x="20" y="26"/>
                  </a:lnTo>
                  <a:lnTo>
                    <a:pt x="8" y="34"/>
                  </a:lnTo>
                  <a:lnTo>
                    <a:pt x="9" y="46"/>
                  </a:lnTo>
                  <a:lnTo>
                    <a:pt x="0" y="39"/>
                  </a:lnTo>
                  <a:lnTo>
                    <a:pt x="14" y="15"/>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30" name="Freeform 419"/>
            <p:cNvSpPr>
              <a:spLocks/>
            </p:cNvSpPr>
            <p:nvPr/>
          </p:nvSpPr>
          <p:spPr bwMode="auto">
            <a:xfrm>
              <a:off x="4191"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31" name="Freeform 420"/>
            <p:cNvSpPr>
              <a:spLocks/>
            </p:cNvSpPr>
            <p:nvPr/>
          </p:nvSpPr>
          <p:spPr bwMode="auto">
            <a:xfrm>
              <a:off x="4191"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32" name="Freeform 421"/>
            <p:cNvSpPr>
              <a:spLocks/>
            </p:cNvSpPr>
            <p:nvPr/>
          </p:nvSpPr>
          <p:spPr bwMode="auto">
            <a:xfrm>
              <a:off x="4097" y="1730"/>
              <a:ext cx="75" cy="105"/>
            </a:xfrm>
            <a:custGeom>
              <a:avLst/>
              <a:gdLst>
                <a:gd name="T0" fmla="*/ 25 w 75"/>
                <a:gd name="T1" fmla="*/ 0 h 105"/>
                <a:gd name="T2" fmla="*/ 31 w 75"/>
                <a:gd name="T3" fmla="*/ 25 h 105"/>
                <a:gd name="T4" fmla="*/ 34 w 75"/>
                <a:gd name="T5" fmla="*/ 26 h 105"/>
                <a:gd name="T6" fmla="*/ 44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7 w 75"/>
                <a:gd name="T33" fmla="*/ 98 h 105"/>
                <a:gd name="T34" fmla="*/ 28 w 75"/>
                <a:gd name="T35" fmla="*/ 73 h 105"/>
                <a:gd name="T36" fmla="*/ 19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1" y="25"/>
                  </a:lnTo>
                  <a:lnTo>
                    <a:pt x="34" y="26"/>
                  </a:lnTo>
                  <a:lnTo>
                    <a:pt x="44"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7" y="98"/>
                  </a:lnTo>
                  <a:lnTo>
                    <a:pt x="28" y="73"/>
                  </a:lnTo>
                  <a:lnTo>
                    <a:pt x="19" y="58"/>
                  </a:lnTo>
                  <a:lnTo>
                    <a:pt x="12" y="52"/>
                  </a:lnTo>
                  <a:lnTo>
                    <a:pt x="5" y="42"/>
                  </a:lnTo>
                  <a:lnTo>
                    <a:pt x="0" y="23"/>
                  </a:lnTo>
                  <a:lnTo>
                    <a:pt x="9" y="22"/>
                  </a:lnTo>
                  <a:lnTo>
                    <a:pt x="20"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33" name="Freeform 422"/>
            <p:cNvSpPr>
              <a:spLocks/>
            </p:cNvSpPr>
            <p:nvPr/>
          </p:nvSpPr>
          <p:spPr bwMode="auto">
            <a:xfrm>
              <a:off x="4097" y="1730"/>
              <a:ext cx="75" cy="105"/>
            </a:xfrm>
            <a:custGeom>
              <a:avLst/>
              <a:gdLst>
                <a:gd name="T0" fmla="*/ 25 w 75"/>
                <a:gd name="T1" fmla="*/ 0 h 105"/>
                <a:gd name="T2" fmla="*/ 31 w 75"/>
                <a:gd name="T3" fmla="*/ 25 h 105"/>
                <a:gd name="T4" fmla="*/ 34 w 75"/>
                <a:gd name="T5" fmla="*/ 26 h 105"/>
                <a:gd name="T6" fmla="*/ 44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7 w 75"/>
                <a:gd name="T33" fmla="*/ 98 h 105"/>
                <a:gd name="T34" fmla="*/ 28 w 75"/>
                <a:gd name="T35" fmla="*/ 73 h 105"/>
                <a:gd name="T36" fmla="*/ 19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1" y="25"/>
                  </a:lnTo>
                  <a:lnTo>
                    <a:pt x="34" y="26"/>
                  </a:lnTo>
                  <a:lnTo>
                    <a:pt x="44"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7" y="98"/>
                  </a:lnTo>
                  <a:lnTo>
                    <a:pt x="28" y="73"/>
                  </a:lnTo>
                  <a:lnTo>
                    <a:pt x="19" y="58"/>
                  </a:lnTo>
                  <a:lnTo>
                    <a:pt x="12" y="52"/>
                  </a:lnTo>
                  <a:lnTo>
                    <a:pt x="5" y="42"/>
                  </a:lnTo>
                  <a:lnTo>
                    <a:pt x="0" y="23"/>
                  </a:lnTo>
                  <a:lnTo>
                    <a:pt x="9" y="22"/>
                  </a:lnTo>
                  <a:lnTo>
                    <a:pt x="20"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34" name="Freeform 423"/>
            <p:cNvSpPr>
              <a:spLocks/>
            </p:cNvSpPr>
            <p:nvPr/>
          </p:nvSpPr>
          <p:spPr bwMode="auto">
            <a:xfrm>
              <a:off x="4169"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35" name="Freeform 424"/>
            <p:cNvSpPr>
              <a:spLocks/>
            </p:cNvSpPr>
            <p:nvPr/>
          </p:nvSpPr>
          <p:spPr bwMode="auto">
            <a:xfrm>
              <a:off x="4169"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36" name="Freeform 425"/>
            <p:cNvSpPr>
              <a:spLocks/>
            </p:cNvSpPr>
            <p:nvPr/>
          </p:nvSpPr>
          <p:spPr bwMode="auto">
            <a:xfrm>
              <a:off x="4069"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2 w 70"/>
                <a:gd name="T11" fmla="*/ 79 h 107"/>
                <a:gd name="T12" fmla="*/ 68 w 70"/>
                <a:gd name="T13" fmla="*/ 79 h 107"/>
                <a:gd name="T14" fmla="*/ 70 w 70"/>
                <a:gd name="T15" fmla="*/ 81 h 107"/>
                <a:gd name="T16" fmla="*/ 52 w 70"/>
                <a:gd name="T17" fmla="*/ 94 h 107"/>
                <a:gd name="T18" fmla="*/ 43 w 70"/>
                <a:gd name="T19" fmla="*/ 102 h 107"/>
                <a:gd name="T20" fmla="*/ 38 w 70"/>
                <a:gd name="T21" fmla="*/ 107 h 107"/>
                <a:gd name="T22" fmla="*/ 33 w 70"/>
                <a:gd name="T23" fmla="*/ 105 h 107"/>
                <a:gd name="T24" fmla="*/ 22 w 70"/>
                <a:gd name="T25" fmla="*/ 95 h 107"/>
                <a:gd name="T26" fmla="*/ 13 w 70"/>
                <a:gd name="T27" fmla="*/ 81 h 107"/>
                <a:gd name="T28" fmla="*/ 11 w 70"/>
                <a:gd name="T29" fmla="*/ 63 h 107"/>
                <a:gd name="T30" fmla="*/ 10 w 70"/>
                <a:gd name="T31" fmla="*/ 48 h 107"/>
                <a:gd name="T32" fmla="*/ 6 w 70"/>
                <a:gd name="T33" fmla="*/ 28 h 107"/>
                <a:gd name="T34" fmla="*/ 1 w 70"/>
                <a:gd name="T35" fmla="*/ 12 h 107"/>
                <a:gd name="T36" fmla="*/ 0 w 70"/>
                <a:gd name="T37" fmla="*/ 9 h 107"/>
                <a:gd name="T38" fmla="*/ 9 w 70"/>
                <a:gd name="T39" fmla="*/ 18 h 107"/>
                <a:gd name="T40" fmla="*/ 17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2" y="79"/>
                  </a:lnTo>
                  <a:lnTo>
                    <a:pt x="68" y="79"/>
                  </a:lnTo>
                  <a:lnTo>
                    <a:pt x="70" y="81"/>
                  </a:lnTo>
                  <a:lnTo>
                    <a:pt x="52" y="94"/>
                  </a:lnTo>
                  <a:lnTo>
                    <a:pt x="43" y="102"/>
                  </a:lnTo>
                  <a:lnTo>
                    <a:pt x="38" y="107"/>
                  </a:lnTo>
                  <a:lnTo>
                    <a:pt x="33" y="105"/>
                  </a:lnTo>
                  <a:lnTo>
                    <a:pt x="22" y="95"/>
                  </a:lnTo>
                  <a:lnTo>
                    <a:pt x="13" y="81"/>
                  </a:lnTo>
                  <a:lnTo>
                    <a:pt x="11" y="63"/>
                  </a:lnTo>
                  <a:lnTo>
                    <a:pt x="10" y="48"/>
                  </a:lnTo>
                  <a:lnTo>
                    <a:pt x="6" y="28"/>
                  </a:lnTo>
                  <a:lnTo>
                    <a:pt x="1" y="12"/>
                  </a:lnTo>
                  <a:lnTo>
                    <a:pt x="0" y="9"/>
                  </a:lnTo>
                  <a:lnTo>
                    <a:pt x="9" y="18"/>
                  </a:lnTo>
                  <a:lnTo>
                    <a:pt x="17"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37" name="Freeform 426"/>
            <p:cNvSpPr>
              <a:spLocks/>
            </p:cNvSpPr>
            <p:nvPr/>
          </p:nvSpPr>
          <p:spPr bwMode="auto">
            <a:xfrm>
              <a:off x="4069"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2 w 70"/>
                <a:gd name="T11" fmla="*/ 79 h 107"/>
                <a:gd name="T12" fmla="*/ 68 w 70"/>
                <a:gd name="T13" fmla="*/ 79 h 107"/>
                <a:gd name="T14" fmla="*/ 70 w 70"/>
                <a:gd name="T15" fmla="*/ 81 h 107"/>
                <a:gd name="T16" fmla="*/ 52 w 70"/>
                <a:gd name="T17" fmla="*/ 94 h 107"/>
                <a:gd name="T18" fmla="*/ 43 w 70"/>
                <a:gd name="T19" fmla="*/ 102 h 107"/>
                <a:gd name="T20" fmla="*/ 38 w 70"/>
                <a:gd name="T21" fmla="*/ 107 h 107"/>
                <a:gd name="T22" fmla="*/ 33 w 70"/>
                <a:gd name="T23" fmla="*/ 105 h 107"/>
                <a:gd name="T24" fmla="*/ 22 w 70"/>
                <a:gd name="T25" fmla="*/ 95 h 107"/>
                <a:gd name="T26" fmla="*/ 13 w 70"/>
                <a:gd name="T27" fmla="*/ 81 h 107"/>
                <a:gd name="T28" fmla="*/ 11 w 70"/>
                <a:gd name="T29" fmla="*/ 63 h 107"/>
                <a:gd name="T30" fmla="*/ 10 w 70"/>
                <a:gd name="T31" fmla="*/ 48 h 107"/>
                <a:gd name="T32" fmla="*/ 6 w 70"/>
                <a:gd name="T33" fmla="*/ 28 h 107"/>
                <a:gd name="T34" fmla="*/ 1 w 70"/>
                <a:gd name="T35" fmla="*/ 12 h 107"/>
                <a:gd name="T36" fmla="*/ 0 w 70"/>
                <a:gd name="T37" fmla="*/ 9 h 107"/>
                <a:gd name="T38" fmla="*/ 9 w 70"/>
                <a:gd name="T39" fmla="*/ 18 h 107"/>
                <a:gd name="T40" fmla="*/ 17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2" y="79"/>
                  </a:lnTo>
                  <a:lnTo>
                    <a:pt x="68" y="79"/>
                  </a:lnTo>
                  <a:lnTo>
                    <a:pt x="70" y="81"/>
                  </a:lnTo>
                  <a:lnTo>
                    <a:pt x="52" y="94"/>
                  </a:lnTo>
                  <a:lnTo>
                    <a:pt x="43" y="102"/>
                  </a:lnTo>
                  <a:lnTo>
                    <a:pt x="38" y="107"/>
                  </a:lnTo>
                  <a:lnTo>
                    <a:pt x="33" y="105"/>
                  </a:lnTo>
                  <a:lnTo>
                    <a:pt x="22" y="95"/>
                  </a:lnTo>
                  <a:lnTo>
                    <a:pt x="13" y="81"/>
                  </a:lnTo>
                  <a:lnTo>
                    <a:pt x="11" y="63"/>
                  </a:lnTo>
                  <a:lnTo>
                    <a:pt x="10" y="48"/>
                  </a:lnTo>
                  <a:lnTo>
                    <a:pt x="6" y="28"/>
                  </a:lnTo>
                  <a:lnTo>
                    <a:pt x="1" y="12"/>
                  </a:lnTo>
                  <a:lnTo>
                    <a:pt x="0" y="9"/>
                  </a:lnTo>
                  <a:lnTo>
                    <a:pt x="9" y="18"/>
                  </a:lnTo>
                  <a:lnTo>
                    <a:pt x="17"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38" name="Freeform 427"/>
            <p:cNvSpPr>
              <a:spLocks/>
            </p:cNvSpPr>
            <p:nvPr/>
          </p:nvSpPr>
          <p:spPr bwMode="auto">
            <a:xfrm>
              <a:off x="416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3 w 47"/>
                <a:gd name="T11" fmla="*/ 39 h 60"/>
                <a:gd name="T12" fmla="*/ 15 w 47"/>
                <a:gd name="T13" fmla="*/ 46 h 60"/>
                <a:gd name="T14" fmla="*/ 24 w 47"/>
                <a:gd name="T15" fmla="*/ 54 h 60"/>
                <a:gd name="T16" fmla="*/ 33 w 47"/>
                <a:gd name="T17" fmla="*/ 60 h 60"/>
                <a:gd name="T18" fmla="*/ 41 w 47"/>
                <a:gd name="T19" fmla="*/ 60 h 60"/>
                <a:gd name="T20" fmla="*/ 45 w 47"/>
                <a:gd name="T21" fmla="*/ 53 h 60"/>
                <a:gd name="T22" fmla="*/ 47 w 47"/>
                <a:gd name="T23" fmla="*/ 37 h 60"/>
                <a:gd name="T24" fmla="*/ 46 w 47"/>
                <a:gd name="T25" fmla="*/ 15 h 60"/>
                <a:gd name="T26" fmla="*/ 44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3" y="39"/>
                  </a:lnTo>
                  <a:lnTo>
                    <a:pt x="15" y="46"/>
                  </a:lnTo>
                  <a:lnTo>
                    <a:pt x="24" y="54"/>
                  </a:lnTo>
                  <a:lnTo>
                    <a:pt x="33" y="60"/>
                  </a:lnTo>
                  <a:lnTo>
                    <a:pt x="41" y="60"/>
                  </a:lnTo>
                  <a:lnTo>
                    <a:pt x="45" y="53"/>
                  </a:lnTo>
                  <a:lnTo>
                    <a:pt x="47" y="37"/>
                  </a:lnTo>
                  <a:lnTo>
                    <a:pt x="46" y="15"/>
                  </a:lnTo>
                  <a:lnTo>
                    <a:pt x="44"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39" name="Freeform 428"/>
            <p:cNvSpPr>
              <a:spLocks/>
            </p:cNvSpPr>
            <p:nvPr/>
          </p:nvSpPr>
          <p:spPr bwMode="auto">
            <a:xfrm>
              <a:off x="416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3 w 47"/>
                <a:gd name="T11" fmla="*/ 39 h 60"/>
                <a:gd name="T12" fmla="*/ 15 w 47"/>
                <a:gd name="T13" fmla="*/ 46 h 60"/>
                <a:gd name="T14" fmla="*/ 24 w 47"/>
                <a:gd name="T15" fmla="*/ 54 h 60"/>
                <a:gd name="T16" fmla="*/ 33 w 47"/>
                <a:gd name="T17" fmla="*/ 60 h 60"/>
                <a:gd name="T18" fmla="*/ 41 w 47"/>
                <a:gd name="T19" fmla="*/ 60 h 60"/>
                <a:gd name="T20" fmla="*/ 45 w 47"/>
                <a:gd name="T21" fmla="*/ 53 h 60"/>
                <a:gd name="T22" fmla="*/ 47 w 47"/>
                <a:gd name="T23" fmla="*/ 37 h 60"/>
                <a:gd name="T24" fmla="*/ 46 w 47"/>
                <a:gd name="T25" fmla="*/ 15 h 60"/>
                <a:gd name="T26" fmla="*/ 44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3" y="39"/>
                  </a:lnTo>
                  <a:lnTo>
                    <a:pt x="15" y="46"/>
                  </a:lnTo>
                  <a:lnTo>
                    <a:pt x="24" y="54"/>
                  </a:lnTo>
                  <a:lnTo>
                    <a:pt x="33" y="60"/>
                  </a:lnTo>
                  <a:lnTo>
                    <a:pt x="41" y="60"/>
                  </a:lnTo>
                  <a:lnTo>
                    <a:pt x="45" y="53"/>
                  </a:lnTo>
                  <a:lnTo>
                    <a:pt x="47" y="37"/>
                  </a:lnTo>
                  <a:lnTo>
                    <a:pt x="46" y="15"/>
                  </a:lnTo>
                  <a:lnTo>
                    <a:pt x="44"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40" name="Freeform 429"/>
            <p:cNvSpPr>
              <a:spLocks/>
            </p:cNvSpPr>
            <p:nvPr/>
          </p:nvSpPr>
          <p:spPr bwMode="auto">
            <a:xfrm>
              <a:off x="4217"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1 w 22"/>
                <a:gd name="T13" fmla="*/ 47 h 49"/>
                <a:gd name="T14" fmla="*/ 4 w 22"/>
                <a:gd name="T15" fmla="*/ 49 h 49"/>
                <a:gd name="T16" fmla="*/ 0 w 22"/>
                <a:gd name="T17" fmla="*/ 39 h 49"/>
                <a:gd name="T18" fmla="*/ 1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1" y="47"/>
                  </a:lnTo>
                  <a:lnTo>
                    <a:pt x="4" y="49"/>
                  </a:lnTo>
                  <a:lnTo>
                    <a:pt x="0" y="39"/>
                  </a:lnTo>
                  <a:lnTo>
                    <a:pt x="1"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41" name="Freeform 430"/>
            <p:cNvSpPr>
              <a:spLocks/>
            </p:cNvSpPr>
            <p:nvPr/>
          </p:nvSpPr>
          <p:spPr bwMode="auto">
            <a:xfrm>
              <a:off x="4217"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1 w 22"/>
                <a:gd name="T13" fmla="*/ 47 h 49"/>
                <a:gd name="T14" fmla="*/ 4 w 22"/>
                <a:gd name="T15" fmla="*/ 49 h 49"/>
                <a:gd name="T16" fmla="*/ 0 w 22"/>
                <a:gd name="T17" fmla="*/ 39 h 49"/>
                <a:gd name="T18" fmla="*/ 1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1" y="47"/>
                  </a:lnTo>
                  <a:lnTo>
                    <a:pt x="4" y="49"/>
                  </a:lnTo>
                  <a:lnTo>
                    <a:pt x="0" y="39"/>
                  </a:lnTo>
                  <a:lnTo>
                    <a:pt x="1"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42" name="Freeform 431"/>
            <p:cNvSpPr>
              <a:spLocks/>
            </p:cNvSpPr>
            <p:nvPr/>
          </p:nvSpPr>
          <p:spPr bwMode="auto">
            <a:xfrm>
              <a:off x="4218" y="1718"/>
              <a:ext cx="55" cy="104"/>
            </a:xfrm>
            <a:custGeom>
              <a:avLst/>
              <a:gdLst>
                <a:gd name="T0" fmla="*/ 13 w 55"/>
                <a:gd name="T1" fmla="*/ 0 h 104"/>
                <a:gd name="T2" fmla="*/ 7 w 55"/>
                <a:gd name="T3" fmla="*/ 14 h 104"/>
                <a:gd name="T4" fmla="*/ 13 w 55"/>
                <a:gd name="T5" fmla="*/ 16 h 104"/>
                <a:gd name="T6" fmla="*/ 20 w 55"/>
                <a:gd name="T7" fmla="*/ 31 h 104"/>
                <a:gd name="T8" fmla="*/ 25 w 55"/>
                <a:gd name="T9" fmla="*/ 50 h 104"/>
                <a:gd name="T10" fmla="*/ 18 w 55"/>
                <a:gd name="T11" fmla="*/ 65 h 104"/>
                <a:gd name="T12" fmla="*/ 4 w 55"/>
                <a:gd name="T13" fmla="*/ 84 h 104"/>
                <a:gd name="T14" fmla="*/ 1 w 55"/>
                <a:gd name="T15" fmla="*/ 89 h 104"/>
                <a:gd name="T16" fmla="*/ 0 w 55"/>
                <a:gd name="T17" fmla="*/ 94 h 104"/>
                <a:gd name="T18" fmla="*/ 12 w 55"/>
                <a:gd name="T19" fmla="*/ 94 h 104"/>
                <a:gd name="T20" fmla="*/ 19 w 55"/>
                <a:gd name="T21" fmla="*/ 101 h 104"/>
                <a:gd name="T22" fmla="*/ 22 w 55"/>
                <a:gd name="T23" fmla="*/ 104 h 104"/>
                <a:gd name="T24" fmla="*/ 25 w 55"/>
                <a:gd name="T25" fmla="*/ 103 h 104"/>
                <a:gd name="T26" fmla="*/ 27 w 55"/>
                <a:gd name="T27" fmla="*/ 66 h 104"/>
                <a:gd name="T28" fmla="*/ 39 w 55"/>
                <a:gd name="T29" fmla="*/ 43 h 104"/>
                <a:gd name="T30" fmla="*/ 55 w 55"/>
                <a:gd name="T31" fmla="*/ 24 h 104"/>
                <a:gd name="T32" fmla="*/ 55 w 55"/>
                <a:gd name="T33" fmla="*/ 21 h 104"/>
                <a:gd name="T34" fmla="*/ 30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5" y="50"/>
                  </a:lnTo>
                  <a:lnTo>
                    <a:pt x="18" y="65"/>
                  </a:lnTo>
                  <a:lnTo>
                    <a:pt x="4" y="84"/>
                  </a:lnTo>
                  <a:lnTo>
                    <a:pt x="1" y="89"/>
                  </a:lnTo>
                  <a:lnTo>
                    <a:pt x="0" y="94"/>
                  </a:lnTo>
                  <a:lnTo>
                    <a:pt x="12" y="94"/>
                  </a:lnTo>
                  <a:lnTo>
                    <a:pt x="19" y="101"/>
                  </a:lnTo>
                  <a:lnTo>
                    <a:pt x="22" y="104"/>
                  </a:lnTo>
                  <a:lnTo>
                    <a:pt x="25" y="103"/>
                  </a:lnTo>
                  <a:lnTo>
                    <a:pt x="27" y="66"/>
                  </a:lnTo>
                  <a:lnTo>
                    <a:pt x="39" y="43"/>
                  </a:lnTo>
                  <a:lnTo>
                    <a:pt x="55" y="24"/>
                  </a:lnTo>
                  <a:lnTo>
                    <a:pt x="55" y="21"/>
                  </a:lnTo>
                  <a:lnTo>
                    <a:pt x="30"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43" name="Freeform 432"/>
            <p:cNvSpPr>
              <a:spLocks/>
            </p:cNvSpPr>
            <p:nvPr/>
          </p:nvSpPr>
          <p:spPr bwMode="auto">
            <a:xfrm>
              <a:off x="4218" y="1718"/>
              <a:ext cx="55" cy="104"/>
            </a:xfrm>
            <a:custGeom>
              <a:avLst/>
              <a:gdLst>
                <a:gd name="T0" fmla="*/ 13 w 55"/>
                <a:gd name="T1" fmla="*/ 0 h 104"/>
                <a:gd name="T2" fmla="*/ 7 w 55"/>
                <a:gd name="T3" fmla="*/ 14 h 104"/>
                <a:gd name="T4" fmla="*/ 13 w 55"/>
                <a:gd name="T5" fmla="*/ 16 h 104"/>
                <a:gd name="T6" fmla="*/ 20 w 55"/>
                <a:gd name="T7" fmla="*/ 31 h 104"/>
                <a:gd name="T8" fmla="*/ 25 w 55"/>
                <a:gd name="T9" fmla="*/ 50 h 104"/>
                <a:gd name="T10" fmla="*/ 18 w 55"/>
                <a:gd name="T11" fmla="*/ 65 h 104"/>
                <a:gd name="T12" fmla="*/ 4 w 55"/>
                <a:gd name="T13" fmla="*/ 84 h 104"/>
                <a:gd name="T14" fmla="*/ 1 w 55"/>
                <a:gd name="T15" fmla="*/ 89 h 104"/>
                <a:gd name="T16" fmla="*/ 0 w 55"/>
                <a:gd name="T17" fmla="*/ 94 h 104"/>
                <a:gd name="T18" fmla="*/ 12 w 55"/>
                <a:gd name="T19" fmla="*/ 94 h 104"/>
                <a:gd name="T20" fmla="*/ 19 w 55"/>
                <a:gd name="T21" fmla="*/ 101 h 104"/>
                <a:gd name="T22" fmla="*/ 22 w 55"/>
                <a:gd name="T23" fmla="*/ 104 h 104"/>
                <a:gd name="T24" fmla="*/ 25 w 55"/>
                <a:gd name="T25" fmla="*/ 103 h 104"/>
                <a:gd name="T26" fmla="*/ 27 w 55"/>
                <a:gd name="T27" fmla="*/ 66 h 104"/>
                <a:gd name="T28" fmla="*/ 39 w 55"/>
                <a:gd name="T29" fmla="*/ 43 h 104"/>
                <a:gd name="T30" fmla="*/ 55 w 55"/>
                <a:gd name="T31" fmla="*/ 24 h 104"/>
                <a:gd name="T32" fmla="*/ 55 w 55"/>
                <a:gd name="T33" fmla="*/ 21 h 104"/>
                <a:gd name="T34" fmla="*/ 30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5" y="50"/>
                  </a:lnTo>
                  <a:lnTo>
                    <a:pt x="18" y="65"/>
                  </a:lnTo>
                  <a:lnTo>
                    <a:pt x="4" y="84"/>
                  </a:lnTo>
                  <a:lnTo>
                    <a:pt x="1" y="89"/>
                  </a:lnTo>
                  <a:lnTo>
                    <a:pt x="0" y="94"/>
                  </a:lnTo>
                  <a:lnTo>
                    <a:pt x="12" y="94"/>
                  </a:lnTo>
                  <a:lnTo>
                    <a:pt x="19" y="101"/>
                  </a:lnTo>
                  <a:lnTo>
                    <a:pt x="22" y="104"/>
                  </a:lnTo>
                  <a:lnTo>
                    <a:pt x="25" y="103"/>
                  </a:lnTo>
                  <a:lnTo>
                    <a:pt x="27" y="66"/>
                  </a:lnTo>
                  <a:lnTo>
                    <a:pt x="39" y="43"/>
                  </a:lnTo>
                  <a:lnTo>
                    <a:pt x="55" y="24"/>
                  </a:lnTo>
                  <a:lnTo>
                    <a:pt x="55" y="21"/>
                  </a:lnTo>
                  <a:lnTo>
                    <a:pt x="30"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44" name="Freeform 433"/>
            <p:cNvSpPr>
              <a:spLocks/>
            </p:cNvSpPr>
            <p:nvPr/>
          </p:nvSpPr>
          <p:spPr bwMode="auto">
            <a:xfrm>
              <a:off x="4206" y="1746"/>
              <a:ext cx="91" cy="159"/>
            </a:xfrm>
            <a:custGeom>
              <a:avLst/>
              <a:gdLst>
                <a:gd name="T0" fmla="*/ 73 w 91"/>
                <a:gd name="T1" fmla="*/ 0 h 159"/>
                <a:gd name="T2" fmla="*/ 81 w 91"/>
                <a:gd name="T3" fmla="*/ 26 h 159"/>
                <a:gd name="T4" fmla="*/ 87 w 91"/>
                <a:gd name="T5" fmla="*/ 76 h 159"/>
                <a:gd name="T6" fmla="*/ 89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0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9" y="108"/>
                  </a:lnTo>
                  <a:lnTo>
                    <a:pt x="91" y="115"/>
                  </a:lnTo>
                  <a:lnTo>
                    <a:pt x="90" y="143"/>
                  </a:lnTo>
                  <a:lnTo>
                    <a:pt x="78" y="159"/>
                  </a:lnTo>
                  <a:lnTo>
                    <a:pt x="57" y="156"/>
                  </a:lnTo>
                  <a:lnTo>
                    <a:pt x="28" y="141"/>
                  </a:lnTo>
                  <a:lnTo>
                    <a:pt x="5" y="128"/>
                  </a:lnTo>
                  <a:lnTo>
                    <a:pt x="0" y="120"/>
                  </a:lnTo>
                  <a:lnTo>
                    <a:pt x="6" y="118"/>
                  </a:lnTo>
                  <a:lnTo>
                    <a:pt x="12" y="125"/>
                  </a:lnTo>
                  <a:lnTo>
                    <a:pt x="30" y="122"/>
                  </a:lnTo>
                  <a:lnTo>
                    <a:pt x="40" y="111"/>
                  </a:lnTo>
                  <a:lnTo>
                    <a:pt x="41" y="98"/>
                  </a:lnTo>
                  <a:lnTo>
                    <a:pt x="40" y="84"/>
                  </a:lnTo>
                  <a:lnTo>
                    <a:pt x="44" y="73"/>
                  </a:lnTo>
                  <a:lnTo>
                    <a:pt x="45"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45" name="Freeform 434"/>
            <p:cNvSpPr>
              <a:spLocks/>
            </p:cNvSpPr>
            <p:nvPr/>
          </p:nvSpPr>
          <p:spPr bwMode="auto">
            <a:xfrm>
              <a:off x="4206" y="1746"/>
              <a:ext cx="91" cy="159"/>
            </a:xfrm>
            <a:custGeom>
              <a:avLst/>
              <a:gdLst>
                <a:gd name="T0" fmla="*/ 73 w 91"/>
                <a:gd name="T1" fmla="*/ 0 h 159"/>
                <a:gd name="T2" fmla="*/ 81 w 91"/>
                <a:gd name="T3" fmla="*/ 26 h 159"/>
                <a:gd name="T4" fmla="*/ 87 w 91"/>
                <a:gd name="T5" fmla="*/ 76 h 159"/>
                <a:gd name="T6" fmla="*/ 89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0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9" y="108"/>
                  </a:lnTo>
                  <a:lnTo>
                    <a:pt x="91" y="115"/>
                  </a:lnTo>
                  <a:lnTo>
                    <a:pt x="90" y="143"/>
                  </a:lnTo>
                  <a:lnTo>
                    <a:pt x="78" y="159"/>
                  </a:lnTo>
                  <a:lnTo>
                    <a:pt x="57" y="156"/>
                  </a:lnTo>
                  <a:lnTo>
                    <a:pt x="28" y="141"/>
                  </a:lnTo>
                  <a:lnTo>
                    <a:pt x="5" y="128"/>
                  </a:lnTo>
                  <a:lnTo>
                    <a:pt x="0" y="120"/>
                  </a:lnTo>
                  <a:lnTo>
                    <a:pt x="6" y="118"/>
                  </a:lnTo>
                  <a:lnTo>
                    <a:pt x="12" y="125"/>
                  </a:lnTo>
                  <a:lnTo>
                    <a:pt x="30" y="122"/>
                  </a:lnTo>
                  <a:lnTo>
                    <a:pt x="40" y="111"/>
                  </a:lnTo>
                  <a:lnTo>
                    <a:pt x="41" y="98"/>
                  </a:lnTo>
                  <a:lnTo>
                    <a:pt x="40" y="84"/>
                  </a:lnTo>
                  <a:lnTo>
                    <a:pt x="44" y="73"/>
                  </a:lnTo>
                  <a:lnTo>
                    <a:pt x="45"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46" name="Freeform 435"/>
            <p:cNvSpPr>
              <a:spLocks/>
            </p:cNvSpPr>
            <p:nvPr/>
          </p:nvSpPr>
          <p:spPr bwMode="auto">
            <a:xfrm>
              <a:off x="4139" y="1863"/>
              <a:ext cx="95" cy="55"/>
            </a:xfrm>
            <a:custGeom>
              <a:avLst/>
              <a:gdLst>
                <a:gd name="T0" fmla="*/ 95 w 95"/>
                <a:gd name="T1" fmla="*/ 31 h 55"/>
                <a:gd name="T2" fmla="*/ 71 w 95"/>
                <a:gd name="T3" fmla="*/ 18 h 55"/>
                <a:gd name="T4" fmla="*/ 58 w 95"/>
                <a:gd name="T5" fmla="*/ 5 h 55"/>
                <a:gd name="T6" fmla="*/ 48 w 95"/>
                <a:gd name="T7" fmla="*/ 0 h 55"/>
                <a:gd name="T8" fmla="*/ 40 w 95"/>
                <a:gd name="T9" fmla="*/ 12 h 55"/>
                <a:gd name="T10" fmla="*/ 22 w 95"/>
                <a:gd name="T11" fmla="*/ 31 h 55"/>
                <a:gd name="T12" fmla="*/ 0 w 95"/>
                <a:gd name="T13" fmla="*/ 52 h 55"/>
                <a:gd name="T14" fmla="*/ 33 w 95"/>
                <a:gd name="T15" fmla="*/ 53 h 55"/>
                <a:gd name="T16" fmla="*/ 56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8" y="0"/>
                  </a:lnTo>
                  <a:lnTo>
                    <a:pt x="40" y="12"/>
                  </a:lnTo>
                  <a:lnTo>
                    <a:pt x="22" y="31"/>
                  </a:lnTo>
                  <a:lnTo>
                    <a:pt x="0" y="52"/>
                  </a:lnTo>
                  <a:lnTo>
                    <a:pt x="33" y="53"/>
                  </a:lnTo>
                  <a:lnTo>
                    <a:pt x="56"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47" name="Freeform 436"/>
            <p:cNvSpPr>
              <a:spLocks/>
            </p:cNvSpPr>
            <p:nvPr/>
          </p:nvSpPr>
          <p:spPr bwMode="auto">
            <a:xfrm>
              <a:off x="4139" y="1863"/>
              <a:ext cx="95" cy="55"/>
            </a:xfrm>
            <a:custGeom>
              <a:avLst/>
              <a:gdLst>
                <a:gd name="T0" fmla="*/ 95 w 95"/>
                <a:gd name="T1" fmla="*/ 31 h 55"/>
                <a:gd name="T2" fmla="*/ 71 w 95"/>
                <a:gd name="T3" fmla="*/ 18 h 55"/>
                <a:gd name="T4" fmla="*/ 58 w 95"/>
                <a:gd name="T5" fmla="*/ 5 h 55"/>
                <a:gd name="T6" fmla="*/ 48 w 95"/>
                <a:gd name="T7" fmla="*/ 0 h 55"/>
                <a:gd name="T8" fmla="*/ 40 w 95"/>
                <a:gd name="T9" fmla="*/ 12 h 55"/>
                <a:gd name="T10" fmla="*/ 22 w 95"/>
                <a:gd name="T11" fmla="*/ 31 h 55"/>
                <a:gd name="T12" fmla="*/ 0 w 95"/>
                <a:gd name="T13" fmla="*/ 52 h 55"/>
                <a:gd name="T14" fmla="*/ 33 w 95"/>
                <a:gd name="T15" fmla="*/ 53 h 55"/>
                <a:gd name="T16" fmla="*/ 56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8" y="0"/>
                  </a:lnTo>
                  <a:lnTo>
                    <a:pt x="40" y="12"/>
                  </a:lnTo>
                  <a:lnTo>
                    <a:pt x="22" y="31"/>
                  </a:lnTo>
                  <a:lnTo>
                    <a:pt x="0" y="52"/>
                  </a:lnTo>
                  <a:lnTo>
                    <a:pt x="33" y="53"/>
                  </a:lnTo>
                  <a:lnTo>
                    <a:pt x="56"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48" name="Freeform 437"/>
            <p:cNvSpPr>
              <a:spLocks/>
            </p:cNvSpPr>
            <p:nvPr/>
          </p:nvSpPr>
          <p:spPr bwMode="auto">
            <a:xfrm>
              <a:off x="4119" y="1920"/>
              <a:ext cx="94" cy="21"/>
            </a:xfrm>
            <a:custGeom>
              <a:avLst/>
              <a:gdLst>
                <a:gd name="T0" fmla="*/ 94 w 94"/>
                <a:gd name="T1" fmla="*/ 4 h 21"/>
                <a:gd name="T2" fmla="*/ 92 w 94"/>
                <a:gd name="T3" fmla="*/ 7 h 21"/>
                <a:gd name="T4" fmla="*/ 92 w 94"/>
                <a:gd name="T5" fmla="*/ 21 h 21"/>
                <a:gd name="T6" fmla="*/ 47 w 94"/>
                <a:gd name="T7" fmla="*/ 14 h 21"/>
                <a:gd name="T8" fmla="*/ 0 w 94"/>
                <a:gd name="T9" fmla="*/ 15 h 21"/>
                <a:gd name="T10" fmla="*/ 1 w 94"/>
                <a:gd name="T11" fmla="*/ 11 h 21"/>
                <a:gd name="T12" fmla="*/ 14 w 94"/>
                <a:gd name="T13" fmla="*/ 0 h 21"/>
                <a:gd name="T14" fmla="*/ 94 w 94"/>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21"/>
                <a:gd name="T26" fmla="*/ 94 w 9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21">
                  <a:moveTo>
                    <a:pt x="94" y="4"/>
                  </a:moveTo>
                  <a:lnTo>
                    <a:pt x="92" y="7"/>
                  </a:lnTo>
                  <a:lnTo>
                    <a:pt x="92" y="21"/>
                  </a:lnTo>
                  <a:lnTo>
                    <a:pt x="47" y="14"/>
                  </a:lnTo>
                  <a:lnTo>
                    <a:pt x="0" y="15"/>
                  </a:lnTo>
                  <a:lnTo>
                    <a:pt x="1" y="11"/>
                  </a:lnTo>
                  <a:lnTo>
                    <a:pt x="14" y="0"/>
                  </a:lnTo>
                  <a:lnTo>
                    <a:pt x="94"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49" name="Freeform 438"/>
            <p:cNvSpPr>
              <a:spLocks/>
            </p:cNvSpPr>
            <p:nvPr/>
          </p:nvSpPr>
          <p:spPr bwMode="auto">
            <a:xfrm>
              <a:off x="4119" y="1920"/>
              <a:ext cx="94" cy="21"/>
            </a:xfrm>
            <a:custGeom>
              <a:avLst/>
              <a:gdLst>
                <a:gd name="T0" fmla="*/ 94 w 94"/>
                <a:gd name="T1" fmla="*/ 4 h 21"/>
                <a:gd name="T2" fmla="*/ 92 w 94"/>
                <a:gd name="T3" fmla="*/ 7 h 21"/>
                <a:gd name="T4" fmla="*/ 92 w 94"/>
                <a:gd name="T5" fmla="*/ 21 h 21"/>
                <a:gd name="T6" fmla="*/ 47 w 94"/>
                <a:gd name="T7" fmla="*/ 14 h 21"/>
                <a:gd name="T8" fmla="*/ 0 w 94"/>
                <a:gd name="T9" fmla="*/ 15 h 21"/>
                <a:gd name="T10" fmla="*/ 1 w 94"/>
                <a:gd name="T11" fmla="*/ 11 h 21"/>
                <a:gd name="T12" fmla="*/ 14 w 94"/>
                <a:gd name="T13" fmla="*/ 0 h 21"/>
                <a:gd name="T14" fmla="*/ 94 w 94"/>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21"/>
                <a:gd name="T26" fmla="*/ 94 w 9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21">
                  <a:moveTo>
                    <a:pt x="94" y="4"/>
                  </a:moveTo>
                  <a:lnTo>
                    <a:pt x="92" y="7"/>
                  </a:lnTo>
                  <a:lnTo>
                    <a:pt x="92" y="21"/>
                  </a:lnTo>
                  <a:lnTo>
                    <a:pt x="47" y="14"/>
                  </a:lnTo>
                  <a:lnTo>
                    <a:pt x="0" y="15"/>
                  </a:lnTo>
                  <a:lnTo>
                    <a:pt x="1" y="11"/>
                  </a:lnTo>
                  <a:lnTo>
                    <a:pt x="14" y="0"/>
                  </a:lnTo>
                  <a:lnTo>
                    <a:pt x="94"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50" name="Freeform 439"/>
            <p:cNvSpPr>
              <a:spLocks/>
            </p:cNvSpPr>
            <p:nvPr/>
          </p:nvSpPr>
          <p:spPr bwMode="auto">
            <a:xfrm>
              <a:off x="4117" y="1939"/>
              <a:ext cx="96" cy="138"/>
            </a:xfrm>
            <a:custGeom>
              <a:avLst/>
              <a:gdLst>
                <a:gd name="T0" fmla="*/ 3 w 96"/>
                <a:gd name="T1" fmla="*/ 2 h 138"/>
                <a:gd name="T2" fmla="*/ 30 w 96"/>
                <a:gd name="T3" fmla="*/ 0 h 138"/>
                <a:gd name="T4" fmla="*/ 49 w 96"/>
                <a:gd name="T5" fmla="*/ 1 h 138"/>
                <a:gd name="T6" fmla="*/ 94 w 96"/>
                <a:gd name="T7" fmla="*/ 7 h 138"/>
                <a:gd name="T8" fmla="*/ 96 w 96"/>
                <a:gd name="T9" fmla="*/ 49 h 138"/>
                <a:gd name="T10" fmla="*/ 96 w 96"/>
                <a:gd name="T11" fmla="*/ 84 h 138"/>
                <a:gd name="T12" fmla="*/ 91 w 96"/>
                <a:gd name="T13" fmla="*/ 124 h 138"/>
                <a:gd name="T14" fmla="*/ 80 w 96"/>
                <a:gd name="T15" fmla="*/ 138 h 138"/>
                <a:gd name="T16" fmla="*/ 65 w 96"/>
                <a:gd name="T17" fmla="*/ 138 h 138"/>
                <a:gd name="T18" fmla="*/ 41 w 96"/>
                <a:gd name="T19" fmla="*/ 134 h 138"/>
                <a:gd name="T20" fmla="*/ 18 w 96"/>
                <a:gd name="T21" fmla="*/ 129 h 138"/>
                <a:gd name="T22" fmla="*/ 17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30" y="0"/>
                  </a:lnTo>
                  <a:lnTo>
                    <a:pt x="49" y="1"/>
                  </a:lnTo>
                  <a:lnTo>
                    <a:pt x="94" y="7"/>
                  </a:lnTo>
                  <a:lnTo>
                    <a:pt x="96" y="49"/>
                  </a:lnTo>
                  <a:lnTo>
                    <a:pt x="96" y="84"/>
                  </a:lnTo>
                  <a:lnTo>
                    <a:pt x="91" y="124"/>
                  </a:lnTo>
                  <a:lnTo>
                    <a:pt x="80" y="138"/>
                  </a:lnTo>
                  <a:lnTo>
                    <a:pt x="65" y="138"/>
                  </a:lnTo>
                  <a:lnTo>
                    <a:pt x="41" y="134"/>
                  </a:lnTo>
                  <a:lnTo>
                    <a:pt x="18" y="129"/>
                  </a:lnTo>
                  <a:lnTo>
                    <a:pt x="17"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51" name="Freeform 440"/>
            <p:cNvSpPr>
              <a:spLocks/>
            </p:cNvSpPr>
            <p:nvPr/>
          </p:nvSpPr>
          <p:spPr bwMode="auto">
            <a:xfrm>
              <a:off x="4117" y="1939"/>
              <a:ext cx="96" cy="138"/>
            </a:xfrm>
            <a:custGeom>
              <a:avLst/>
              <a:gdLst>
                <a:gd name="T0" fmla="*/ 3 w 96"/>
                <a:gd name="T1" fmla="*/ 2 h 138"/>
                <a:gd name="T2" fmla="*/ 30 w 96"/>
                <a:gd name="T3" fmla="*/ 0 h 138"/>
                <a:gd name="T4" fmla="*/ 49 w 96"/>
                <a:gd name="T5" fmla="*/ 1 h 138"/>
                <a:gd name="T6" fmla="*/ 94 w 96"/>
                <a:gd name="T7" fmla="*/ 7 h 138"/>
                <a:gd name="T8" fmla="*/ 96 w 96"/>
                <a:gd name="T9" fmla="*/ 49 h 138"/>
                <a:gd name="T10" fmla="*/ 96 w 96"/>
                <a:gd name="T11" fmla="*/ 84 h 138"/>
                <a:gd name="T12" fmla="*/ 91 w 96"/>
                <a:gd name="T13" fmla="*/ 124 h 138"/>
                <a:gd name="T14" fmla="*/ 80 w 96"/>
                <a:gd name="T15" fmla="*/ 138 h 138"/>
                <a:gd name="T16" fmla="*/ 65 w 96"/>
                <a:gd name="T17" fmla="*/ 138 h 138"/>
                <a:gd name="T18" fmla="*/ 41 w 96"/>
                <a:gd name="T19" fmla="*/ 134 h 138"/>
                <a:gd name="T20" fmla="*/ 18 w 96"/>
                <a:gd name="T21" fmla="*/ 129 h 138"/>
                <a:gd name="T22" fmla="*/ 17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30" y="0"/>
                  </a:lnTo>
                  <a:lnTo>
                    <a:pt x="49" y="1"/>
                  </a:lnTo>
                  <a:lnTo>
                    <a:pt x="94" y="7"/>
                  </a:lnTo>
                  <a:lnTo>
                    <a:pt x="96" y="49"/>
                  </a:lnTo>
                  <a:lnTo>
                    <a:pt x="96" y="84"/>
                  </a:lnTo>
                  <a:lnTo>
                    <a:pt x="91" y="124"/>
                  </a:lnTo>
                  <a:lnTo>
                    <a:pt x="80" y="138"/>
                  </a:lnTo>
                  <a:lnTo>
                    <a:pt x="65" y="138"/>
                  </a:lnTo>
                  <a:lnTo>
                    <a:pt x="41" y="134"/>
                  </a:lnTo>
                  <a:lnTo>
                    <a:pt x="18" y="129"/>
                  </a:lnTo>
                  <a:lnTo>
                    <a:pt x="17"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52" name="Freeform 441"/>
            <p:cNvSpPr>
              <a:spLocks/>
            </p:cNvSpPr>
            <p:nvPr/>
          </p:nvSpPr>
          <p:spPr bwMode="auto">
            <a:xfrm>
              <a:off x="3901" y="1562"/>
              <a:ext cx="67" cy="104"/>
            </a:xfrm>
            <a:custGeom>
              <a:avLst/>
              <a:gdLst>
                <a:gd name="T0" fmla="*/ 40 w 67"/>
                <a:gd name="T1" fmla="*/ 49 h 104"/>
                <a:gd name="T2" fmla="*/ 36 w 67"/>
                <a:gd name="T3" fmla="*/ 32 h 104"/>
                <a:gd name="T4" fmla="*/ 33 w 67"/>
                <a:gd name="T5" fmla="*/ 11 h 104"/>
                <a:gd name="T6" fmla="*/ 19 w 67"/>
                <a:gd name="T7" fmla="*/ 0 h 104"/>
                <a:gd name="T8" fmla="*/ 8 w 67"/>
                <a:gd name="T9" fmla="*/ 6 h 104"/>
                <a:gd name="T10" fmla="*/ 0 w 67"/>
                <a:gd name="T11" fmla="*/ 13 h 104"/>
                <a:gd name="T12" fmla="*/ 1 w 67"/>
                <a:gd name="T13" fmla="*/ 33 h 104"/>
                <a:gd name="T14" fmla="*/ 3 w 67"/>
                <a:gd name="T15" fmla="*/ 51 h 104"/>
                <a:gd name="T16" fmla="*/ 15 w 67"/>
                <a:gd name="T17" fmla="*/ 86 h 104"/>
                <a:gd name="T18" fmla="*/ 16 w 67"/>
                <a:gd name="T19" fmla="*/ 103 h 104"/>
                <a:gd name="T20" fmla="*/ 24 w 67"/>
                <a:gd name="T21" fmla="*/ 104 h 104"/>
                <a:gd name="T22" fmla="*/ 40 w 67"/>
                <a:gd name="T23" fmla="*/ 96 h 104"/>
                <a:gd name="T24" fmla="*/ 40 w 67"/>
                <a:gd name="T25" fmla="*/ 76 h 104"/>
                <a:gd name="T26" fmla="*/ 45 w 67"/>
                <a:gd name="T27" fmla="*/ 68 h 104"/>
                <a:gd name="T28" fmla="*/ 62 w 67"/>
                <a:gd name="T29" fmla="*/ 57 h 104"/>
                <a:gd name="T30" fmla="*/ 67 w 67"/>
                <a:gd name="T31" fmla="*/ 38 h 104"/>
                <a:gd name="T32" fmla="*/ 63 w 67"/>
                <a:gd name="T33" fmla="*/ 38 h 104"/>
                <a:gd name="T34" fmla="*/ 50 w 67"/>
                <a:gd name="T35" fmla="*/ 51 h 104"/>
                <a:gd name="T36" fmla="*/ 41 w 67"/>
                <a:gd name="T37" fmla="*/ 50 h 104"/>
                <a:gd name="T38" fmla="*/ 40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0" y="49"/>
                  </a:moveTo>
                  <a:lnTo>
                    <a:pt x="36" y="32"/>
                  </a:lnTo>
                  <a:lnTo>
                    <a:pt x="33" y="11"/>
                  </a:lnTo>
                  <a:lnTo>
                    <a:pt x="19" y="0"/>
                  </a:lnTo>
                  <a:lnTo>
                    <a:pt x="8" y="6"/>
                  </a:lnTo>
                  <a:lnTo>
                    <a:pt x="0" y="13"/>
                  </a:lnTo>
                  <a:lnTo>
                    <a:pt x="1" y="33"/>
                  </a:lnTo>
                  <a:lnTo>
                    <a:pt x="3" y="51"/>
                  </a:lnTo>
                  <a:lnTo>
                    <a:pt x="15" y="86"/>
                  </a:lnTo>
                  <a:lnTo>
                    <a:pt x="16" y="103"/>
                  </a:lnTo>
                  <a:lnTo>
                    <a:pt x="24" y="104"/>
                  </a:lnTo>
                  <a:lnTo>
                    <a:pt x="40" y="96"/>
                  </a:lnTo>
                  <a:lnTo>
                    <a:pt x="40" y="76"/>
                  </a:lnTo>
                  <a:lnTo>
                    <a:pt x="45" y="68"/>
                  </a:lnTo>
                  <a:lnTo>
                    <a:pt x="62" y="57"/>
                  </a:lnTo>
                  <a:lnTo>
                    <a:pt x="67" y="38"/>
                  </a:lnTo>
                  <a:lnTo>
                    <a:pt x="63" y="38"/>
                  </a:lnTo>
                  <a:lnTo>
                    <a:pt x="50"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53" name="Freeform 442"/>
            <p:cNvSpPr>
              <a:spLocks/>
            </p:cNvSpPr>
            <p:nvPr/>
          </p:nvSpPr>
          <p:spPr bwMode="auto">
            <a:xfrm>
              <a:off x="3901" y="1562"/>
              <a:ext cx="67" cy="104"/>
            </a:xfrm>
            <a:custGeom>
              <a:avLst/>
              <a:gdLst>
                <a:gd name="T0" fmla="*/ 40 w 67"/>
                <a:gd name="T1" fmla="*/ 49 h 104"/>
                <a:gd name="T2" fmla="*/ 36 w 67"/>
                <a:gd name="T3" fmla="*/ 32 h 104"/>
                <a:gd name="T4" fmla="*/ 33 w 67"/>
                <a:gd name="T5" fmla="*/ 11 h 104"/>
                <a:gd name="T6" fmla="*/ 19 w 67"/>
                <a:gd name="T7" fmla="*/ 0 h 104"/>
                <a:gd name="T8" fmla="*/ 8 w 67"/>
                <a:gd name="T9" fmla="*/ 6 h 104"/>
                <a:gd name="T10" fmla="*/ 0 w 67"/>
                <a:gd name="T11" fmla="*/ 13 h 104"/>
                <a:gd name="T12" fmla="*/ 1 w 67"/>
                <a:gd name="T13" fmla="*/ 33 h 104"/>
                <a:gd name="T14" fmla="*/ 3 w 67"/>
                <a:gd name="T15" fmla="*/ 51 h 104"/>
                <a:gd name="T16" fmla="*/ 15 w 67"/>
                <a:gd name="T17" fmla="*/ 86 h 104"/>
                <a:gd name="T18" fmla="*/ 16 w 67"/>
                <a:gd name="T19" fmla="*/ 103 h 104"/>
                <a:gd name="T20" fmla="*/ 24 w 67"/>
                <a:gd name="T21" fmla="*/ 104 h 104"/>
                <a:gd name="T22" fmla="*/ 40 w 67"/>
                <a:gd name="T23" fmla="*/ 96 h 104"/>
                <a:gd name="T24" fmla="*/ 40 w 67"/>
                <a:gd name="T25" fmla="*/ 76 h 104"/>
                <a:gd name="T26" fmla="*/ 45 w 67"/>
                <a:gd name="T27" fmla="*/ 68 h 104"/>
                <a:gd name="T28" fmla="*/ 62 w 67"/>
                <a:gd name="T29" fmla="*/ 57 h 104"/>
                <a:gd name="T30" fmla="*/ 67 w 67"/>
                <a:gd name="T31" fmla="*/ 38 h 104"/>
                <a:gd name="T32" fmla="*/ 63 w 67"/>
                <a:gd name="T33" fmla="*/ 38 h 104"/>
                <a:gd name="T34" fmla="*/ 50 w 67"/>
                <a:gd name="T35" fmla="*/ 51 h 104"/>
                <a:gd name="T36" fmla="*/ 41 w 67"/>
                <a:gd name="T37" fmla="*/ 50 h 104"/>
                <a:gd name="T38" fmla="*/ 40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0" y="49"/>
                  </a:moveTo>
                  <a:lnTo>
                    <a:pt x="36" y="32"/>
                  </a:lnTo>
                  <a:lnTo>
                    <a:pt x="33" y="11"/>
                  </a:lnTo>
                  <a:lnTo>
                    <a:pt x="19" y="0"/>
                  </a:lnTo>
                  <a:lnTo>
                    <a:pt x="8" y="6"/>
                  </a:lnTo>
                  <a:lnTo>
                    <a:pt x="0" y="13"/>
                  </a:lnTo>
                  <a:lnTo>
                    <a:pt x="1" y="33"/>
                  </a:lnTo>
                  <a:lnTo>
                    <a:pt x="3" y="51"/>
                  </a:lnTo>
                  <a:lnTo>
                    <a:pt x="15" y="86"/>
                  </a:lnTo>
                  <a:lnTo>
                    <a:pt x="16" y="103"/>
                  </a:lnTo>
                  <a:lnTo>
                    <a:pt x="24" y="104"/>
                  </a:lnTo>
                  <a:lnTo>
                    <a:pt x="40" y="96"/>
                  </a:lnTo>
                  <a:lnTo>
                    <a:pt x="40" y="76"/>
                  </a:lnTo>
                  <a:lnTo>
                    <a:pt x="45" y="68"/>
                  </a:lnTo>
                  <a:lnTo>
                    <a:pt x="62" y="57"/>
                  </a:lnTo>
                  <a:lnTo>
                    <a:pt x="67" y="38"/>
                  </a:lnTo>
                  <a:lnTo>
                    <a:pt x="63" y="38"/>
                  </a:lnTo>
                  <a:lnTo>
                    <a:pt x="50"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54" name="Freeform 443"/>
            <p:cNvSpPr>
              <a:spLocks/>
            </p:cNvSpPr>
            <p:nvPr/>
          </p:nvSpPr>
          <p:spPr bwMode="auto">
            <a:xfrm>
              <a:off x="3912" y="1662"/>
              <a:ext cx="83" cy="117"/>
            </a:xfrm>
            <a:custGeom>
              <a:avLst/>
              <a:gdLst>
                <a:gd name="T0" fmla="*/ 33 w 83"/>
                <a:gd name="T1" fmla="*/ 0 h 117"/>
                <a:gd name="T2" fmla="*/ 36 w 83"/>
                <a:gd name="T3" fmla="*/ 3 h 117"/>
                <a:gd name="T4" fmla="*/ 38 w 83"/>
                <a:gd name="T5" fmla="*/ 35 h 117"/>
                <a:gd name="T6" fmla="*/ 55 w 83"/>
                <a:gd name="T7" fmla="*/ 64 h 117"/>
                <a:gd name="T8" fmla="*/ 83 w 83"/>
                <a:gd name="T9" fmla="*/ 71 h 117"/>
                <a:gd name="T10" fmla="*/ 83 w 83"/>
                <a:gd name="T11" fmla="*/ 74 h 117"/>
                <a:gd name="T12" fmla="*/ 43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5" y="64"/>
                  </a:lnTo>
                  <a:lnTo>
                    <a:pt x="83" y="71"/>
                  </a:lnTo>
                  <a:lnTo>
                    <a:pt x="83" y="74"/>
                  </a:lnTo>
                  <a:lnTo>
                    <a:pt x="43" y="117"/>
                  </a:lnTo>
                  <a:lnTo>
                    <a:pt x="23" y="109"/>
                  </a:lnTo>
                  <a:lnTo>
                    <a:pt x="19" y="104"/>
                  </a:lnTo>
                  <a:lnTo>
                    <a:pt x="11" y="51"/>
                  </a:lnTo>
                  <a:lnTo>
                    <a:pt x="0" y="19"/>
                  </a:lnTo>
                  <a:lnTo>
                    <a:pt x="0" y="13"/>
                  </a:lnTo>
                  <a:lnTo>
                    <a:pt x="3"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55" name="Freeform 444"/>
            <p:cNvSpPr>
              <a:spLocks/>
            </p:cNvSpPr>
            <p:nvPr/>
          </p:nvSpPr>
          <p:spPr bwMode="auto">
            <a:xfrm>
              <a:off x="3912" y="1662"/>
              <a:ext cx="83" cy="117"/>
            </a:xfrm>
            <a:custGeom>
              <a:avLst/>
              <a:gdLst>
                <a:gd name="T0" fmla="*/ 33 w 83"/>
                <a:gd name="T1" fmla="*/ 0 h 117"/>
                <a:gd name="T2" fmla="*/ 36 w 83"/>
                <a:gd name="T3" fmla="*/ 3 h 117"/>
                <a:gd name="T4" fmla="*/ 38 w 83"/>
                <a:gd name="T5" fmla="*/ 35 h 117"/>
                <a:gd name="T6" fmla="*/ 55 w 83"/>
                <a:gd name="T7" fmla="*/ 64 h 117"/>
                <a:gd name="T8" fmla="*/ 83 w 83"/>
                <a:gd name="T9" fmla="*/ 71 h 117"/>
                <a:gd name="T10" fmla="*/ 83 w 83"/>
                <a:gd name="T11" fmla="*/ 74 h 117"/>
                <a:gd name="T12" fmla="*/ 43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5" y="64"/>
                  </a:lnTo>
                  <a:lnTo>
                    <a:pt x="83" y="71"/>
                  </a:lnTo>
                  <a:lnTo>
                    <a:pt x="83" y="74"/>
                  </a:lnTo>
                  <a:lnTo>
                    <a:pt x="43" y="117"/>
                  </a:lnTo>
                  <a:lnTo>
                    <a:pt x="23" y="109"/>
                  </a:lnTo>
                  <a:lnTo>
                    <a:pt x="19" y="104"/>
                  </a:lnTo>
                  <a:lnTo>
                    <a:pt x="11" y="51"/>
                  </a:lnTo>
                  <a:lnTo>
                    <a:pt x="0" y="19"/>
                  </a:lnTo>
                  <a:lnTo>
                    <a:pt x="0" y="13"/>
                  </a:lnTo>
                  <a:lnTo>
                    <a:pt x="3"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56" name="Freeform 445"/>
            <p:cNvSpPr>
              <a:spLocks/>
            </p:cNvSpPr>
            <p:nvPr/>
          </p:nvSpPr>
          <p:spPr bwMode="auto">
            <a:xfrm>
              <a:off x="4001" y="1722"/>
              <a:ext cx="54" cy="61"/>
            </a:xfrm>
            <a:custGeom>
              <a:avLst/>
              <a:gdLst>
                <a:gd name="T0" fmla="*/ 6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3" y="10"/>
                  </a:lnTo>
                  <a:lnTo>
                    <a:pt x="0" y="18"/>
                  </a:lnTo>
                  <a:lnTo>
                    <a:pt x="13" y="26"/>
                  </a:lnTo>
                  <a:lnTo>
                    <a:pt x="24" y="35"/>
                  </a:lnTo>
                  <a:lnTo>
                    <a:pt x="35" y="47"/>
                  </a:lnTo>
                  <a:lnTo>
                    <a:pt x="45" y="61"/>
                  </a:lnTo>
                  <a:lnTo>
                    <a:pt x="47"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57" name="Freeform 446"/>
            <p:cNvSpPr>
              <a:spLocks/>
            </p:cNvSpPr>
            <p:nvPr/>
          </p:nvSpPr>
          <p:spPr bwMode="auto">
            <a:xfrm>
              <a:off x="4001" y="1722"/>
              <a:ext cx="54" cy="61"/>
            </a:xfrm>
            <a:custGeom>
              <a:avLst/>
              <a:gdLst>
                <a:gd name="T0" fmla="*/ 6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3" y="10"/>
                  </a:lnTo>
                  <a:lnTo>
                    <a:pt x="0" y="18"/>
                  </a:lnTo>
                  <a:lnTo>
                    <a:pt x="13" y="26"/>
                  </a:lnTo>
                  <a:lnTo>
                    <a:pt x="24" y="35"/>
                  </a:lnTo>
                  <a:lnTo>
                    <a:pt x="35" y="47"/>
                  </a:lnTo>
                  <a:lnTo>
                    <a:pt x="45" y="61"/>
                  </a:lnTo>
                  <a:lnTo>
                    <a:pt x="47"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58" name="Freeform 447"/>
            <p:cNvSpPr>
              <a:spLocks/>
            </p:cNvSpPr>
            <p:nvPr/>
          </p:nvSpPr>
          <p:spPr bwMode="auto">
            <a:xfrm>
              <a:off x="395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3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3 w 120"/>
                <a:gd name="T35" fmla="*/ 0 h 115"/>
                <a:gd name="T36" fmla="*/ 67 w 120"/>
                <a:gd name="T37" fmla="*/ 19 h 115"/>
                <a:gd name="T38" fmla="*/ 88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3" y="54"/>
                  </a:lnTo>
                  <a:lnTo>
                    <a:pt x="67" y="45"/>
                  </a:lnTo>
                  <a:lnTo>
                    <a:pt x="54" y="41"/>
                  </a:lnTo>
                  <a:lnTo>
                    <a:pt x="38" y="46"/>
                  </a:lnTo>
                  <a:lnTo>
                    <a:pt x="22" y="58"/>
                  </a:lnTo>
                  <a:lnTo>
                    <a:pt x="13" y="73"/>
                  </a:lnTo>
                  <a:lnTo>
                    <a:pt x="10" y="90"/>
                  </a:lnTo>
                  <a:lnTo>
                    <a:pt x="9" y="113"/>
                  </a:lnTo>
                  <a:lnTo>
                    <a:pt x="6" y="115"/>
                  </a:lnTo>
                  <a:lnTo>
                    <a:pt x="0" y="79"/>
                  </a:lnTo>
                  <a:lnTo>
                    <a:pt x="0" y="45"/>
                  </a:lnTo>
                  <a:lnTo>
                    <a:pt x="43" y="0"/>
                  </a:lnTo>
                  <a:lnTo>
                    <a:pt x="67" y="19"/>
                  </a:lnTo>
                  <a:lnTo>
                    <a:pt x="88" y="47"/>
                  </a:lnTo>
                  <a:lnTo>
                    <a:pt x="91" y="50"/>
                  </a:lnTo>
                  <a:lnTo>
                    <a:pt x="99" y="50"/>
                  </a:lnTo>
                  <a:lnTo>
                    <a:pt x="101" y="38"/>
                  </a:lnTo>
                  <a:lnTo>
                    <a:pt x="103" y="27"/>
                  </a:lnTo>
                  <a:lnTo>
                    <a:pt x="10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59" name="Freeform 448"/>
            <p:cNvSpPr>
              <a:spLocks/>
            </p:cNvSpPr>
            <p:nvPr/>
          </p:nvSpPr>
          <p:spPr bwMode="auto">
            <a:xfrm>
              <a:off x="395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3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3 w 120"/>
                <a:gd name="T35" fmla="*/ 0 h 115"/>
                <a:gd name="T36" fmla="*/ 67 w 120"/>
                <a:gd name="T37" fmla="*/ 19 h 115"/>
                <a:gd name="T38" fmla="*/ 88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3" y="54"/>
                  </a:lnTo>
                  <a:lnTo>
                    <a:pt x="67" y="45"/>
                  </a:lnTo>
                  <a:lnTo>
                    <a:pt x="54" y="41"/>
                  </a:lnTo>
                  <a:lnTo>
                    <a:pt x="38" y="46"/>
                  </a:lnTo>
                  <a:lnTo>
                    <a:pt x="22" y="58"/>
                  </a:lnTo>
                  <a:lnTo>
                    <a:pt x="13" y="73"/>
                  </a:lnTo>
                  <a:lnTo>
                    <a:pt x="10" y="90"/>
                  </a:lnTo>
                  <a:lnTo>
                    <a:pt x="9" y="113"/>
                  </a:lnTo>
                  <a:lnTo>
                    <a:pt x="6" y="115"/>
                  </a:lnTo>
                  <a:lnTo>
                    <a:pt x="0" y="79"/>
                  </a:lnTo>
                  <a:lnTo>
                    <a:pt x="0" y="45"/>
                  </a:lnTo>
                  <a:lnTo>
                    <a:pt x="43" y="0"/>
                  </a:lnTo>
                  <a:lnTo>
                    <a:pt x="67" y="19"/>
                  </a:lnTo>
                  <a:lnTo>
                    <a:pt x="88" y="47"/>
                  </a:lnTo>
                  <a:lnTo>
                    <a:pt x="91" y="50"/>
                  </a:lnTo>
                  <a:lnTo>
                    <a:pt x="99" y="50"/>
                  </a:lnTo>
                  <a:lnTo>
                    <a:pt x="101" y="38"/>
                  </a:lnTo>
                  <a:lnTo>
                    <a:pt x="103" y="27"/>
                  </a:lnTo>
                  <a:lnTo>
                    <a:pt x="106"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60" name="Freeform 449"/>
            <p:cNvSpPr>
              <a:spLocks/>
            </p:cNvSpPr>
            <p:nvPr/>
          </p:nvSpPr>
          <p:spPr bwMode="auto">
            <a:xfrm>
              <a:off x="3969" y="1790"/>
              <a:ext cx="213" cy="140"/>
            </a:xfrm>
            <a:custGeom>
              <a:avLst/>
              <a:gdLst>
                <a:gd name="T0" fmla="*/ 41 w 213"/>
                <a:gd name="T1" fmla="*/ 0 h 140"/>
                <a:gd name="T2" fmla="*/ 57 w 213"/>
                <a:gd name="T3" fmla="*/ 9 h 140"/>
                <a:gd name="T4" fmla="*/ 77 w 213"/>
                <a:gd name="T5" fmla="*/ 21 h 140"/>
                <a:gd name="T6" fmla="*/ 101 w 213"/>
                <a:gd name="T7" fmla="*/ 45 h 140"/>
                <a:gd name="T8" fmla="*/ 116 w 213"/>
                <a:gd name="T9" fmla="*/ 65 h 140"/>
                <a:gd name="T10" fmla="*/ 129 w 213"/>
                <a:gd name="T11" fmla="*/ 79 h 140"/>
                <a:gd name="T12" fmla="*/ 136 w 213"/>
                <a:gd name="T13" fmla="*/ 82 h 140"/>
                <a:gd name="T14" fmla="*/ 144 w 213"/>
                <a:gd name="T15" fmla="*/ 79 h 140"/>
                <a:gd name="T16" fmla="*/ 166 w 213"/>
                <a:gd name="T17" fmla="*/ 61 h 140"/>
                <a:gd name="T18" fmla="*/ 180 w 213"/>
                <a:gd name="T19" fmla="*/ 51 h 140"/>
                <a:gd name="T20" fmla="*/ 189 w 213"/>
                <a:gd name="T21" fmla="*/ 47 h 140"/>
                <a:gd name="T22" fmla="*/ 190 w 213"/>
                <a:gd name="T23" fmla="*/ 52 h 140"/>
                <a:gd name="T24" fmla="*/ 206 w 213"/>
                <a:gd name="T25" fmla="*/ 61 h 140"/>
                <a:gd name="T26" fmla="*/ 213 w 213"/>
                <a:gd name="T27" fmla="*/ 68 h 140"/>
                <a:gd name="T28" fmla="*/ 202 w 213"/>
                <a:gd name="T29" fmla="*/ 81 h 140"/>
                <a:gd name="T30" fmla="*/ 173 w 213"/>
                <a:gd name="T31" fmla="*/ 113 h 140"/>
                <a:gd name="T32" fmla="*/ 148 w 213"/>
                <a:gd name="T33" fmla="*/ 136 h 140"/>
                <a:gd name="T34" fmla="*/ 141 w 213"/>
                <a:gd name="T35" fmla="*/ 140 h 140"/>
                <a:gd name="T36" fmla="*/ 117 w 213"/>
                <a:gd name="T37" fmla="*/ 134 h 140"/>
                <a:gd name="T38" fmla="*/ 74 w 213"/>
                <a:gd name="T39" fmla="*/ 118 h 140"/>
                <a:gd name="T40" fmla="*/ 50 w 213"/>
                <a:gd name="T41" fmla="*/ 103 h 140"/>
                <a:gd name="T42" fmla="*/ 33 w 213"/>
                <a:gd name="T43" fmla="*/ 93 h 140"/>
                <a:gd name="T44" fmla="*/ 15 w 213"/>
                <a:gd name="T45" fmla="*/ 81 h 140"/>
                <a:gd name="T46" fmla="*/ 0 w 213"/>
                <a:gd name="T47" fmla="*/ 70 h 140"/>
                <a:gd name="T48" fmla="*/ 0 w 213"/>
                <a:gd name="T49" fmla="*/ 58 h 140"/>
                <a:gd name="T50" fmla="*/ 0 w 213"/>
                <a:gd name="T51" fmla="*/ 42 h 140"/>
                <a:gd name="T52" fmla="*/ 3 w 213"/>
                <a:gd name="T53" fmla="*/ 27 h 140"/>
                <a:gd name="T54" fmla="*/ 11 w 213"/>
                <a:gd name="T55" fmla="*/ 14 h 140"/>
                <a:gd name="T56" fmla="*/ 25 w 213"/>
                <a:gd name="T57" fmla="*/ 3 h 140"/>
                <a:gd name="T58" fmla="*/ 41 w 213"/>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40"/>
                <a:gd name="T92" fmla="*/ 213 w 213"/>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40">
                  <a:moveTo>
                    <a:pt x="41" y="0"/>
                  </a:moveTo>
                  <a:lnTo>
                    <a:pt x="57" y="9"/>
                  </a:lnTo>
                  <a:lnTo>
                    <a:pt x="77" y="21"/>
                  </a:lnTo>
                  <a:lnTo>
                    <a:pt x="101" y="45"/>
                  </a:lnTo>
                  <a:lnTo>
                    <a:pt x="116" y="65"/>
                  </a:lnTo>
                  <a:lnTo>
                    <a:pt x="129" y="79"/>
                  </a:lnTo>
                  <a:lnTo>
                    <a:pt x="136" y="82"/>
                  </a:lnTo>
                  <a:lnTo>
                    <a:pt x="144" y="79"/>
                  </a:lnTo>
                  <a:lnTo>
                    <a:pt x="166" y="61"/>
                  </a:lnTo>
                  <a:lnTo>
                    <a:pt x="180" y="51"/>
                  </a:lnTo>
                  <a:lnTo>
                    <a:pt x="189" y="47"/>
                  </a:lnTo>
                  <a:lnTo>
                    <a:pt x="190" y="52"/>
                  </a:lnTo>
                  <a:lnTo>
                    <a:pt x="206" y="61"/>
                  </a:lnTo>
                  <a:lnTo>
                    <a:pt x="213" y="68"/>
                  </a:lnTo>
                  <a:lnTo>
                    <a:pt x="202" y="81"/>
                  </a:lnTo>
                  <a:lnTo>
                    <a:pt x="173" y="113"/>
                  </a:lnTo>
                  <a:lnTo>
                    <a:pt x="148" y="136"/>
                  </a:lnTo>
                  <a:lnTo>
                    <a:pt x="141" y="140"/>
                  </a:lnTo>
                  <a:lnTo>
                    <a:pt x="117" y="134"/>
                  </a:lnTo>
                  <a:lnTo>
                    <a:pt x="74" y="118"/>
                  </a:lnTo>
                  <a:lnTo>
                    <a:pt x="50" y="103"/>
                  </a:lnTo>
                  <a:lnTo>
                    <a:pt x="33" y="93"/>
                  </a:lnTo>
                  <a:lnTo>
                    <a:pt x="15" y="81"/>
                  </a:lnTo>
                  <a:lnTo>
                    <a:pt x="0" y="70"/>
                  </a:lnTo>
                  <a:lnTo>
                    <a:pt x="0" y="58"/>
                  </a:lnTo>
                  <a:lnTo>
                    <a:pt x="0" y="42"/>
                  </a:lnTo>
                  <a:lnTo>
                    <a:pt x="3"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61" name="Freeform 450"/>
            <p:cNvSpPr>
              <a:spLocks/>
            </p:cNvSpPr>
            <p:nvPr/>
          </p:nvSpPr>
          <p:spPr bwMode="auto">
            <a:xfrm>
              <a:off x="3969" y="1790"/>
              <a:ext cx="213" cy="140"/>
            </a:xfrm>
            <a:custGeom>
              <a:avLst/>
              <a:gdLst>
                <a:gd name="T0" fmla="*/ 41 w 213"/>
                <a:gd name="T1" fmla="*/ 0 h 140"/>
                <a:gd name="T2" fmla="*/ 57 w 213"/>
                <a:gd name="T3" fmla="*/ 9 h 140"/>
                <a:gd name="T4" fmla="*/ 77 w 213"/>
                <a:gd name="T5" fmla="*/ 21 h 140"/>
                <a:gd name="T6" fmla="*/ 101 w 213"/>
                <a:gd name="T7" fmla="*/ 45 h 140"/>
                <a:gd name="T8" fmla="*/ 116 w 213"/>
                <a:gd name="T9" fmla="*/ 65 h 140"/>
                <a:gd name="T10" fmla="*/ 129 w 213"/>
                <a:gd name="T11" fmla="*/ 79 h 140"/>
                <a:gd name="T12" fmla="*/ 136 w 213"/>
                <a:gd name="T13" fmla="*/ 82 h 140"/>
                <a:gd name="T14" fmla="*/ 144 w 213"/>
                <a:gd name="T15" fmla="*/ 79 h 140"/>
                <a:gd name="T16" fmla="*/ 166 w 213"/>
                <a:gd name="T17" fmla="*/ 61 h 140"/>
                <a:gd name="T18" fmla="*/ 180 w 213"/>
                <a:gd name="T19" fmla="*/ 51 h 140"/>
                <a:gd name="T20" fmla="*/ 189 w 213"/>
                <a:gd name="T21" fmla="*/ 47 h 140"/>
                <a:gd name="T22" fmla="*/ 190 w 213"/>
                <a:gd name="T23" fmla="*/ 52 h 140"/>
                <a:gd name="T24" fmla="*/ 206 w 213"/>
                <a:gd name="T25" fmla="*/ 61 h 140"/>
                <a:gd name="T26" fmla="*/ 213 w 213"/>
                <a:gd name="T27" fmla="*/ 68 h 140"/>
                <a:gd name="T28" fmla="*/ 202 w 213"/>
                <a:gd name="T29" fmla="*/ 81 h 140"/>
                <a:gd name="T30" fmla="*/ 173 w 213"/>
                <a:gd name="T31" fmla="*/ 113 h 140"/>
                <a:gd name="T32" fmla="*/ 148 w 213"/>
                <a:gd name="T33" fmla="*/ 136 h 140"/>
                <a:gd name="T34" fmla="*/ 141 w 213"/>
                <a:gd name="T35" fmla="*/ 140 h 140"/>
                <a:gd name="T36" fmla="*/ 117 w 213"/>
                <a:gd name="T37" fmla="*/ 134 h 140"/>
                <a:gd name="T38" fmla="*/ 74 w 213"/>
                <a:gd name="T39" fmla="*/ 118 h 140"/>
                <a:gd name="T40" fmla="*/ 50 w 213"/>
                <a:gd name="T41" fmla="*/ 103 h 140"/>
                <a:gd name="T42" fmla="*/ 33 w 213"/>
                <a:gd name="T43" fmla="*/ 93 h 140"/>
                <a:gd name="T44" fmla="*/ 15 w 213"/>
                <a:gd name="T45" fmla="*/ 81 h 140"/>
                <a:gd name="T46" fmla="*/ 0 w 213"/>
                <a:gd name="T47" fmla="*/ 70 h 140"/>
                <a:gd name="T48" fmla="*/ 0 w 213"/>
                <a:gd name="T49" fmla="*/ 58 h 140"/>
                <a:gd name="T50" fmla="*/ 0 w 213"/>
                <a:gd name="T51" fmla="*/ 42 h 140"/>
                <a:gd name="T52" fmla="*/ 3 w 213"/>
                <a:gd name="T53" fmla="*/ 27 h 140"/>
                <a:gd name="T54" fmla="*/ 11 w 213"/>
                <a:gd name="T55" fmla="*/ 14 h 140"/>
                <a:gd name="T56" fmla="*/ 25 w 213"/>
                <a:gd name="T57" fmla="*/ 3 h 140"/>
                <a:gd name="T58" fmla="*/ 41 w 213"/>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40"/>
                <a:gd name="T92" fmla="*/ 213 w 213"/>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40">
                  <a:moveTo>
                    <a:pt x="41" y="0"/>
                  </a:moveTo>
                  <a:lnTo>
                    <a:pt x="57" y="9"/>
                  </a:lnTo>
                  <a:lnTo>
                    <a:pt x="77" y="21"/>
                  </a:lnTo>
                  <a:lnTo>
                    <a:pt x="101" y="45"/>
                  </a:lnTo>
                  <a:lnTo>
                    <a:pt x="116" y="65"/>
                  </a:lnTo>
                  <a:lnTo>
                    <a:pt x="129" y="79"/>
                  </a:lnTo>
                  <a:lnTo>
                    <a:pt x="136" y="82"/>
                  </a:lnTo>
                  <a:lnTo>
                    <a:pt x="144" y="79"/>
                  </a:lnTo>
                  <a:lnTo>
                    <a:pt x="166" y="61"/>
                  </a:lnTo>
                  <a:lnTo>
                    <a:pt x="180" y="51"/>
                  </a:lnTo>
                  <a:lnTo>
                    <a:pt x="189" y="47"/>
                  </a:lnTo>
                  <a:lnTo>
                    <a:pt x="190" y="52"/>
                  </a:lnTo>
                  <a:lnTo>
                    <a:pt x="206" y="61"/>
                  </a:lnTo>
                  <a:lnTo>
                    <a:pt x="213" y="68"/>
                  </a:lnTo>
                  <a:lnTo>
                    <a:pt x="202" y="81"/>
                  </a:lnTo>
                  <a:lnTo>
                    <a:pt x="173" y="113"/>
                  </a:lnTo>
                  <a:lnTo>
                    <a:pt x="148" y="136"/>
                  </a:lnTo>
                  <a:lnTo>
                    <a:pt x="141" y="140"/>
                  </a:lnTo>
                  <a:lnTo>
                    <a:pt x="117" y="134"/>
                  </a:lnTo>
                  <a:lnTo>
                    <a:pt x="74" y="118"/>
                  </a:lnTo>
                  <a:lnTo>
                    <a:pt x="50" y="103"/>
                  </a:lnTo>
                  <a:lnTo>
                    <a:pt x="33" y="93"/>
                  </a:lnTo>
                  <a:lnTo>
                    <a:pt x="15" y="81"/>
                  </a:lnTo>
                  <a:lnTo>
                    <a:pt x="0" y="70"/>
                  </a:lnTo>
                  <a:lnTo>
                    <a:pt x="0" y="58"/>
                  </a:lnTo>
                  <a:lnTo>
                    <a:pt x="0" y="42"/>
                  </a:lnTo>
                  <a:lnTo>
                    <a:pt x="3"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62" name="Freeform 451"/>
            <p:cNvSpPr>
              <a:spLocks/>
            </p:cNvSpPr>
            <p:nvPr/>
          </p:nvSpPr>
          <p:spPr bwMode="auto">
            <a:xfrm>
              <a:off x="396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09 w 153"/>
                <a:gd name="T13" fmla="*/ 64 h 138"/>
                <a:gd name="T14" fmla="*/ 135 w 153"/>
                <a:gd name="T15" fmla="*/ 71 h 138"/>
                <a:gd name="T16" fmla="*/ 153 w 153"/>
                <a:gd name="T17" fmla="*/ 76 h 138"/>
                <a:gd name="T18" fmla="*/ 151 w 153"/>
                <a:gd name="T19" fmla="*/ 91 h 138"/>
                <a:gd name="T20" fmla="*/ 149 w 153"/>
                <a:gd name="T21" fmla="*/ 100 h 138"/>
                <a:gd name="T22" fmla="*/ 150 w 153"/>
                <a:gd name="T23" fmla="*/ 110 h 138"/>
                <a:gd name="T24" fmla="*/ 142 w 153"/>
                <a:gd name="T25" fmla="*/ 117 h 138"/>
                <a:gd name="T26" fmla="*/ 128 w 153"/>
                <a:gd name="T27" fmla="*/ 126 h 138"/>
                <a:gd name="T28" fmla="*/ 109 w 153"/>
                <a:gd name="T29" fmla="*/ 132 h 138"/>
                <a:gd name="T30" fmla="*/ 94 w 153"/>
                <a:gd name="T31" fmla="*/ 138 h 138"/>
                <a:gd name="T32" fmla="*/ 80 w 153"/>
                <a:gd name="T33" fmla="*/ 138 h 138"/>
                <a:gd name="T34" fmla="*/ 68 w 153"/>
                <a:gd name="T35" fmla="*/ 135 h 138"/>
                <a:gd name="T36" fmla="*/ 55 w 153"/>
                <a:gd name="T37" fmla="*/ 132 h 138"/>
                <a:gd name="T38" fmla="*/ 39 w 153"/>
                <a:gd name="T39" fmla="*/ 127 h 138"/>
                <a:gd name="T40" fmla="*/ 29 w 153"/>
                <a:gd name="T41" fmla="*/ 122 h 138"/>
                <a:gd name="T42" fmla="*/ 20 w 153"/>
                <a:gd name="T43" fmla="*/ 113 h 138"/>
                <a:gd name="T44" fmla="*/ 18 w 153"/>
                <a:gd name="T45" fmla="*/ 96 h 138"/>
                <a:gd name="T46" fmla="*/ 17 w 153"/>
                <a:gd name="T47" fmla="*/ 84 h 138"/>
                <a:gd name="T48" fmla="*/ 4 w 153"/>
                <a:gd name="T49" fmla="*/ 61 h 138"/>
                <a:gd name="T50" fmla="*/ 1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09" y="64"/>
                  </a:lnTo>
                  <a:lnTo>
                    <a:pt x="135" y="71"/>
                  </a:lnTo>
                  <a:lnTo>
                    <a:pt x="153" y="76"/>
                  </a:lnTo>
                  <a:lnTo>
                    <a:pt x="151" y="91"/>
                  </a:lnTo>
                  <a:lnTo>
                    <a:pt x="149" y="100"/>
                  </a:lnTo>
                  <a:lnTo>
                    <a:pt x="150" y="110"/>
                  </a:lnTo>
                  <a:lnTo>
                    <a:pt x="142" y="117"/>
                  </a:lnTo>
                  <a:lnTo>
                    <a:pt x="128" y="126"/>
                  </a:lnTo>
                  <a:lnTo>
                    <a:pt x="109" y="132"/>
                  </a:lnTo>
                  <a:lnTo>
                    <a:pt x="94" y="138"/>
                  </a:lnTo>
                  <a:lnTo>
                    <a:pt x="80" y="138"/>
                  </a:lnTo>
                  <a:lnTo>
                    <a:pt x="68" y="135"/>
                  </a:lnTo>
                  <a:lnTo>
                    <a:pt x="55" y="132"/>
                  </a:lnTo>
                  <a:lnTo>
                    <a:pt x="39" y="127"/>
                  </a:lnTo>
                  <a:lnTo>
                    <a:pt x="29" y="122"/>
                  </a:lnTo>
                  <a:lnTo>
                    <a:pt x="20"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63" name="Freeform 452"/>
            <p:cNvSpPr>
              <a:spLocks/>
            </p:cNvSpPr>
            <p:nvPr/>
          </p:nvSpPr>
          <p:spPr bwMode="auto">
            <a:xfrm>
              <a:off x="396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09 w 153"/>
                <a:gd name="T13" fmla="*/ 64 h 138"/>
                <a:gd name="T14" fmla="*/ 135 w 153"/>
                <a:gd name="T15" fmla="*/ 71 h 138"/>
                <a:gd name="T16" fmla="*/ 153 w 153"/>
                <a:gd name="T17" fmla="*/ 76 h 138"/>
                <a:gd name="T18" fmla="*/ 151 w 153"/>
                <a:gd name="T19" fmla="*/ 91 h 138"/>
                <a:gd name="T20" fmla="*/ 149 w 153"/>
                <a:gd name="T21" fmla="*/ 100 h 138"/>
                <a:gd name="T22" fmla="*/ 150 w 153"/>
                <a:gd name="T23" fmla="*/ 110 h 138"/>
                <a:gd name="T24" fmla="*/ 142 w 153"/>
                <a:gd name="T25" fmla="*/ 117 h 138"/>
                <a:gd name="T26" fmla="*/ 128 w 153"/>
                <a:gd name="T27" fmla="*/ 126 h 138"/>
                <a:gd name="T28" fmla="*/ 109 w 153"/>
                <a:gd name="T29" fmla="*/ 132 h 138"/>
                <a:gd name="T30" fmla="*/ 94 w 153"/>
                <a:gd name="T31" fmla="*/ 138 h 138"/>
                <a:gd name="T32" fmla="*/ 80 w 153"/>
                <a:gd name="T33" fmla="*/ 138 h 138"/>
                <a:gd name="T34" fmla="*/ 68 w 153"/>
                <a:gd name="T35" fmla="*/ 135 h 138"/>
                <a:gd name="T36" fmla="*/ 55 w 153"/>
                <a:gd name="T37" fmla="*/ 132 h 138"/>
                <a:gd name="T38" fmla="*/ 39 w 153"/>
                <a:gd name="T39" fmla="*/ 127 h 138"/>
                <a:gd name="T40" fmla="*/ 29 w 153"/>
                <a:gd name="T41" fmla="*/ 122 h 138"/>
                <a:gd name="T42" fmla="*/ 20 w 153"/>
                <a:gd name="T43" fmla="*/ 113 h 138"/>
                <a:gd name="T44" fmla="*/ 18 w 153"/>
                <a:gd name="T45" fmla="*/ 96 h 138"/>
                <a:gd name="T46" fmla="*/ 17 w 153"/>
                <a:gd name="T47" fmla="*/ 84 h 138"/>
                <a:gd name="T48" fmla="*/ 4 w 153"/>
                <a:gd name="T49" fmla="*/ 61 h 138"/>
                <a:gd name="T50" fmla="*/ 1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09" y="64"/>
                  </a:lnTo>
                  <a:lnTo>
                    <a:pt x="135" y="71"/>
                  </a:lnTo>
                  <a:lnTo>
                    <a:pt x="153" y="76"/>
                  </a:lnTo>
                  <a:lnTo>
                    <a:pt x="151" y="91"/>
                  </a:lnTo>
                  <a:lnTo>
                    <a:pt x="149" y="100"/>
                  </a:lnTo>
                  <a:lnTo>
                    <a:pt x="150" y="110"/>
                  </a:lnTo>
                  <a:lnTo>
                    <a:pt x="142" y="117"/>
                  </a:lnTo>
                  <a:lnTo>
                    <a:pt x="128" y="126"/>
                  </a:lnTo>
                  <a:lnTo>
                    <a:pt x="109" y="132"/>
                  </a:lnTo>
                  <a:lnTo>
                    <a:pt x="94" y="138"/>
                  </a:lnTo>
                  <a:lnTo>
                    <a:pt x="80" y="138"/>
                  </a:lnTo>
                  <a:lnTo>
                    <a:pt x="68" y="135"/>
                  </a:lnTo>
                  <a:lnTo>
                    <a:pt x="55" y="132"/>
                  </a:lnTo>
                  <a:lnTo>
                    <a:pt x="39" y="127"/>
                  </a:lnTo>
                  <a:lnTo>
                    <a:pt x="29" y="122"/>
                  </a:lnTo>
                  <a:lnTo>
                    <a:pt x="20"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64" name="Freeform 453"/>
            <p:cNvSpPr>
              <a:spLocks/>
            </p:cNvSpPr>
            <p:nvPr/>
          </p:nvSpPr>
          <p:spPr bwMode="auto">
            <a:xfrm>
              <a:off x="3981" y="1979"/>
              <a:ext cx="149" cy="116"/>
            </a:xfrm>
            <a:custGeom>
              <a:avLst/>
              <a:gdLst>
                <a:gd name="T0" fmla="*/ 130 w 149"/>
                <a:gd name="T1" fmla="*/ 0 h 116"/>
                <a:gd name="T2" fmla="*/ 133 w 149"/>
                <a:gd name="T3" fmla="*/ 2 h 116"/>
                <a:gd name="T4" fmla="*/ 133 w 149"/>
                <a:gd name="T5" fmla="*/ 22 h 116"/>
                <a:gd name="T6" fmla="*/ 139 w 149"/>
                <a:gd name="T7" fmla="*/ 47 h 116"/>
                <a:gd name="T8" fmla="*/ 146 w 149"/>
                <a:gd name="T9" fmla="*/ 70 h 116"/>
                <a:gd name="T10" fmla="*/ 148 w 149"/>
                <a:gd name="T11" fmla="*/ 90 h 116"/>
                <a:gd name="T12" fmla="*/ 149 w 149"/>
                <a:gd name="T13" fmla="*/ 116 h 116"/>
                <a:gd name="T14" fmla="*/ 8 w 149"/>
                <a:gd name="T15" fmla="*/ 116 h 116"/>
                <a:gd name="T16" fmla="*/ 0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3" y="2"/>
                  </a:lnTo>
                  <a:lnTo>
                    <a:pt x="133" y="22"/>
                  </a:lnTo>
                  <a:lnTo>
                    <a:pt x="139" y="47"/>
                  </a:lnTo>
                  <a:lnTo>
                    <a:pt x="146" y="70"/>
                  </a:lnTo>
                  <a:lnTo>
                    <a:pt x="148" y="90"/>
                  </a:lnTo>
                  <a:lnTo>
                    <a:pt x="149" y="116"/>
                  </a:lnTo>
                  <a:lnTo>
                    <a:pt x="8" y="116"/>
                  </a:lnTo>
                  <a:lnTo>
                    <a:pt x="0" y="89"/>
                  </a:lnTo>
                  <a:lnTo>
                    <a:pt x="0" y="64"/>
                  </a:lnTo>
                  <a:lnTo>
                    <a:pt x="1" y="37"/>
                  </a:lnTo>
                  <a:lnTo>
                    <a:pt x="11" y="14"/>
                  </a:lnTo>
                  <a:lnTo>
                    <a:pt x="27" y="19"/>
                  </a:lnTo>
                  <a:lnTo>
                    <a:pt x="54" y="28"/>
                  </a:lnTo>
                  <a:lnTo>
                    <a:pt x="76" y="27"/>
                  </a:lnTo>
                  <a:lnTo>
                    <a:pt x="96" y="19"/>
                  </a:lnTo>
                  <a:lnTo>
                    <a:pt x="111" y="13"/>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65" name="Freeform 454"/>
            <p:cNvSpPr>
              <a:spLocks/>
            </p:cNvSpPr>
            <p:nvPr/>
          </p:nvSpPr>
          <p:spPr bwMode="auto">
            <a:xfrm>
              <a:off x="3981" y="1979"/>
              <a:ext cx="149" cy="116"/>
            </a:xfrm>
            <a:custGeom>
              <a:avLst/>
              <a:gdLst>
                <a:gd name="T0" fmla="*/ 130 w 149"/>
                <a:gd name="T1" fmla="*/ 0 h 116"/>
                <a:gd name="T2" fmla="*/ 133 w 149"/>
                <a:gd name="T3" fmla="*/ 2 h 116"/>
                <a:gd name="T4" fmla="*/ 133 w 149"/>
                <a:gd name="T5" fmla="*/ 22 h 116"/>
                <a:gd name="T6" fmla="*/ 139 w 149"/>
                <a:gd name="T7" fmla="*/ 47 h 116"/>
                <a:gd name="T8" fmla="*/ 146 w 149"/>
                <a:gd name="T9" fmla="*/ 70 h 116"/>
                <a:gd name="T10" fmla="*/ 148 w 149"/>
                <a:gd name="T11" fmla="*/ 90 h 116"/>
                <a:gd name="T12" fmla="*/ 149 w 149"/>
                <a:gd name="T13" fmla="*/ 116 h 116"/>
                <a:gd name="T14" fmla="*/ 8 w 149"/>
                <a:gd name="T15" fmla="*/ 116 h 116"/>
                <a:gd name="T16" fmla="*/ 0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3" y="2"/>
                  </a:lnTo>
                  <a:lnTo>
                    <a:pt x="133" y="22"/>
                  </a:lnTo>
                  <a:lnTo>
                    <a:pt x="139" y="47"/>
                  </a:lnTo>
                  <a:lnTo>
                    <a:pt x="146" y="70"/>
                  </a:lnTo>
                  <a:lnTo>
                    <a:pt x="148" y="90"/>
                  </a:lnTo>
                  <a:lnTo>
                    <a:pt x="149" y="116"/>
                  </a:lnTo>
                  <a:lnTo>
                    <a:pt x="8" y="116"/>
                  </a:lnTo>
                  <a:lnTo>
                    <a:pt x="0" y="89"/>
                  </a:lnTo>
                  <a:lnTo>
                    <a:pt x="0" y="64"/>
                  </a:lnTo>
                  <a:lnTo>
                    <a:pt x="1" y="37"/>
                  </a:lnTo>
                  <a:lnTo>
                    <a:pt x="11" y="14"/>
                  </a:lnTo>
                  <a:lnTo>
                    <a:pt x="27" y="19"/>
                  </a:lnTo>
                  <a:lnTo>
                    <a:pt x="54" y="28"/>
                  </a:lnTo>
                  <a:lnTo>
                    <a:pt x="76" y="27"/>
                  </a:lnTo>
                  <a:lnTo>
                    <a:pt x="96" y="19"/>
                  </a:lnTo>
                  <a:lnTo>
                    <a:pt x="111" y="13"/>
                  </a:lnTo>
                  <a:lnTo>
                    <a:pt x="13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66" name="Freeform 455"/>
            <p:cNvSpPr>
              <a:spLocks/>
            </p:cNvSpPr>
            <p:nvPr/>
          </p:nvSpPr>
          <p:spPr bwMode="auto">
            <a:xfrm>
              <a:off x="413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5 w 132"/>
                <a:gd name="T21" fmla="*/ 1 h 58"/>
                <a:gd name="T22" fmla="*/ 81 w 132"/>
                <a:gd name="T23" fmla="*/ 0 h 58"/>
                <a:gd name="T24" fmla="*/ 78 w 132"/>
                <a:gd name="T25" fmla="*/ 30 h 58"/>
                <a:gd name="T26" fmla="*/ 65 w 132"/>
                <a:gd name="T27" fmla="*/ 46 h 58"/>
                <a:gd name="T28" fmla="*/ 43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5" y="1"/>
                  </a:lnTo>
                  <a:lnTo>
                    <a:pt x="81" y="0"/>
                  </a:lnTo>
                  <a:lnTo>
                    <a:pt x="78" y="30"/>
                  </a:lnTo>
                  <a:lnTo>
                    <a:pt x="65" y="46"/>
                  </a:lnTo>
                  <a:lnTo>
                    <a:pt x="43"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67" name="Freeform 456"/>
            <p:cNvSpPr>
              <a:spLocks/>
            </p:cNvSpPr>
            <p:nvPr/>
          </p:nvSpPr>
          <p:spPr bwMode="auto">
            <a:xfrm>
              <a:off x="413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5 w 132"/>
                <a:gd name="T21" fmla="*/ 1 h 58"/>
                <a:gd name="T22" fmla="*/ 81 w 132"/>
                <a:gd name="T23" fmla="*/ 0 h 58"/>
                <a:gd name="T24" fmla="*/ 78 w 132"/>
                <a:gd name="T25" fmla="*/ 30 h 58"/>
                <a:gd name="T26" fmla="*/ 65 w 132"/>
                <a:gd name="T27" fmla="*/ 46 h 58"/>
                <a:gd name="T28" fmla="*/ 43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5" y="1"/>
                  </a:lnTo>
                  <a:lnTo>
                    <a:pt x="81" y="0"/>
                  </a:lnTo>
                  <a:lnTo>
                    <a:pt x="78" y="30"/>
                  </a:lnTo>
                  <a:lnTo>
                    <a:pt x="65" y="46"/>
                  </a:lnTo>
                  <a:lnTo>
                    <a:pt x="43"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68" name="Freeform 457"/>
            <p:cNvSpPr>
              <a:spLocks/>
            </p:cNvSpPr>
            <p:nvPr/>
          </p:nvSpPr>
          <p:spPr bwMode="auto">
            <a:xfrm>
              <a:off x="4218" y="2007"/>
              <a:ext cx="103" cy="88"/>
            </a:xfrm>
            <a:custGeom>
              <a:avLst/>
              <a:gdLst>
                <a:gd name="T0" fmla="*/ 2 w 103"/>
                <a:gd name="T1" fmla="*/ 0 h 88"/>
                <a:gd name="T2" fmla="*/ 0 w 103"/>
                <a:gd name="T3" fmla="*/ 24 h 88"/>
                <a:gd name="T4" fmla="*/ 14 w 103"/>
                <a:gd name="T5" fmla="*/ 29 h 88"/>
                <a:gd name="T6" fmla="*/ 25 w 103"/>
                <a:gd name="T7" fmla="*/ 33 h 88"/>
                <a:gd name="T8" fmla="*/ 40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2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2" y="0"/>
                  </a:moveTo>
                  <a:lnTo>
                    <a:pt x="0" y="24"/>
                  </a:lnTo>
                  <a:lnTo>
                    <a:pt x="14" y="29"/>
                  </a:lnTo>
                  <a:lnTo>
                    <a:pt x="25" y="33"/>
                  </a:lnTo>
                  <a:lnTo>
                    <a:pt x="40"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2"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69" name="Freeform 458"/>
            <p:cNvSpPr>
              <a:spLocks/>
            </p:cNvSpPr>
            <p:nvPr/>
          </p:nvSpPr>
          <p:spPr bwMode="auto">
            <a:xfrm>
              <a:off x="4218" y="2007"/>
              <a:ext cx="103" cy="88"/>
            </a:xfrm>
            <a:custGeom>
              <a:avLst/>
              <a:gdLst>
                <a:gd name="T0" fmla="*/ 2 w 103"/>
                <a:gd name="T1" fmla="*/ 0 h 88"/>
                <a:gd name="T2" fmla="*/ 0 w 103"/>
                <a:gd name="T3" fmla="*/ 24 h 88"/>
                <a:gd name="T4" fmla="*/ 14 w 103"/>
                <a:gd name="T5" fmla="*/ 29 h 88"/>
                <a:gd name="T6" fmla="*/ 25 w 103"/>
                <a:gd name="T7" fmla="*/ 33 h 88"/>
                <a:gd name="T8" fmla="*/ 40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2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2" y="0"/>
                  </a:moveTo>
                  <a:lnTo>
                    <a:pt x="0" y="24"/>
                  </a:lnTo>
                  <a:lnTo>
                    <a:pt x="14" y="29"/>
                  </a:lnTo>
                  <a:lnTo>
                    <a:pt x="25" y="33"/>
                  </a:lnTo>
                  <a:lnTo>
                    <a:pt x="40"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70" name="Freeform 459"/>
            <p:cNvSpPr>
              <a:spLocks/>
            </p:cNvSpPr>
            <p:nvPr/>
          </p:nvSpPr>
          <p:spPr bwMode="auto">
            <a:xfrm>
              <a:off x="4283"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71" name="Freeform 460"/>
            <p:cNvSpPr>
              <a:spLocks/>
            </p:cNvSpPr>
            <p:nvPr/>
          </p:nvSpPr>
          <p:spPr bwMode="auto">
            <a:xfrm>
              <a:off x="4283"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72" name="Freeform 461"/>
            <p:cNvSpPr>
              <a:spLocks/>
            </p:cNvSpPr>
            <p:nvPr/>
          </p:nvSpPr>
          <p:spPr bwMode="auto">
            <a:xfrm>
              <a:off x="3899" y="2056"/>
              <a:ext cx="83" cy="40"/>
            </a:xfrm>
            <a:custGeom>
              <a:avLst/>
              <a:gdLst>
                <a:gd name="T0" fmla="*/ 75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5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5" y="0"/>
                  </a:moveTo>
                  <a:lnTo>
                    <a:pt x="76" y="14"/>
                  </a:lnTo>
                  <a:lnTo>
                    <a:pt x="81" y="31"/>
                  </a:lnTo>
                  <a:lnTo>
                    <a:pt x="83" y="40"/>
                  </a:lnTo>
                  <a:lnTo>
                    <a:pt x="0" y="40"/>
                  </a:lnTo>
                  <a:lnTo>
                    <a:pt x="1" y="35"/>
                  </a:lnTo>
                  <a:lnTo>
                    <a:pt x="6" y="27"/>
                  </a:lnTo>
                  <a:lnTo>
                    <a:pt x="17" y="18"/>
                  </a:lnTo>
                  <a:lnTo>
                    <a:pt x="34" y="9"/>
                  </a:lnTo>
                  <a:lnTo>
                    <a:pt x="75"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73" name="Freeform 462"/>
            <p:cNvSpPr>
              <a:spLocks/>
            </p:cNvSpPr>
            <p:nvPr/>
          </p:nvSpPr>
          <p:spPr bwMode="auto">
            <a:xfrm>
              <a:off x="3899" y="2056"/>
              <a:ext cx="83" cy="40"/>
            </a:xfrm>
            <a:custGeom>
              <a:avLst/>
              <a:gdLst>
                <a:gd name="T0" fmla="*/ 75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5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5" y="0"/>
                  </a:moveTo>
                  <a:lnTo>
                    <a:pt x="76" y="14"/>
                  </a:lnTo>
                  <a:lnTo>
                    <a:pt x="81" y="31"/>
                  </a:lnTo>
                  <a:lnTo>
                    <a:pt x="83" y="40"/>
                  </a:lnTo>
                  <a:lnTo>
                    <a:pt x="0" y="40"/>
                  </a:lnTo>
                  <a:lnTo>
                    <a:pt x="1" y="35"/>
                  </a:lnTo>
                  <a:lnTo>
                    <a:pt x="6" y="27"/>
                  </a:lnTo>
                  <a:lnTo>
                    <a:pt x="17" y="18"/>
                  </a:lnTo>
                  <a:lnTo>
                    <a:pt x="34" y="9"/>
                  </a:lnTo>
                  <a:lnTo>
                    <a:pt x="7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74" name="Freeform 463"/>
            <p:cNvSpPr>
              <a:spLocks/>
            </p:cNvSpPr>
            <p:nvPr/>
          </p:nvSpPr>
          <p:spPr bwMode="auto">
            <a:xfrm>
              <a:off x="3854" y="2022"/>
              <a:ext cx="120" cy="74"/>
            </a:xfrm>
            <a:custGeom>
              <a:avLst/>
              <a:gdLst>
                <a:gd name="T0" fmla="*/ 119 w 120"/>
                <a:gd name="T1" fmla="*/ 29 h 74"/>
                <a:gd name="T2" fmla="*/ 120 w 120"/>
                <a:gd name="T3" fmla="*/ 0 h 74"/>
                <a:gd name="T4" fmla="*/ 112 w 120"/>
                <a:gd name="T5" fmla="*/ 0 h 74"/>
                <a:gd name="T6" fmla="*/ 96 w 120"/>
                <a:gd name="T7" fmla="*/ 3 h 74"/>
                <a:gd name="T8" fmla="*/ 79 w 120"/>
                <a:gd name="T9" fmla="*/ 7 h 74"/>
                <a:gd name="T10" fmla="*/ 59 w 120"/>
                <a:gd name="T11" fmla="*/ 14 h 74"/>
                <a:gd name="T12" fmla="*/ 38 w 120"/>
                <a:gd name="T13" fmla="*/ 21 h 74"/>
                <a:gd name="T14" fmla="*/ 18 w 120"/>
                <a:gd name="T15" fmla="*/ 29 h 74"/>
                <a:gd name="T16" fmla="*/ 0 w 120"/>
                <a:gd name="T17" fmla="*/ 41 h 74"/>
                <a:gd name="T18" fmla="*/ 0 w 120"/>
                <a:gd name="T19" fmla="*/ 74 h 74"/>
                <a:gd name="T20" fmla="*/ 36 w 120"/>
                <a:gd name="T21" fmla="*/ 74 h 74"/>
                <a:gd name="T22" fmla="*/ 41 w 120"/>
                <a:gd name="T23" fmla="*/ 61 h 74"/>
                <a:gd name="T24" fmla="*/ 52 w 120"/>
                <a:gd name="T25" fmla="*/ 52 h 74"/>
                <a:gd name="T26" fmla="*/ 73 w 120"/>
                <a:gd name="T27" fmla="*/ 41 h 74"/>
                <a:gd name="T28" fmla="*/ 94 w 120"/>
                <a:gd name="T29" fmla="*/ 36 h 74"/>
                <a:gd name="T30" fmla="*/ 119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19" y="29"/>
                  </a:moveTo>
                  <a:lnTo>
                    <a:pt x="120" y="0"/>
                  </a:lnTo>
                  <a:lnTo>
                    <a:pt x="112" y="0"/>
                  </a:lnTo>
                  <a:lnTo>
                    <a:pt x="96" y="3"/>
                  </a:lnTo>
                  <a:lnTo>
                    <a:pt x="79" y="7"/>
                  </a:lnTo>
                  <a:lnTo>
                    <a:pt x="59" y="14"/>
                  </a:lnTo>
                  <a:lnTo>
                    <a:pt x="38" y="21"/>
                  </a:lnTo>
                  <a:lnTo>
                    <a:pt x="18" y="29"/>
                  </a:lnTo>
                  <a:lnTo>
                    <a:pt x="0" y="41"/>
                  </a:lnTo>
                  <a:lnTo>
                    <a:pt x="0" y="74"/>
                  </a:lnTo>
                  <a:lnTo>
                    <a:pt x="36" y="74"/>
                  </a:lnTo>
                  <a:lnTo>
                    <a:pt x="41" y="61"/>
                  </a:lnTo>
                  <a:lnTo>
                    <a:pt x="52" y="52"/>
                  </a:lnTo>
                  <a:lnTo>
                    <a:pt x="73" y="41"/>
                  </a:lnTo>
                  <a:lnTo>
                    <a:pt x="94" y="36"/>
                  </a:lnTo>
                  <a:lnTo>
                    <a:pt x="119"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75" name="Freeform 464"/>
            <p:cNvSpPr>
              <a:spLocks/>
            </p:cNvSpPr>
            <p:nvPr/>
          </p:nvSpPr>
          <p:spPr bwMode="auto">
            <a:xfrm>
              <a:off x="3854" y="2022"/>
              <a:ext cx="120" cy="74"/>
            </a:xfrm>
            <a:custGeom>
              <a:avLst/>
              <a:gdLst>
                <a:gd name="T0" fmla="*/ 119 w 120"/>
                <a:gd name="T1" fmla="*/ 29 h 74"/>
                <a:gd name="T2" fmla="*/ 120 w 120"/>
                <a:gd name="T3" fmla="*/ 0 h 74"/>
                <a:gd name="T4" fmla="*/ 112 w 120"/>
                <a:gd name="T5" fmla="*/ 0 h 74"/>
                <a:gd name="T6" fmla="*/ 96 w 120"/>
                <a:gd name="T7" fmla="*/ 3 h 74"/>
                <a:gd name="T8" fmla="*/ 79 w 120"/>
                <a:gd name="T9" fmla="*/ 7 h 74"/>
                <a:gd name="T10" fmla="*/ 59 w 120"/>
                <a:gd name="T11" fmla="*/ 14 h 74"/>
                <a:gd name="T12" fmla="*/ 38 w 120"/>
                <a:gd name="T13" fmla="*/ 21 h 74"/>
                <a:gd name="T14" fmla="*/ 18 w 120"/>
                <a:gd name="T15" fmla="*/ 29 h 74"/>
                <a:gd name="T16" fmla="*/ 0 w 120"/>
                <a:gd name="T17" fmla="*/ 41 h 74"/>
                <a:gd name="T18" fmla="*/ 0 w 120"/>
                <a:gd name="T19" fmla="*/ 74 h 74"/>
                <a:gd name="T20" fmla="*/ 36 w 120"/>
                <a:gd name="T21" fmla="*/ 74 h 74"/>
                <a:gd name="T22" fmla="*/ 41 w 120"/>
                <a:gd name="T23" fmla="*/ 61 h 74"/>
                <a:gd name="T24" fmla="*/ 52 w 120"/>
                <a:gd name="T25" fmla="*/ 52 h 74"/>
                <a:gd name="T26" fmla="*/ 73 w 120"/>
                <a:gd name="T27" fmla="*/ 41 h 74"/>
                <a:gd name="T28" fmla="*/ 94 w 120"/>
                <a:gd name="T29" fmla="*/ 36 h 74"/>
                <a:gd name="T30" fmla="*/ 119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19" y="29"/>
                  </a:moveTo>
                  <a:lnTo>
                    <a:pt x="120" y="0"/>
                  </a:lnTo>
                  <a:lnTo>
                    <a:pt x="112" y="0"/>
                  </a:lnTo>
                  <a:lnTo>
                    <a:pt x="96" y="3"/>
                  </a:lnTo>
                  <a:lnTo>
                    <a:pt x="79" y="7"/>
                  </a:lnTo>
                  <a:lnTo>
                    <a:pt x="59" y="14"/>
                  </a:lnTo>
                  <a:lnTo>
                    <a:pt x="38" y="21"/>
                  </a:lnTo>
                  <a:lnTo>
                    <a:pt x="18" y="29"/>
                  </a:lnTo>
                  <a:lnTo>
                    <a:pt x="0" y="41"/>
                  </a:lnTo>
                  <a:lnTo>
                    <a:pt x="0" y="74"/>
                  </a:lnTo>
                  <a:lnTo>
                    <a:pt x="36" y="74"/>
                  </a:lnTo>
                  <a:lnTo>
                    <a:pt x="41" y="61"/>
                  </a:lnTo>
                  <a:lnTo>
                    <a:pt x="52" y="52"/>
                  </a:lnTo>
                  <a:lnTo>
                    <a:pt x="73" y="41"/>
                  </a:lnTo>
                  <a:lnTo>
                    <a:pt x="94" y="36"/>
                  </a:lnTo>
                  <a:lnTo>
                    <a:pt x="119"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76" name="Freeform 465"/>
            <p:cNvSpPr>
              <a:spLocks/>
            </p:cNvSpPr>
            <p:nvPr/>
          </p:nvSpPr>
          <p:spPr bwMode="auto">
            <a:xfrm>
              <a:off x="3854" y="2005"/>
              <a:ext cx="124" cy="52"/>
            </a:xfrm>
            <a:custGeom>
              <a:avLst/>
              <a:gdLst>
                <a:gd name="T0" fmla="*/ 124 w 124"/>
                <a:gd name="T1" fmla="*/ 3 h 52"/>
                <a:gd name="T2" fmla="*/ 120 w 124"/>
                <a:gd name="T3" fmla="*/ 10 h 52"/>
                <a:gd name="T4" fmla="*/ 110 w 124"/>
                <a:gd name="T5" fmla="*/ 12 h 52"/>
                <a:gd name="T6" fmla="*/ 94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0" y="10"/>
                  </a:lnTo>
                  <a:lnTo>
                    <a:pt x="110" y="12"/>
                  </a:lnTo>
                  <a:lnTo>
                    <a:pt x="94"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77" name="Freeform 466"/>
            <p:cNvSpPr>
              <a:spLocks/>
            </p:cNvSpPr>
            <p:nvPr/>
          </p:nvSpPr>
          <p:spPr bwMode="auto">
            <a:xfrm>
              <a:off x="3854" y="2005"/>
              <a:ext cx="124" cy="52"/>
            </a:xfrm>
            <a:custGeom>
              <a:avLst/>
              <a:gdLst>
                <a:gd name="T0" fmla="*/ 124 w 124"/>
                <a:gd name="T1" fmla="*/ 3 h 52"/>
                <a:gd name="T2" fmla="*/ 120 w 124"/>
                <a:gd name="T3" fmla="*/ 10 h 52"/>
                <a:gd name="T4" fmla="*/ 110 w 124"/>
                <a:gd name="T5" fmla="*/ 12 h 52"/>
                <a:gd name="T6" fmla="*/ 94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0" y="10"/>
                  </a:lnTo>
                  <a:lnTo>
                    <a:pt x="110" y="12"/>
                  </a:lnTo>
                  <a:lnTo>
                    <a:pt x="94"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78" name="Freeform 467"/>
            <p:cNvSpPr>
              <a:spLocks/>
            </p:cNvSpPr>
            <p:nvPr/>
          </p:nvSpPr>
          <p:spPr bwMode="auto">
            <a:xfrm>
              <a:off x="3854" y="1960"/>
              <a:ext cx="127" cy="41"/>
            </a:xfrm>
            <a:custGeom>
              <a:avLst/>
              <a:gdLst>
                <a:gd name="T0" fmla="*/ 0 w 127"/>
                <a:gd name="T1" fmla="*/ 38 h 41"/>
                <a:gd name="T2" fmla="*/ 66 w 127"/>
                <a:gd name="T3" fmla="*/ 39 h 41"/>
                <a:gd name="T4" fmla="*/ 127 w 127"/>
                <a:gd name="T5" fmla="*/ 41 h 41"/>
                <a:gd name="T6" fmla="*/ 126 w 127"/>
                <a:gd name="T7" fmla="*/ 29 h 41"/>
                <a:gd name="T8" fmla="*/ 117 w 127"/>
                <a:gd name="T9" fmla="*/ 15 h 41"/>
                <a:gd name="T10" fmla="*/ 117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6" y="29"/>
                  </a:lnTo>
                  <a:lnTo>
                    <a:pt x="117" y="15"/>
                  </a:lnTo>
                  <a:lnTo>
                    <a:pt x="117"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79" name="Freeform 468"/>
            <p:cNvSpPr>
              <a:spLocks/>
            </p:cNvSpPr>
            <p:nvPr/>
          </p:nvSpPr>
          <p:spPr bwMode="auto">
            <a:xfrm>
              <a:off x="3854" y="1960"/>
              <a:ext cx="127" cy="41"/>
            </a:xfrm>
            <a:custGeom>
              <a:avLst/>
              <a:gdLst>
                <a:gd name="T0" fmla="*/ 0 w 127"/>
                <a:gd name="T1" fmla="*/ 38 h 41"/>
                <a:gd name="T2" fmla="*/ 66 w 127"/>
                <a:gd name="T3" fmla="*/ 39 h 41"/>
                <a:gd name="T4" fmla="*/ 127 w 127"/>
                <a:gd name="T5" fmla="*/ 41 h 41"/>
                <a:gd name="T6" fmla="*/ 126 w 127"/>
                <a:gd name="T7" fmla="*/ 29 h 41"/>
                <a:gd name="T8" fmla="*/ 117 w 127"/>
                <a:gd name="T9" fmla="*/ 15 h 41"/>
                <a:gd name="T10" fmla="*/ 117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6" y="29"/>
                  </a:lnTo>
                  <a:lnTo>
                    <a:pt x="117" y="15"/>
                  </a:lnTo>
                  <a:lnTo>
                    <a:pt x="117"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80" name="Freeform 469"/>
            <p:cNvSpPr>
              <a:spLocks/>
            </p:cNvSpPr>
            <p:nvPr/>
          </p:nvSpPr>
          <p:spPr bwMode="auto">
            <a:xfrm>
              <a:off x="421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81" name="Freeform 470"/>
            <p:cNvSpPr>
              <a:spLocks/>
            </p:cNvSpPr>
            <p:nvPr/>
          </p:nvSpPr>
          <p:spPr bwMode="auto">
            <a:xfrm>
              <a:off x="421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82" name="Freeform 471"/>
            <p:cNvSpPr>
              <a:spLocks/>
            </p:cNvSpPr>
            <p:nvPr/>
          </p:nvSpPr>
          <p:spPr bwMode="auto">
            <a:xfrm>
              <a:off x="3854" y="1835"/>
              <a:ext cx="118" cy="126"/>
            </a:xfrm>
            <a:custGeom>
              <a:avLst/>
              <a:gdLst>
                <a:gd name="T0" fmla="*/ 0 w 118"/>
                <a:gd name="T1" fmla="*/ 5 h 126"/>
                <a:gd name="T2" fmla="*/ 0 w 118"/>
                <a:gd name="T3" fmla="*/ 118 h 126"/>
                <a:gd name="T4" fmla="*/ 81 w 118"/>
                <a:gd name="T5" fmla="*/ 126 h 126"/>
                <a:gd name="T6" fmla="*/ 118 w 118"/>
                <a:gd name="T7" fmla="*/ 121 h 126"/>
                <a:gd name="T8" fmla="*/ 118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8"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83" name="Freeform 472"/>
            <p:cNvSpPr>
              <a:spLocks/>
            </p:cNvSpPr>
            <p:nvPr/>
          </p:nvSpPr>
          <p:spPr bwMode="auto">
            <a:xfrm>
              <a:off x="3854" y="1835"/>
              <a:ext cx="118" cy="126"/>
            </a:xfrm>
            <a:custGeom>
              <a:avLst/>
              <a:gdLst>
                <a:gd name="T0" fmla="*/ 0 w 118"/>
                <a:gd name="T1" fmla="*/ 5 h 126"/>
                <a:gd name="T2" fmla="*/ 0 w 118"/>
                <a:gd name="T3" fmla="*/ 118 h 126"/>
                <a:gd name="T4" fmla="*/ 81 w 118"/>
                <a:gd name="T5" fmla="*/ 126 h 126"/>
                <a:gd name="T6" fmla="*/ 118 w 118"/>
                <a:gd name="T7" fmla="*/ 121 h 126"/>
                <a:gd name="T8" fmla="*/ 118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8"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84" name="Freeform 473"/>
            <p:cNvSpPr>
              <a:spLocks/>
            </p:cNvSpPr>
            <p:nvPr/>
          </p:nvSpPr>
          <p:spPr bwMode="auto">
            <a:xfrm>
              <a:off x="4217"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2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2"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85" name="Freeform 474"/>
            <p:cNvSpPr>
              <a:spLocks/>
            </p:cNvSpPr>
            <p:nvPr/>
          </p:nvSpPr>
          <p:spPr bwMode="auto">
            <a:xfrm>
              <a:off x="4217"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2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2"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86" name="Freeform 475"/>
            <p:cNvSpPr>
              <a:spLocks/>
            </p:cNvSpPr>
            <p:nvPr/>
          </p:nvSpPr>
          <p:spPr bwMode="auto">
            <a:xfrm>
              <a:off x="3854" y="1714"/>
              <a:ext cx="93" cy="117"/>
            </a:xfrm>
            <a:custGeom>
              <a:avLst/>
              <a:gdLst>
                <a:gd name="T0" fmla="*/ 0 w 93"/>
                <a:gd name="T1" fmla="*/ 23 h 117"/>
                <a:gd name="T2" fmla="*/ 65 w 93"/>
                <a:gd name="T3" fmla="*/ 0 h 117"/>
                <a:gd name="T4" fmla="*/ 68 w 93"/>
                <a:gd name="T5" fmla="*/ 23 h 117"/>
                <a:gd name="T6" fmla="*/ 71 w 93"/>
                <a:gd name="T7" fmla="*/ 56 h 117"/>
                <a:gd name="T8" fmla="*/ 83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1" y="56"/>
                  </a:lnTo>
                  <a:lnTo>
                    <a:pt x="83"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87" name="Freeform 476"/>
            <p:cNvSpPr>
              <a:spLocks/>
            </p:cNvSpPr>
            <p:nvPr/>
          </p:nvSpPr>
          <p:spPr bwMode="auto">
            <a:xfrm>
              <a:off x="3854" y="1714"/>
              <a:ext cx="93" cy="117"/>
            </a:xfrm>
            <a:custGeom>
              <a:avLst/>
              <a:gdLst>
                <a:gd name="T0" fmla="*/ 0 w 93"/>
                <a:gd name="T1" fmla="*/ 23 h 117"/>
                <a:gd name="T2" fmla="*/ 65 w 93"/>
                <a:gd name="T3" fmla="*/ 0 h 117"/>
                <a:gd name="T4" fmla="*/ 68 w 93"/>
                <a:gd name="T5" fmla="*/ 23 h 117"/>
                <a:gd name="T6" fmla="*/ 71 w 93"/>
                <a:gd name="T7" fmla="*/ 56 h 117"/>
                <a:gd name="T8" fmla="*/ 83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1" y="56"/>
                  </a:lnTo>
                  <a:lnTo>
                    <a:pt x="83"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88" name="Freeform 477"/>
            <p:cNvSpPr>
              <a:spLocks/>
            </p:cNvSpPr>
            <p:nvPr/>
          </p:nvSpPr>
          <p:spPr bwMode="auto">
            <a:xfrm>
              <a:off x="3959" y="1661"/>
              <a:ext cx="70" cy="67"/>
            </a:xfrm>
            <a:custGeom>
              <a:avLst/>
              <a:gdLst>
                <a:gd name="T0" fmla="*/ 0 w 70"/>
                <a:gd name="T1" fmla="*/ 39 h 67"/>
                <a:gd name="T2" fmla="*/ 22 w 70"/>
                <a:gd name="T3" fmla="*/ 26 h 67"/>
                <a:gd name="T4" fmla="*/ 56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2" y="26"/>
                  </a:lnTo>
                  <a:lnTo>
                    <a:pt x="56"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89" name="Freeform 478"/>
            <p:cNvSpPr>
              <a:spLocks/>
            </p:cNvSpPr>
            <p:nvPr/>
          </p:nvSpPr>
          <p:spPr bwMode="auto">
            <a:xfrm>
              <a:off x="3959" y="1661"/>
              <a:ext cx="70" cy="67"/>
            </a:xfrm>
            <a:custGeom>
              <a:avLst/>
              <a:gdLst>
                <a:gd name="T0" fmla="*/ 0 w 70"/>
                <a:gd name="T1" fmla="*/ 39 h 67"/>
                <a:gd name="T2" fmla="*/ 22 w 70"/>
                <a:gd name="T3" fmla="*/ 26 h 67"/>
                <a:gd name="T4" fmla="*/ 56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2" y="26"/>
                  </a:lnTo>
                  <a:lnTo>
                    <a:pt x="56"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90" name="Freeform 479"/>
            <p:cNvSpPr>
              <a:spLocks/>
            </p:cNvSpPr>
            <p:nvPr/>
          </p:nvSpPr>
          <p:spPr bwMode="auto">
            <a:xfrm>
              <a:off x="4252" y="1667"/>
              <a:ext cx="69" cy="185"/>
            </a:xfrm>
            <a:custGeom>
              <a:avLst/>
              <a:gdLst>
                <a:gd name="T0" fmla="*/ 0 w 69"/>
                <a:gd name="T1" fmla="*/ 56 h 185"/>
                <a:gd name="T2" fmla="*/ 29 w 69"/>
                <a:gd name="T3" fmla="*/ 70 h 185"/>
                <a:gd name="T4" fmla="*/ 38 w 69"/>
                <a:gd name="T5" fmla="*/ 94 h 185"/>
                <a:gd name="T6" fmla="*/ 46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9" y="70"/>
                  </a:lnTo>
                  <a:lnTo>
                    <a:pt x="38" y="94"/>
                  </a:lnTo>
                  <a:lnTo>
                    <a:pt x="46"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91" name="Freeform 480"/>
            <p:cNvSpPr>
              <a:spLocks/>
            </p:cNvSpPr>
            <p:nvPr/>
          </p:nvSpPr>
          <p:spPr bwMode="auto">
            <a:xfrm>
              <a:off x="4252" y="1667"/>
              <a:ext cx="69" cy="185"/>
            </a:xfrm>
            <a:custGeom>
              <a:avLst/>
              <a:gdLst>
                <a:gd name="T0" fmla="*/ 0 w 69"/>
                <a:gd name="T1" fmla="*/ 56 h 185"/>
                <a:gd name="T2" fmla="*/ 29 w 69"/>
                <a:gd name="T3" fmla="*/ 70 h 185"/>
                <a:gd name="T4" fmla="*/ 38 w 69"/>
                <a:gd name="T5" fmla="*/ 94 h 185"/>
                <a:gd name="T6" fmla="*/ 46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9" y="70"/>
                  </a:lnTo>
                  <a:lnTo>
                    <a:pt x="38" y="94"/>
                  </a:lnTo>
                  <a:lnTo>
                    <a:pt x="46"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92" name="Freeform 481"/>
            <p:cNvSpPr>
              <a:spLocks/>
            </p:cNvSpPr>
            <p:nvPr/>
          </p:nvSpPr>
          <p:spPr bwMode="auto">
            <a:xfrm>
              <a:off x="4210" y="1619"/>
              <a:ext cx="97" cy="101"/>
            </a:xfrm>
            <a:custGeom>
              <a:avLst/>
              <a:gdLst>
                <a:gd name="T0" fmla="*/ 10 w 97"/>
                <a:gd name="T1" fmla="*/ 4 h 101"/>
                <a:gd name="T2" fmla="*/ 10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7 w 97"/>
                <a:gd name="T15" fmla="*/ 80 h 101"/>
                <a:gd name="T16" fmla="*/ 97 w 97"/>
                <a:gd name="T17" fmla="*/ 55 h 101"/>
                <a:gd name="T18" fmla="*/ 95 w 97"/>
                <a:gd name="T19" fmla="*/ 47 h 101"/>
                <a:gd name="T20" fmla="*/ 93 w 97"/>
                <a:gd name="T21" fmla="*/ 43 h 101"/>
                <a:gd name="T22" fmla="*/ 91 w 97"/>
                <a:gd name="T23" fmla="*/ 36 h 101"/>
                <a:gd name="T24" fmla="*/ 90 w 97"/>
                <a:gd name="T25" fmla="*/ 31 h 101"/>
                <a:gd name="T26" fmla="*/ 88 w 97"/>
                <a:gd name="T27" fmla="*/ 27 h 101"/>
                <a:gd name="T28" fmla="*/ 80 w 97"/>
                <a:gd name="T29" fmla="*/ 15 h 101"/>
                <a:gd name="T30" fmla="*/ 71 w 97"/>
                <a:gd name="T31" fmla="*/ 9 h 101"/>
                <a:gd name="T32" fmla="*/ 68 w 97"/>
                <a:gd name="T33" fmla="*/ 7 h 101"/>
                <a:gd name="T34" fmla="*/ 63 w 97"/>
                <a:gd name="T35" fmla="*/ 5 h 101"/>
                <a:gd name="T36" fmla="*/ 43 w 97"/>
                <a:gd name="T37" fmla="*/ 0 h 101"/>
                <a:gd name="T38" fmla="*/ 21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4" y="85"/>
                  </a:lnTo>
                  <a:lnTo>
                    <a:pt x="21" y="93"/>
                  </a:lnTo>
                  <a:lnTo>
                    <a:pt x="37" y="101"/>
                  </a:lnTo>
                  <a:lnTo>
                    <a:pt x="77" y="80"/>
                  </a:lnTo>
                  <a:lnTo>
                    <a:pt x="97" y="55"/>
                  </a:lnTo>
                  <a:lnTo>
                    <a:pt x="95" y="47"/>
                  </a:lnTo>
                  <a:lnTo>
                    <a:pt x="93" y="43"/>
                  </a:lnTo>
                  <a:lnTo>
                    <a:pt x="91" y="36"/>
                  </a:lnTo>
                  <a:lnTo>
                    <a:pt x="90" y="31"/>
                  </a:lnTo>
                  <a:lnTo>
                    <a:pt x="88" y="27"/>
                  </a:lnTo>
                  <a:lnTo>
                    <a:pt x="80" y="15"/>
                  </a:lnTo>
                  <a:lnTo>
                    <a:pt x="71" y="9"/>
                  </a:lnTo>
                  <a:lnTo>
                    <a:pt x="68" y="7"/>
                  </a:lnTo>
                  <a:lnTo>
                    <a:pt x="63" y="5"/>
                  </a:lnTo>
                  <a:lnTo>
                    <a:pt x="43" y="0"/>
                  </a:lnTo>
                  <a:lnTo>
                    <a:pt x="21"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93" name="Freeform 482"/>
            <p:cNvSpPr>
              <a:spLocks/>
            </p:cNvSpPr>
            <p:nvPr/>
          </p:nvSpPr>
          <p:spPr bwMode="auto">
            <a:xfrm>
              <a:off x="4210" y="1619"/>
              <a:ext cx="97" cy="101"/>
            </a:xfrm>
            <a:custGeom>
              <a:avLst/>
              <a:gdLst>
                <a:gd name="T0" fmla="*/ 10 w 97"/>
                <a:gd name="T1" fmla="*/ 4 h 101"/>
                <a:gd name="T2" fmla="*/ 10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7 w 97"/>
                <a:gd name="T15" fmla="*/ 80 h 101"/>
                <a:gd name="T16" fmla="*/ 97 w 97"/>
                <a:gd name="T17" fmla="*/ 55 h 101"/>
                <a:gd name="T18" fmla="*/ 95 w 97"/>
                <a:gd name="T19" fmla="*/ 47 h 101"/>
                <a:gd name="T20" fmla="*/ 93 w 97"/>
                <a:gd name="T21" fmla="*/ 43 h 101"/>
                <a:gd name="T22" fmla="*/ 91 w 97"/>
                <a:gd name="T23" fmla="*/ 36 h 101"/>
                <a:gd name="T24" fmla="*/ 90 w 97"/>
                <a:gd name="T25" fmla="*/ 31 h 101"/>
                <a:gd name="T26" fmla="*/ 88 w 97"/>
                <a:gd name="T27" fmla="*/ 27 h 101"/>
                <a:gd name="T28" fmla="*/ 80 w 97"/>
                <a:gd name="T29" fmla="*/ 15 h 101"/>
                <a:gd name="T30" fmla="*/ 71 w 97"/>
                <a:gd name="T31" fmla="*/ 9 h 101"/>
                <a:gd name="T32" fmla="*/ 68 w 97"/>
                <a:gd name="T33" fmla="*/ 7 h 101"/>
                <a:gd name="T34" fmla="*/ 63 w 97"/>
                <a:gd name="T35" fmla="*/ 5 h 101"/>
                <a:gd name="T36" fmla="*/ 43 w 97"/>
                <a:gd name="T37" fmla="*/ 0 h 101"/>
                <a:gd name="T38" fmla="*/ 21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4" y="85"/>
                  </a:lnTo>
                  <a:lnTo>
                    <a:pt x="21" y="93"/>
                  </a:lnTo>
                  <a:lnTo>
                    <a:pt x="37" y="101"/>
                  </a:lnTo>
                  <a:lnTo>
                    <a:pt x="77" y="80"/>
                  </a:lnTo>
                  <a:lnTo>
                    <a:pt x="97" y="55"/>
                  </a:lnTo>
                  <a:lnTo>
                    <a:pt x="95" y="47"/>
                  </a:lnTo>
                  <a:lnTo>
                    <a:pt x="93" y="43"/>
                  </a:lnTo>
                  <a:lnTo>
                    <a:pt x="91" y="36"/>
                  </a:lnTo>
                  <a:lnTo>
                    <a:pt x="90" y="31"/>
                  </a:lnTo>
                  <a:lnTo>
                    <a:pt x="88" y="27"/>
                  </a:lnTo>
                  <a:lnTo>
                    <a:pt x="80" y="15"/>
                  </a:lnTo>
                  <a:lnTo>
                    <a:pt x="71" y="9"/>
                  </a:lnTo>
                  <a:lnTo>
                    <a:pt x="68" y="7"/>
                  </a:lnTo>
                  <a:lnTo>
                    <a:pt x="63" y="5"/>
                  </a:lnTo>
                  <a:lnTo>
                    <a:pt x="43" y="0"/>
                  </a:lnTo>
                  <a:lnTo>
                    <a:pt x="21"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94" name="Freeform 483"/>
            <p:cNvSpPr>
              <a:spLocks/>
            </p:cNvSpPr>
            <p:nvPr/>
          </p:nvSpPr>
          <p:spPr bwMode="auto">
            <a:xfrm>
              <a:off x="4278"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4"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95" name="Freeform 484"/>
            <p:cNvSpPr>
              <a:spLocks/>
            </p:cNvSpPr>
            <p:nvPr/>
          </p:nvSpPr>
          <p:spPr bwMode="auto">
            <a:xfrm>
              <a:off x="4278"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4"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96" name="Freeform 485"/>
            <p:cNvSpPr>
              <a:spLocks/>
            </p:cNvSpPr>
            <p:nvPr/>
          </p:nvSpPr>
          <p:spPr bwMode="auto">
            <a:xfrm>
              <a:off x="4235" y="1545"/>
              <a:ext cx="85" cy="72"/>
            </a:xfrm>
            <a:custGeom>
              <a:avLst/>
              <a:gdLst>
                <a:gd name="T0" fmla="*/ 38 w 85"/>
                <a:gd name="T1" fmla="*/ 72 h 72"/>
                <a:gd name="T2" fmla="*/ 85 w 85"/>
                <a:gd name="T3" fmla="*/ 16 h 72"/>
                <a:gd name="T4" fmla="*/ 85 w 85"/>
                <a:gd name="T5" fmla="*/ 0 h 72"/>
                <a:gd name="T6" fmla="*/ 0 w 85"/>
                <a:gd name="T7" fmla="*/ 0 h 72"/>
                <a:gd name="T8" fmla="*/ 7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7"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97" name="Freeform 486"/>
            <p:cNvSpPr>
              <a:spLocks/>
            </p:cNvSpPr>
            <p:nvPr/>
          </p:nvSpPr>
          <p:spPr bwMode="auto">
            <a:xfrm>
              <a:off x="4235" y="1545"/>
              <a:ext cx="85" cy="72"/>
            </a:xfrm>
            <a:custGeom>
              <a:avLst/>
              <a:gdLst>
                <a:gd name="T0" fmla="*/ 38 w 85"/>
                <a:gd name="T1" fmla="*/ 72 h 72"/>
                <a:gd name="T2" fmla="*/ 85 w 85"/>
                <a:gd name="T3" fmla="*/ 16 h 72"/>
                <a:gd name="T4" fmla="*/ 85 w 85"/>
                <a:gd name="T5" fmla="*/ 0 h 72"/>
                <a:gd name="T6" fmla="*/ 0 w 85"/>
                <a:gd name="T7" fmla="*/ 0 h 72"/>
                <a:gd name="T8" fmla="*/ 7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7"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98" name="Freeform 487"/>
            <p:cNvSpPr>
              <a:spLocks/>
            </p:cNvSpPr>
            <p:nvPr/>
          </p:nvSpPr>
          <p:spPr bwMode="auto">
            <a:xfrm>
              <a:off x="4135" y="1545"/>
              <a:ext cx="103" cy="72"/>
            </a:xfrm>
            <a:custGeom>
              <a:avLst/>
              <a:gdLst>
                <a:gd name="T0" fmla="*/ 103 w 103"/>
                <a:gd name="T1" fmla="*/ 69 h 72"/>
                <a:gd name="T2" fmla="*/ 94 w 103"/>
                <a:gd name="T3" fmla="*/ 0 h 72"/>
                <a:gd name="T4" fmla="*/ 0 w 103"/>
                <a:gd name="T5" fmla="*/ 0 h 72"/>
                <a:gd name="T6" fmla="*/ 20 w 103"/>
                <a:gd name="T7" fmla="*/ 32 h 72"/>
                <a:gd name="T8" fmla="*/ 28 w 103"/>
                <a:gd name="T9" fmla="*/ 26 h 72"/>
                <a:gd name="T10" fmla="*/ 35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8" y="26"/>
                  </a:lnTo>
                  <a:lnTo>
                    <a:pt x="35" y="25"/>
                  </a:lnTo>
                  <a:lnTo>
                    <a:pt x="51" y="27"/>
                  </a:lnTo>
                  <a:lnTo>
                    <a:pt x="68" y="33"/>
                  </a:lnTo>
                  <a:lnTo>
                    <a:pt x="79" y="41"/>
                  </a:lnTo>
                  <a:lnTo>
                    <a:pt x="81" y="48"/>
                  </a:lnTo>
                  <a:lnTo>
                    <a:pt x="85" y="72"/>
                  </a:lnTo>
                  <a:lnTo>
                    <a:pt x="95" y="69"/>
                  </a:lnTo>
                  <a:lnTo>
                    <a:pt x="103"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99" name="Freeform 488"/>
            <p:cNvSpPr>
              <a:spLocks/>
            </p:cNvSpPr>
            <p:nvPr/>
          </p:nvSpPr>
          <p:spPr bwMode="auto">
            <a:xfrm>
              <a:off x="4135" y="1545"/>
              <a:ext cx="103" cy="72"/>
            </a:xfrm>
            <a:custGeom>
              <a:avLst/>
              <a:gdLst>
                <a:gd name="T0" fmla="*/ 103 w 103"/>
                <a:gd name="T1" fmla="*/ 69 h 72"/>
                <a:gd name="T2" fmla="*/ 94 w 103"/>
                <a:gd name="T3" fmla="*/ 0 h 72"/>
                <a:gd name="T4" fmla="*/ 0 w 103"/>
                <a:gd name="T5" fmla="*/ 0 h 72"/>
                <a:gd name="T6" fmla="*/ 20 w 103"/>
                <a:gd name="T7" fmla="*/ 32 h 72"/>
                <a:gd name="T8" fmla="*/ 28 w 103"/>
                <a:gd name="T9" fmla="*/ 26 h 72"/>
                <a:gd name="T10" fmla="*/ 35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8" y="26"/>
                  </a:lnTo>
                  <a:lnTo>
                    <a:pt x="35" y="25"/>
                  </a:lnTo>
                  <a:lnTo>
                    <a:pt x="51" y="27"/>
                  </a:lnTo>
                  <a:lnTo>
                    <a:pt x="68" y="33"/>
                  </a:lnTo>
                  <a:lnTo>
                    <a:pt x="79" y="41"/>
                  </a:lnTo>
                  <a:lnTo>
                    <a:pt x="81" y="48"/>
                  </a:lnTo>
                  <a:lnTo>
                    <a:pt x="85" y="72"/>
                  </a:lnTo>
                  <a:lnTo>
                    <a:pt x="95" y="69"/>
                  </a:lnTo>
                  <a:lnTo>
                    <a:pt x="1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00" name="Freeform 489"/>
            <p:cNvSpPr>
              <a:spLocks/>
            </p:cNvSpPr>
            <p:nvPr/>
          </p:nvSpPr>
          <p:spPr bwMode="auto">
            <a:xfrm>
              <a:off x="3986" y="1545"/>
              <a:ext cx="164" cy="74"/>
            </a:xfrm>
            <a:custGeom>
              <a:avLst/>
              <a:gdLst>
                <a:gd name="T0" fmla="*/ 164 w 164"/>
                <a:gd name="T1" fmla="*/ 34 h 74"/>
                <a:gd name="T2" fmla="*/ 142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4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2" y="0"/>
                  </a:lnTo>
                  <a:lnTo>
                    <a:pt x="0" y="0"/>
                  </a:lnTo>
                  <a:lnTo>
                    <a:pt x="79" y="65"/>
                  </a:lnTo>
                  <a:lnTo>
                    <a:pt x="99" y="59"/>
                  </a:lnTo>
                  <a:lnTo>
                    <a:pt x="114" y="58"/>
                  </a:lnTo>
                  <a:lnTo>
                    <a:pt x="127" y="62"/>
                  </a:lnTo>
                  <a:lnTo>
                    <a:pt x="140" y="74"/>
                  </a:lnTo>
                  <a:lnTo>
                    <a:pt x="140" y="64"/>
                  </a:lnTo>
                  <a:lnTo>
                    <a:pt x="146" y="53"/>
                  </a:lnTo>
                  <a:lnTo>
                    <a:pt x="154" y="43"/>
                  </a:lnTo>
                  <a:lnTo>
                    <a:pt x="164"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01" name="Freeform 490"/>
            <p:cNvSpPr>
              <a:spLocks/>
            </p:cNvSpPr>
            <p:nvPr/>
          </p:nvSpPr>
          <p:spPr bwMode="auto">
            <a:xfrm>
              <a:off x="3986" y="1545"/>
              <a:ext cx="164" cy="74"/>
            </a:xfrm>
            <a:custGeom>
              <a:avLst/>
              <a:gdLst>
                <a:gd name="T0" fmla="*/ 164 w 164"/>
                <a:gd name="T1" fmla="*/ 34 h 74"/>
                <a:gd name="T2" fmla="*/ 142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4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2" y="0"/>
                  </a:lnTo>
                  <a:lnTo>
                    <a:pt x="0" y="0"/>
                  </a:lnTo>
                  <a:lnTo>
                    <a:pt x="79" y="65"/>
                  </a:lnTo>
                  <a:lnTo>
                    <a:pt x="99" y="59"/>
                  </a:lnTo>
                  <a:lnTo>
                    <a:pt x="114" y="58"/>
                  </a:lnTo>
                  <a:lnTo>
                    <a:pt x="127" y="62"/>
                  </a:lnTo>
                  <a:lnTo>
                    <a:pt x="140" y="74"/>
                  </a:lnTo>
                  <a:lnTo>
                    <a:pt x="140" y="64"/>
                  </a:lnTo>
                  <a:lnTo>
                    <a:pt x="146" y="53"/>
                  </a:lnTo>
                  <a:lnTo>
                    <a:pt x="154" y="43"/>
                  </a:lnTo>
                  <a:lnTo>
                    <a:pt x="164"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02" name="Freeform 491"/>
            <p:cNvSpPr>
              <a:spLocks/>
            </p:cNvSpPr>
            <p:nvPr/>
          </p:nvSpPr>
          <p:spPr bwMode="auto">
            <a:xfrm>
              <a:off x="3854" y="1545"/>
              <a:ext cx="203" cy="94"/>
            </a:xfrm>
            <a:custGeom>
              <a:avLst/>
              <a:gdLst>
                <a:gd name="T0" fmla="*/ 203 w 203"/>
                <a:gd name="T1" fmla="*/ 69 h 94"/>
                <a:gd name="T2" fmla="*/ 120 w 203"/>
                <a:gd name="T3" fmla="*/ 0 h 94"/>
                <a:gd name="T4" fmla="*/ 0 w 203"/>
                <a:gd name="T5" fmla="*/ 0 h 94"/>
                <a:gd name="T6" fmla="*/ 0 w 203"/>
                <a:gd name="T7" fmla="*/ 45 h 94"/>
                <a:gd name="T8" fmla="*/ 43 w 203"/>
                <a:gd name="T9" fmla="*/ 58 h 94"/>
                <a:gd name="T10" fmla="*/ 43 w 203"/>
                <a:gd name="T11" fmla="*/ 44 h 94"/>
                <a:gd name="T12" fmla="*/ 42 w 203"/>
                <a:gd name="T13" fmla="*/ 27 h 94"/>
                <a:gd name="T14" fmla="*/ 49 w 203"/>
                <a:gd name="T15" fmla="*/ 20 h 94"/>
                <a:gd name="T16" fmla="*/ 65 w 203"/>
                <a:gd name="T17" fmla="*/ 12 h 94"/>
                <a:gd name="T18" fmla="*/ 84 w 203"/>
                <a:gd name="T19" fmla="*/ 23 h 94"/>
                <a:gd name="T20" fmla="*/ 91 w 203"/>
                <a:gd name="T21" fmla="*/ 60 h 94"/>
                <a:gd name="T22" fmla="*/ 97 w 203"/>
                <a:gd name="T23" fmla="*/ 61 h 94"/>
                <a:gd name="T24" fmla="*/ 109 w 203"/>
                <a:gd name="T25" fmla="*/ 50 h 94"/>
                <a:gd name="T26" fmla="*/ 117 w 203"/>
                <a:gd name="T27" fmla="*/ 52 h 94"/>
                <a:gd name="T28" fmla="*/ 115 w 203"/>
                <a:gd name="T29" fmla="*/ 64 h 94"/>
                <a:gd name="T30" fmla="*/ 114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20" y="0"/>
                  </a:lnTo>
                  <a:lnTo>
                    <a:pt x="0" y="0"/>
                  </a:lnTo>
                  <a:lnTo>
                    <a:pt x="0" y="45"/>
                  </a:lnTo>
                  <a:lnTo>
                    <a:pt x="43" y="58"/>
                  </a:lnTo>
                  <a:lnTo>
                    <a:pt x="43" y="44"/>
                  </a:lnTo>
                  <a:lnTo>
                    <a:pt x="42" y="27"/>
                  </a:lnTo>
                  <a:lnTo>
                    <a:pt x="49" y="20"/>
                  </a:lnTo>
                  <a:lnTo>
                    <a:pt x="65" y="12"/>
                  </a:lnTo>
                  <a:lnTo>
                    <a:pt x="84" y="23"/>
                  </a:lnTo>
                  <a:lnTo>
                    <a:pt x="91" y="60"/>
                  </a:lnTo>
                  <a:lnTo>
                    <a:pt x="97" y="61"/>
                  </a:lnTo>
                  <a:lnTo>
                    <a:pt x="109" y="50"/>
                  </a:lnTo>
                  <a:lnTo>
                    <a:pt x="117" y="52"/>
                  </a:lnTo>
                  <a:lnTo>
                    <a:pt x="115" y="64"/>
                  </a:lnTo>
                  <a:lnTo>
                    <a:pt x="114"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03" name="Freeform 492"/>
            <p:cNvSpPr>
              <a:spLocks/>
            </p:cNvSpPr>
            <p:nvPr/>
          </p:nvSpPr>
          <p:spPr bwMode="auto">
            <a:xfrm>
              <a:off x="3854" y="1545"/>
              <a:ext cx="203" cy="94"/>
            </a:xfrm>
            <a:custGeom>
              <a:avLst/>
              <a:gdLst>
                <a:gd name="T0" fmla="*/ 203 w 203"/>
                <a:gd name="T1" fmla="*/ 69 h 94"/>
                <a:gd name="T2" fmla="*/ 120 w 203"/>
                <a:gd name="T3" fmla="*/ 0 h 94"/>
                <a:gd name="T4" fmla="*/ 0 w 203"/>
                <a:gd name="T5" fmla="*/ 0 h 94"/>
                <a:gd name="T6" fmla="*/ 0 w 203"/>
                <a:gd name="T7" fmla="*/ 45 h 94"/>
                <a:gd name="T8" fmla="*/ 43 w 203"/>
                <a:gd name="T9" fmla="*/ 58 h 94"/>
                <a:gd name="T10" fmla="*/ 43 w 203"/>
                <a:gd name="T11" fmla="*/ 44 h 94"/>
                <a:gd name="T12" fmla="*/ 42 w 203"/>
                <a:gd name="T13" fmla="*/ 27 h 94"/>
                <a:gd name="T14" fmla="*/ 49 w 203"/>
                <a:gd name="T15" fmla="*/ 20 h 94"/>
                <a:gd name="T16" fmla="*/ 65 w 203"/>
                <a:gd name="T17" fmla="*/ 12 h 94"/>
                <a:gd name="T18" fmla="*/ 84 w 203"/>
                <a:gd name="T19" fmla="*/ 23 h 94"/>
                <a:gd name="T20" fmla="*/ 91 w 203"/>
                <a:gd name="T21" fmla="*/ 60 h 94"/>
                <a:gd name="T22" fmla="*/ 97 w 203"/>
                <a:gd name="T23" fmla="*/ 61 h 94"/>
                <a:gd name="T24" fmla="*/ 109 w 203"/>
                <a:gd name="T25" fmla="*/ 50 h 94"/>
                <a:gd name="T26" fmla="*/ 117 w 203"/>
                <a:gd name="T27" fmla="*/ 52 h 94"/>
                <a:gd name="T28" fmla="*/ 115 w 203"/>
                <a:gd name="T29" fmla="*/ 64 h 94"/>
                <a:gd name="T30" fmla="*/ 114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20" y="0"/>
                  </a:lnTo>
                  <a:lnTo>
                    <a:pt x="0" y="0"/>
                  </a:lnTo>
                  <a:lnTo>
                    <a:pt x="0" y="45"/>
                  </a:lnTo>
                  <a:lnTo>
                    <a:pt x="43" y="58"/>
                  </a:lnTo>
                  <a:lnTo>
                    <a:pt x="43" y="44"/>
                  </a:lnTo>
                  <a:lnTo>
                    <a:pt x="42" y="27"/>
                  </a:lnTo>
                  <a:lnTo>
                    <a:pt x="49" y="20"/>
                  </a:lnTo>
                  <a:lnTo>
                    <a:pt x="65" y="12"/>
                  </a:lnTo>
                  <a:lnTo>
                    <a:pt x="84" y="23"/>
                  </a:lnTo>
                  <a:lnTo>
                    <a:pt x="91" y="60"/>
                  </a:lnTo>
                  <a:lnTo>
                    <a:pt x="97" y="61"/>
                  </a:lnTo>
                  <a:lnTo>
                    <a:pt x="109" y="50"/>
                  </a:lnTo>
                  <a:lnTo>
                    <a:pt x="117" y="52"/>
                  </a:lnTo>
                  <a:lnTo>
                    <a:pt x="115" y="64"/>
                  </a:lnTo>
                  <a:lnTo>
                    <a:pt x="114"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04" name="Freeform 493"/>
            <p:cNvSpPr>
              <a:spLocks/>
            </p:cNvSpPr>
            <p:nvPr/>
          </p:nvSpPr>
          <p:spPr bwMode="auto">
            <a:xfrm>
              <a:off x="3946" y="1623"/>
              <a:ext cx="88" cy="69"/>
            </a:xfrm>
            <a:custGeom>
              <a:avLst/>
              <a:gdLst>
                <a:gd name="T0" fmla="*/ 88 w 88"/>
                <a:gd name="T1" fmla="*/ 20 h 69"/>
                <a:gd name="T2" fmla="*/ 84 w 88"/>
                <a:gd name="T3" fmla="*/ 28 h 69"/>
                <a:gd name="T4" fmla="*/ 83 w 88"/>
                <a:gd name="T5" fmla="*/ 43 h 69"/>
                <a:gd name="T6" fmla="*/ 69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3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69" y="28"/>
                  </a:lnTo>
                  <a:lnTo>
                    <a:pt x="33" y="58"/>
                  </a:lnTo>
                  <a:lnTo>
                    <a:pt x="11" y="69"/>
                  </a:lnTo>
                  <a:lnTo>
                    <a:pt x="10" y="46"/>
                  </a:lnTo>
                  <a:lnTo>
                    <a:pt x="6" y="34"/>
                  </a:lnTo>
                  <a:lnTo>
                    <a:pt x="1" y="30"/>
                  </a:lnTo>
                  <a:lnTo>
                    <a:pt x="0" y="19"/>
                  </a:lnTo>
                  <a:lnTo>
                    <a:pt x="5" y="11"/>
                  </a:lnTo>
                  <a:lnTo>
                    <a:pt x="16" y="2"/>
                  </a:lnTo>
                  <a:lnTo>
                    <a:pt x="23" y="0"/>
                  </a:lnTo>
                  <a:lnTo>
                    <a:pt x="88"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05" name="Freeform 494"/>
            <p:cNvSpPr>
              <a:spLocks/>
            </p:cNvSpPr>
            <p:nvPr/>
          </p:nvSpPr>
          <p:spPr bwMode="auto">
            <a:xfrm>
              <a:off x="3946" y="1623"/>
              <a:ext cx="88" cy="69"/>
            </a:xfrm>
            <a:custGeom>
              <a:avLst/>
              <a:gdLst>
                <a:gd name="T0" fmla="*/ 88 w 88"/>
                <a:gd name="T1" fmla="*/ 20 h 69"/>
                <a:gd name="T2" fmla="*/ 84 w 88"/>
                <a:gd name="T3" fmla="*/ 28 h 69"/>
                <a:gd name="T4" fmla="*/ 83 w 88"/>
                <a:gd name="T5" fmla="*/ 43 h 69"/>
                <a:gd name="T6" fmla="*/ 69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3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69" y="28"/>
                  </a:lnTo>
                  <a:lnTo>
                    <a:pt x="33" y="58"/>
                  </a:lnTo>
                  <a:lnTo>
                    <a:pt x="11" y="69"/>
                  </a:lnTo>
                  <a:lnTo>
                    <a:pt x="10" y="46"/>
                  </a:lnTo>
                  <a:lnTo>
                    <a:pt x="6" y="34"/>
                  </a:lnTo>
                  <a:lnTo>
                    <a:pt x="1" y="30"/>
                  </a:lnTo>
                  <a:lnTo>
                    <a:pt x="0" y="19"/>
                  </a:lnTo>
                  <a:lnTo>
                    <a:pt x="5" y="11"/>
                  </a:lnTo>
                  <a:lnTo>
                    <a:pt x="16" y="2"/>
                  </a:lnTo>
                  <a:lnTo>
                    <a:pt x="23" y="0"/>
                  </a:lnTo>
                  <a:lnTo>
                    <a:pt x="88"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306" name="Freeform 495"/>
            <p:cNvSpPr>
              <a:spLocks/>
            </p:cNvSpPr>
            <p:nvPr/>
          </p:nvSpPr>
          <p:spPr bwMode="auto">
            <a:xfrm>
              <a:off x="385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307" name="Freeform 496"/>
            <p:cNvSpPr>
              <a:spLocks/>
            </p:cNvSpPr>
            <p:nvPr/>
          </p:nvSpPr>
          <p:spPr bwMode="auto">
            <a:xfrm>
              <a:off x="385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224718" name="Group 504"/>
          <p:cNvGrpSpPr>
            <a:grpSpLocks/>
          </p:cNvGrpSpPr>
          <p:nvPr/>
        </p:nvGrpSpPr>
        <p:grpSpPr bwMode="auto">
          <a:xfrm>
            <a:off x="7832725" y="2436813"/>
            <a:ext cx="768350" cy="909637"/>
            <a:chOff x="4934" y="1535"/>
            <a:chExt cx="484" cy="573"/>
          </a:xfrm>
        </p:grpSpPr>
        <p:sp>
          <p:nvSpPr>
            <p:cNvPr id="258116" name="Rectangle 505"/>
            <p:cNvSpPr>
              <a:spLocks noChangeArrowheads="1"/>
            </p:cNvSpPr>
            <p:nvPr/>
          </p:nvSpPr>
          <p:spPr bwMode="auto">
            <a:xfrm>
              <a:off x="4934" y="1535"/>
              <a:ext cx="484"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258117" name="Rectangle 506"/>
            <p:cNvSpPr>
              <a:spLocks noChangeArrowheads="1"/>
            </p:cNvSpPr>
            <p:nvPr/>
          </p:nvSpPr>
          <p:spPr bwMode="auto">
            <a:xfrm>
              <a:off x="4934" y="1535"/>
              <a:ext cx="484"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p>
          </p:txBody>
        </p:sp>
        <p:sp>
          <p:nvSpPr>
            <p:cNvPr id="258118" name="Freeform 507"/>
            <p:cNvSpPr>
              <a:spLocks/>
            </p:cNvSpPr>
            <p:nvPr/>
          </p:nvSpPr>
          <p:spPr bwMode="auto">
            <a:xfrm>
              <a:off x="5218" y="1574"/>
              <a:ext cx="85" cy="73"/>
            </a:xfrm>
            <a:custGeom>
              <a:avLst/>
              <a:gdLst>
                <a:gd name="T0" fmla="*/ 6 w 85"/>
                <a:gd name="T1" fmla="*/ 56 h 73"/>
                <a:gd name="T2" fmla="*/ 0 w 85"/>
                <a:gd name="T3" fmla="*/ 49 h 73"/>
                <a:gd name="T4" fmla="*/ 0 w 85"/>
                <a:gd name="T5" fmla="*/ 38 h 73"/>
                <a:gd name="T6" fmla="*/ 2 w 85"/>
                <a:gd name="T7" fmla="*/ 32 h 73"/>
                <a:gd name="T8" fmla="*/ 11 w 85"/>
                <a:gd name="T9" fmla="*/ 18 h 73"/>
                <a:gd name="T10" fmla="*/ 27 w 85"/>
                <a:gd name="T11" fmla="*/ 5 h 73"/>
                <a:gd name="T12" fmla="*/ 37 w 85"/>
                <a:gd name="T13" fmla="*/ 0 h 73"/>
                <a:gd name="T14" fmla="*/ 55 w 85"/>
                <a:gd name="T15" fmla="*/ 3 h 73"/>
                <a:gd name="T16" fmla="*/ 70 w 85"/>
                <a:gd name="T17" fmla="*/ 9 h 73"/>
                <a:gd name="T18" fmla="*/ 80 w 85"/>
                <a:gd name="T19" fmla="*/ 16 h 73"/>
                <a:gd name="T20" fmla="*/ 82 w 85"/>
                <a:gd name="T21" fmla="*/ 34 h 73"/>
                <a:gd name="T22" fmla="*/ 85 w 85"/>
                <a:gd name="T23" fmla="*/ 51 h 73"/>
                <a:gd name="T24" fmla="*/ 85 w 85"/>
                <a:gd name="T25" fmla="*/ 71 h 73"/>
                <a:gd name="T26" fmla="*/ 82 w 85"/>
                <a:gd name="T27" fmla="*/ 73 h 73"/>
                <a:gd name="T28" fmla="*/ 80 w 85"/>
                <a:gd name="T29" fmla="*/ 57 h 73"/>
                <a:gd name="T30" fmla="*/ 76 w 85"/>
                <a:gd name="T31" fmla="*/ 43 h 73"/>
                <a:gd name="T32" fmla="*/ 67 w 85"/>
                <a:gd name="T33" fmla="*/ 32 h 73"/>
                <a:gd name="T34" fmla="*/ 62 w 85"/>
                <a:gd name="T35" fmla="*/ 39 h 73"/>
                <a:gd name="T36" fmla="*/ 54 w 85"/>
                <a:gd name="T37" fmla="*/ 44 h 73"/>
                <a:gd name="T38" fmla="*/ 42 w 85"/>
                <a:gd name="T39" fmla="*/ 44 h 73"/>
                <a:gd name="T40" fmla="*/ 29 w 85"/>
                <a:gd name="T41" fmla="*/ 43 h 73"/>
                <a:gd name="T42" fmla="*/ 17 w 85"/>
                <a:gd name="T43" fmla="*/ 33 h 73"/>
                <a:gd name="T44" fmla="*/ 9 w 85"/>
                <a:gd name="T45" fmla="*/ 40 h 73"/>
                <a:gd name="T46" fmla="*/ 6 w 85"/>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5"/>
                <a:gd name="T73" fmla="*/ 0 h 73"/>
                <a:gd name="T74" fmla="*/ 85 w 85"/>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5" h="73">
                  <a:moveTo>
                    <a:pt x="6" y="56"/>
                  </a:moveTo>
                  <a:lnTo>
                    <a:pt x="0" y="49"/>
                  </a:lnTo>
                  <a:lnTo>
                    <a:pt x="0" y="38"/>
                  </a:lnTo>
                  <a:lnTo>
                    <a:pt x="2" y="32"/>
                  </a:lnTo>
                  <a:lnTo>
                    <a:pt x="11" y="18"/>
                  </a:lnTo>
                  <a:lnTo>
                    <a:pt x="27" y="5"/>
                  </a:lnTo>
                  <a:lnTo>
                    <a:pt x="37" y="0"/>
                  </a:lnTo>
                  <a:lnTo>
                    <a:pt x="55" y="3"/>
                  </a:lnTo>
                  <a:lnTo>
                    <a:pt x="70" y="9"/>
                  </a:lnTo>
                  <a:lnTo>
                    <a:pt x="80" y="16"/>
                  </a:lnTo>
                  <a:lnTo>
                    <a:pt x="82" y="34"/>
                  </a:lnTo>
                  <a:lnTo>
                    <a:pt x="85" y="51"/>
                  </a:lnTo>
                  <a:lnTo>
                    <a:pt x="85" y="71"/>
                  </a:lnTo>
                  <a:lnTo>
                    <a:pt x="82" y="73"/>
                  </a:lnTo>
                  <a:lnTo>
                    <a:pt x="80" y="57"/>
                  </a:lnTo>
                  <a:lnTo>
                    <a:pt x="76" y="43"/>
                  </a:lnTo>
                  <a:lnTo>
                    <a:pt x="67" y="32"/>
                  </a:lnTo>
                  <a:lnTo>
                    <a:pt x="62" y="39"/>
                  </a:lnTo>
                  <a:lnTo>
                    <a:pt x="54" y="44"/>
                  </a:lnTo>
                  <a:lnTo>
                    <a:pt x="42" y="44"/>
                  </a:lnTo>
                  <a:lnTo>
                    <a:pt x="29" y="43"/>
                  </a:lnTo>
                  <a:lnTo>
                    <a:pt x="17" y="33"/>
                  </a:lnTo>
                  <a:lnTo>
                    <a:pt x="9"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9" name="Freeform 508"/>
            <p:cNvSpPr>
              <a:spLocks/>
            </p:cNvSpPr>
            <p:nvPr/>
          </p:nvSpPr>
          <p:spPr bwMode="auto">
            <a:xfrm>
              <a:off x="5218" y="1574"/>
              <a:ext cx="85" cy="73"/>
            </a:xfrm>
            <a:custGeom>
              <a:avLst/>
              <a:gdLst>
                <a:gd name="T0" fmla="*/ 6 w 85"/>
                <a:gd name="T1" fmla="*/ 56 h 73"/>
                <a:gd name="T2" fmla="*/ 0 w 85"/>
                <a:gd name="T3" fmla="*/ 49 h 73"/>
                <a:gd name="T4" fmla="*/ 0 w 85"/>
                <a:gd name="T5" fmla="*/ 38 h 73"/>
                <a:gd name="T6" fmla="*/ 2 w 85"/>
                <a:gd name="T7" fmla="*/ 32 h 73"/>
                <a:gd name="T8" fmla="*/ 11 w 85"/>
                <a:gd name="T9" fmla="*/ 18 h 73"/>
                <a:gd name="T10" fmla="*/ 27 w 85"/>
                <a:gd name="T11" fmla="*/ 5 h 73"/>
                <a:gd name="T12" fmla="*/ 37 w 85"/>
                <a:gd name="T13" fmla="*/ 0 h 73"/>
                <a:gd name="T14" fmla="*/ 55 w 85"/>
                <a:gd name="T15" fmla="*/ 3 h 73"/>
                <a:gd name="T16" fmla="*/ 70 w 85"/>
                <a:gd name="T17" fmla="*/ 9 h 73"/>
                <a:gd name="T18" fmla="*/ 80 w 85"/>
                <a:gd name="T19" fmla="*/ 16 h 73"/>
                <a:gd name="T20" fmla="*/ 82 w 85"/>
                <a:gd name="T21" fmla="*/ 34 h 73"/>
                <a:gd name="T22" fmla="*/ 85 w 85"/>
                <a:gd name="T23" fmla="*/ 51 h 73"/>
                <a:gd name="T24" fmla="*/ 85 w 85"/>
                <a:gd name="T25" fmla="*/ 71 h 73"/>
                <a:gd name="T26" fmla="*/ 82 w 85"/>
                <a:gd name="T27" fmla="*/ 73 h 73"/>
                <a:gd name="T28" fmla="*/ 80 w 85"/>
                <a:gd name="T29" fmla="*/ 57 h 73"/>
                <a:gd name="T30" fmla="*/ 76 w 85"/>
                <a:gd name="T31" fmla="*/ 43 h 73"/>
                <a:gd name="T32" fmla="*/ 67 w 85"/>
                <a:gd name="T33" fmla="*/ 32 h 73"/>
                <a:gd name="T34" fmla="*/ 62 w 85"/>
                <a:gd name="T35" fmla="*/ 39 h 73"/>
                <a:gd name="T36" fmla="*/ 54 w 85"/>
                <a:gd name="T37" fmla="*/ 44 h 73"/>
                <a:gd name="T38" fmla="*/ 42 w 85"/>
                <a:gd name="T39" fmla="*/ 44 h 73"/>
                <a:gd name="T40" fmla="*/ 29 w 85"/>
                <a:gd name="T41" fmla="*/ 43 h 73"/>
                <a:gd name="T42" fmla="*/ 17 w 85"/>
                <a:gd name="T43" fmla="*/ 33 h 73"/>
                <a:gd name="T44" fmla="*/ 9 w 85"/>
                <a:gd name="T45" fmla="*/ 40 h 73"/>
                <a:gd name="T46" fmla="*/ 6 w 85"/>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5"/>
                <a:gd name="T73" fmla="*/ 0 h 73"/>
                <a:gd name="T74" fmla="*/ 85 w 85"/>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5" h="73">
                  <a:moveTo>
                    <a:pt x="6" y="56"/>
                  </a:moveTo>
                  <a:lnTo>
                    <a:pt x="0" y="49"/>
                  </a:lnTo>
                  <a:lnTo>
                    <a:pt x="0" y="38"/>
                  </a:lnTo>
                  <a:lnTo>
                    <a:pt x="2" y="32"/>
                  </a:lnTo>
                  <a:lnTo>
                    <a:pt x="11" y="18"/>
                  </a:lnTo>
                  <a:lnTo>
                    <a:pt x="27" y="5"/>
                  </a:lnTo>
                  <a:lnTo>
                    <a:pt x="37" y="0"/>
                  </a:lnTo>
                  <a:lnTo>
                    <a:pt x="55" y="3"/>
                  </a:lnTo>
                  <a:lnTo>
                    <a:pt x="70" y="9"/>
                  </a:lnTo>
                  <a:lnTo>
                    <a:pt x="80" y="16"/>
                  </a:lnTo>
                  <a:lnTo>
                    <a:pt x="82" y="34"/>
                  </a:lnTo>
                  <a:lnTo>
                    <a:pt x="85" y="51"/>
                  </a:lnTo>
                  <a:lnTo>
                    <a:pt x="85" y="71"/>
                  </a:lnTo>
                  <a:lnTo>
                    <a:pt x="82" y="73"/>
                  </a:lnTo>
                  <a:lnTo>
                    <a:pt x="80" y="57"/>
                  </a:lnTo>
                  <a:lnTo>
                    <a:pt x="76" y="43"/>
                  </a:lnTo>
                  <a:lnTo>
                    <a:pt x="67" y="32"/>
                  </a:lnTo>
                  <a:lnTo>
                    <a:pt x="62" y="39"/>
                  </a:lnTo>
                  <a:lnTo>
                    <a:pt x="54" y="44"/>
                  </a:lnTo>
                  <a:lnTo>
                    <a:pt x="42" y="44"/>
                  </a:lnTo>
                  <a:lnTo>
                    <a:pt x="29" y="43"/>
                  </a:lnTo>
                  <a:lnTo>
                    <a:pt x="17" y="33"/>
                  </a:lnTo>
                  <a:lnTo>
                    <a:pt x="9"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20" name="Freeform 509"/>
            <p:cNvSpPr>
              <a:spLocks/>
            </p:cNvSpPr>
            <p:nvPr/>
          </p:nvSpPr>
          <p:spPr bwMode="auto">
            <a:xfrm>
              <a:off x="5225"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69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69" y="28"/>
                  </a:lnTo>
                  <a:lnTo>
                    <a:pt x="68"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21" name="Freeform 510"/>
            <p:cNvSpPr>
              <a:spLocks/>
            </p:cNvSpPr>
            <p:nvPr/>
          </p:nvSpPr>
          <p:spPr bwMode="auto">
            <a:xfrm>
              <a:off x="5225"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69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69" y="28"/>
                  </a:lnTo>
                  <a:lnTo>
                    <a:pt x="68"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22" name="Freeform 511"/>
            <p:cNvSpPr>
              <a:spLocks/>
            </p:cNvSpPr>
            <p:nvPr/>
          </p:nvSpPr>
          <p:spPr bwMode="auto">
            <a:xfrm>
              <a:off x="5120"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4 w 113"/>
                <a:gd name="T25" fmla="*/ 65 h 94"/>
                <a:gd name="T26" fmla="*/ 0 w 113"/>
                <a:gd name="T27" fmla="*/ 87 h 94"/>
                <a:gd name="T28" fmla="*/ 7 w 113"/>
                <a:gd name="T29" fmla="*/ 94 h 94"/>
                <a:gd name="T30" fmla="*/ 12 w 113"/>
                <a:gd name="T31" fmla="*/ 94 h 94"/>
                <a:gd name="T32" fmla="*/ 13 w 113"/>
                <a:gd name="T33" fmla="*/ 86 h 94"/>
                <a:gd name="T34" fmla="*/ 16 w 113"/>
                <a:gd name="T35" fmla="*/ 77 h 94"/>
                <a:gd name="T36" fmla="*/ 22 w 113"/>
                <a:gd name="T37" fmla="*/ 72 h 94"/>
                <a:gd name="T38" fmla="*/ 31 w 113"/>
                <a:gd name="T39" fmla="*/ 68 h 94"/>
                <a:gd name="T40" fmla="*/ 39 w 113"/>
                <a:gd name="T41" fmla="*/ 70 h 94"/>
                <a:gd name="T42" fmla="*/ 43 w 113"/>
                <a:gd name="T43" fmla="*/ 75 h 94"/>
                <a:gd name="T44" fmla="*/ 56 w 113"/>
                <a:gd name="T45" fmla="*/ 66 h 94"/>
                <a:gd name="T46" fmla="*/ 61 w 113"/>
                <a:gd name="T47" fmla="*/ 59 h 94"/>
                <a:gd name="T48" fmla="*/ 73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1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4" y="65"/>
                  </a:lnTo>
                  <a:lnTo>
                    <a:pt x="0" y="87"/>
                  </a:lnTo>
                  <a:lnTo>
                    <a:pt x="7" y="94"/>
                  </a:lnTo>
                  <a:lnTo>
                    <a:pt x="12"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7" y="90"/>
                  </a:lnTo>
                  <a:lnTo>
                    <a:pt x="102" y="92"/>
                  </a:lnTo>
                  <a:lnTo>
                    <a:pt x="108" y="92"/>
                  </a:lnTo>
                  <a:lnTo>
                    <a:pt x="111" y="88"/>
                  </a:lnTo>
                  <a:lnTo>
                    <a:pt x="113"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23" name="Freeform 512"/>
            <p:cNvSpPr>
              <a:spLocks/>
            </p:cNvSpPr>
            <p:nvPr/>
          </p:nvSpPr>
          <p:spPr bwMode="auto">
            <a:xfrm>
              <a:off x="5120"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4 w 113"/>
                <a:gd name="T25" fmla="*/ 65 h 94"/>
                <a:gd name="T26" fmla="*/ 0 w 113"/>
                <a:gd name="T27" fmla="*/ 87 h 94"/>
                <a:gd name="T28" fmla="*/ 7 w 113"/>
                <a:gd name="T29" fmla="*/ 94 h 94"/>
                <a:gd name="T30" fmla="*/ 12 w 113"/>
                <a:gd name="T31" fmla="*/ 94 h 94"/>
                <a:gd name="T32" fmla="*/ 13 w 113"/>
                <a:gd name="T33" fmla="*/ 86 h 94"/>
                <a:gd name="T34" fmla="*/ 16 w 113"/>
                <a:gd name="T35" fmla="*/ 77 h 94"/>
                <a:gd name="T36" fmla="*/ 22 w 113"/>
                <a:gd name="T37" fmla="*/ 72 h 94"/>
                <a:gd name="T38" fmla="*/ 31 w 113"/>
                <a:gd name="T39" fmla="*/ 68 h 94"/>
                <a:gd name="T40" fmla="*/ 39 w 113"/>
                <a:gd name="T41" fmla="*/ 70 h 94"/>
                <a:gd name="T42" fmla="*/ 43 w 113"/>
                <a:gd name="T43" fmla="*/ 75 h 94"/>
                <a:gd name="T44" fmla="*/ 56 w 113"/>
                <a:gd name="T45" fmla="*/ 66 h 94"/>
                <a:gd name="T46" fmla="*/ 61 w 113"/>
                <a:gd name="T47" fmla="*/ 59 h 94"/>
                <a:gd name="T48" fmla="*/ 73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1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4" y="65"/>
                  </a:lnTo>
                  <a:lnTo>
                    <a:pt x="0" y="87"/>
                  </a:lnTo>
                  <a:lnTo>
                    <a:pt x="7" y="94"/>
                  </a:lnTo>
                  <a:lnTo>
                    <a:pt x="12"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7" y="90"/>
                  </a:lnTo>
                  <a:lnTo>
                    <a:pt x="102" y="92"/>
                  </a:lnTo>
                  <a:lnTo>
                    <a:pt x="108" y="92"/>
                  </a:lnTo>
                  <a:lnTo>
                    <a:pt x="111" y="88"/>
                  </a:lnTo>
                  <a:lnTo>
                    <a:pt x="113"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24" name="Freeform 513"/>
            <p:cNvSpPr>
              <a:spLocks/>
            </p:cNvSpPr>
            <p:nvPr/>
          </p:nvSpPr>
          <p:spPr bwMode="auto">
            <a:xfrm>
              <a:off x="5103" y="1676"/>
              <a:ext cx="113" cy="86"/>
            </a:xfrm>
            <a:custGeom>
              <a:avLst/>
              <a:gdLst>
                <a:gd name="T0" fmla="*/ 113 w 113"/>
                <a:gd name="T1" fmla="*/ 33 h 86"/>
                <a:gd name="T2" fmla="*/ 109 w 113"/>
                <a:gd name="T3" fmla="*/ 26 h 86"/>
                <a:gd name="T4" fmla="*/ 102 w 113"/>
                <a:gd name="T5" fmla="*/ 17 h 86"/>
                <a:gd name="T6" fmla="*/ 97 w 113"/>
                <a:gd name="T7" fmla="*/ 9 h 86"/>
                <a:gd name="T8" fmla="*/ 96 w 113"/>
                <a:gd name="T9" fmla="*/ 2 h 86"/>
                <a:gd name="T10" fmla="*/ 88 w 113"/>
                <a:gd name="T11" fmla="*/ 0 h 86"/>
                <a:gd name="T12" fmla="*/ 82 w 113"/>
                <a:gd name="T13" fmla="*/ 0 h 86"/>
                <a:gd name="T14" fmla="*/ 73 w 113"/>
                <a:gd name="T15" fmla="*/ 8 h 86"/>
                <a:gd name="T16" fmla="*/ 64 w 113"/>
                <a:gd name="T17" fmla="*/ 15 h 86"/>
                <a:gd name="T18" fmla="*/ 56 w 113"/>
                <a:gd name="T19" fmla="*/ 19 h 86"/>
                <a:gd name="T20" fmla="*/ 53 w 113"/>
                <a:gd name="T21" fmla="*/ 12 h 86"/>
                <a:gd name="T22" fmla="*/ 50 w 113"/>
                <a:gd name="T23" fmla="*/ 10 h 86"/>
                <a:gd name="T24" fmla="*/ 44 w 113"/>
                <a:gd name="T25" fmla="*/ 11 h 86"/>
                <a:gd name="T26" fmla="*/ 40 w 113"/>
                <a:gd name="T27" fmla="*/ 14 h 86"/>
                <a:gd name="T28" fmla="*/ 38 w 113"/>
                <a:gd name="T29" fmla="*/ 20 h 86"/>
                <a:gd name="T30" fmla="*/ 36 w 113"/>
                <a:gd name="T31" fmla="*/ 27 h 86"/>
                <a:gd name="T32" fmla="*/ 32 w 113"/>
                <a:gd name="T33" fmla="*/ 32 h 86"/>
                <a:gd name="T34" fmla="*/ 26 w 113"/>
                <a:gd name="T35" fmla="*/ 34 h 86"/>
                <a:gd name="T36" fmla="*/ 19 w 113"/>
                <a:gd name="T37" fmla="*/ 32 h 86"/>
                <a:gd name="T38" fmla="*/ 16 w 113"/>
                <a:gd name="T39" fmla="*/ 26 h 86"/>
                <a:gd name="T40" fmla="*/ 11 w 113"/>
                <a:gd name="T41" fmla="*/ 30 h 86"/>
                <a:gd name="T42" fmla="*/ 4 w 113"/>
                <a:gd name="T43" fmla="*/ 38 h 86"/>
                <a:gd name="T44" fmla="*/ 0 w 113"/>
                <a:gd name="T45" fmla="*/ 42 h 86"/>
                <a:gd name="T46" fmla="*/ 8 w 113"/>
                <a:gd name="T47" fmla="*/ 48 h 86"/>
                <a:gd name="T48" fmla="*/ 26 w 113"/>
                <a:gd name="T49" fmla="*/ 63 h 86"/>
                <a:gd name="T50" fmla="*/ 38 w 113"/>
                <a:gd name="T51" fmla="*/ 72 h 86"/>
                <a:gd name="T52" fmla="*/ 48 w 113"/>
                <a:gd name="T53" fmla="*/ 81 h 86"/>
                <a:gd name="T54" fmla="*/ 53 w 113"/>
                <a:gd name="T55" fmla="*/ 86 h 86"/>
                <a:gd name="T56" fmla="*/ 59 w 113"/>
                <a:gd name="T57" fmla="*/ 84 h 86"/>
                <a:gd name="T58" fmla="*/ 74 w 113"/>
                <a:gd name="T59" fmla="*/ 76 h 86"/>
                <a:gd name="T60" fmla="*/ 83 w 113"/>
                <a:gd name="T61" fmla="*/ 70 h 86"/>
                <a:gd name="T62" fmla="*/ 99 w 113"/>
                <a:gd name="T63" fmla="*/ 70 h 86"/>
                <a:gd name="T64" fmla="*/ 101 w 113"/>
                <a:gd name="T65" fmla="*/ 47 h 86"/>
                <a:gd name="T66" fmla="*/ 110 w 113"/>
                <a:gd name="T67" fmla="*/ 40 h 86"/>
                <a:gd name="T68" fmla="*/ 113 w 113"/>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86"/>
                <a:gd name="T107" fmla="*/ 113 w 11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86">
                  <a:moveTo>
                    <a:pt x="113" y="33"/>
                  </a:moveTo>
                  <a:lnTo>
                    <a:pt x="109" y="26"/>
                  </a:lnTo>
                  <a:lnTo>
                    <a:pt x="102" y="17"/>
                  </a:lnTo>
                  <a:lnTo>
                    <a:pt x="97" y="9"/>
                  </a:lnTo>
                  <a:lnTo>
                    <a:pt x="96" y="2"/>
                  </a:lnTo>
                  <a:lnTo>
                    <a:pt x="88" y="0"/>
                  </a:lnTo>
                  <a:lnTo>
                    <a:pt x="82" y="0"/>
                  </a:lnTo>
                  <a:lnTo>
                    <a:pt x="73" y="8"/>
                  </a:lnTo>
                  <a:lnTo>
                    <a:pt x="64" y="15"/>
                  </a:lnTo>
                  <a:lnTo>
                    <a:pt x="56" y="19"/>
                  </a:lnTo>
                  <a:lnTo>
                    <a:pt x="53" y="12"/>
                  </a:lnTo>
                  <a:lnTo>
                    <a:pt x="50" y="10"/>
                  </a:lnTo>
                  <a:lnTo>
                    <a:pt x="44" y="11"/>
                  </a:lnTo>
                  <a:lnTo>
                    <a:pt x="40" y="14"/>
                  </a:lnTo>
                  <a:lnTo>
                    <a:pt x="38" y="20"/>
                  </a:lnTo>
                  <a:lnTo>
                    <a:pt x="36" y="27"/>
                  </a:lnTo>
                  <a:lnTo>
                    <a:pt x="32" y="32"/>
                  </a:lnTo>
                  <a:lnTo>
                    <a:pt x="26" y="34"/>
                  </a:lnTo>
                  <a:lnTo>
                    <a:pt x="19" y="32"/>
                  </a:lnTo>
                  <a:lnTo>
                    <a:pt x="16" y="26"/>
                  </a:lnTo>
                  <a:lnTo>
                    <a:pt x="11" y="30"/>
                  </a:lnTo>
                  <a:lnTo>
                    <a:pt x="4" y="38"/>
                  </a:lnTo>
                  <a:lnTo>
                    <a:pt x="0" y="42"/>
                  </a:lnTo>
                  <a:lnTo>
                    <a:pt x="8" y="48"/>
                  </a:lnTo>
                  <a:lnTo>
                    <a:pt x="26" y="63"/>
                  </a:lnTo>
                  <a:lnTo>
                    <a:pt x="38" y="72"/>
                  </a:lnTo>
                  <a:lnTo>
                    <a:pt x="48" y="81"/>
                  </a:lnTo>
                  <a:lnTo>
                    <a:pt x="53" y="86"/>
                  </a:lnTo>
                  <a:lnTo>
                    <a:pt x="59" y="84"/>
                  </a:lnTo>
                  <a:lnTo>
                    <a:pt x="74" y="76"/>
                  </a:lnTo>
                  <a:lnTo>
                    <a:pt x="83" y="70"/>
                  </a:lnTo>
                  <a:lnTo>
                    <a:pt x="99" y="70"/>
                  </a:lnTo>
                  <a:lnTo>
                    <a:pt x="101" y="47"/>
                  </a:lnTo>
                  <a:lnTo>
                    <a:pt x="110" y="40"/>
                  </a:lnTo>
                  <a:lnTo>
                    <a:pt x="113"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25" name="Freeform 514"/>
            <p:cNvSpPr>
              <a:spLocks/>
            </p:cNvSpPr>
            <p:nvPr/>
          </p:nvSpPr>
          <p:spPr bwMode="auto">
            <a:xfrm>
              <a:off x="5103" y="1676"/>
              <a:ext cx="113" cy="86"/>
            </a:xfrm>
            <a:custGeom>
              <a:avLst/>
              <a:gdLst>
                <a:gd name="T0" fmla="*/ 113 w 113"/>
                <a:gd name="T1" fmla="*/ 33 h 86"/>
                <a:gd name="T2" fmla="*/ 109 w 113"/>
                <a:gd name="T3" fmla="*/ 26 h 86"/>
                <a:gd name="T4" fmla="*/ 102 w 113"/>
                <a:gd name="T5" fmla="*/ 17 h 86"/>
                <a:gd name="T6" fmla="*/ 97 w 113"/>
                <a:gd name="T7" fmla="*/ 9 h 86"/>
                <a:gd name="T8" fmla="*/ 96 w 113"/>
                <a:gd name="T9" fmla="*/ 2 h 86"/>
                <a:gd name="T10" fmla="*/ 88 w 113"/>
                <a:gd name="T11" fmla="*/ 0 h 86"/>
                <a:gd name="T12" fmla="*/ 82 w 113"/>
                <a:gd name="T13" fmla="*/ 0 h 86"/>
                <a:gd name="T14" fmla="*/ 73 w 113"/>
                <a:gd name="T15" fmla="*/ 8 h 86"/>
                <a:gd name="T16" fmla="*/ 64 w 113"/>
                <a:gd name="T17" fmla="*/ 15 h 86"/>
                <a:gd name="T18" fmla="*/ 56 w 113"/>
                <a:gd name="T19" fmla="*/ 19 h 86"/>
                <a:gd name="T20" fmla="*/ 53 w 113"/>
                <a:gd name="T21" fmla="*/ 12 h 86"/>
                <a:gd name="T22" fmla="*/ 50 w 113"/>
                <a:gd name="T23" fmla="*/ 10 h 86"/>
                <a:gd name="T24" fmla="*/ 44 w 113"/>
                <a:gd name="T25" fmla="*/ 11 h 86"/>
                <a:gd name="T26" fmla="*/ 40 w 113"/>
                <a:gd name="T27" fmla="*/ 14 h 86"/>
                <a:gd name="T28" fmla="*/ 38 w 113"/>
                <a:gd name="T29" fmla="*/ 20 h 86"/>
                <a:gd name="T30" fmla="*/ 36 w 113"/>
                <a:gd name="T31" fmla="*/ 27 h 86"/>
                <a:gd name="T32" fmla="*/ 32 w 113"/>
                <a:gd name="T33" fmla="*/ 32 h 86"/>
                <a:gd name="T34" fmla="*/ 26 w 113"/>
                <a:gd name="T35" fmla="*/ 34 h 86"/>
                <a:gd name="T36" fmla="*/ 19 w 113"/>
                <a:gd name="T37" fmla="*/ 32 h 86"/>
                <a:gd name="T38" fmla="*/ 16 w 113"/>
                <a:gd name="T39" fmla="*/ 26 h 86"/>
                <a:gd name="T40" fmla="*/ 11 w 113"/>
                <a:gd name="T41" fmla="*/ 30 h 86"/>
                <a:gd name="T42" fmla="*/ 4 w 113"/>
                <a:gd name="T43" fmla="*/ 38 h 86"/>
                <a:gd name="T44" fmla="*/ 0 w 113"/>
                <a:gd name="T45" fmla="*/ 42 h 86"/>
                <a:gd name="T46" fmla="*/ 8 w 113"/>
                <a:gd name="T47" fmla="*/ 48 h 86"/>
                <a:gd name="T48" fmla="*/ 26 w 113"/>
                <a:gd name="T49" fmla="*/ 63 h 86"/>
                <a:gd name="T50" fmla="*/ 38 w 113"/>
                <a:gd name="T51" fmla="*/ 72 h 86"/>
                <a:gd name="T52" fmla="*/ 48 w 113"/>
                <a:gd name="T53" fmla="*/ 81 h 86"/>
                <a:gd name="T54" fmla="*/ 53 w 113"/>
                <a:gd name="T55" fmla="*/ 86 h 86"/>
                <a:gd name="T56" fmla="*/ 59 w 113"/>
                <a:gd name="T57" fmla="*/ 84 h 86"/>
                <a:gd name="T58" fmla="*/ 74 w 113"/>
                <a:gd name="T59" fmla="*/ 76 h 86"/>
                <a:gd name="T60" fmla="*/ 83 w 113"/>
                <a:gd name="T61" fmla="*/ 70 h 86"/>
                <a:gd name="T62" fmla="*/ 99 w 113"/>
                <a:gd name="T63" fmla="*/ 70 h 86"/>
                <a:gd name="T64" fmla="*/ 101 w 113"/>
                <a:gd name="T65" fmla="*/ 47 h 86"/>
                <a:gd name="T66" fmla="*/ 110 w 113"/>
                <a:gd name="T67" fmla="*/ 40 h 86"/>
                <a:gd name="T68" fmla="*/ 113 w 113"/>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86"/>
                <a:gd name="T107" fmla="*/ 113 w 11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86">
                  <a:moveTo>
                    <a:pt x="113" y="33"/>
                  </a:moveTo>
                  <a:lnTo>
                    <a:pt x="109" y="26"/>
                  </a:lnTo>
                  <a:lnTo>
                    <a:pt x="102" y="17"/>
                  </a:lnTo>
                  <a:lnTo>
                    <a:pt x="97" y="9"/>
                  </a:lnTo>
                  <a:lnTo>
                    <a:pt x="96" y="2"/>
                  </a:lnTo>
                  <a:lnTo>
                    <a:pt x="88" y="0"/>
                  </a:lnTo>
                  <a:lnTo>
                    <a:pt x="82" y="0"/>
                  </a:lnTo>
                  <a:lnTo>
                    <a:pt x="73" y="8"/>
                  </a:lnTo>
                  <a:lnTo>
                    <a:pt x="64" y="15"/>
                  </a:lnTo>
                  <a:lnTo>
                    <a:pt x="56" y="19"/>
                  </a:lnTo>
                  <a:lnTo>
                    <a:pt x="53" y="12"/>
                  </a:lnTo>
                  <a:lnTo>
                    <a:pt x="50" y="10"/>
                  </a:lnTo>
                  <a:lnTo>
                    <a:pt x="44" y="11"/>
                  </a:lnTo>
                  <a:lnTo>
                    <a:pt x="40" y="14"/>
                  </a:lnTo>
                  <a:lnTo>
                    <a:pt x="38" y="20"/>
                  </a:lnTo>
                  <a:lnTo>
                    <a:pt x="36" y="27"/>
                  </a:lnTo>
                  <a:lnTo>
                    <a:pt x="32" y="32"/>
                  </a:lnTo>
                  <a:lnTo>
                    <a:pt x="26" y="34"/>
                  </a:lnTo>
                  <a:lnTo>
                    <a:pt x="19" y="32"/>
                  </a:lnTo>
                  <a:lnTo>
                    <a:pt x="16" y="26"/>
                  </a:lnTo>
                  <a:lnTo>
                    <a:pt x="11" y="30"/>
                  </a:lnTo>
                  <a:lnTo>
                    <a:pt x="4" y="38"/>
                  </a:lnTo>
                  <a:lnTo>
                    <a:pt x="0" y="42"/>
                  </a:lnTo>
                  <a:lnTo>
                    <a:pt x="8" y="48"/>
                  </a:lnTo>
                  <a:lnTo>
                    <a:pt x="26" y="63"/>
                  </a:lnTo>
                  <a:lnTo>
                    <a:pt x="38" y="72"/>
                  </a:lnTo>
                  <a:lnTo>
                    <a:pt x="48" y="81"/>
                  </a:lnTo>
                  <a:lnTo>
                    <a:pt x="53" y="86"/>
                  </a:lnTo>
                  <a:lnTo>
                    <a:pt x="59" y="84"/>
                  </a:lnTo>
                  <a:lnTo>
                    <a:pt x="74" y="76"/>
                  </a:lnTo>
                  <a:lnTo>
                    <a:pt x="83" y="70"/>
                  </a:lnTo>
                  <a:lnTo>
                    <a:pt x="99" y="70"/>
                  </a:lnTo>
                  <a:lnTo>
                    <a:pt x="101" y="47"/>
                  </a:lnTo>
                  <a:lnTo>
                    <a:pt x="110" y="40"/>
                  </a:lnTo>
                  <a:lnTo>
                    <a:pt x="113"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26" name="Freeform 515"/>
            <p:cNvSpPr>
              <a:spLocks/>
            </p:cNvSpPr>
            <p:nvPr/>
          </p:nvSpPr>
          <p:spPr bwMode="auto">
            <a:xfrm>
              <a:off x="5239" y="1701"/>
              <a:ext cx="51" cy="44"/>
            </a:xfrm>
            <a:custGeom>
              <a:avLst/>
              <a:gdLst>
                <a:gd name="T0" fmla="*/ 51 w 51"/>
                <a:gd name="T1" fmla="*/ 0 h 44"/>
                <a:gd name="T2" fmla="*/ 44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1" y="43"/>
                  </a:lnTo>
                  <a:lnTo>
                    <a:pt x="11" y="30"/>
                  </a:lnTo>
                  <a:lnTo>
                    <a:pt x="3" y="19"/>
                  </a:lnTo>
                  <a:lnTo>
                    <a:pt x="0" y="4"/>
                  </a:lnTo>
                  <a:lnTo>
                    <a:pt x="9"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27" name="Freeform 516"/>
            <p:cNvSpPr>
              <a:spLocks/>
            </p:cNvSpPr>
            <p:nvPr/>
          </p:nvSpPr>
          <p:spPr bwMode="auto">
            <a:xfrm>
              <a:off x="5239" y="1701"/>
              <a:ext cx="51" cy="44"/>
            </a:xfrm>
            <a:custGeom>
              <a:avLst/>
              <a:gdLst>
                <a:gd name="T0" fmla="*/ 51 w 51"/>
                <a:gd name="T1" fmla="*/ 0 h 44"/>
                <a:gd name="T2" fmla="*/ 44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1" y="43"/>
                  </a:lnTo>
                  <a:lnTo>
                    <a:pt x="11" y="30"/>
                  </a:lnTo>
                  <a:lnTo>
                    <a:pt x="3" y="19"/>
                  </a:lnTo>
                  <a:lnTo>
                    <a:pt x="0" y="4"/>
                  </a:lnTo>
                  <a:lnTo>
                    <a:pt x="9"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28" name="Freeform 517"/>
            <p:cNvSpPr>
              <a:spLocks/>
            </p:cNvSpPr>
            <p:nvPr/>
          </p:nvSpPr>
          <p:spPr bwMode="auto">
            <a:xfrm>
              <a:off x="5165" y="1759"/>
              <a:ext cx="9" cy="14"/>
            </a:xfrm>
            <a:custGeom>
              <a:avLst/>
              <a:gdLst>
                <a:gd name="T0" fmla="*/ 9 w 9"/>
                <a:gd name="T1" fmla="*/ 0 h 14"/>
                <a:gd name="T2" fmla="*/ 0 w 9"/>
                <a:gd name="T3" fmla="*/ 6 h 14"/>
                <a:gd name="T4" fmla="*/ 7 w 9"/>
                <a:gd name="T5" fmla="*/ 14 h 14"/>
                <a:gd name="T6" fmla="*/ 9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9" y="0"/>
                  </a:moveTo>
                  <a:lnTo>
                    <a:pt x="0" y="6"/>
                  </a:lnTo>
                  <a:lnTo>
                    <a:pt x="7" y="14"/>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29" name="Freeform 518"/>
            <p:cNvSpPr>
              <a:spLocks/>
            </p:cNvSpPr>
            <p:nvPr/>
          </p:nvSpPr>
          <p:spPr bwMode="auto">
            <a:xfrm>
              <a:off x="5165" y="1759"/>
              <a:ext cx="9" cy="14"/>
            </a:xfrm>
            <a:custGeom>
              <a:avLst/>
              <a:gdLst>
                <a:gd name="T0" fmla="*/ 9 w 9"/>
                <a:gd name="T1" fmla="*/ 0 h 14"/>
                <a:gd name="T2" fmla="*/ 0 w 9"/>
                <a:gd name="T3" fmla="*/ 6 h 14"/>
                <a:gd name="T4" fmla="*/ 7 w 9"/>
                <a:gd name="T5" fmla="*/ 14 h 14"/>
                <a:gd name="T6" fmla="*/ 9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9" y="0"/>
                  </a:moveTo>
                  <a:lnTo>
                    <a:pt x="0" y="6"/>
                  </a:lnTo>
                  <a:lnTo>
                    <a:pt x="7" y="14"/>
                  </a:lnTo>
                  <a:lnTo>
                    <a:pt x="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30" name="Freeform 519"/>
            <p:cNvSpPr>
              <a:spLocks/>
            </p:cNvSpPr>
            <p:nvPr/>
          </p:nvSpPr>
          <p:spPr bwMode="auto">
            <a:xfrm>
              <a:off x="5215" y="1708"/>
              <a:ext cx="32" cy="40"/>
            </a:xfrm>
            <a:custGeom>
              <a:avLst/>
              <a:gdLst>
                <a:gd name="T0" fmla="*/ 18 w 32"/>
                <a:gd name="T1" fmla="*/ 0 h 40"/>
                <a:gd name="T2" fmla="*/ 19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19" y="13"/>
                  </a:lnTo>
                  <a:lnTo>
                    <a:pt x="24" y="21"/>
                  </a:lnTo>
                  <a:lnTo>
                    <a:pt x="32" y="32"/>
                  </a:lnTo>
                  <a:lnTo>
                    <a:pt x="22" y="33"/>
                  </a:lnTo>
                  <a:lnTo>
                    <a:pt x="9" y="40"/>
                  </a:lnTo>
                  <a:lnTo>
                    <a:pt x="6" y="39"/>
                  </a:lnTo>
                  <a:lnTo>
                    <a:pt x="3" y="28"/>
                  </a:lnTo>
                  <a:lnTo>
                    <a:pt x="2" y="18"/>
                  </a:lnTo>
                  <a:lnTo>
                    <a:pt x="0" y="11"/>
                  </a:lnTo>
                  <a:lnTo>
                    <a:pt x="6" y="3"/>
                  </a:lnTo>
                  <a:lnTo>
                    <a:pt x="10"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31" name="Freeform 520"/>
            <p:cNvSpPr>
              <a:spLocks/>
            </p:cNvSpPr>
            <p:nvPr/>
          </p:nvSpPr>
          <p:spPr bwMode="auto">
            <a:xfrm>
              <a:off x="5215" y="1708"/>
              <a:ext cx="32" cy="40"/>
            </a:xfrm>
            <a:custGeom>
              <a:avLst/>
              <a:gdLst>
                <a:gd name="T0" fmla="*/ 18 w 32"/>
                <a:gd name="T1" fmla="*/ 0 h 40"/>
                <a:gd name="T2" fmla="*/ 19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19" y="13"/>
                  </a:lnTo>
                  <a:lnTo>
                    <a:pt x="24" y="21"/>
                  </a:lnTo>
                  <a:lnTo>
                    <a:pt x="32" y="32"/>
                  </a:lnTo>
                  <a:lnTo>
                    <a:pt x="22" y="33"/>
                  </a:lnTo>
                  <a:lnTo>
                    <a:pt x="9" y="40"/>
                  </a:lnTo>
                  <a:lnTo>
                    <a:pt x="6" y="39"/>
                  </a:lnTo>
                  <a:lnTo>
                    <a:pt x="3" y="28"/>
                  </a:lnTo>
                  <a:lnTo>
                    <a:pt x="2" y="18"/>
                  </a:lnTo>
                  <a:lnTo>
                    <a:pt x="0" y="11"/>
                  </a:lnTo>
                  <a:lnTo>
                    <a:pt x="6" y="3"/>
                  </a:lnTo>
                  <a:lnTo>
                    <a:pt x="10" y="0"/>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32" name="Freeform 521"/>
            <p:cNvSpPr>
              <a:spLocks/>
            </p:cNvSpPr>
            <p:nvPr/>
          </p:nvSpPr>
          <p:spPr bwMode="auto">
            <a:xfrm>
              <a:off x="5279"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4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4"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33" name="Freeform 522"/>
            <p:cNvSpPr>
              <a:spLocks/>
            </p:cNvSpPr>
            <p:nvPr/>
          </p:nvSpPr>
          <p:spPr bwMode="auto">
            <a:xfrm>
              <a:off x="5279"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4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4"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34" name="Freeform 523"/>
            <p:cNvSpPr>
              <a:spLocks/>
            </p:cNvSpPr>
            <p:nvPr/>
          </p:nvSpPr>
          <p:spPr bwMode="auto">
            <a:xfrm>
              <a:off x="5279"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35" name="Freeform 524"/>
            <p:cNvSpPr>
              <a:spLocks/>
            </p:cNvSpPr>
            <p:nvPr/>
          </p:nvSpPr>
          <p:spPr bwMode="auto">
            <a:xfrm>
              <a:off x="5279"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36" name="Freeform 525"/>
            <p:cNvSpPr>
              <a:spLocks/>
            </p:cNvSpPr>
            <p:nvPr/>
          </p:nvSpPr>
          <p:spPr bwMode="auto">
            <a:xfrm>
              <a:off x="5185" y="1730"/>
              <a:ext cx="75" cy="105"/>
            </a:xfrm>
            <a:custGeom>
              <a:avLst/>
              <a:gdLst>
                <a:gd name="T0" fmla="*/ 26 w 75"/>
                <a:gd name="T1" fmla="*/ 0 h 105"/>
                <a:gd name="T2" fmla="*/ 31 w 75"/>
                <a:gd name="T3" fmla="*/ 25 h 105"/>
                <a:gd name="T4" fmla="*/ 34 w 75"/>
                <a:gd name="T5" fmla="*/ 26 h 105"/>
                <a:gd name="T6" fmla="*/ 45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8 w 75"/>
                <a:gd name="T33" fmla="*/ 98 h 105"/>
                <a:gd name="T34" fmla="*/ 28 w 75"/>
                <a:gd name="T35" fmla="*/ 73 h 105"/>
                <a:gd name="T36" fmla="*/ 20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6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6" y="0"/>
                  </a:moveTo>
                  <a:lnTo>
                    <a:pt x="31" y="25"/>
                  </a:lnTo>
                  <a:lnTo>
                    <a:pt x="34" y="26"/>
                  </a:lnTo>
                  <a:lnTo>
                    <a:pt x="45"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8" y="98"/>
                  </a:lnTo>
                  <a:lnTo>
                    <a:pt x="28" y="73"/>
                  </a:lnTo>
                  <a:lnTo>
                    <a:pt x="20" y="58"/>
                  </a:lnTo>
                  <a:lnTo>
                    <a:pt x="12" y="52"/>
                  </a:lnTo>
                  <a:lnTo>
                    <a:pt x="5" y="42"/>
                  </a:lnTo>
                  <a:lnTo>
                    <a:pt x="0" y="23"/>
                  </a:lnTo>
                  <a:lnTo>
                    <a:pt x="9" y="22"/>
                  </a:lnTo>
                  <a:lnTo>
                    <a:pt x="20" y="22"/>
                  </a:lnTo>
                  <a:lnTo>
                    <a:pt x="23" y="2"/>
                  </a:lnTo>
                  <a:lnTo>
                    <a:pt x="26"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37" name="Freeform 526"/>
            <p:cNvSpPr>
              <a:spLocks/>
            </p:cNvSpPr>
            <p:nvPr/>
          </p:nvSpPr>
          <p:spPr bwMode="auto">
            <a:xfrm>
              <a:off x="5185" y="1730"/>
              <a:ext cx="75" cy="105"/>
            </a:xfrm>
            <a:custGeom>
              <a:avLst/>
              <a:gdLst>
                <a:gd name="T0" fmla="*/ 26 w 75"/>
                <a:gd name="T1" fmla="*/ 0 h 105"/>
                <a:gd name="T2" fmla="*/ 31 w 75"/>
                <a:gd name="T3" fmla="*/ 25 h 105"/>
                <a:gd name="T4" fmla="*/ 34 w 75"/>
                <a:gd name="T5" fmla="*/ 26 h 105"/>
                <a:gd name="T6" fmla="*/ 45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8 w 75"/>
                <a:gd name="T33" fmla="*/ 98 h 105"/>
                <a:gd name="T34" fmla="*/ 28 w 75"/>
                <a:gd name="T35" fmla="*/ 73 h 105"/>
                <a:gd name="T36" fmla="*/ 20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6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6" y="0"/>
                  </a:moveTo>
                  <a:lnTo>
                    <a:pt x="31" y="25"/>
                  </a:lnTo>
                  <a:lnTo>
                    <a:pt x="34" y="26"/>
                  </a:lnTo>
                  <a:lnTo>
                    <a:pt x="45"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8" y="98"/>
                  </a:lnTo>
                  <a:lnTo>
                    <a:pt x="28" y="73"/>
                  </a:lnTo>
                  <a:lnTo>
                    <a:pt x="20" y="58"/>
                  </a:lnTo>
                  <a:lnTo>
                    <a:pt x="12" y="52"/>
                  </a:lnTo>
                  <a:lnTo>
                    <a:pt x="5" y="42"/>
                  </a:lnTo>
                  <a:lnTo>
                    <a:pt x="0" y="23"/>
                  </a:lnTo>
                  <a:lnTo>
                    <a:pt x="9" y="22"/>
                  </a:lnTo>
                  <a:lnTo>
                    <a:pt x="20" y="22"/>
                  </a:lnTo>
                  <a:lnTo>
                    <a:pt x="23" y="2"/>
                  </a:lnTo>
                  <a:lnTo>
                    <a:pt x="2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38" name="Freeform 527"/>
            <p:cNvSpPr>
              <a:spLocks/>
            </p:cNvSpPr>
            <p:nvPr/>
          </p:nvSpPr>
          <p:spPr bwMode="auto">
            <a:xfrm>
              <a:off x="5257"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39" name="Freeform 528"/>
            <p:cNvSpPr>
              <a:spLocks/>
            </p:cNvSpPr>
            <p:nvPr/>
          </p:nvSpPr>
          <p:spPr bwMode="auto">
            <a:xfrm>
              <a:off x="5257"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40" name="Freeform 529"/>
            <p:cNvSpPr>
              <a:spLocks/>
            </p:cNvSpPr>
            <p:nvPr/>
          </p:nvSpPr>
          <p:spPr bwMode="auto">
            <a:xfrm>
              <a:off x="5158"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3 w 69"/>
                <a:gd name="T27" fmla="*/ 81 h 107"/>
                <a:gd name="T28" fmla="*/ 10 w 69"/>
                <a:gd name="T29" fmla="*/ 63 h 107"/>
                <a:gd name="T30" fmla="*/ 10 w 69"/>
                <a:gd name="T31" fmla="*/ 48 h 107"/>
                <a:gd name="T32" fmla="*/ 5 w 69"/>
                <a:gd name="T33" fmla="*/ 28 h 107"/>
                <a:gd name="T34" fmla="*/ 1 w 69"/>
                <a:gd name="T35" fmla="*/ 12 h 107"/>
                <a:gd name="T36" fmla="*/ 0 w 69"/>
                <a:gd name="T37" fmla="*/ 9 h 107"/>
                <a:gd name="T38" fmla="*/ 9 w 69"/>
                <a:gd name="T39" fmla="*/ 18 h 107"/>
                <a:gd name="T40" fmla="*/ 16 w 69"/>
                <a:gd name="T41" fmla="*/ 28 h 107"/>
                <a:gd name="T42" fmla="*/ 19 w 69"/>
                <a:gd name="T43" fmla="*/ 25 h 107"/>
                <a:gd name="T44" fmla="*/ 20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3" y="81"/>
                  </a:lnTo>
                  <a:lnTo>
                    <a:pt x="10" y="63"/>
                  </a:lnTo>
                  <a:lnTo>
                    <a:pt x="10"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41" name="Freeform 530"/>
            <p:cNvSpPr>
              <a:spLocks/>
            </p:cNvSpPr>
            <p:nvPr/>
          </p:nvSpPr>
          <p:spPr bwMode="auto">
            <a:xfrm>
              <a:off x="5158"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3 w 69"/>
                <a:gd name="T27" fmla="*/ 81 h 107"/>
                <a:gd name="T28" fmla="*/ 10 w 69"/>
                <a:gd name="T29" fmla="*/ 63 h 107"/>
                <a:gd name="T30" fmla="*/ 10 w 69"/>
                <a:gd name="T31" fmla="*/ 48 h 107"/>
                <a:gd name="T32" fmla="*/ 5 w 69"/>
                <a:gd name="T33" fmla="*/ 28 h 107"/>
                <a:gd name="T34" fmla="*/ 1 w 69"/>
                <a:gd name="T35" fmla="*/ 12 h 107"/>
                <a:gd name="T36" fmla="*/ 0 w 69"/>
                <a:gd name="T37" fmla="*/ 9 h 107"/>
                <a:gd name="T38" fmla="*/ 9 w 69"/>
                <a:gd name="T39" fmla="*/ 18 h 107"/>
                <a:gd name="T40" fmla="*/ 16 w 69"/>
                <a:gd name="T41" fmla="*/ 28 h 107"/>
                <a:gd name="T42" fmla="*/ 19 w 69"/>
                <a:gd name="T43" fmla="*/ 25 h 107"/>
                <a:gd name="T44" fmla="*/ 20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3" y="81"/>
                  </a:lnTo>
                  <a:lnTo>
                    <a:pt x="10" y="63"/>
                  </a:lnTo>
                  <a:lnTo>
                    <a:pt x="10"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42" name="Freeform 531"/>
            <p:cNvSpPr>
              <a:spLocks/>
            </p:cNvSpPr>
            <p:nvPr/>
          </p:nvSpPr>
          <p:spPr bwMode="auto">
            <a:xfrm>
              <a:off x="5252" y="1801"/>
              <a:ext cx="46" cy="60"/>
            </a:xfrm>
            <a:custGeom>
              <a:avLst/>
              <a:gdLst>
                <a:gd name="T0" fmla="*/ 23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3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3"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43" name="Freeform 532"/>
            <p:cNvSpPr>
              <a:spLocks/>
            </p:cNvSpPr>
            <p:nvPr/>
          </p:nvSpPr>
          <p:spPr bwMode="auto">
            <a:xfrm>
              <a:off x="5252" y="1801"/>
              <a:ext cx="46" cy="60"/>
            </a:xfrm>
            <a:custGeom>
              <a:avLst/>
              <a:gdLst>
                <a:gd name="T0" fmla="*/ 23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3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3"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44" name="Freeform 533"/>
            <p:cNvSpPr>
              <a:spLocks/>
            </p:cNvSpPr>
            <p:nvPr/>
          </p:nvSpPr>
          <p:spPr bwMode="auto">
            <a:xfrm>
              <a:off x="5304" y="1818"/>
              <a:ext cx="23" cy="49"/>
            </a:xfrm>
            <a:custGeom>
              <a:avLst/>
              <a:gdLst>
                <a:gd name="T0" fmla="*/ 2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5 w 23"/>
                <a:gd name="T15" fmla="*/ 49 h 49"/>
                <a:gd name="T16" fmla="*/ 0 w 23"/>
                <a:gd name="T17" fmla="*/ 39 h 49"/>
                <a:gd name="T18" fmla="*/ 1 w 23"/>
                <a:gd name="T19" fmla="*/ 20 h 49"/>
                <a:gd name="T20" fmla="*/ 2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2" y="0"/>
                  </a:moveTo>
                  <a:lnTo>
                    <a:pt x="12" y="0"/>
                  </a:lnTo>
                  <a:lnTo>
                    <a:pt x="21" y="10"/>
                  </a:lnTo>
                  <a:lnTo>
                    <a:pt x="23" y="14"/>
                  </a:lnTo>
                  <a:lnTo>
                    <a:pt x="23" y="36"/>
                  </a:lnTo>
                  <a:lnTo>
                    <a:pt x="18" y="43"/>
                  </a:lnTo>
                  <a:lnTo>
                    <a:pt x="11" y="47"/>
                  </a:lnTo>
                  <a:lnTo>
                    <a:pt x="5" y="49"/>
                  </a:lnTo>
                  <a:lnTo>
                    <a:pt x="0" y="39"/>
                  </a:lnTo>
                  <a:lnTo>
                    <a:pt x="1" y="20"/>
                  </a:lnTo>
                  <a:lnTo>
                    <a:pt x="2"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45" name="Freeform 534"/>
            <p:cNvSpPr>
              <a:spLocks/>
            </p:cNvSpPr>
            <p:nvPr/>
          </p:nvSpPr>
          <p:spPr bwMode="auto">
            <a:xfrm>
              <a:off x="5304" y="1818"/>
              <a:ext cx="23" cy="49"/>
            </a:xfrm>
            <a:custGeom>
              <a:avLst/>
              <a:gdLst>
                <a:gd name="T0" fmla="*/ 2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5 w 23"/>
                <a:gd name="T15" fmla="*/ 49 h 49"/>
                <a:gd name="T16" fmla="*/ 0 w 23"/>
                <a:gd name="T17" fmla="*/ 39 h 49"/>
                <a:gd name="T18" fmla="*/ 1 w 23"/>
                <a:gd name="T19" fmla="*/ 20 h 49"/>
                <a:gd name="T20" fmla="*/ 2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2" y="0"/>
                  </a:moveTo>
                  <a:lnTo>
                    <a:pt x="12" y="0"/>
                  </a:lnTo>
                  <a:lnTo>
                    <a:pt x="21" y="10"/>
                  </a:lnTo>
                  <a:lnTo>
                    <a:pt x="23" y="14"/>
                  </a:lnTo>
                  <a:lnTo>
                    <a:pt x="23" y="36"/>
                  </a:lnTo>
                  <a:lnTo>
                    <a:pt x="18" y="43"/>
                  </a:lnTo>
                  <a:lnTo>
                    <a:pt x="11" y="47"/>
                  </a:lnTo>
                  <a:lnTo>
                    <a:pt x="5" y="49"/>
                  </a:lnTo>
                  <a:lnTo>
                    <a:pt x="0" y="39"/>
                  </a:lnTo>
                  <a:lnTo>
                    <a:pt x="1" y="20"/>
                  </a:lnTo>
                  <a:lnTo>
                    <a:pt x="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46" name="Freeform 535"/>
            <p:cNvSpPr>
              <a:spLocks/>
            </p:cNvSpPr>
            <p:nvPr/>
          </p:nvSpPr>
          <p:spPr bwMode="auto">
            <a:xfrm>
              <a:off x="5306" y="1718"/>
              <a:ext cx="54" cy="104"/>
            </a:xfrm>
            <a:custGeom>
              <a:avLst/>
              <a:gdLst>
                <a:gd name="T0" fmla="*/ 13 w 54"/>
                <a:gd name="T1" fmla="*/ 0 h 104"/>
                <a:gd name="T2" fmla="*/ 7 w 54"/>
                <a:gd name="T3" fmla="*/ 14 h 104"/>
                <a:gd name="T4" fmla="*/ 13 w 54"/>
                <a:gd name="T5" fmla="*/ 16 h 104"/>
                <a:gd name="T6" fmla="*/ 19 w 54"/>
                <a:gd name="T7" fmla="*/ 31 h 104"/>
                <a:gd name="T8" fmla="*/ 24 w 54"/>
                <a:gd name="T9" fmla="*/ 50 h 104"/>
                <a:gd name="T10" fmla="*/ 18 w 54"/>
                <a:gd name="T11" fmla="*/ 65 h 104"/>
                <a:gd name="T12" fmla="*/ 4 w 54"/>
                <a:gd name="T13" fmla="*/ 84 h 104"/>
                <a:gd name="T14" fmla="*/ 0 w 54"/>
                <a:gd name="T15" fmla="*/ 89 h 104"/>
                <a:gd name="T16" fmla="*/ 0 w 54"/>
                <a:gd name="T17" fmla="*/ 94 h 104"/>
                <a:gd name="T18" fmla="*/ 12 w 54"/>
                <a:gd name="T19" fmla="*/ 94 h 104"/>
                <a:gd name="T20" fmla="*/ 19 w 54"/>
                <a:gd name="T21" fmla="*/ 101 h 104"/>
                <a:gd name="T22" fmla="*/ 21 w 54"/>
                <a:gd name="T23" fmla="*/ 104 h 104"/>
                <a:gd name="T24" fmla="*/ 24 w 54"/>
                <a:gd name="T25" fmla="*/ 103 h 104"/>
                <a:gd name="T26" fmla="*/ 26 w 54"/>
                <a:gd name="T27" fmla="*/ 66 h 104"/>
                <a:gd name="T28" fmla="*/ 39 w 54"/>
                <a:gd name="T29" fmla="*/ 43 h 104"/>
                <a:gd name="T30" fmla="*/ 54 w 54"/>
                <a:gd name="T31" fmla="*/ 24 h 104"/>
                <a:gd name="T32" fmla="*/ 54 w 54"/>
                <a:gd name="T33" fmla="*/ 21 h 104"/>
                <a:gd name="T34" fmla="*/ 29 w 54"/>
                <a:gd name="T35" fmla="*/ 10 h 104"/>
                <a:gd name="T36" fmla="*/ 13 w 54"/>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4"/>
                <a:gd name="T59" fmla="*/ 54 w 54"/>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4">
                  <a:moveTo>
                    <a:pt x="13" y="0"/>
                  </a:moveTo>
                  <a:lnTo>
                    <a:pt x="7" y="14"/>
                  </a:lnTo>
                  <a:lnTo>
                    <a:pt x="13" y="16"/>
                  </a:lnTo>
                  <a:lnTo>
                    <a:pt x="19"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4" y="24"/>
                  </a:lnTo>
                  <a:lnTo>
                    <a:pt x="54"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47" name="Freeform 536"/>
            <p:cNvSpPr>
              <a:spLocks/>
            </p:cNvSpPr>
            <p:nvPr/>
          </p:nvSpPr>
          <p:spPr bwMode="auto">
            <a:xfrm>
              <a:off x="5306" y="1718"/>
              <a:ext cx="54" cy="104"/>
            </a:xfrm>
            <a:custGeom>
              <a:avLst/>
              <a:gdLst>
                <a:gd name="T0" fmla="*/ 13 w 54"/>
                <a:gd name="T1" fmla="*/ 0 h 104"/>
                <a:gd name="T2" fmla="*/ 7 w 54"/>
                <a:gd name="T3" fmla="*/ 14 h 104"/>
                <a:gd name="T4" fmla="*/ 13 w 54"/>
                <a:gd name="T5" fmla="*/ 16 h 104"/>
                <a:gd name="T6" fmla="*/ 19 w 54"/>
                <a:gd name="T7" fmla="*/ 31 h 104"/>
                <a:gd name="T8" fmla="*/ 24 w 54"/>
                <a:gd name="T9" fmla="*/ 50 h 104"/>
                <a:gd name="T10" fmla="*/ 18 w 54"/>
                <a:gd name="T11" fmla="*/ 65 h 104"/>
                <a:gd name="T12" fmla="*/ 4 w 54"/>
                <a:gd name="T13" fmla="*/ 84 h 104"/>
                <a:gd name="T14" fmla="*/ 0 w 54"/>
                <a:gd name="T15" fmla="*/ 89 h 104"/>
                <a:gd name="T16" fmla="*/ 0 w 54"/>
                <a:gd name="T17" fmla="*/ 94 h 104"/>
                <a:gd name="T18" fmla="*/ 12 w 54"/>
                <a:gd name="T19" fmla="*/ 94 h 104"/>
                <a:gd name="T20" fmla="*/ 19 w 54"/>
                <a:gd name="T21" fmla="*/ 101 h 104"/>
                <a:gd name="T22" fmla="*/ 21 w 54"/>
                <a:gd name="T23" fmla="*/ 104 h 104"/>
                <a:gd name="T24" fmla="*/ 24 w 54"/>
                <a:gd name="T25" fmla="*/ 103 h 104"/>
                <a:gd name="T26" fmla="*/ 26 w 54"/>
                <a:gd name="T27" fmla="*/ 66 h 104"/>
                <a:gd name="T28" fmla="*/ 39 w 54"/>
                <a:gd name="T29" fmla="*/ 43 h 104"/>
                <a:gd name="T30" fmla="*/ 54 w 54"/>
                <a:gd name="T31" fmla="*/ 24 h 104"/>
                <a:gd name="T32" fmla="*/ 54 w 54"/>
                <a:gd name="T33" fmla="*/ 21 h 104"/>
                <a:gd name="T34" fmla="*/ 29 w 54"/>
                <a:gd name="T35" fmla="*/ 10 h 104"/>
                <a:gd name="T36" fmla="*/ 13 w 54"/>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4"/>
                <a:gd name="T59" fmla="*/ 54 w 54"/>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4">
                  <a:moveTo>
                    <a:pt x="13" y="0"/>
                  </a:moveTo>
                  <a:lnTo>
                    <a:pt x="7" y="14"/>
                  </a:lnTo>
                  <a:lnTo>
                    <a:pt x="13" y="16"/>
                  </a:lnTo>
                  <a:lnTo>
                    <a:pt x="19"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4" y="24"/>
                  </a:lnTo>
                  <a:lnTo>
                    <a:pt x="54"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48" name="Freeform 537"/>
            <p:cNvSpPr>
              <a:spLocks/>
            </p:cNvSpPr>
            <p:nvPr/>
          </p:nvSpPr>
          <p:spPr bwMode="auto">
            <a:xfrm>
              <a:off x="5294" y="1746"/>
              <a:ext cx="90" cy="159"/>
            </a:xfrm>
            <a:custGeom>
              <a:avLst/>
              <a:gdLst>
                <a:gd name="T0" fmla="*/ 72 w 90"/>
                <a:gd name="T1" fmla="*/ 0 h 159"/>
                <a:gd name="T2" fmla="*/ 80 w 90"/>
                <a:gd name="T3" fmla="*/ 26 h 159"/>
                <a:gd name="T4" fmla="*/ 86 w 90"/>
                <a:gd name="T5" fmla="*/ 76 h 159"/>
                <a:gd name="T6" fmla="*/ 88 w 90"/>
                <a:gd name="T7" fmla="*/ 108 h 159"/>
                <a:gd name="T8" fmla="*/ 90 w 90"/>
                <a:gd name="T9" fmla="*/ 115 h 159"/>
                <a:gd name="T10" fmla="*/ 89 w 90"/>
                <a:gd name="T11" fmla="*/ 143 h 159"/>
                <a:gd name="T12" fmla="*/ 77 w 90"/>
                <a:gd name="T13" fmla="*/ 159 h 159"/>
                <a:gd name="T14" fmla="*/ 56 w 90"/>
                <a:gd name="T15" fmla="*/ 156 h 159"/>
                <a:gd name="T16" fmla="*/ 28 w 90"/>
                <a:gd name="T17" fmla="*/ 141 h 159"/>
                <a:gd name="T18" fmla="*/ 4 w 90"/>
                <a:gd name="T19" fmla="*/ 128 h 159"/>
                <a:gd name="T20" fmla="*/ 0 w 90"/>
                <a:gd name="T21" fmla="*/ 120 h 159"/>
                <a:gd name="T22" fmla="*/ 6 w 90"/>
                <a:gd name="T23" fmla="*/ 118 h 159"/>
                <a:gd name="T24" fmla="*/ 11 w 90"/>
                <a:gd name="T25" fmla="*/ 125 h 159"/>
                <a:gd name="T26" fmla="*/ 30 w 90"/>
                <a:gd name="T27" fmla="*/ 122 h 159"/>
                <a:gd name="T28" fmla="*/ 39 w 90"/>
                <a:gd name="T29" fmla="*/ 111 h 159"/>
                <a:gd name="T30" fmla="*/ 40 w 90"/>
                <a:gd name="T31" fmla="*/ 98 h 159"/>
                <a:gd name="T32" fmla="*/ 40 w 90"/>
                <a:gd name="T33" fmla="*/ 84 h 159"/>
                <a:gd name="T34" fmla="*/ 43 w 90"/>
                <a:gd name="T35" fmla="*/ 73 h 159"/>
                <a:gd name="T36" fmla="*/ 44 w 90"/>
                <a:gd name="T37" fmla="*/ 52 h 159"/>
                <a:gd name="T38" fmla="*/ 46 w 90"/>
                <a:gd name="T39" fmla="*/ 38 h 159"/>
                <a:gd name="T40" fmla="*/ 56 w 90"/>
                <a:gd name="T41" fmla="*/ 19 h 159"/>
                <a:gd name="T42" fmla="*/ 72 w 9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0"/>
                <a:gd name="T67" fmla="*/ 0 h 159"/>
                <a:gd name="T68" fmla="*/ 90 w 9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0" h="159">
                  <a:moveTo>
                    <a:pt x="72" y="0"/>
                  </a:moveTo>
                  <a:lnTo>
                    <a:pt x="80" y="26"/>
                  </a:lnTo>
                  <a:lnTo>
                    <a:pt x="86" y="76"/>
                  </a:lnTo>
                  <a:lnTo>
                    <a:pt x="88" y="108"/>
                  </a:lnTo>
                  <a:lnTo>
                    <a:pt x="90" y="115"/>
                  </a:lnTo>
                  <a:lnTo>
                    <a:pt x="89" y="143"/>
                  </a:lnTo>
                  <a:lnTo>
                    <a:pt x="77" y="159"/>
                  </a:lnTo>
                  <a:lnTo>
                    <a:pt x="56" y="156"/>
                  </a:lnTo>
                  <a:lnTo>
                    <a:pt x="28" y="141"/>
                  </a:lnTo>
                  <a:lnTo>
                    <a:pt x="4" y="128"/>
                  </a:lnTo>
                  <a:lnTo>
                    <a:pt x="0" y="120"/>
                  </a:lnTo>
                  <a:lnTo>
                    <a:pt x="6" y="118"/>
                  </a:lnTo>
                  <a:lnTo>
                    <a:pt x="11" y="125"/>
                  </a:lnTo>
                  <a:lnTo>
                    <a:pt x="30" y="122"/>
                  </a:lnTo>
                  <a:lnTo>
                    <a:pt x="39" y="111"/>
                  </a:lnTo>
                  <a:lnTo>
                    <a:pt x="40" y="98"/>
                  </a:lnTo>
                  <a:lnTo>
                    <a:pt x="40" y="84"/>
                  </a:lnTo>
                  <a:lnTo>
                    <a:pt x="43" y="73"/>
                  </a:lnTo>
                  <a:lnTo>
                    <a:pt x="44" y="52"/>
                  </a:lnTo>
                  <a:lnTo>
                    <a:pt x="46" y="38"/>
                  </a:lnTo>
                  <a:lnTo>
                    <a:pt x="56" y="19"/>
                  </a:lnTo>
                  <a:lnTo>
                    <a:pt x="7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49" name="Freeform 538"/>
            <p:cNvSpPr>
              <a:spLocks/>
            </p:cNvSpPr>
            <p:nvPr/>
          </p:nvSpPr>
          <p:spPr bwMode="auto">
            <a:xfrm>
              <a:off x="5294" y="1746"/>
              <a:ext cx="90" cy="159"/>
            </a:xfrm>
            <a:custGeom>
              <a:avLst/>
              <a:gdLst>
                <a:gd name="T0" fmla="*/ 72 w 90"/>
                <a:gd name="T1" fmla="*/ 0 h 159"/>
                <a:gd name="T2" fmla="*/ 80 w 90"/>
                <a:gd name="T3" fmla="*/ 26 h 159"/>
                <a:gd name="T4" fmla="*/ 86 w 90"/>
                <a:gd name="T5" fmla="*/ 76 h 159"/>
                <a:gd name="T6" fmla="*/ 88 w 90"/>
                <a:gd name="T7" fmla="*/ 108 h 159"/>
                <a:gd name="T8" fmla="*/ 90 w 90"/>
                <a:gd name="T9" fmla="*/ 115 h 159"/>
                <a:gd name="T10" fmla="*/ 89 w 90"/>
                <a:gd name="T11" fmla="*/ 143 h 159"/>
                <a:gd name="T12" fmla="*/ 77 w 90"/>
                <a:gd name="T13" fmla="*/ 159 h 159"/>
                <a:gd name="T14" fmla="*/ 56 w 90"/>
                <a:gd name="T15" fmla="*/ 156 h 159"/>
                <a:gd name="T16" fmla="*/ 28 w 90"/>
                <a:gd name="T17" fmla="*/ 141 h 159"/>
                <a:gd name="T18" fmla="*/ 4 w 90"/>
                <a:gd name="T19" fmla="*/ 128 h 159"/>
                <a:gd name="T20" fmla="*/ 0 w 90"/>
                <a:gd name="T21" fmla="*/ 120 h 159"/>
                <a:gd name="T22" fmla="*/ 6 w 90"/>
                <a:gd name="T23" fmla="*/ 118 h 159"/>
                <a:gd name="T24" fmla="*/ 11 w 90"/>
                <a:gd name="T25" fmla="*/ 125 h 159"/>
                <a:gd name="T26" fmla="*/ 30 w 90"/>
                <a:gd name="T27" fmla="*/ 122 h 159"/>
                <a:gd name="T28" fmla="*/ 39 w 90"/>
                <a:gd name="T29" fmla="*/ 111 h 159"/>
                <a:gd name="T30" fmla="*/ 40 w 90"/>
                <a:gd name="T31" fmla="*/ 98 h 159"/>
                <a:gd name="T32" fmla="*/ 40 w 90"/>
                <a:gd name="T33" fmla="*/ 84 h 159"/>
                <a:gd name="T34" fmla="*/ 43 w 90"/>
                <a:gd name="T35" fmla="*/ 73 h 159"/>
                <a:gd name="T36" fmla="*/ 44 w 90"/>
                <a:gd name="T37" fmla="*/ 52 h 159"/>
                <a:gd name="T38" fmla="*/ 46 w 90"/>
                <a:gd name="T39" fmla="*/ 38 h 159"/>
                <a:gd name="T40" fmla="*/ 56 w 90"/>
                <a:gd name="T41" fmla="*/ 19 h 159"/>
                <a:gd name="T42" fmla="*/ 72 w 9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0"/>
                <a:gd name="T67" fmla="*/ 0 h 159"/>
                <a:gd name="T68" fmla="*/ 90 w 9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0" h="159">
                  <a:moveTo>
                    <a:pt x="72" y="0"/>
                  </a:moveTo>
                  <a:lnTo>
                    <a:pt x="80" y="26"/>
                  </a:lnTo>
                  <a:lnTo>
                    <a:pt x="86" y="76"/>
                  </a:lnTo>
                  <a:lnTo>
                    <a:pt x="88" y="108"/>
                  </a:lnTo>
                  <a:lnTo>
                    <a:pt x="90" y="115"/>
                  </a:lnTo>
                  <a:lnTo>
                    <a:pt x="89" y="143"/>
                  </a:lnTo>
                  <a:lnTo>
                    <a:pt x="77" y="159"/>
                  </a:lnTo>
                  <a:lnTo>
                    <a:pt x="56" y="156"/>
                  </a:lnTo>
                  <a:lnTo>
                    <a:pt x="28" y="141"/>
                  </a:lnTo>
                  <a:lnTo>
                    <a:pt x="4" y="128"/>
                  </a:lnTo>
                  <a:lnTo>
                    <a:pt x="0" y="120"/>
                  </a:lnTo>
                  <a:lnTo>
                    <a:pt x="6" y="118"/>
                  </a:lnTo>
                  <a:lnTo>
                    <a:pt x="11" y="125"/>
                  </a:lnTo>
                  <a:lnTo>
                    <a:pt x="30" y="122"/>
                  </a:lnTo>
                  <a:lnTo>
                    <a:pt x="39" y="111"/>
                  </a:lnTo>
                  <a:lnTo>
                    <a:pt x="40" y="98"/>
                  </a:lnTo>
                  <a:lnTo>
                    <a:pt x="40" y="84"/>
                  </a:lnTo>
                  <a:lnTo>
                    <a:pt x="43" y="73"/>
                  </a:lnTo>
                  <a:lnTo>
                    <a:pt x="44" y="52"/>
                  </a:lnTo>
                  <a:lnTo>
                    <a:pt x="46" y="38"/>
                  </a:lnTo>
                  <a:lnTo>
                    <a:pt x="56" y="19"/>
                  </a:lnTo>
                  <a:lnTo>
                    <a:pt x="7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50" name="Freeform 539"/>
            <p:cNvSpPr>
              <a:spLocks/>
            </p:cNvSpPr>
            <p:nvPr/>
          </p:nvSpPr>
          <p:spPr bwMode="auto">
            <a:xfrm>
              <a:off x="5227" y="1863"/>
              <a:ext cx="94" cy="55"/>
            </a:xfrm>
            <a:custGeom>
              <a:avLst/>
              <a:gdLst>
                <a:gd name="T0" fmla="*/ 94 w 94"/>
                <a:gd name="T1" fmla="*/ 31 h 55"/>
                <a:gd name="T2" fmla="*/ 70 w 94"/>
                <a:gd name="T3" fmla="*/ 18 h 55"/>
                <a:gd name="T4" fmla="*/ 58 w 94"/>
                <a:gd name="T5" fmla="*/ 5 h 55"/>
                <a:gd name="T6" fmla="*/ 48 w 94"/>
                <a:gd name="T7" fmla="*/ 0 h 55"/>
                <a:gd name="T8" fmla="*/ 40 w 94"/>
                <a:gd name="T9" fmla="*/ 12 h 55"/>
                <a:gd name="T10" fmla="*/ 22 w 94"/>
                <a:gd name="T11" fmla="*/ 31 h 55"/>
                <a:gd name="T12" fmla="*/ 0 w 94"/>
                <a:gd name="T13" fmla="*/ 52 h 55"/>
                <a:gd name="T14" fmla="*/ 33 w 94"/>
                <a:gd name="T15" fmla="*/ 53 h 55"/>
                <a:gd name="T16" fmla="*/ 56 w 94"/>
                <a:gd name="T17" fmla="*/ 55 h 55"/>
                <a:gd name="T18" fmla="*/ 80 w 94"/>
                <a:gd name="T19" fmla="*/ 53 h 55"/>
                <a:gd name="T20" fmla="*/ 94 w 94"/>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55"/>
                <a:gd name="T35" fmla="*/ 94 w 94"/>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55">
                  <a:moveTo>
                    <a:pt x="94" y="31"/>
                  </a:moveTo>
                  <a:lnTo>
                    <a:pt x="70" y="18"/>
                  </a:lnTo>
                  <a:lnTo>
                    <a:pt x="58" y="5"/>
                  </a:lnTo>
                  <a:lnTo>
                    <a:pt x="48" y="0"/>
                  </a:lnTo>
                  <a:lnTo>
                    <a:pt x="40" y="12"/>
                  </a:lnTo>
                  <a:lnTo>
                    <a:pt x="22" y="31"/>
                  </a:lnTo>
                  <a:lnTo>
                    <a:pt x="0" y="52"/>
                  </a:lnTo>
                  <a:lnTo>
                    <a:pt x="33" y="53"/>
                  </a:lnTo>
                  <a:lnTo>
                    <a:pt x="56" y="55"/>
                  </a:lnTo>
                  <a:lnTo>
                    <a:pt x="80" y="53"/>
                  </a:lnTo>
                  <a:lnTo>
                    <a:pt x="94"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51" name="Freeform 540"/>
            <p:cNvSpPr>
              <a:spLocks/>
            </p:cNvSpPr>
            <p:nvPr/>
          </p:nvSpPr>
          <p:spPr bwMode="auto">
            <a:xfrm>
              <a:off x="5227" y="1863"/>
              <a:ext cx="94" cy="55"/>
            </a:xfrm>
            <a:custGeom>
              <a:avLst/>
              <a:gdLst>
                <a:gd name="T0" fmla="*/ 94 w 94"/>
                <a:gd name="T1" fmla="*/ 31 h 55"/>
                <a:gd name="T2" fmla="*/ 70 w 94"/>
                <a:gd name="T3" fmla="*/ 18 h 55"/>
                <a:gd name="T4" fmla="*/ 58 w 94"/>
                <a:gd name="T5" fmla="*/ 5 h 55"/>
                <a:gd name="T6" fmla="*/ 48 w 94"/>
                <a:gd name="T7" fmla="*/ 0 h 55"/>
                <a:gd name="T8" fmla="*/ 40 w 94"/>
                <a:gd name="T9" fmla="*/ 12 h 55"/>
                <a:gd name="T10" fmla="*/ 22 w 94"/>
                <a:gd name="T11" fmla="*/ 31 h 55"/>
                <a:gd name="T12" fmla="*/ 0 w 94"/>
                <a:gd name="T13" fmla="*/ 52 h 55"/>
                <a:gd name="T14" fmla="*/ 33 w 94"/>
                <a:gd name="T15" fmla="*/ 53 h 55"/>
                <a:gd name="T16" fmla="*/ 56 w 94"/>
                <a:gd name="T17" fmla="*/ 55 h 55"/>
                <a:gd name="T18" fmla="*/ 80 w 94"/>
                <a:gd name="T19" fmla="*/ 53 h 55"/>
                <a:gd name="T20" fmla="*/ 94 w 94"/>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55"/>
                <a:gd name="T35" fmla="*/ 94 w 94"/>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55">
                  <a:moveTo>
                    <a:pt x="94" y="31"/>
                  </a:moveTo>
                  <a:lnTo>
                    <a:pt x="70" y="18"/>
                  </a:lnTo>
                  <a:lnTo>
                    <a:pt x="58" y="5"/>
                  </a:lnTo>
                  <a:lnTo>
                    <a:pt x="48" y="0"/>
                  </a:lnTo>
                  <a:lnTo>
                    <a:pt x="40" y="12"/>
                  </a:lnTo>
                  <a:lnTo>
                    <a:pt x="22" y="31"/>
                  </a:lnTo>
                  <a:lnTo>
                    <a:pt x="0" y="52"/>
                  </a:lnTo>
                  <a:lnTo>
                    <a:pt x="33" y="53"/>
                  </a:lnTo>
                  <a:lnTo>
                    <a:pt x="56" y="55"/>
                  </a:lnTo>
                  <a:lnTo>
                    <a:pt x="80" y="53"/>
                  </a:lnTo>
                  <a:lnTo>
                    <a:pt x="94"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52" name="Freeform 541"/>
            <p:cNvSpPr>
              <a:spLocks/>
            </p:cNvSpPr>
            <p:nvPr/>
          </p:nvSpPr>
          <p:spPr bwMode="auto">
            <a:xfrm>
              <a:off x="5208" y="1920"/>
              <a:ext cx="92" cy="21"/>
            </a:xfrm>
            <a:custGeom>
              <a:avLst/>
              <a:gdLst>
                <a:gd name="T0" fmla="*/ 92 w 92"/>
                <a:gd name="T1" fmla="*/ 4 h 21"/>
                <a:gd name="T2" fmla="*/ 90 w 92"/>
                <a:gd name="T3" fmla="*/ 7 h 21"/>
                <a:gd name="T4" fmla="*/ 90 w 92"/>
                <a:gd name="T5" fmla="*/ 21 h 21"/>
                <a:gd name="T6" fmla="*/ 46 w 92"/>
                <a:gd name="T7" fmla="*/ 14 h 21"/>
                <a:gd name="T8" fmla="*/ 0 w 92"/>
                <a:gd name="T9" fmla="*/ 15 h 21"/>
                <a:gd name="T10" fmla="*/ 0 w 92"/>
                <a:gd name="T11" fmla="*/ 11 h 21"/>
                <a:gd name="T12" fmla="*/ 13 w 92"/>
                <a:gd name="T13" fmla="*/ 0 h 21"/>
                <a:gd name="T14" fmla="*/ 92 w 92"/>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21"/>
                <a:gd name="T26" fmla="*/ 92 w 9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21">
                  <a:moveTo>
                    <a:pt x="92" y="4"/>
                  </a:moveTo>
                  <a:lnTo>
                    <a:pt x="90" y="7"/>
                  </a:lnTo>
                  <a:lnTo>
                    <a:pt x="90" y="21"/>
                  </a:lnTo>
                  <a:lnTo>
                    <a:pt x="46" y="14"/>
                  </a:lnTo>
                  <a:lnTo>
                    <a:pt x="0" y="15"/>
                  </a:lnTo>
                  <a:lnTo>
                    <a:pt x="0" y="11"/>
                  </a:lnTo>
                  <a:lnTo>
                    <a:pt x="13" y="0"/>
                  </a:lnTo>
                  <a:lnTo>
                    <a:pt x="92"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53" name="Freeform 542"/>
            <p:cNvSpPr>
              <a:spLocks/>
            </p:cNvSpPr>
            <p:nvPr/>
          </p:nvSpPr>
          <p:spPr bwMode="auto">
            <a:xfrm>
              <a:off x="5208" y="1920"/>
              <a:ext cx="92" cy="21"/>
            </a:xfrm>
            <a:custGeom>
              <a:avLst/>
              <a:gdLst>
                <a:gd name="T0" fmla="*/ 92 w 92"/>
                <a:gd name="T1" fmla="*/ 4 h 21"/>
                <a:gd name="T2" fmla="*/ 90 w 92"/>
                <a:gd name="T3" fmla="*/ 7 h 21"/>
                <a:gd name="T4" fmla="*/ 90 w 92"/>
                <a:gd name="T5" fmla="*/ 21 h 21"/>
                <a:gd name="T6" fmla="*/ 46 w 92"/>
                <a:gd name="T7" fmla="*/ 14 h 21"/>
                <a:gd name="T8" fmla="*/ 0 w 92"/>
                <a:gd name="T9" fmla="*/ 15 h 21"/>
                <a:gd name="T10" fmla="*/ 0 w 92"/>
                <a:gd name="T11" fmla="*/ 11 h 21"/>
                <a:gd name="T12" fmla="*/ 13 w 92"/>
                <a:gd name="T13" fmla="*/ 0 h 21"/>
                <a:gd name="T14" fmla="*/ 92 w 92"/>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21"/>
                <a:gd name="T26" fmla="*/ 92 w 9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21">
                  <a:moveTo>
                    <a:pt x="92" y="4"/>
                  </a:moveTo>
                  <a:lnTo>
                    <a:pt x="90" y="7"/>
                  </a:lnTo>
                  <a:lnTo>
                    <a:pt x="90" y="21"/>
                  </a:lnTo>
                  <a:lnTo>
                    <a:pt x="46" y="14"/>
                  </a:lnTo>
                  <a:lnTo>
                    <a:pt x="0" y="15"/>
                  </a:lnTo>
                  <a:lnTo>
                    <a:pt x="0" y="11"/>
                  </a:lnTo>
                  <a:lnTo>
                    <a:pt x="13" y="0"/>
                  </a:lnTo>
                  <a:lnTo>
                    <a:pt x="92"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54" name="Freeform 543"/>
            <p:cNvSpPr>
              <a:spLocks/>
            </p:cNvSpPr>
            <p:nvPr/>
          </p:nvSpPr>
          <p:spPr bwMode="auto">
            <a:xfrm>
              <a:off x="5206" y="1939"/>
              <a:ext cx="95" cy="138"/>
            </a:xfrm>
            <a:custGeom>
              <a:avLst/>
              <a:gdLst>
                <a:gd name="T0" fmla="*/ 2 w 95"/>
                <a:gd name="T1" fmla="*/ 2 h 138"/>
                <a:gd name="T2" fmla="*/ 29 w 95"/>
                <a:gd name="T3" fmla="*/ 0 h 138"/>
                <a:gd name="T4" fmla="*/ 48 w 95"/>
                <a:gd name="T5" fmla="*/ 1 h 138"/>
                <a:gd name="T6" fmla="*/ 92 w 95"/>
                <a:gd name="T7" fmla="*/ 7 h 138"/>
                <a:gd name="T8" fmla="*/ 95 w 95"/>
                <a:gd name="T9" fmla="*/ 49 h 138"/>
                <a:gd name="T10" fmla="*/ 94 w 95"/>
                <a:gd name="T11" fmla="*/ 84 h 138"/>
                <a:gd name="T12" fmla="*/ 90 w 95"/>
                <a:gd name="T13" fmla="*/ 124 h 138"/>
                <a:gd name="T14" fmla="*/ 79 w 95"/>
                <a:gd name="T15" fmla="*/ 138 h 138"/>
                <a:gd name="T16" fmla="*/ 64 w 95"/>
                <a:gd name="T17" fmla="*/ 138 h 138"/>
                <a:gd name="T18" fmla="*/ 40 w 95"/>
                <a:gd name="T19" fmla="*/ 134 h 138"/>
                <a:gd name="T20" fmla="*/ 17 w 95"/>
                <a:gd name="T21" fmla="*/ 129 h 138"/>
                <a:gd name="T22" fmla="*/ 16 w 95"/>
                <a:gd name="T23" fmla="*/ 110 h 138"/>
                <a:gd name="T24" fmla="*/ 11 w 95"/>
                <a:gd name="T25" fmla="*/ 94 h 138"/>
                <a:gd name="T26" fmla="*/ 6 w 95"/>
                <a:gd name="T27" fmla="*/ 71 h 138"/>
                <a:gd name="T28" fmla="*/ 3 w 95"/>
                <a:gd name="T29" fmla="*/ 48 h 138"/>
                <a:gd name="T30" fmla="*/ 0 w 95"/>
                <a:gd name="T31" fmla="*/ 24 h 138"/>
                <a:gd name="T32" fmla="*/ 2 w 95"/>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138"/>
                <a:gd name="T53" fmla="*/ 95 w 95"/>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138">
                  <a:moveTo>
                    <a:pt x="2" y="2"/>
                  </a:moveTo>
                  <a:lnTo>
                    <a:pt x="29" y="0"/>
                  </a:lnTo>
                  <a:lnTo>
                    <a:pt x="48" y="1"/>
                  </a:lnTo>
                  <a:lnTo>
                    <a:pt x="92" y="7"/>
                  </a:lnTo>
                  <a:lnTo>
                    <a:pt x="95" y="49"/>
                  </a:lnTo>
                  <a:lnTo>
                    <a:pt x="94" y="84"/>
                  </a:lnTo>
                  <a:lnTo>
                    <a:pt x="90" y="124"/>
                  </a:lnTo>
                  <a:lnTo>
                    <a:pt x="79" y="138"/>
                  </a:lnTo>
                  <a:lnTo>
                    <a:pt x="64" y="138"/>
                  </a:lnTo>
                  <a:lnTo>
                    <a:pt x="40" y="134"/>
                  </a:lnTo>
                  <a:lnTo>
                    <a:pt x="17" y="129"/>
                  </a:lnTo>
                  <a:lnTo>
                    <a:pt x="16" y="110"/>
                  </a:lnTo>
                  <a:lnTo>
                    <a:pt x="11" y="94"/>
                  </a:lnTo>
                  <a:lnTo>
                    <a:pt x="6" y="71"/>
                  </a:lnTo>
                  <a:lnTo>
                    <a:pt x="3" y="48"/>
                  </a:lnTo>
                  <a:lnTo>
                    <a:pt x="0" y="24"/>
                  </a:lnTo>
                  <a:lnTo>
                    <a:pt x="2"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55" name="Freeform 544"/>
            <p:cNvSpPr>
              <a:spLocks/>
            </p:cNvSpPr>
            <p:nvPr/>
          </p:nvSpPr>
          <p:spPr bwMode="auto">
            <a:xfrm>
              <a:off x="5206" y="1939"/>
              <a:ext cx="95" cy="138"/>
            </a:xfrm>
            <a:custGeom>
              <a:avLst/>
              <a:gdLst>
                <a:gd name="T0" fmla="*/ 2 w 95"/>
                <a:gd name="T1" fmla="*/ 2 h 138"/>
                <a:gd name="T2" fmla="*/ 29 w 95"/>
                <a:gd name="T3" fmla="*/ 0 h 138"/>
                <a:gd name="T4" fmla="*/ 48 w 95"/>
                <a:gd name="T5" fmla="*/ 1 h 138"/>
                <a:gd name="T6" fmla="*/ 92 w 95"/>
                <a:gd name="T7" fmla="*/ 7 h 138"/>
                <a:gd name="T8" fmla="*/ 95 w 95"/>
                <a:gd name="T9" fmla="*/ 49 h 138"/>
                <a:gd name="T10" fmla="*/ 94 w 95"/>
                <a:gd name="T11" fmla="*/ 84 h 138"/>
                <a:gd name="T12" fmla="*/ 90 w 95"/>
                <a:gd name="T13" fmla="*/ 124 h 138"/>
                <a:gd name="T14" fmla="*/ 79 w 95"/>
                <a:gd name="T15" fmla="*/ 138 h 138"/>
                <a:gd name="T16" fmla="*/ 64 w 95"/>
                <a:gd name="T17" fmla="*/ 138 h 138"/>
                <a:gd name="T18" fmla="*/ 40 w 95"/>
                <a:gd name="T19" fmla="*/ 134 h 138"/>
                <a:gd name="T20" fmla="*/ 17 w 95"/>
                <a:gd name="T21" fmla="*/ 129 h 138"/>
                <a:gd name="T22" fmla="*/ 16 w 95"/>
                <a:gd name="T23" fmla="*/ 110 h 138"/>
                <a:gd name="T24" fmla="*/ 11 w 95"/>
                <a:gd name="T25" fmla="*/ 94 h 138"/>
                <a:gd name="T26" fmla="*/ 6 w 95"/>
                <a:gd name="T27" fmla="*/ 71 h 138"/>
                <a:gd name="T28" fmla="*/ 3 w 95"/>
                <a:gd name="T29" fmla="*/ 48 h 138"/>
                <a:gd name="T30" fmla="*/ 0 w 95"/>
                <a:gd name="T31" fmla="*/ 24 h 138"/>
                <a:gd name="T32" fmla="*/ 2 w 95"/>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138"/>
                <a:gd name="T53" fmla="*/ 95 w 95"/>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138">
                  <a:moveTo>
                    <a:pt x="2" y="2"/>
                  </a:moveTo>
                  <a:lnTo>
                    <a:pt x="29" y="0"/>
                  </a:lnTo>
                  <a:lnTo>
                    <a:pt x="48" y="1"/>
                  </a:lnTo>
                  <a:lnTo>
                    <a:pt x="92" y="7"/>
                  </a:lnTo>
                  <a:lnTo>
                    <a:pt x="95" y="49"/>
                  </a:lnTo>
                  <a:lnTo>
                    <a:pt x="94" y="84"/>
                  </a:lnTo>
                  <a:lnTo>
                    <a:pt x="90" y="124"/>
                  </a:lnTo>
                  <a:lnTo>
                    <a:pt x="79" y="138"/>
                  </a:lnTo>
                  <a:lnTo>
                    <a:pt x="64" y="138"/>
                  </a:lnTo>
                  <a:lnTo>
                    <a:pt x="40" y="134"/>
                  </a:lnTo>
                  <a:lnTo>
                    <a:pt x="17" y="129"/>
                  </a:lnTo>
                  <a:lnTo>
                    <a:pt x="16" y="110"/>
                  </a:lnTo>
                  <a:lnTo>
                    <a:pt x="11" y="94"/>
                  </a:lnTo>
                  <a:lnTo>
                    <a:pt x="6" y="71"/>
                  </a:lnTo>
                  <a:lnTo>
                    <a:pt x="3" y="48"/>
                  </a:lnTo>
                  <a:lnTo>
                    <a:pt x="0" y="24"/>
                  </a:lnTo>
                  <a:lnTo>
                    <a:pt x="2"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56" name="Freeform 545"/>
            <p:cNvSpPr>
              <a:spLocks/>
            </p:cNvSpPr>
            <p:nvPr/>
          </p:nvSpPr>
          <p:spPr bwMode="auto">
            <a:xfrm>
              <a:off x="4991" y="1562"/>
              <a:ext cx="66" cy="104"/>
            </a:xfrm>
            <a:custGeom>
              <a:avLst/>
              <a:gdLst>
                <a:gd name="T0" fmla="*/ 40 w 66"/>
                <a:gd name="T1" fmla="*/ 49 h 104"/>
                <a:gd name="T2" fmla="*/ 36 w 66"/>
                <a:gd name="T3" fmla="*/ 32 h 104"/>
                <a:gd name="T4" fmla="*/ 33 w 66"/>
                <a:gd name="T5" fmla="*/ 11 h 104"/>
                <a:gd name="T6" fmla="*/ 18 w 66"/>
                <a:gd name="T7" fmla="*/ 0 h 104"/>
                <a:gd name="T8" fmla="*/ 8 w 66"/>
                <a:gd name="T9" fmla="*/ 6 h 104"/>
                <a:gd name="T10" fmla="*/ 0 w 66"/>
                <a:gd name="T11" fmla="*/ 13 h 104"/>
                <a:gd name="T12" fmla="*/ 1 w 66"/>
                <a:gd name="T13" fmla="*/ 33 h 104"/>
                <a:gd name="T14" fmla="*/ 3 w 66"/>
                <a:gd name="T15" fmla="*/ 51 h 104"/>
                <a:gd name="T16" fmla="*/ 15 w 66"/>
                <a:gd name="T17" fmla="*/ 86 h 104"/>
                <a:gd name="T18" fmla="*/ 16 w 66"/>
                <a:gd name="T19" fmla="*/ 103 h 104"/>
                <a:gd name="T20" fmla="*/ 24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50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3" y="11"/>
                  </a:lnTo>
                  <a:lnTo>
                    <a:pt x="18" y="0"/>
                  </a:lnTo>
                  <a:lnTo>
                    <a:pt x="8" y="6"/>
                  </a:lnTo>
                  <a:lnTo>
                    <a:pt x="0" y="13"/>
                  </a:lnTo>
                  <a:lnTo>
                    <a:pt x="1" y="33"/>
                  </a:lnTo>
                  <a:lnTo>
                    <a:pt x="3" y="51"/>
                  </a:lnTo>
                  <a:lnTo>
                    <a:pt x="15" y="86"/>
                  </a:lnTo>
                  <a:lnTo>
                    <a:pt x="16" y="103"/>
                  </a:lnTo>
                  <a:lnTo>
                    <a:pt x="24" y="104"/>
                  </a:lnTo>
                  <a:lnTo>
                    <a:pt x="40" y="96"/>
                  </a:lnTo>
                  <a:lnTo>
                    <a:pt x="39" y="76"/>
                  </a:lnTo>
                  <a:lnTo>
                    <a:pt x="45" y="68"/>
                  </a:lnTo>
                  <a:lnTo>
                    <a:pt x="62" y="57"/>
                  </a:lnTo>
                  <a:lnTo>
                    <a:pt x="66" y="38"/>
                  </a:lnTo>
                  <a:lnTo>
                    <a:pt x="63" y="38"/>
                  </a:lnTo>
                  <a:lnTo>
                    <a:pt x="50"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57" name="Freeform 546"/>
            <p:cNvSpPr>
              <a:spLocks/>
            </p:cNvSpPr>
            <p:nvPr/>
          </p:nvSpPr>
          <p:spPr bwMode="auto">
            <a:xfrm>
              <a:off x="4991" y="1562"/>
              <a:ext cx="66" cy="104"/>
            </a:xfrm>
            <a:custGeom>
              <a:avLst/>
              <a:gdLst>
                <a:gd name="T0" fmla="*/ 40 w 66"/>
                <a:gd name="T1" fmla="*/ 49 h 104"/>
                <a:gd name="T2" fmla="*/ 36 w 66"/>
                <a:gd name="T3" fmla="*/ 32 h 104"/>
                <a:gd name="T4" fmla="*/ 33 w 66"/>
                <a:gd name="T5" fmla="*/ 11 h 104"/>
                <a:gd name="T6" fmla="*/ 18 w 66"/>
                <a:gd name="T7" fmla="*/ 0 h 104"/>
                <a:gd name="T8" fmla="*/ 8 w 66"/>
                <a:gd name="T9" fmla="*/ 6 h 104"/>
                <a:gd name="T10" fmla="*/ 0 w 66"/>
                <a:gd name="T11" fmla="*/ 13 h 104"/>
                <a:gd name="T12" fmla="*/ 1 w 66"/>
                <a:gd name="T13" fmla="*/ 33 h 104"/>
                <a:gd name="T14" fmla="*/ 3 w 66"/>
                <a:gd name="T15" fmla="*/ 51 h 104"/>
                <a:gd name="T16" fmla="*/ 15 w 66"/>
                <a:gd name="T17" fmla="*/ 86 h 104"/>
                <a:gd name="T18" fmla="*/ 16 w 66"/>
                <a:gd name="T19" fmla="*/ 103 h 104"/>
                <a:gd name="T20" fmla="*/ 24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50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3" y="11"/>
                  </a:lnTo>
                  <a:lnTo>
                    <a:pt x="18" y="0"/>
                  </a:lnTo>
                  <a:lnTo>
                    <a:pt x="8" y="6"/>
                  </a:lnTo>
                  <a:lnTo>
                    <a:pt x="0" y="13"/>
                  </a:lnTo>
                  <a:lnTo>
                    <a:pt x="1" y="33"/>
                  </a:lnTo>
                  <a:lnTo>
                    <a:pt x="3" y="51"/>
                  </a:lnTo>
                  <a:lnTo>
                    <a:pt x="15" y="86"/>
                  </a:lnTo>
                  <a:lnTo>
                    <a:pt x="16" y="103"/>
                  </a:lnTo>
                  <a:lnTo>
                    <a:pt x="24" y="104"/>
                  </a:lnTo>
                  <a:lnTo>
                    <a:pt x="40" y="96"/>
                  </a:lnTo>
                  <a:lnTo>
                    <a:pt x="39" y="76"/>
                  </a:lnTo>
                  <a:lnTo>
                    <a:pt x="45" y="68"/>
                  </a:lnTo>
                  <a:lnTo>
                    <a:pt x="62" y="57"/>
                  </a:lnTo>
                  <a:lnTo>
                    <a:pt x="66" y="38"/>
                  </a:lnTo>
                  <a:lnTo>
                    <a:pt x="63" y="38"/>
                  </a:lnTo>
                  <a:lnTo>
                    <a:pt x="50"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58" name="Freeform 547"/>
            <p:cNvSpPr>
              <a:spLocks/>
            </p:cNvSpPr>
            <p:nvPr/>
          </p:nvSpPr>
          <p:spPr bwMode="auto">
            <a:xfrm>
              <a:off x="5002"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3"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59" name="Freeform 548"/>
            <p:cNvSpPr>
              <a:spLocks/>
            </p:cNvSpPr>
            <p:nvPr/>
          </p:nvSpPr>
          <p:spPr bwMode="auto">
            <a:xfrm>
              <a:off x="5002"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3"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60" name="Freeform 549"/>
            <p:cNvSpPr>
              <a:spLocks/>
            </p:cNvSpPr>
            <p:nvPr/>
          </p:nvSpPr>
          <p:spPr bwMode="auto">
            <a:xfrm>
              <a:off x="5090" y="1722"/>
              <a:ext cx="54" cy="61"/>
            </a:xfrm>
            <a:custGeom>
              <a:avLst/>
              <a:gdLst>
                <a:gd name="T0" fmla="*/ 7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6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4" y="35"/>
                  </a:lnTo>
                  <a:lnTo>
                    <a:pt x="35" y="47"/>
                  </a:lnTo>
                  <a:lnTo>
                    <a:pt x="45" y="61"/>
                  </a:lnTo>
                  <a:lnTo>
                    <a:pt x="46" y="59"/>
                  </a:lnTo>
                  <a:lnTo>
                    <a:pt x="51" y="46"/>
                  </a:lnTo>
                  <a:lnTo>
                    <a:pt x="54" y="38"/>
                  </a:lnTo>
                  <a:lnTo>
                    <a:pt x="31" y="18"/>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61" name="Freeform 550"/>
            <p:cNvSpPr>
              <a:spLocks/>
            </p:cNvSpPr>
            <p:nvPr/>
          </p:nvSpPr>
          <p:spPr bwMode="auto">
            <a:xfrm>
              <a:off x="5090" y="1722"/>
              <a:ext cx="54" cy="61"/>
            </a:xfrm>
            <a:custGeom>
              <a:avLst/>
              <a:gdLst>
                <a:gd name="T0" fmla="*/ 7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6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4" y="35"/>
                  </a:lnTo>
                  <a:lnTo>
                    <a:pt x="35" y="47"/>
                  </a:lnTo>
                  <a:lnTo>
                    <a:pt x="45" y="61"/>
                  </a:lnTo>
                  <a:lnTo>
                    <a:pt x="46" y="59"/>
                  </a:lnTo>
                  <a:lnTo>
                    <a:pt x="51" y="46"/>
                  </a:lnTo>
                  <a:lnTo>
                    <a:pt x="54" y="38"/>
                  </a:lnTo>
                  <a:lnTo>
                    <a:pt x="31" y="18"/>
                  </a:lnTo>
                  <a:lnTo>
                    <a:pt x="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62" name="Freeform 551"/>
            <p:cNvSpPr>
              <a:spLocks/>
            </p:cNvSpPr>
            <p:nvPr/>
          </p:nvSpPr>
          <p:spPr bwMode="auto">
            <a:xfrm>
              <a:off x="5044" y="1743"/>
              <a:ext cx="118" cy="115"/>
            </a:xfrm>
            <a:custGeom>
              <a:avLst/>
              <a:gdLst>
                <a:gd name="T0" fmla="*/ 104 w 118"/>
                <a:gd name="T1" fmla="*/ 24 h 115"/>
                <a:gd name="T2" fmla="*/ 111 w 118"/>
                <a:gd name="T3" fmla="*/ 38 h 115"/>
                <a:gd name="T4" fmla="*/ 116 w 118"/>
                <a:gd name="T5" fmla="*/ 59 h 115"/>
                <a:gd name="T6" fmla="*/ 118 w 118"/>
                <a:gd name="T7" fmla="*/ 85 h 115"/>
                <a:gd name="T8" fmla="*/ 115 w 118"/>
                <a:gd name="T9" fmla="*/ 82 h 115"/>
                <a:gd name="T10" fmla="*/ 102 w 118"/>
                <a:gd name="T11" fmla="*/ 70 h 115"/>
                <a:gd name="T12" fmla="*/ 82 w 118"/>
                <a:gd name="T13" fmla="*/ 54 h 115"/>
                <a:gd name="T14" fmla="*/ 66 w 118"/>
                <a:gd name="T15" fmla="*/ 45 h 115"/>
                <a:gd name="T16" fmla="*/ 53 w 118"/>
                <a:gd name="T17" fmla="*/ 41 h 115"/>
                <a:gd name="T18" fmla="*/ 37 w 118"/>
                <a:gd name="T19" fmla="*/ 46 h 115"/>
                <a:gd name="T20" fmla="*/ 21 w 118"/>
                <a:gd name="T21" fmla="*/ 58 h 115"/>
                <a:gd name="T22" fmla="*/ 12 w 118"/>
                <a:gd name="T23" fmla="*/ 73 h 115"/>
                <a:gd name="T24" fmla="*/ 9 w 118"/>
                <a:gd name="T25" fmla="*/ 90 h 115"/>
                <a:gd name="T26" fmla="*/ 8 w 118"/>
                <a:gd name="T27" fmla="*/ 113 h 115"/>
                <a:gd name="T28" fmla="*/ 5 w 118"/>
                <a:gd name="T29" fmla="*/ 115 h 115"/>
                <a:gd name="T30" fmla="*/ 0 w 118"/>
                <a:gd name="T31" fmla="*/ 79 h 115"/>
                <a:gd name="T32" fmla="*/ 0 w 118"/>
                <a:gd name="T33" fmla="*/ 45 h 115"/>
                <a:gd name="T34" fmla="*/ 43 w 118"/>
                <a:gd name="T35" fmla="*/ 0 h 115"/>
                <a:gd name="T36" fmla="*/ 67 w 118"/>
                <a:gd name="T37" fmla="*/ 19 h 115"/>
                <a:gd name="T38" fmla="*/ 87 w 118"/>
                <a:gd name="T39" fmla="*/ 47 h 115"/>
                <a:gd name="T40" fmla="*/ 90 w 118"/>
                <a:gd name="T41" fmla="*/ 50 h 115"/>
                <a:gd name="T42" fmla="*/ 98 w 118"/>
                <a:gd name="T43" fmla="*/ 50 h 115"/>
                <a:gd name="T44" fmla="*/ 100 w 118"/>
                <a:gd name="T45" fmla="*/ 38 h 115"/>
                <a:gd name="T46" fmla="*/ 102 w 118"/>
                <a:gd name="T47" fmla="*/ 27 h 115"/>
                <a:gd name="T48" fmla="*/ 104 w 118"/>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8"/>
                <a:gd name="T76" fmla="*/ 0 h 115"/>
                <a:gd name="T77" fmla="*/ 118 w 118"/>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8" h="115">
                  <a:moveTo>
                    <a:pt x="104" y="24"/>
                  </a:moveTo>
                  <a:lnTo>
                    <a:pt x="111" y="38"/>
                  </a:lnTo>
                  <a:lnTo>
                    <a:pt x="116" y="59"/>
                  </a:lnTo>
                  <a:lnTo>
                    <a:pt x="118" y="85"/>
                  </a:lnTo>
                  <a:lnTo>
                    <a:pt x="115" y="82"/>
                  </a:lnTo>
                  <a:lnTo>
                    <a:pt x="102" y="70"/>
                  </a:lnTo>
                  <a:lnTo>
                    <a:pt x="82" y="54"/>
                  </a:lnTo>
                  <a:lnTo>
                    <a:pt x="66" y="45"/>
                  </a:lnTo>
                  <a:lnTo>
                    <a:pt x="53" y="41"/>
                  </a:lnTo>
                  <a:lnTo>
                    <a:pt x="37" y="46"/>
                  </a:lnTo>
                  <a:lnTo>
                    <a:pt x="21" y="58"/>
                  </a:lnTo>
                  <a:lnTo>
                    <a:pt x="12" y="73"/>
                  </a:lnTo>
                  <a:lnTo>
                    <a:pt x="9" y="90"/>
                  </a:lnTo>
                  <a:lnTo>
                    <a:pt x="8" y="113"/>
                  </a:lnTo>
                  <a:lnTo>
                    <a:pt x="5" y="115"/>
                  </a:lnTo>
                  <a:lnTo>
                    <a:pt x="0" y="79"/>
                  </a:lnTo>
                  <a:lnTo>
                    <a:pt x="0" y="45"/>
                  </a:lnTo>
                  <a:lnTo>
                    <a:pt x="43" y="0"/>
                  </a:lnTo>
                  <a:lnTo>
                    <a:pt x="67" y="19"/>
                  </a:lnTo>
                  <a:lnTo>
                    <a:pt x="87" y="47"/>
                  </a:lnTo>
                  <a:lnTo>
                    <a:pt x="90" y="50"/>
                  </a:lnTo>
                  <a:lnTo>
                    <a:pt x="98" y="50"/>
                  </a:lnTo>
                  <a:lnTo>
                    <a:pt x="100" y="38"/>
                  </a:lnTo>
                  <a:lnTo>
                    <a:pt x="102" y="27"/>
                  </a:lnTo>
                  <a:lnTo>
                    <a:pt x="104"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63" name="Freeform 552"/>
            <p:cNvSpPr>
              <a:spLocks/>
            </p:cNvSpPr>
            <p:nvPr/>
          </p:nvSpPr>
          <p:spPr bwMode="auto">
            <a:xfrm>
              <a:off x="5044" y="1743"/>
              <a:ext cx="118" cy="115"/>
            </a:xfrm>
            <a:custGeom>
              <a:avLst/>
              <a:gdLst>
                <a:gd name="T0" fmla="*/ 104 w 118"/>
                <a:gd name="T1" fmla="*/ 24 h 115"/>
                <a:gd name="T2" fmla="*/ 111 w 118"/>
                <a:gd name="T3" fmla="*/ 38 h 115"/>
                <a:gd name="T4" fmla="*/ 116 w 118"/>
                <a:gd name="T5" fmla="*/ 59 h 115"/>
                <a:gd name="T6" fmla="*/ 118 w 118"/>
                <a:gd name="T7" fmla="*/ 85 h 115"/>
                <a:gd name="T8" fmla="*/ 115 w 118"/>
                <a:gd name="T9" fmla="*/ 82 h 115"/>
                <a:gd name="T10" fmla="*/ 102 w 118"/>
                <a:gd name="T11" fmla="*/ 70 h 115"/>
                <a:gd name="T12" fmla="*/ 82 w 118"/>
                <a:gd name="T13" fmla="*/ 54 h 115"/>
                <a:gd name="T14" fmla="*/ 66 w 118"/>
                <a:gd name="T15" fmla="*/ 45 h 115"/>
                <a:gd name="T16" fmla="*/ 53 w 118"/>
                <a:gd name="T17" fmla="*/ 41 h 115"/>
                <a:gd name="T18" fmla="*/ 37 w 118"/>
                <a:gd name="T19" fmla="*/ 46 h 115"/>
                <a:gd name="T20" fmla="*/ 21 w 118"/>
                <a:gd name="T21" fmla="*/ 58 h 115"/>
                <a:gd name="T22" fmla="*/ 12 w 118"/>
                <a:gd name="T23" fmla="*/ 73 h 115"/>
                <a:gd name="T24" fmla="*/ 9 w 118"/>
                <a:gd name="T25" fmla="*/ 90 h 115"/>
                <a:gd name="T26" fmla="*/ 8 w 118"/>
                <a:gd name="T27" fmla="*/ 113 h 115"/>
                <a:gd name="T28" fmla="*/ 5 w 118"/>
                <a:gd name="T29" fmla="*/ 115 h 115"/>
                <a:gd name="T30" fmla="*/ 0 w 118"/>
                <a:gd name="T31" fmla="*/ 79 h 115"/>
                <a:gd name="T32" fmla="*/ 0 w 118"/>
                <a:gd name="T33" fmla="*/ 45 h 115"/>
                <a:gd name="T34" fmla="*/ 43 w 118"/>
                <a:gd name="T35" fmla="*/ 0 h 115"/>
                <a:gd name="T36" fmla="*/ 67 w 118"/>
                <a:gd name="T37" fmla="*/ 19 h 115"/>
                <a:gd name="T38" fmla="*/ 87 w 118"/>
                <a:gd name="T39" fmla="*/ 47 h 115"/>
                <a:gd name="T40" fmla="*/ 90 w 118"/>
                <a:gd name="T41" fmla="*/ 50 h 115"/>
                <a:gd name="T42" fmla="*/ 98 w 118"/>
                <a:gd name="T43" fmla="*/ 50 h 115"/>
                <a:gd name="T44" fmla="*/ 100 w 118"/>
                <a:gd name="T45" fmla="*/ 38 h 115"/>
                <a:gd name="T46" fmla="*/ 102 w 118"/>
                <a:gd name="T47" fmla="*/ 27 h 115"/>
                <a:gd name="T48" fmla="*/ 104 w 118"/>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8"/>
                <a:gd name="T76" fmla="*/ 0 h 115"/>
                <a:gd name="T77" fmla="*/ 118 w 118"/>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8" h="115">
                  <a:moveTo>
                    <a:pt x="104" y="24"/>
                  </a:moveTo>
                  <a:lnTo>
                    <a:pt x="111" y="38"/>
                  </a:lnTo>
                  <a:lnTo>
                    <a:pt x="116" y="59"/>
                  </a:lnTo>
                  <a:lnTo>
                    <a:pt x="118" y="85"/>
                  </a:lnTo>
                  <a:lnTo>
                    <a:pt x="115" y="82"/>
                  </a:lnTo>
                  <a:lnTo>
                    <a:pt x="102" y="70"/>
                  </a:lnTo>
                  <a:lnTo>
                    <a:pt x="82" y="54"/>
                  </a:lnTo>
                  <a:lnTo>
                    <a:pt x="66" y="45"/>
                  </a:lnTo>
                  <a:lnTo>
                    <a:pt x="53" y="41"/>
                  </a:lnTo>
                  <a:lnTo>
                    <a:pt x="37" y="46"/>
                  </a:lnTo>
                  <a:lnTo>
                    <a:pt x="21" y="58"/>
                  </a:lnTo>
                  <a:lnTo>
                    <a:pt x="12" y="73"/>
                  </a:lnTo>
                  <a:lnTo>
                    <a:pt x="9" y="90"/>
                  </a:lnTo>
                  <a:lnTo>
                    <a:pt x="8" y="113"/>
                  </a:lnTo>
                  <a:lnTo>
                    <a:pt x="5" y="115"/>
                  </a:lnTo>
                  <a:lnTo>
                    <a:pt x="0" y="79"/>
                  </a:lnTo>
                  <a:lnTo>
                    <a:pt x="0" y="45"/>
                  </a:lnTo>
                  <a:lnTo>
                    <a:pt x="43" y="0"/>
                  </a:lnTo>
                  <a:lnTo>
                    <a:pt x="67" y="19"/>
                  </a:lnTo>
                  <a:lnTo>
                    <a:pt x="87" y="47"/>
                  </a:lnTo>
                  <a:lnTo>
                    <a:pt x="90" y="50"/>
                  </a:lnTo>
                  <a:lnTo>
                    <a:pt x="98" y="50"/>
                  </a:lnTo>
                  <a:lnTo>
                    <a:pt x="100" y="38"/>
                  </a:lnTo>
                  <a:lnTo>
                    <a:pt x="102" y="27"/>
                  </a:lnTo>
                  <a:lnTo>
                    <a:pt x="104"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64" name="Freeform 553"/>
            <p:cNvSpPr>
              <a:spLocks/>
            </p:cNvSpPr>
            <p:nvPr/>
          </p:nvSpPr>
          <p:spPr bwMode="auto">
            <a:xfrm>
              <a:off x="5058" y="1790"/>
              <a:ext cx="212" cy="140"/>
            </a:xfrm>
            <a:custGeom>
              <a:avLst/>
              <a:gdLst>
                <a:gd name="T0" fmla="*/ 41 w 212"/>
                <a:gd name="T1" fmla="*/ 0 h 140"/>
                <a:gd name="T2" fmla="*/ 57 w 212"/>
                <a:gd name="T3" fmla="*/ 9 h 140"/>
                <a:gd name="T4" fmla="*/ 77 w 212"/>
                <a:gd name="T5" fmla="*/ 21 h 140"/>
                <a:gd name="T6" fmla="*/ 101 w 212"/>
                <a:gd name="T7" fmla="*/ 45 h 140"/>
                <a:gd name="T8" fmla="*/ 116 w 212"/>
                <a:gd name="T9" fmla="*/ 65 h 140"/>
                <a:gd name="T10" fmla="*/ 129 w 212"/>
                <a:gd name="T11" fmla="*/ 79 h 140"/>
                <a:gd name="T12" fmla="*/ 136 w 212"/>
                <a:gd name="T13" fmla="*/ 82 h 140"/>
                <a:gd name="T14" fmla="*/ 143 w 212"/>
                <a:gd name="T15" fmla="*/ 79 h 140"/>
                <a:gd name="T16" fmla="*/ 165 w 212"/>
                <a:gd name="T17" fmla="*/ 61 h 140"/>
                <a:gd name="T18" fmla="*/ 179 w 212"/>
                <a:gd name="T19" fmla="*/ 51 h 140"/>
                <a:gd name="T20" fmla="*/ 188 w 212"/>
                <a:gd name="T21" fmla="*/ 47 h 140"/>
                <a:gd name="T22" fmla="*/ 189 w 212"/>
                <a:gd name="T23" fmla="*/ 52 h 140"/>
                <a:gd name="T24" fmla="*/ 205 w 212"/>
                <a:gd name="T25" fmla="*/ 61 h 140"/>
                <a:gd name="T26" fmla="*/ 212 w 212"/>
                <a:gd name="T27" fmla="*/ 68 h 140"/>
                <a:gd name="T28" fmla="*/ 201 w 212"/>
                <a:gd name="T29" fmla="*/ 81 h 140"/>
                <a:gd name="T30" fmla="*/ 172 w 212"/>
                <a:gd name="T31" fmla="*/ 113 h 140"/>
                <a:gd name="T32" fmla="*/ 148 w 212"/>
                <a:gd name="T33" fmla="*/ 136 h 140"/>
                <a:gd name="T34" fmla="*/ 141 w 212"/>
                <a:gd name="T35" fmla="*/ 140 h 140"/>
                <a:gd name="T36" fmla="*/ 116 w 212"/>
                <a:gd name="T37" fmla="*/ 134 h 140"/>
                <a:gd name="T38" fmla="*/ 74 w 212"/>
                <a:gd name="T39" fmla="*/ 118 h 140"/>
                <a:gd name="T40" fmla="*/ 50 w 212"/>
                <a:gd name="T41" fmla="*/ 103 h 140"/>
                <a:gd name="T42" fmla="*/ 33 w 212"/>
                <a:gd name="T43" fmla="*/ 93 h 140"/>
                <a:gd name="T44" fmla="*/ 16 w 212"/>
                <a:gd name="T45" fmla="*/ 81 h 140"/>
                <a:gd name="T46" fmla="*/ 1 w 212"/>
                <a:gd name="T47" fmla="*/ 70 h 140"/>
                <a:gd name="T48" fmla="*/ 0 w 212"/>
                <a:gd name="T49" fmla="*/ 58 h 140"/>
                <a:gd name="T50" fmla="*/ 1 w 212"/>
                <a:gd name="T51" fmla="*/ 42 h 140"/>
                <a:gd name="T52" fmla="*/ 4 w 212"/>
                <a:gd name="T53" fmla="*/ 27 h 140"/>
                <a:gd name="T54" fmla="*/ 11 w 212"/>
                <a:gd name="T55" fmla="*/ 14 h 140"/>
                <a:gd name="T56" fmla="*/ 25 w 212"/>
                <a:gd name="T57" fmla="*/ 3 h 140"/>
                <a:gd name="T58" fmla="*/ 41 w 212"/>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2"/>
                <a:gd name="T91" fmla="*/ 0 h 140"/>
                <a:gd name="T92" fmla="*/ 212 w 212"/>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2" h="140">
                  <a:moveTo>
                    <a:pt x="41" y="0"/>
                  </a:moveTo>
                  <a:lnTo>
                    <a:pt x="57" y="9"/>
                  </a:lnTo>
                  <a:lnTo>
                    <a:pt x="77" y="21"/>
                  </a:lnTo>
                  <a:lnTo>
                    <a:pt x="101" y="45"/>
                  </a:lnTo>
                  <a:lnTo>
                    <a:pt x="116" y="65"/>
                  </a:lnTo>
                  <a:lnTo>
                    <a:pt x="129" y="79"/>
                  </a:lnTo>
                  <a:lnTo>
                    <a:pt x="136" y="82"/>
                  </a:lnTo>
                  <a:lnTo>
                    <a:pt x="143" y="79"/>
                  </a:lnTo>
                  <a:lnTo>
                    <a:pt x="165" y="61"/>
                  </a:lnTo>
                  <a:lnTo>
                    <a:pt x="179" y="51"/>
                  </a:lnTo>
                  <a:lnTo>
                    <a:pt x="188" y="47"/>
                  </a:lnTo>
                  <a:lnTo>
                    <a:pt x="189" y="52"/>
                  </a:lnTo>
                  <a:lnTo>
                    <a:pt x="205" y="61"/>
                  </a:lnTo>
                  <a:lnTo>
                    <a:pt x="212" y="68"/>
                  </a:lnTo>
                  <a:lnTo>
                    <a:pt x="201" y="81"/>
                  </a:lnTo>
                  <a:lnTo>
                    <a:pt x="172" y="113"/>
                  </a:lnTo>
                  <a:lnTo>
                    <a:pt x="148" y="136"/>
                  </a:lnTo>
                  <a:lnTo>
                    <a:pt x="141" y="140"/>
                  </a:lnTo>
                  <a:lnTo>
                    <a:pt x="116" y="134"/>
                  </a:lnTo>
                  <a:lnTo>
                    <a:pt x="74" y="118"/>
                  </a:lnTo>
                  <a:lnTo>
                    <a:pt x="50" y="103"/>
                  </a:lnTo>
                  <a:lnTo>
                    <a:pt x="33" y="93"/>
                  </a:lnTo>
                  <a:lnTo>
                    <a:pt x="16" y="81"/>
                  </a:lnTo>
                  <a:lnTo>
                    <a:pt x="1" y="70"/>
                  </a:lnTo>
                  <a:lnTo>
                    <a:pt x="0" y="58"/>
                  </a:lnTo>
                  <a:lnTo>
                    <a:pt x="1" y="42"/>
                  </a:lnTo>
                  <a:lnTo>
                    <a:pt x="4"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65" name="Freeform 554"/>
            <p:cNvSpPr>
              <a:spLocks/>
            </p:cNvSpPr>
            <p:nvPr/>
          </p:nvSpPr>
          <p:spPr bwMode="auto">
            <a:xfrm>
              <a:off x="5058" y="1790"/>
              <a:ext cx="212" cy="140"/>
            </a:xfrm>
            <a:custGeom>
              <a:avLst/>
              <a:gdLst>
                <a:gd name="T0" fmla="*/ 41 w 212"/>
                <a:gd name="T1" fmla="*/ 0 h 140"/>
                <a:gd name="T2" fmla="*/ 57 w 212"/>
                <a:gd name="T3" fmla="*/ 9 h 140"/>
                <a:gd name="T4" fmla="*/ 77 w 212"/>
                <a:gd name="T5" fmla="*/ 21 h 140"/>
                <a:gd name="T6" fmla="*/ 101 w 212"/>
                <a:gd name="T7" fmla="*/ 45 h 140"/>
                <a:gd name="T8" fmla="*/ 116 w 212"/>
                <a:gd name="T9" fmla="*/ 65 h 140"/>
                <a:gd name="T10" fmla="*/ 129 w 212"/>
                <a:gd name="T11" fmla="*/ 79 h 140"/>
                <a:gd name="T12" fmla="*/ 136 w 212"/>
                <a:gd name="T13" fmla="*/ 82 h 140"/>
                <a:gd name="T14" fmla="*/ 143 w 212"/>
                <a:gd name="T15" fmla="*/ 79 h 140"/>
                <a:gd name="T16" fmla="*/ 165 w 212"/>
                <a:gd name="T17" fmla="*/ 61 h 140"/>
                <a:gd name="T18" fmla="*/ 179 w 212"/>
                <a:gd name="T19" fmla="*/ 51 h 140"/>
                <a:gd name="T20" fmla="*/ 188 w 212"/>
                <a:gd name="T21" fmla="*/ 47 h 140"/>
                <a:gd name="T22" fmla="*/ 189 w 212"/>
                <a:gd name="T23" fmla="*/ 52 h 140"/>
                <a:gd name="T24" fmla="*/ 205 w 212"/>
                <a:gd name="T25" fmla="*/ 61 h 140"/>
                <a:gd name="T26" fmla="*/ 212 w 212"/>
                <a:gd name="T27" fmla="*/ 68 h 140"/>
                <a:gd name="T28" fmla="*/ 201 w 212"/>
                <a:gd name="T29" fmla="*/ 81 h 140"/>
                <a:gd name="T30" fmla="*/ 172 w 212"/>
                <a:gd name="T31" fmla="*/ 113 h 140"/>
                <a:gd name="T32" fmla="*/ 148 w 212"/>
                <a:gd name="T33" fmla="*/ 136 h 140"/>
                <a:gd name="T34" fmla="*/ 141 w 212"/>
                <a:gd name="T35" fmla="*/ 140 h 140"/>
                <a:gd name="T36" fmla="*/ 116 w 212"/>
                <a:gd name="T37" fmla="*/ 134 h 140"/>
                <a:gd name="T38" fmla="*/ 74 w 212"/>
                <a:gd name="T39" fmla="*/ 118 h 140"/>
                <a:gd name="T40" fmla="*/ 50 w 212"/>
                <a:gd name="T41" fmla="*/ 103 h 140"/>
                <a:gd name="T42" fmla="*/ 33 w 212"/>
                <a:gd name="T43" fmla="*/ 93 h 140"/>
                <a:gd name="T44" fmla="*/ 16 w 212"/>
                <a:gd name="T45" fmla="*/ 81 h 140"/>
                <a:gd name="T46" fmla="*/ 1 w 212"/>
                <a:gd name="T47" fmla="*/ 70 h 140"/>
                <a:gd name="T48" fmla="*/ 0 w 212"/>
                <a:gd name="T49" fmla="*/ 58 h 140"/>
                <a:gd name="T50" fmla="*/ 1 w 212"/>
                <a:gd name="T51" fmla="*/ 42 h 140"/>
                <a:gd name="T52" fmla="*/ 4 w 212"/>
                <a:gd name="T53" fmla="*/ 27 h 140"/>
                <a:gd name="T54" fmla="*/ 11 w 212"/>
                <a:gd name="T55" fmla="*/ 14 h 140"/>
                <a:gd name="T56" fmla="*/ 25 w 212"/>
                <a:gd name="T57" fmla="*/ 3 h 140"/>
                <a:gd name="T58" fmla="*/ 41 w 212"/>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2"/>
                <a:gd name="T91" fmla="*/ 0 h 140"/>
                <a:gd name="T92" fmla="*/ 212 w 212"/>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2" h="140">
                  <a:moveTo>
                    <a:pt x="41" y="0"/>
                  </a:moveTo>
                  <a:lnTo>
                    <a:pt x="57" y="9"/>
                  </a:lnTo>
                  <a:lnTo>
                    <a:pt x="77" y="21"/>
                  </a:lnTo>
                  <a:lnTo>
                    <a:pt x="101" y="45"/>
                  </a:lnTo>
                  <a:lnTo>
                    <a:pt x="116" y="65"/>
                  </a:lnTo>
                  <a:lnTo>
                    <a:pt x="129" y="79"/>
                  </a:lnTo>
                  <a:lnTo>
                    <a:pt x="136" y="82"/>
                  </a:lnTo>
                  <a:lnTo>
                    <a:pt x="143" y="79"/>
                  </a:lnTo>
                  <a:lnTo>
                    <a:pt x="165" y="61"/>
                  </a:lnTo>
                  <a:lnTo>
                    <a:pt x="179" y="51"/>
                  </a:lnTo>
                  <a:lnTo>
                    <a:pt x="188" y="47"/>
                  </a:lnTo>
                  <a:lnTo>
                    <a:pt x="189" y="52"/>
                  </a:lnTo>
                  <a:lnTo>
                    <a:pt x="205" y="61"/>
                  </a:lnTo>
                  <a:lnTo>
                    <a:pt x="212" y="68"/>
                  </a:lnTo>
                  <a:lnTo>
                    <a:pt x="201" y="81"/>
                  </a:lnTo>
                  <a:lnTo>
                    <a:pt x="172" y="113"/>
                  </a:lnTo>
                  <a:lnTo>
                    <a:pt x="148" y="136"/>
                  </a:lnTo>
                  <a:lnTo>
                    <a:pt x="141" y="140"/>
                  </a:lnTo>
                  <a:lnTo>
                    <a:pt x="116" y="134"/>
                  </a:lnTo>
                  <a:lnTo>
                    <a:pt x="74" y="118"/>
                  </a:lnTo>
                  <a:lnTo>
                    <a:pt x="50" y="103"/>
                  </a:lnTo>
                  <a:lnTo>
                    <a:pt x="33" y="93"/>
                  </a:lnTo>
                  <a:lnTo>
                    <a:pt x="16" y="81"/>
                  </a:lnTo>
                  <a:lnTo>
                    <a:pt x="1" y="70"/>
                  </a:lnTo>
                  <a:lnTo>
                    <a:pt x="0" y="58"/>
                  </a:lnTo>
                  <a:lnTo>
                    <a:pt x="1" y="42"/>
                  </a:lnTo>
                  <a:lnTo>
                    <a:pt x="4"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66" name="Freeform 555"/>
            <p:cNvSpPr>
              <a:spLocks/>
            </p:cNvSpPr>
            <p:nvPr/>
          </p:nvSpPr>
          <p:spPr bwMode="auto">
            <a:xfrm>
              <a:off x="5051" y="1862"/>
              <a:ext cx="151" cy="138"/>
            </a:xfrm>
            <a:custGeom>
              <a:avLst/>
              <a:gdLst>
                <a:gd name="T0" fmla="*/ 0 w 151"/>
                <a:gd name="T1" fmla="*/ 3 h 138"/>
                <a:gd name="T2" fmla="*/ 2 w 151"/>
                <a:gd name="T3" fmla="*/ 0 h 138"/>
                <a:gd name="T4" fmla="*/ 14 w 151"/>
                <a:gd name="T5" fmla="*/ 11 h 138"/>
                <a:gd name="T6" fmla="*/ 36 w 151"/>
                <a:gd name="T7" fmla="*/ 25 h 138"/>
                <a:gd name="T8" fmla="*/ 60 w 151"/>
                <a:gd name="T9" fmla="*/ 41 h 138"/>
                <a:gd name="T10" fmla="*/ 77 w 151"/>
                <a:gd name="T11" fmla="*/ 51 h 138"/>
                <a:gd name="T12" fmla="*/ 108 w 151"/>
                <a:gd name="T13" fmla="*/ 64 h 138"/>
                <a:gd name="T14" fmla="*/ 134 w 151"/>
                <a:gd name="T15" fmla="*/ 71 h 138"/>
                <a:gd name="T16" fmla="*/ 151 w 151"/>
                <a:gd name="T17" fmla="*/ 76 h 138"/>
                <a:gd name="T18" fmla="*/ 150 w 151"/>
                <a:gd name="T19" fmla="*/ 91 h 138"/>
                <a:gd name="T20" fmla="*/ 148 w 151"/>
                <a:gd name="T21" fmla="*/ 100 h 138"/>
                <a:gd name="T22" fmla="*/ 148 w 151"/>
                <a:gd name="T23" fmla="*/ 110 h 138"/>
                <a:gd name="T24" fmla="*/ 141 w 151"/>
                <a:gd name="T25" fmla="*/ 117 h 138"/>
                <a:gd name="T26" fmla="*/ 127 w 151"/>
                <a:gd name="T27" fmla="*/ 126 h 138"/>
                <a:gd name="T28" fmla="*/ 108 w 151"/>
                <a:gd name="T29" fmla="*/ 132 h 138"/>
                <a:gd name="T30" fmla="*/ 93 w 151"/>
                <a:gd name="T31" fmla="*/ 138 h 138"/>
                <a:gd name="T32" fmla="*/ 79 w 151"/>
                <a:gd name="T33" fmla="*/ 138 h 138"/>
                <a:gd name="T34" fmla="*/ 67 w 151"/>
                <a:gd name="T35" fmla="*/ 135 h 138"/>
                <a:gd name="T36" fmla="*/ 54 w 151"/>
                <a:gd name="T37" fmla="*/ 132 h 138"/>
                <a:gd name="T38" fmla="*/ 39 w 151"/>
                <a:gd name="T39" fmla="*/ 127 h 138"/>
                <a:gd name="T40" fmla="*/ 28 w 151"/>
                <a:gd name="T41" fmla="*/ 122 h 138"/>
                <a:gd name="T42" fmla="*/ 19 w 151"/>
                <a:gd name="T43" fmla="*/ 113 h 138"/>
                <a:gd name="T44" fmla="*/ 18 w 151"/>
                <a:gd name="T45" fmla="*/ 96 h 138"/>
                <a:gd name="T46" fmla="*/ 17 w 151"/>
                <a:gd name="T47" fmla="*/ 84 h 138"/>
                <a:gd name="T48" fmla="*/ 4 w 151"/>
                <a:gd name="T49" fmla="*/ 61 h 138"/>
                <a:gd name="T50" fmla="*/ 1 w 151"/>
                <a:gd name="T51" fmla="*/ 22 h 138"/>
                <a:gd name="T52" fmla="*/ 0 w 151"/>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38"/>
                <a:gd name="T83" fmla="*/ 151 w 151"/>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38">
                  <a:moveTo>
                    <a:pt x="0" y="3"/>
                  </a:moveTo>
                  <a:lnTo>
                    <a:pt x="2" y="0"/>
                  </a:lnTo>
                  <a:lnTo>
                    <a:pt x="14" y="11"/>
                  </a:lnTo>
                  <a:lnTo>
                    <a:pt x="36" y="25"/>
                  </a:lnTo>
                  <a:lnTo>
                    <a:pt x="60" y="41"/>
                  </a:lnTo>
                  <a:lnTo>
                    <a:pt x="77" y="51"/>
                  </a:lnTo>
                  <a:lnTo>
                    <a:pt x="108" y="64"/>
                  </a:lnTo>
                  <a:lnTo>
                    <a:pt x="134" y="71"/>
                  </a:lnTo>
                  <a:lnTo>
                    <a:pt x="151" y="76"/>
                  </a:lnTo>
                  <a:lnTo>
                    <a:pt x="150" y="91"/>
                  </a:lnTo>
                  <a:lnTo>
                    <a:pt x="148" y="100"/>
                  </a:lnTo>
                  <a:lnTo>
                    <a:pt x="148" y="110"/>
                  </a:lnTo>
                  <a:lnTo>
                    <a:pt x="141" y="117"/>
                  </a:lnTo>
                  <a:lnTo>
                    <a:pt x="127" y="126"/>
                  </a:lnTo>
                  <a:lnTo>
                    <a:pt x="108" y="132"/>
                  </a:lnTo>
                  <a:lnTo>
                    <a:pt x="93" y="138"/>
                  </a:lnTo>
                  <a:lnTo>
                    <a:pt x="79" y="138"/>
                  </a:lnTo>
                  <a:lnTo>
                    <a:pt x="67" y="135"/>
                  </a:lnTo>
                  <a:lnTo>
                    <a:pt x="54"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67" name="Freeform 556"/>
            <p:cNvSpPr>
              <a:spLocks/>
            </p:cNvSpPr>
            <p:nvPr/>
          </p:nvSpPr>
          <p:spPr bwMode="auto">
            <a:xfrm>
              <a:off x="5051" y="1862"/>
              <a:ext cx="151" cy="138"/>
            </a:xfrm>
            <a:custGeom>
              <a:avLst/>
              <a:gdLst>
                <a:gd name="T0" fmla="*/ 0 w 151"/>
                <a:gd name="T1" fmla="*/ 3 h 138"/>
                <a:gd name="T2" fmla="*/ 2 w 151"/>
                <a:gd name="T3" fmla="*/ 0 h 138"/>
                <a:gd name="T4" fmla="*/ 14 w 151"/>
                <a:gd name="T5" fmla="*/ 11 h 138"/>
                <a:gd name="T6" fmla="*/ 36 w 151"/>
                <a:gd name="T7" fmla="*/ 25 h 138"/>
                <a:gd name="T8" fmla="*/ 60 w 151"/>
                <a:gd name="T9" fmla="*/ 41 h 138"/>
                <a:gd name="T10" fmla="*/ 77 w 151"/>
                <a:gd name="T11" fmla="*/ 51 h 138"/>
                <a:gd name="T12" fmla="*/ 108 w 151"/>
                <a:gd name="T13" fmla="*/ 64 h 138"/>
                <a:gd name="T14" fmla="*/ 134 w 151"/>
                <a:gd name="T15" fmla="*/ 71 h 138"/>
                <a:gd name="T16" fmla="*/ 151 w 151"/>
                <a:gd name="T17" fmla="*/ 76 h 138"/>
                <a:gd name="T18" fmla="*/ 150 w 151"/>
                <a:gd name="T19" fmla="*/ 91 h 138"/>
                <a:gd name="T20" fmla="*/ 148 w 151"/>
                <a:gd name="T21" fmla="*/ 100 h 138"/>
                <a:gd name="T22" fmla="*/ 148 w 151"/>
                <a:gd name="T23" fmla="*/ 110 h 138"/>
                <a:gd name="T24" fmla="*/ 141 w 151"/>
                <a:gd name="T25" fmla="*/ 117 h 138"/>
                <a:gd name="T26" fmla="*/ 127 w 151"/>
                <a:gd name="T27" fmla="*/ 126 h 138"/>
                <a:gd name="T28" fmla="*/ 108 w 151"/>
                <a:gd name="T29" fmla="*/ 132 h 138"/>
                <a:gd name="T30" fmla="*/ 93 w 151"/>
                <a:gd name="T31" fmla="*/ 138 h 138"/>
                <a:gd name="T32" fmla="*/ 79 w 151"/>
                <a:gd name="T33" fmla="*/ 138 h 138"/>
                <a:gd name="T34" fmla="*/ 67 w 151"/>
                <a:gd name="T35" fmla="*/ 135 h 138"/>
                <a:gd name="T36" fmla="*/ 54 w 151"/>
                <a:gd name="T37" fmla="*/ 132 h 138"/>
                <a:gd name="T38" fmla="*/ 39 w 151"/>
                <a:gd name="T39" fmla="*/ 127 h 138"/>
                <a:gd name="T40" fmla="*/ 28 w 151"/>
                <a:gd name="T41" fmla="*/ 122 h 138"/>
                <a:gd name="T42" fmla="*/ 19 w 151"/>
                <a:gd name="T43" fmla="*/ 113 h 138"/>
                <a:gd name="T44" fmla="*/ 18 w 151"/>
                <a:gd name="T45" fmla="*/ 96 h 138"/>
                <a:gd name="T46" fmla="*/ 17 w 151"/>
                <a:gd name="T47" fmla="*/ 84 h 138"/>
                <a:gd name="T48" fmla="*/ 4 w 151"/>
                <a:gd name="T49" fmla="*/ 61 h 138"/>
                <a:gd name="T50" fmla="*/ 1 w 151"/>
                <a:gd name="T51" fmla="*/ 22 h 138"/>
                <a:gd name="T52" fmla="*/ 0 w 151"/>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38"/>
                <a:gd name="T83" fmla="*/ 151 w 151"/>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38">
                  <a:moveTo>
                    <a:pt x="0" y="3"/>
                  </a:moveTo>
                  <a:lnTo>
                    <a:pt x="2" y="0"/>
                  </a:lnTo>
                  <a:lnTo>
                    <a:pt x="14" y="11"/>
                  </a:lnTo>
                  <a:lnTo>
                    <a:pt x="36" y="25"/>
                  </a:lnTo>
                  <a:lnTo>
                    <a:pt x="60" y="41"/>
                  </a:lnTo>
                  <a:lnTo>
                    <a:pt x="77" y="51"/>
                  </a:lnTo>
                  <a:lnTo>
                    <a:pt x="108" y="64"/>
                  </a:lnTo>
                  <a:lnTo>
                    <a:pt x="134" y="71"/>
                  </a:lnTo>
                  <a:lnTo>
                    <a:pt x="151" y="76"/>
                  </a:lnTo>
                  <a:lnTo>
                    <a:pt x="150" y="91"/>
                  </a:lnTo>
                  <a:lnTo>
                    <a:pt x="148" y="100"/>
                  </a:lnTo>
                  <a:lnTo>
                    <a:pt x="148" y="110"/>
                  </a:lnTo>
                  <a:lnTo>
                    <a:pt x="141" y="117"/>
                  </a:lnTo>
                  <a:lnTo>
                    <a:pt x="127" y="126"/>
                  </a:lnTo>
                  <a:lnTo>
                    <a:pt x="108" y="132"/>
                  </a:lnTo>
                  <a:lnTo>
                    <a:pt x="93" y="138"/>
                  </a:lnTo>
                  <a:lnTo>
                    <a:pt x="79" y="138"/>
                  </a:lnTo>
                  <a:lnTo>
                    <a:pt x="67" y="135"/>
                  </a:lnTo>
                  <a:lnTo>
                    <a:pt x="54"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68" name="Freeform 557"/>
            <p:cNvSpPr>
              <a:spLocks/>
            </p:cNvSpPr>
            <p:nvPr/>
          </p:nvSpPr>
          <p:spPr bwMode="auto">
            <a:xfrm>
              <a:off x="5070" y="1979"/>
              <a:ext cx="148" cy="116"/>
            </a:xfrm>
            <a:custGeom>
              <a:avLst/>
              <a:gdLst>
                <a:gd name="T0" fmla="*/ 129 w 148"/>
                <a:gd name="T1" fmla="*/ 0 h 116"/>
                <a:gd name="T2" fmla="*/ 133 w 148"/>
                <a:gd name="T3" fmla="*/ 2 h 116"/>
                <a:gd name="T4" fmla="*/ 133 w 148"/>
                <a:gd name="T5" fmla="*/ 22 h 116"/>
                <a:gd name="T6" fmla="*/ 139 w 148"/>
                <a:gd name="T7" fmla="*/ 47 h 116"/>
                <a:gd name="T8" fmla="*/ 145 w 148"/>
                <a:gd name="T9" fmla="*/ 70 h 116"/>
                <a:gd name="T10" fmla="*/ 147 w 148"/>
                <a:gd name="T11" fmla="*/ 90 h 116"/>
                <a:gd name="T12" fmla="*/ 148 w 148"/>
                <a:gd name="T13" fmla="*/ 116 h 116"/>
                <a:gd name="T14" fmla="*/ 8 w 148"/>
                <a:gd name="T15" fmla="*/ 116 h 116"/>
                <a:gd name="T16" fmla="*/ 1 w 148"/>
                <a:gd name="T17" fmla="*/ 89 h 116"/>
                <a:gd name="T18" fmla="*/ 0 w 148"/>
                <a:gd name="T19" fmla="*/ 64 h 116"/>
                <a:gd name="T20" fmla="*/ 1 w 148"/>
                <a:gd name="T21" fmla="*/ 37 h 116"/>
                <a:gd name="T22" fmla="*/ 11 w 148"/>
                <a:gd name="T23" fmla="*/ 14 h 116"/>
                <a:gd name="T24" fmla="*/ 27 w 148"/>
                <a:gd name="T25" fmla="*/ 19 h 116"/>
                <a:gd name="T26" fmla="*/ 54 w 148"/>
                <a:gd name="T27" fmla="*/ 28 h 116"/>
                <a:gd name="T28" fmla="*/ 76 w 148"/>
                <a:gd name="T29" fmla="*/ 27 h 116"/>
                <a:gd name="T30" fmla="*/ 96 w 148"/>
                <a:gd name="T31" fmla="*/ 19 h 116"/>
                <a:gd name="T32" fmla="*/ 111 w 148"/>
                <a:gd name="T33" fmla="*/ 13 h 116"/>
                <a:gd name="T34" fmla="*/ 129 w 148"/>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116"/>
                <a:gd name="T56" fmla="*/ 148 w 148"/>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116">
                  <a:moveTo>
                    <a:pt x="129" y="0"/>
                  </a:moveTo>
                  <a:lnTo>
                    <a:pt x="133" y="2"/>
                  </a:lnTo>
                  <a:lnTo>
                    <a:pt x="133" y="22"/>
                  </a:lnTo>
                  <a:lnTo>
                    <a:pt x="139" y="47"/>
                  </a:lnTo>
                  <a:lnTo>
                    <a:pt x="145" y="70"/>
                  </a:lnTo>
                  <a:lnTo>
                    <a:pt x="147" y="90"/>
                  </a:lnTo>
                  <a:lnTo>
                    <a:pt x="148" y="116"/>
                  </a:lnTo>
                  <a:lnTo>
                    <a:pt x="8" y="116"/>
                  </a:lnTo>
                  <a:lnTo>
                    <a:pt x="1" y="89"/>
                  </a:lnTo>
                  <a:lnTo>
                    <a:pt x="0" y="64"/>
                  </a:lnTo>
                  <a:lnTo>
                    <a:pt x="1" y="37"/>
                  </a:lnTo>
                  <a:lnTo>
                    <a:pt x="11" y="14"/>
                  </a:lnTo>
                  <a:lnTo>
                    <a:pt x="27" y="19"/>
                  </a:lnTo>
                  <a:lnTo>
                    <a:pt x="54" y="28"/>
                  </a:lnTo>
                  <a:lnTo>
                    <a:pt x="76" y="27"/>
                  </a:lnTo>
                  <a:lnTo>
                    <a:pt x="96" y="19"/>
                  </a:lnTo>
                  <a:lnTo>
                    <a:pt x="111" y="13"/>
                  </a:lnTo>
                  <a:lnTo>
                    <a:pt x="1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69" name="Freeform 558"/>
            <p:cNvSpPr>
              <a:spLocks/>
            </p:cNvSpPr>
            <p:nvPr/>
          </p:nvSpPr>
          <p:spPr bwMode="auto">
            <a:xfrm>
              <a:off x="5070" y="1979"/>
              <a:ext cx="148" cy="116"/>
            </a:xfrm>
            <a:custGeom>
              <a:avLst/>
              <a:gdLst>
                <a:gd name="T0" fmla="*/ 129 w 148"/>
                <a:gd name="T1" fmla="*/ 0 h 116"/>
                <a:gd name="T2" fmla="*/ 133 w 148"/>
                <a:gd name="T3" fmla="*/ 2 h 116"/>
                <a:gd name="T4" fmla="*/ 133 w 148"/>
                <a:gd name="T5" fmla="*/ 22 h 116"/>
                <a:gd name="T6" fmla="*/ 139 w 148"/>
                <a:gd name="T7" fmla="*/ 47 h 116"/>
                <a:gd name="T8" fmla="*/ 145 w 148"/>
                <a:gd name="T9" fmla="*/ 70 h 116"/>
                <a:gd name="T10" fmla="*/ 147 w 148"/>
                <a:gd name="T11" fmla="*/ 90 h 116"/>
                <a:gd name="T12" fmla="*/ 148 w 148"/>
                <a:gd name="T13" fmla="*/ 116 h 116"/>
                <a:gd name="T14" fmla="*/ 8 w 148"/>
                <a:gd name="T15" fmla="*/ 116 h 116"/>
                <a:gd name="T16" fmla="*/ 1 w 148"/>
                <a:gd name="T17" fmla="*/ 89 h 116"/>
                <a:gd name="T18" fmla="*/ 0 w 148"/>
                <a:gd name="T19" fmla="*/ 64 h 116"/>
                <a:gd name="T20" fmla="*/ 1 w 148"/>
                <a:gd name="T21" fmla="*/ 37 h 116"/>
                <a:gd name="T22" fmla="*/ 11 w 148"/>
                <a:gd name="T23" fmla="*/ 14 h 116"/>
                <a:gd name="T24" fmla="*/ 27 w 148"/>
                <a:gd name="T25" fmla="*/ 19 h 116"/>
                <a:gd name="T26" fmla="*/ 54 w 148"/>
                <a:gd name="T27" fmla="*/ 28 h 116"/>
                <a:gd name="T28" fmla="*/ 76 w 148"/>
                <a:gd name="T29" fmla="*/ 27 h 116"/>
                <a:gd name="T30" fmla="*/ 96 w 148"/>
                <a:gd name="T31" fmla="*/ 19 h 116"/>
                <a:gd name="T32" fmla="*/ 111 w 148"/>
                <a:gd name="T33" fmla="*/ 13 h 116"/>
                <a:gd name="T34" fmla="*/ 129 w 148"/>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116"/>
                <a:gd name="T56" fmla="*/ 148 w 148"/>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116">
                  <a:moveTo>
                    <a:pt x="129" y="0"/>
                  </a:moveTo>
                  <a:lnTo>
                    <a:pt x="133" y="2"/>
                  </a:lnTo>
                  <a:lnTo>
                    <a:pt x="133" y="22"/>
                  </a:lnTo>
                  <a:lnTo>
                    <a:pt x="139" y="47"/>
                  </a:lnTo>
                  <a:lnTo>
                    <a:pt x="145" y="70"/>
                  </a:lnTo>
                  <a:lnTo>
                    <a:pt x="147" y="90"/>
                  </a:lnTo>
                  <a:lnTo>
                    <a:pt x="148" y="116"/>
                  </a:lnTo>
                  <a:lnTo>
                    <a:pt x="8" y="116"/>
                  </a:lnTo>
                  <a:lnTo>
                    <a:pt x="1" y="89"/>
                  </a:lnTo>
                  <a:lnTo>
                    <a:pt x="0" y="64"/>
                  </a:lnTo>
                  <a:lnTo>
                    <a:pt x="1" y="37"/>
                  </a:lnTo>
                  <a:lnTo>
                    <a:pt x="11" y="14"/>
                  </a:lnTo>
                  <a:lnTo>
                    <a:pt x="27" y="19"/>
                  </a:lnTo>
                  <a:lnTo>
                    <a:pt x="54" y="28"/>
                  </a:lnTo>
                  <a:lnTo>
                    <a:pt x="76" y="27"/>
                  </a:lnTo>
                  <a:lnTo>
                    <a:pt x="96" y="19"/>
                  </a:lnTo>
                  <a:lnTo>
                    <a:pt x="111" y="13"/>
                  </a:lnTo>
                  <a:lnTo>
                    <a:pt x="12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70" name="Freeform 559"/>
            <p:cNvSpPr>
              <a:spLocks/>
            </p:cNvSpPr>
            <p:nvPr/>
          </p:nvSpPr>
          <p:spPr bwMode="auto">
            <a:xfrm>
              <a:off x="5224" y="2037"/>
              <a:ext cx="131" cy="58"/>
            </a:xfrm>
            <a:custGeom>
              <a:avLst/>
              <a:gdLst>
                <a:gd name="T0" fmla="*/ 1 w 131"/>
                <a:gd name="T1" fmla="*/ 58 h 58"/>
                <a:gd name="T2" fmla="*/ 105 w 131"/>
                <a:gd name="T3" fmla="*/ 58 h 58"/>
                <a:gd name="T4" fmla="*/ 116 w 131"/>
                <a:gd name="T5" fmla="*/ 50 h 58"/>
                <a:gd name="T6" fmla="*/ 127 w 131"/>
                <a:gd name="T7" fmla="*/ 42 h 58"/>
                <a:gd name="T8" fmla="*/ 131 w 131"/>
                <a:gd name="T9" fmla="*/ 36 h 58"/>
                <a:gd name="T10" fmla="*/ 130 w 131"/>
                <a:gd name="T11" fmla="*/ 31 h 58"/>
                <a:gd name="T12" fmla="*/ 126 w 131"/>
                <a:gd name="T13" fmla="*/ 24 h 58"/>
                <a:gd name="T14" fmla="*/ 117 w 131"/>
                <a:gd name="T15" fmla="*/ 16 h 58"/>
                <a:gd name="T16" fmla="*/ 105 w 131"/>
                <a:gd name="T17" fmla="*/ 10 h 58"/>
                <a:gd name="T18" fmla="*/ 94 w 131"/>
                <a:gd name="T19" fmla="*/ 3 h 58"/>
                <a:gd name="T20" fmla="*/ 85 w 131"/>
                <a:gd name="T21" fmla="*/ 1 h 58"/>
                <a:gd name="T22" fmla="*/ 80 w 131"/>
                <a:gd name="T23" fmla="*/ 0 h 58"/>
                <a:gd name="T24" fmla="*/ 78 w 131"/>
                <a:gd name="T25" fmla="*/ 30 h 58"/>
                <a:gd name="T26" fmla="*/ 65 w 131"/>
                <a:gd name="T27" fmla="*/ 46 h 58"/>
                <a:gd name="T28" fmla="*/ 43 w 131"/>
                <a:gd name="T29" fmla="*/ 47 h 58"/>
                <a:gd name="T30" fmla="*/ 9 w 131"/>
                <a:gd name="T31" fmla="*/ 41 h 58"/>
                <a:gd name="T32" fmla="*/ 0 w 131"/>
                <a:gd name="T33" fmla="*/ 37 h 58"/>
                <a:gd name="T34" fmla="*/ 1 w 131"/>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1"/>
                <a:gd name="T55" fmla="*/ 0 h 58"/>
                <a:gd name="T56" fmla="*/ 131 w 13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1" h="58">
                  <a:moveTo>
                    <a:pt x="1" y="58"/>
                  </a:moveTo>
                  <a:lnTo>
                    <a:pt x="105" y="58"/>
                  </a:lnTo>
                  <a:lnTo>
                    <a:pt x="116" y="50"/>
                  </a:lnTo>
                  <a:lnTo>
                    <a:pt x="127" y="42"/>
                  </a:lnTo>
                  <a:lnTo>
                    <a:pt x="131" y="36"/>
                  </a:lnTo>
                  <a:lnTo>
                    <a:pt x="130" y="31"/>
                  </a:lnTo>
                  <a:lnTo>
                    <a:pt x="126" y="24"/>
                  </a:lnTo>
                  <a:lnTo>
                    <a:pt x="117" y="16"/>
                  </a:lnTo>
                  <a:lnTo>
                    <a:pt x="105" y="10"/>
                  </a:lnTo>
                  <a:lnTo>
                    <a:pt x="94" y="3"/>
                  </a:lnTo>
                  <a:lnTo>
                    <a:pt x="85" y="1"/>
                  </a:lnTo>
                  <a:lnTo>
                    <a:pt x="80" y="0"/>
                  </a:lnTo>
                  <a:lnTo>
                    <a:pt x="78" y="30"/>
                  </a:lnTo>
                  <a:lnTo>
                    <a:pt x="65" y="46"/>
                  </a:lnTo>
                  <a:lnTo>
                    <a:pt x="43"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71" name="Freeform 560"/>
            <p:cNvSpPr>
              <a:spLocks/>
            </p:cNvSpPr>
            <p:nvPr/>
          </p:nvSpPr>
          <p:spPr bwMode="auto">
            <a:xfrm>
              <a:off x="5224" y="2037"/>
              <a:ext cx="131" cy="58"/>
            </a:xfrm>
            <a:custGeom>
              <a:avLst/>
              <a:gdLst>
                <a:gd name="T0" fmla="*/ 1 w 131"/>
                <a:gd name="T1" fmla="*/ 58 h 58"/>
                <a:gd name="T2" fmla="*/ 105 w 131"/>
                <a:gd name="T3" fmla="*/ 58 h 58"/>
                <a:gd name="T4" fmla="*/ 116 w 131"/>
                <a:gd name="T5" fmla="*/ 50 h 58"/>
                <a:gd name="T6" fmla="*/ 127 w 131"/>
                <a:gd name="T7" fmla="*/ 42 h 58"/>
                <a:gd name="T8" fmla="*/ 131 w 131"/>
                <a:gd name="T9" fmla="*/ 36 h 58"/>
                <a:gd name="T10" fmla="*/ 130 w 131"/>
                <a:gd name="T11" fmla="*/ 31 h 58"/>
                <a:gd name="T12" fmla="*/ 126 w 131"/>
                <a:gd name="T13" fmla="*/ 24 h 58"/>
                <a:gd name="T14" fmla="*/ 117 w 131"/>
                <a:gd name="T15" fmla="*/ 16 h 58"/>
                <a:gd name="T16" fmla="*/ 105 w 131"/>
                <a:gd name="T17" fmla="*/ 10 h 58"/>
                <a:gd name="T18" fmla="*/ 94 w 131"/>
                <a:gd name="T19" fmla="*/ 3 h 58"/>
                <a:gd name="T20" fmla="*/ 85 w 131"/>
                <a:gd name="T21" fmla="*/ 1 h 58"/>
                <a:gd name="T22" fmla="*/ 80 w 131"/>
                <a:gd name="T23" fmla="*/ 0 h 58"/>
                <a:gd name="T24" fmla="*/ 78 w 131"/>
                <a:gd name="T25" fmla="*/ 30 h 58"/>
                <a:gd name="T26" fmla="*/ 65 w 131"/>
                <a:gd name="T27" fmla="*/ 46 h 58"/>
                <a:gd name="T28" fmla="*/ 43 w 131"/>
                <a:gd name="T29" fmla="*/ 47 h 58"/>
                <a:gd name="T30" fmla="*/ 9 w 131"/>
                <a:gd name="T31" fmla="*/ 41 h 58"/>
                <a:gd name="T32" fmla="*/ 0 w 131"/>
                <a:gd name="T33" fmla="*/ 37 h 58"/>
                <a:gd name="T34" fmla="*/ 1 w 131"/>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1"/>
                <a:gd name="T55" fmla="*/ 0 h 58"/>
                <a:gd name="T56" fmla="*/ 131 w 13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1" h="58">
                  <a:moveTo>
                    <a:pt x="1" y="58"/>
                  </a:moveTo>
                  <a:lnTo>
                    <a:pt x="105" y="58"/>
                  </a:lnTo>
                  <a:lnTo>
                    <a:pt x="116" y="50"/>
                  </a:lnTo>
                  <a:lnTo>
                    <a:pt x="127" y="42"/>
                  </a:lnTo>
                  <a:lnTo>
                    <a:pt x="131" y="36"/>
                  </a:lnTo>
                  <a:lnTo>
                    <a:pt x="130" y="31"/>
                  </a:lnTo>
                  <a:lnTo>
                    <a:pt x="126" y="24"/>
                  </a:lnTo>
                  <a:lnTo>
                    <a:pt x="117" y="16"/>
                  </a:lnTo>
                  <a:lnTo>
                    <a:pt x="105" y="10"/>
                  </a:lnTo>
                  <a:lnTo>
                    <a:pt x="94" y="3"/>
                  </a:lnTo>
                  <a:lnTo>
                    <a:pt x="85" y="1"/>
                  </a:lnTo>
                  <a:lnTo>
                    <a:pt x="80" y="0"/>
                  </a:lnTo>
                  <a:lnTo>
                    <a:pt x="78" y="30"/>
                  </a:lnTo>
                  <a:lnTo>
                    <a:pt x="65" y="46"/>
                  </a:lnTo>
                  <a:lnTo>
                    <a:pt x="43"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72" name="Freeform 561"/>
            <p:cNvSpPr>
              <a:spLocks/>
            </p:cNvSpPr>
            <p:nvPr/>
          </p:nvSpPr>
          <p:spPr bwMode="auto">
            <a:xfrm>
              <a:off x="5305" y="2007"/>
              <a:ext cx="103" cy="88"/>
            </a:xfrm>
            <a:custGeom>
              <a:avLst/>
              <a:gdLst>
                <a:gd name="T0" fmla="*/ 3 w 103"/>
                <a:gd name="T1" fmla="*/ 0 h 88"/>
                <a:gd name="T2" fmla="*/ 0 w 103"/>
                <a:gd name="T3" fmla="*/ 24 h 88"/>
                <a:gd name="T4" fmla="*/ 14 w 103"/>
                <a:gd name="T5" fmla="*/ 29 h 88"/>
                <a:gd name="T6" fmla="*/ 26 w 103"/>
                <a:gd name="T7" fmla="*/ 33 h 88"/>
                <a:gd name="T8" fmla="*/ 41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3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73" name="Freeform 562"/>
            <p:cNvSpPr>
              <a:spLocks/>
            </p:cNvSpPr>
            <p:nvPr/>
          </p:nvSpPr>
          <p:spPr bwMode="auto">
            <a:xfrm>
              <a:off x="5305" y="2007"/>
              <a:ext cx="103" cy="88"/>
            </a:xfrm>
            <a:custGeom>
              <a:avLst/>
              <a:gdLst>
                <a:gd name="T0" fmla="*/ 3 w 103"/>
                <a:gd name="T1" fmla="*/ 0 h 88"/>
                <a:gd name="T2" fmla="*/ 0 w 103"/>
                <a:gd name="T3" fmla="*/ 24 h 88"/>
                <a:gd name="T4" fmla="*/ 14 w 103"/>
                <a:gd name="T5" fmla="*/ 29 h 88"/>
                <a:gd name="T6" fmla="*/ 26 w 103"/>
                <a:gd name="T7" fmla="*/ 33 h 88"/>
                <a:gd name="T8" fmla="*/ 41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3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74" name="Freeform 563"/>
            <p:cNvSpPr>
              <a:spLocks/>
            </p:cNvSpPr>
            <p:nvPr/>
          </p:nvSpPr>
          <p:spPr bwMode="auto">
            <a:xfrm>
              <a:off x="5370"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75" name="Freeform 564"/>
            <p:cNvSpPr>
              <a:spLocks/>
            </p:cNvSpPr>
            <p:nvPr/>
          </p:nvSpPr>
          <p:spPr bwMode="auto">
            <a:xfrm>
              <a:off x="5370"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76" name="Freeform 565"/>
            <p:cNvSpPr>
              <a:spLocks/>
            </p:cNvSpPr>
            <p:nvPr/>
          </p:nvSpPr>
          <p:spPr bwMode="auto">
            <a:xfrm>
              <a:off x="4989" y="2056"/>
              <a:ext cx="82" cy="40"/>
            </a:xfrm>
            <a:custGeom>
              <a:avLst/>
              <a:gdLst>
                <a:gd name="T0" fmla="*/ 75 w 82"/>
                <a:gd name="T1" fmla="*/ 0 h 40"/>
                <a:gd name="T2" fmla="*/ 75 w 82"/>
                <a:gd name="T3" fmla="*/ 14 h 40"/>
                <a:gd name="T4" fmla="*/ 80 w 82"/>
                <a:gd name="T5" fmla="*/ 31 h 40"/>
                <a:gd name="T6" fmla="*/ 82 w 82"/>
                <a:gd name="T7" fmla="*/ 40 h 40"/>
                <a:gd name="T8" fmla="*/ 0 w 82"/>
                <a:gd name="T9" fmla="*/ 40 h 40"/>
                <a:gd name="T10" fmla="*/ 1 w 82"/>
                <a:gd name="T11" fmla="*/ 35 h 40"/>
                <a:gd name="T12" fmla="*/ 6 w 82"/>
                <a:gd name="T13" fmla="*/ 27 h 40"/>
                <a:gd name="T14" fmla="*/ 17 w 82"/>
                <a:gd name="T15" fmla="*/ 18 h 40"/>
                <a:gd name="T16" fmla="*/ 33 w 82"/>
                <a:gd name="T17" fmla="*/ 9 h 40"/>
                <a:gd name="T18" fmla="*/ 75 w 82"/>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2"/>
                <a:gd name="T31" fmla="*/ 0 h 40"/>
                <a:gd name="T32" fmla="*/ 82 w 82"/>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2" h="40">
                  <a:moveTo>
                    <a:pt x="75" y="0"/>
                  </a:moveTo>
                  <a:lnTo>
                    <a:pt x="75" y="14"/>
                  </a:lnTo>
                  <a:lnTo>
                    <a:pt x="80" y="31"/>
                  </a:lnTo>
                  <a:lnTo>
                    <a:pt x="82" y="40"/>
                  </a:lnTo>
                  <a:lnTo>
                    <a:pt x="0" y="40"/>
                  </a:lnTo>
                  <a:lnTo>
                    <a:pt x="1" y="35"/>
                  </a:lnTo>
                  <a:lnTo>
                    <a:pt x="6" y="27"/>
                  </a:lnTo>
                  <a:lnTo>
                    <a:pt x="17" y="18"/>
                  </a:lnTo>
                  <a:lnTo>
                    <a:pt x="33" y="9"/>
                  </a:lnTo>
                  <a:lnTo>
                    <a:pt x="75"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77" name="Freeform 566"/>
            <p:cNvSpPr>
              <a:spLocks/>
            </p:cNvSpPr>
            <p:nvPr/>
          </p:nvSpPr>
          <p:spPr bwMode="auto">
            <a:xfrm>
              <a:off x="4989" y="2056"/>
              <a:ext cx="82" cy="40"/>
            </a:xfrm>
            <a:custGeom>
              <a:avLst/>
              <a:gdLst>
                <a:gd name="T0" fmla="*/ 75 w 82"/>
                <a:gd name="T1" fmla="*/ 0 h 40"/>
                <a:gd name="T2" fmla="*/ 75 w 82"/>
                <a:gd name="T3" fmla="*/ 14 h 40"/>
                <a:gd name="T4" fmla="*/ 80 w 82"/>
                <a:gd name="T5" fmla="*/ 31 h 40"/>
                <a:gd name="T6" fmla="*/ 82 w 82"/>
                <a:gd name="T7" fmla="*/ 40 h 40"/>
                <a:gd name="T8" fmla="*/ 0 w 82"/>
                <a:gd name="T9" fmla="*/ 40 h 40"/>
                <a:gd name="T10" fmla="*/ 1 w 82"/>
                <a:gd name="T11" fmla="*/ 35 h 40"/>
                <a:gd name="T12" fmla="*/ 6 w 82"/>
                <a:gd name="T13" fmla="*/ 27 h 40"/>
                <a:gd name="T14" fmla="*/ 17 w 82"/>
                <a:gd name="T15" fmla="*/ 18 h 40"/>
                <a:gd name="T16" fmla="*/ 33 w 82"/>
                <a:gd name="T17" fmla="*/ 9 h 40"/>
                <a:gd name="T18" fmla="*/ 75 w 82"/>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2"/>
                <a:gd name="T31" fmla="*/ 0 h 40"/>
                <a:gd name="T32" fmla="*/ 82 w 82"/>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2" h="40">
                  <a:moveTo>
                    <a:pt x="75" y="0"/>
                  </a:moveTo>
                  <a:lnTo>
                    <a:pt x="75" y="14"/>
                  </a:lnTo>
                  <a:lnTo>
                    <a:pt x="80" y="31"/>
                  </a:lnTo>
                  <a:lnTo>
                    <a:pt x="82" y="40"/>
                  </a:lnTo>
                  <a:lnTo>
                    <a:pt x="0" y="40"/>
                  </a:lnTo>
                  <a:lnTo>
                    <a:pt x="1" y="35"/>
                  </a:lnTo>
                  <a:lnTo>
                    <a:pt x="6" y="27"/>
                  </a:lnTo>
                  <a:lnTo>
                    <a:pt x="17" y="18"/>
                  </a:lnTo>
                  <a:lnTo>
                    <a:pt x="33" y="9"/>
                  </a:lnTo>
                  <a:lnTo>
                    <a:pt x="7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78" name="Freeform 567"/>
            <p:cNvSpPr>
              <a:spLocks/>
            </p:cNvSpPr>
            <p:nvPr/>
          </p:nvSpPr>
          <p:spPr bwMode="auto">
            <a:xfrm>
              <a:off x="4944" y="2022"/>
              <a:ext cx="119" cy="74"/>
            </a:xfrm>
            <a:custGeom>
              <a:avLst/>
              <a:gdLst>
                <a:gd name="T0" fmla="*/ 119 w 119"/>
                <a:gd name="T1" fmla="*/ 29 h 74"/>
                <a:gd name="T2" fmla="*/ 119 w 119"/>
                <a:gd name="T3" fmla="*/ 0 h 74"/>
                <a:gd name="T4" fmla="*/ 112 w 119"/>
                <a:gd name="T5" fmla="*/ 0 h 74"/>
                <a:gd name="T6" fmla="*/ 96 w 119"/>
                <a:gd name="T7" fmla="*/ 3 h 74"/>
                <a:gd name="T8" fmla="*/ 79 w 119"/>
                <a:gd name="T9" fmla="*/ 7 h 74"/>
                <a:gd name="T10" fmla="*/ 59 w 119"/>
                <a:gd name="T11" fmla="*/ 14 h 74"/>
                <a:gd name="T12" fmla="*/ 38 w 119"/>
                <a:gd name="T13" fmla="*/ 21 h 74"/>
                <a:gd name="T14" fmla="*/ 18 w 119"/>
                <a:gd name="T15" fmla="*/ 29 h 74"/>
                <a:gd name="T16" fmla="*/ 0 w 119"/>
                <a:gd name="T17" fmla="*/ 41 h 74"/>
                <a:gd name="T18" fmla="*/ 0 w 119"/>
                <a:gd name="T19" fmla="*/ 74 h 74"/>
                <a:gd name="T20" fmla="*/ 37 w 119"/>
                <a:gd name="T21" fmla="*/ 74 h 74"/>
                <a:gd name="T22" fmla="*/ 41 w 119"/>
                <a:gd name="T23" fmla="*/ 61 h 74"/>
                <a:gd name="T24" fmla="*/ 52 w 119"/>
                <a:gd name="T25" fmla="*/ 52 h 74"/>
                <a:gd name="T26" fmla="*/ 73 w 119"/>
                <a:gd name="T27" fmla="*/ 41 h 74"/>
                <a:gd name="T28" fmla="*/ 93 w 119"/>
                <a:gd name="T29" fmla="*/ 36 h 74"/>
                <a:gd name="T30" fmla="*/ 119 w 119"/>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9"/>
                <a:gd name="T49" fmla="*/ 0 h 74"/>
                <a:gd name="T50" fmla="*/ 119 w 119"/>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9" h="74">
                  <a:moveTo>
                    <a:pt x="119" y="29"/>
                  </a:moveTo>
                  <a:lnTo>
                    <a:pt x="119" y="0"/>
                  </a:lnTo>
                  <a:lnTo>
                    <a:pt x="112" y="0"/>
                  </a:lnTo>
                  <a:lnTo>
                    <a:pt x="96" y="3"/>
                  </a:lnTo>
                  <a:lnTo>
                    <a:pt x="79" y="7"/>
                  </a:lnTo>
                  <a:lnTo>
                    <a:pt x="59" y="14"/>
                  </a:lnTo>
                  <a:lnTo>
                    <a:pt x="38" y="21"/>
                  </a:lnTo>
                  <a:lnTo>
                    <a:pt x="18" y="29"/>
                  </a:lnTo>
                  <a:lnTo>
                    <a:pt x="0" y="41"/>
                  </a:lnTo>
                  <a:lnTo>
                    <a:pt x="0" y="74"/>
                  </a:lnTo>
                  <a:lnTo>
                    <a:pt x="37" y="74"/>
                  </a:lnTo>
                  <a:lnTo>
                    <a:pt x="41" y="61"/>
                  </a:lnTo>
                  <a:lnTo>
                    <a:pt x="52" y="52"/>
                  </a:lnTo>
                  <a:lnTo>
                    <a:pt x="73" y="41"/>
                  </a:lnTo>
                  <a:lnTo>
                    <a:pt x="93" y="36"/>
                  </a:lnTo>
                  <a:lnTo>
                    <a:pt x="119"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79" name="Freeform 568"/>
            <p:cNvSpPr>
              <a:spLocks/>
            </p:cNvSpPr>
            <p:nvPr/>
          </p:nvSpPr>
          <p:spPr bwMode="auto">
            <a:xfrm>
              <a:off x="4944" y="2022"/>
              <a:ext cx="119" cy="74"/>
            </a:xfrm>
            <a:custGeom>
              <a:avLst/>
              <a:gdLst>
                <a:gd name="T0" fmla="*/ 119 w 119"/>
                <a:gd name="T1" fmla="*/ 29 h 74"/>
                <a:gd name="T2" fmla="*/ 119 w 119"/>
                <a:gd name="T3" fmla="*/ 0 h 74"/>
                <a:gd name="T4" fmla="*/ 112 w 119"/>
                <a:gd name="T5" fmla="*/ 0 h 74"/>
                <a:gd name="T6" fmla="*/ 96 w 119"/>
                <a:gd name="T7" fmla="*/ 3 h 74"/>
                <a:gd name="T8" fmla="*/ 79 w 119"/>
                <a:gd name="T9" fmla="*/ 7 h 74"/>
                <a:gd name="T10" fmla="*/ 59 w 119"/>
                <a:gd name="T11" fmla="*/ 14 h 74"/>
                <a:gd name="T12" fmla="*/ 38 w 119"/>
                <a:gd name="T13" fmla="*/ 21 h 74"/>
                <a:gd name="T14" fmla="*/ 18 w 119"/>
                <a:gd name="T15" fmla="*/ 29 h 74"/>
                <a:gd name="T16" fmla="*/ 0 w 119"/>
                <a:gd name="T17" fmla="*/ 41 h 74"/>
                <a:gd name="T18" fmla="*/ 0 w 119"/>
                <a:gd name="T19" fmla="*/ 74 h 74"/>
                <a:gd name="T20" fmla="*/ 37 w 119"/>
                <a:gd name="T21" fmla="*/ 74 h 74"/>
                <a:gd name="T22" fmla="*/ 41 w 119"/>
                <a:gd name="T23" fmla="*/ 61 h 74"/>
                <a:gd name="T24" fmla="*/ 52 w 119"/>
                <a:gd name="T25" fmla="*/ 52 h 74"/>
                <a:gd name="T26" fmla="*/ 73 w 119"/>
                <a:gd name="T27" fmla="*/ 41 h 74"/>
                <a:gd name="T28" fmla="*/ 93 w 119"/>
                <a:gd name="T29" fmla="*/ 36 h 74"/>
                <a:gd name="T30" fmla="*/ 119 w 119"/>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9"/>
                <a:gd name="T49" fmla="*/ 0 h 74"/>
                <a:gd name="T50" fmla="*/ 119 w 119"/>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9" h="74">
                  <a:moveTo>
                    <a:pt x="119" y="29"/>
                  </a:moveTo>
                  <a:lnTo>
                    <a:pt x="119" y="0"/>
                  </a:lnTo>
                  <a:lnTo>
                    <a:pt x="112" y="0"/>
                  </a:lnTo>
                  <a:lnTo>
                    <a:pt x="96" y="3"/>
                  </a:lnTo>
                  <a:lnTo>
                    <a:pt x="79" y="7"/>
                  </a:lnTo>
                  <a:lnTo>
                    <a:pt x="59" y="14"/>
                  </a:lnTo>
                  <a:lnTo>
                    <a:pt x="38" y="21"/>
                  </a:lnTo>
                  <a:lnTo>
                    <a:pt x="18" y="29"/>
                  </a:lnTo>
                  <a:lnTo>
                    <a:pt x="0" y="41"/>
                  </a:lnTo>
                  <a:lnTo>
                    <a:pt x="0" y="74"/>
                  </a:lnTo>
                  <a:lnTo>
                    <a:pt x="37" y="74"/>
                  </a:lnTo>
                  <a:lnTo>
                    <a:pt x="41" y="61"/>
                  </a:lnTo>
                  <a:lnTo>
                    <a:pt x="52" y="52"/>
                  </a:lnTo>
                  <a:lnTo>
                    <a:pt x="73" y="41"/>
                  </a:lnTo>
                  <a:lnTo>
                    <a:pt x="93" y="36"/>
                  </a:lnTo>
                  <a:lnTo>
                    <a:pt x="119"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80" name="Freeform 569"/>
            <p:cNvSpPr>
              <a:spLocks/>
            </p:cNvSpPr>
            <p:nvPr/>
          </p:nvSpPr>
          <p:spPr bwMode="auto">
            <a:xfrm>
              <a:off x="4944" y="2005"/>
              <a:ext cx="123" cy="52"/>
            </a:xfrm>
            <a:custGeom>
              <a:avLst/>
              <a:gdLst>
                <a:gd name="T0" fmla="*/ 123 w 123"/>
                <a:gd name="T1" fmla="*/ 3 h 52"/>
                <a:gd name="T2" fmla="*/ 120 w 123"/>
                <a:gd name="T3" fmla="*/ 10 h 52"/>
                <a:gd name="T4" fmla="*/ 110 w 123"/>
                <a:gd name="T5" fmla="*/ 12 h 52"/>
                <a:gd name="T6" fmla="*/ 94 w 123"/>
                <a:gd name="T7" fmla="*/ 15 h 52"/>
                <a:gd name="T8" fmla="*/ 78 w 123"/>
                <a:gd name="T9" fmla="*/ 18 h 52"/>
                <a:gd name="T10" fmla="*/ 59 w 123"/>
                <a:gd name="T11" fmla="*/ 25 h 52"/>
                <a:gd name="T12" fmla="*/ 36 w 123"/>
                <a:gd name="T13" fmla="*/ 33 h 52"/>
                <a:gd name="T14" fmla="*/ 19 w 123"/>
                <a:gd name="T15" fmla="*/ 41 h 52"/>
                <a:gd name="T16" fmla="*/ 0 w 123"/>
                <a:gd name="T17" fmla="*/ 52 h 52"/>
                <a:gd name="T18" fmla="*/ 0 w 123"/>
                <a:gd name="T19" fmla="*/ 0 h 52"/>
                <a:gd name="T20" fmla="*/ 123 w 123"/>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52"/>
                <a:gd name="T35" fmla="*/ 123 w 123"/>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52">
                  <a:moveTo>
                    <a:pt x="123" y="3"/>
                  </a:moveTo>
                  <a:lnTo>
                    <a:pt x="120" y="10"/>
                  </a:lnTo>
                  <a:lnTo>
                    <a:pt x="110" y="12"/>
                  </a:lnTo>
                  <a:lnTo>
                    <a:pt x="94" y="15"/>
                  </a:lnTo>
                  <a:lnTo>
                    <a:pt x="78" y="18"/>
                  </a:lnTo>
                  <a:lnTo>
                    <a:pt x="59" y="25"/>
                  </a:lnTo>
                  <a:lnTo>
                    <a:pt x="36" y="33"/>
                  </a:lnTo>
                  <a:lnTo>
                    <a:pt x="19" y="41"/>
                  </a:lnTo>
                  <a:lnTo>
                    <a:pt x="0" y="52"/>
                  </a:lnTo>
                  <a:lnTo>
                    <a:pt x="0" y="0"/>
                  </a:lnTo>
                  <a:lnTo>
                    <a:pt x="123"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81" name="Freeform 570"/>
            <p:cNvSpPr>
              <a:spLocks/>
            </p:cNvSpPr>
            <p:nvPr/>
          </p:nvSpPr>
          <p:spPr bwMode="auto">
            <a:xfrm>
              <a:off x="4944" y="2005"/>
              <a:ext cx="123" cy="52"/>
            </a:xfrm>
            <a:custGeom>
              <a:avLst/>
              <a:gdLst>
                <a:gd name="T0" fmla="*/ 123 w 123"/>
                <a:gd name="T1" fmla="*/ 3 h 52"/>
                <a:gd name="T2" fmla="*/ 120 w 123"/>
                <a:gd name="T3" fmla="*/ 10 h 52"/>
                <a:gd name="T4" fmla="*/ 110 w 123"/>
                <a:gd name="T5" fmla="*/ 12 h 52"/>
                <a:gd name="T6" fmla="*/ 94 w 123"/>
                <a:gd name="T7" fmla="*/ 15 h 52"/>
                <a:gd name="T8" fmla="*/ 78 w 123"/>
                <a:gd name="T9" fmla="*/ 18 h 52"/>
                <a:gd name="T10" fmla="*/ 59 w 123"/>
                <a:gd name="T11" fmla="*/ 25 h 52"/>
                <a:gd name="T12" fmla="*/ 36 w 123"/>
                <a:gd name="T13" fmla="*/ 33 h 52"/>
                <a:gd name="T14" fmla="*/ 19 w 123"/>
                <a:gd name="T15" fmla="*/ 41 h 52"/>
                <a:gd name="T16" fmla="*/ 0 w 123"/>
                <a:gd name="T17" fmla="*/ 52 h 52"/>
                <a:gd name="T18" fmla="*/ 0 w 123"/>
                <a:gd name="T19" fmla="*/ 0 h 52"/>
                <a:gd name="T20" fmla="*/ 123 w 123"/>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52"/>
                <a:gd name="T35" fmla="*/ 123 w 123"/>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52">
                  <a:moveTo>
                    <a:pt x="123" y="3"/>
                  </a:moveTo>
                  <a:lnTo>
                    <a:pt x="120" y="10"/>
                  </a:lnTo>
                  <a:lnTo>
                    <a:pt x="110" y="12"/>
                  </a:lnTo>
                  <a:lnTo>
                    <a:pt x="94" y="15"/>
                  </a:lnTo>
                  <a:lnTo>
                    <a:pt x="78" y="18"/>
                  </a:lnTo>
                  <a:lnTo>
                    <a:pt x="59" y="25"/>
                  </a:lnTo>
                  <a:lnTo>
                    <a:pt x="36" y="33"/>
                  </a:lnTo>
                  <a:lnTo>
                    <a:pt x="19" y="41"/>
                  </a:lnTo>
                  <a:lnTo>
                    <a:pt x="0" y="52"/>
                  </a:lnTo>
                  <a:lnTo>
                    <a:pt x="0" y="0"/>
                  </a:lnTo>
                  <a:lnTo>
                    <a:pt x="123"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82" name="Freeform 571"/>
            <p:cNvSpPr>
              <a:spLocks/>
            </p:cNvSpPr>
            <p:nvPr/>
          </p:nvSpPr>
          <p:spPr bwMode="auto">
            <a:xfrm>
              <a:off x="4944" y="1960"/>
              <a:ext cx="127" cy="41"/>
            </a:xfrm>
            <a:custGeom>
              <a:avLst/>
              <a:gdLst>
                <a:gd name="T0" fmla="*/ 0 w 127"/>
                <a:gd name="T1" fmla="*/ 38 h 41"/>
                <a:gd name="T2" fmla="*/ 66 w 127"/>
                <a:gd name="T3" fmla="*/ 39 h 41"/>
                <a:gd name="T4" fmla="*/ 127 w 127"/>
                <a:gd name="T5" fmla="*/ 41 h 41"/>
                <a:gd name="T6" fmla="*/ 125 w 127"/>
                <a:gd name="T7" fmla="*/ 29 h 41"/>
                <a:gd name="T8" fmla="*/ 116 w 127"/>
                <a:gd name="T9" fmla="*/ 15 h 41"/>
                <a:gd name="T10" fmla="*/ 116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5" y="29"/>
                  </a:lnTo>
                  <a:lnTo>
                    <a:pt x="116" y="15"/>
                  </a:lnTo>
                  <a:lnTo>
                    <a:pt x="116"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83" name="Freeform 572"/>
            <p:cNvSpPr>
              <a:spLocks/>
            </p:cNvSpPr>
            <p:nvPr/>
          </p:nvSpPr>
          <p:spPr bwMode="auto">
            <a:xfrm>
              <a:off x="4944" y="1960"/>
              <a:ext cx="127" cy="41"/>
            </a:xfrm>
            <a:custGeom>
              <a:avLst/>
              <a:gdLst>
                <a:gd name="T0" fmla="*/ 0 w 127"/>
                <a:gd name="T1" fmla="*/ 38 h 41"/>
                <a:gd name="T2" fmla="*/ 66 w 127"/>
                <a:gd name="T3" fmla="*/ 39 h 41"/>
                <a:gd name="T4" fmla="*/ 127 w 127"/>
                <a:gd name="T5" fmla="*/ 41 h 41"/>
                <a:gd name="T6" fmla="*/ 125 w 127"/>
                <a:gd name="T7" fmla="*/ 29 h 41"/>
                <a:gd name="T8" fmla="*/ 116 w 127"/>
                <a:gd name="T9" fmla="*/ 15 h 41"/>
                <a:gd name="T10" fmla="*/ 116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5" y="29"/>
                  </a:lnTo>
                  <a:lnTo>
                    <a:pt x="116" y="15"/>
                  </a:lnTo>
                  <a:lnTo>
                    <a:pt x="116"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84" name="Freeform 573"/>
            <p:cNvSpPr>
              <a:spLocks/>
            </p:cNvSpPr>
            <p:nvPr/>
          </p:nvSpPr>
          <p:spPr bwMode="auto">
            <a:xfrm>
              <a:off x="5306" y="1964"/>
              <a:ext cx="103" cy="44"/>
            </a:xfrm>
            <a:custGeom>
              <a:avLst/>
              <a:gdLst>
                <a:gd name="T0" fmla="*/ 0 w 103"/>
                <a:gd name="T1" fmla="*/ 38 h 44"/>
                <a:gd name="T2" fmla="*/ 0 w 103"/>
                <a:gd name="T3" fmla="*/ 13 h 44"/>
                <a:gd name="T4" fmla="*/ 0 w 103"/>
                <a:gd name="T5" fmla="*/ 0 h 44"/>
                <a:gd name="T6" fmla="*/ 32 w 103"/>
                <a:gd name="T7" fmla="*/ 1 h 44"/>
                <a:gd name="T8" fmla="*/ 67 w 103"/>
                <a:gd name="T9" fmla="*/ 10 h 44"/>
                <a:gd name="T10" fmla="*/ 103 w 103"/>
                <a:gd name="T11" fmla="*/ 3 h 44"/>
                <a:gd name="T12" fmla="*/ 103 w 103"/>
                <a:gd name="T13" fmla="*/ 44 h 44"/>
                <a:gd name="T14" fmla="*/ 48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7" y="10"/>
                  </a:lnTo>
                  <a:lnTo>
                    <a:pt x="103" y="3"/>
                  </a:lnTo>
                  <a:lnTo>
                    <a:pt x="103" y="44"/>
                  </a:lnTo>
                  <a:lnTo>
                    <a:pt x="48"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85" name="Freeform 574"/>
            <p:cNvSpPr>
              <a:spLocks/>
            </p:cNvSpPr>
            <p:nvPr/>
          </p:nvSpPr>
          <p:spPr bwMode="auto">
            <a:xfrm>
              <a:off x="5306" y="1964"/>
              <a:ext cx="103" cy="44"/>
            </a:xfrm>
            <a:custGeom>
              <a:avLst/>
              <a:gdLst>
                <a:gd name="T0" fmla="*/ 0 w 103"/>
                <a:gd name="T1" fmla="*/ 38 h 44"/>
                <a:gd name="T2" fmla="*/ 0 w 103"/>
                <a:gd name="T3" fmla="*/ 13 h 44"/>
                <a:gd name="T4" fmla="*/ 0 w 103"/>
                <a:gd name="T5" fmla="*/ 0 h 44"/>
                <a:gd name="T6" fmla="*/ 32 w 103"/>
                <a:gd name="T7" fmla="*/ 1 h 44"/>
                <a:gd name="T8" fmla="*/ 67 w 103"/>
                <a:gd name="T9" fmla="*/ 10 h 44"/>
                <a:gd name="T10" fmla="*/ 103 w 103"/>
                <a:gd name="T11" fmla="*/ 3 h 44"/>
                <a:gd name="T12" fmla="*/ 103 w 103"/>
                <a:gd name="T13" fmla="*/ 44 h 44"/>
                <a:gd name="T14" fmla="*/ 48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7" y="10"/>
                  </a:lnTo>
                  <a:lnTo>
                    <a:pt x="103" y="3"/>
                  </a:lnTo>
                  <a:lnTo>
                    <a:pt x="103" y="44"/>
                  </a:lnTo>
                  <a:lnTo>
                    <a:pt x="48"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86" name="Freeform 575"/>
            <p:cNvSpPr>
              <a:spLocks/>
            </p:cNvSpPr>
            <p:nvPr/>
          </p:nvSpPr>
          <p:spPr bwMode="auto">
            <a:xfrm>
              <a:off x="4945" y="1835"/>
              <a:ext cx="117" cy="126"/>
            </a:xfrm>
            <a:custGeom>
              <a:avLst/>
              <a:gdLst>
                <a:gd name="T0" fmla="*/ 0 w 117"/>
                <a:gd name="T1" fmla="*/ 5 h 126"/>
                <a:gd name="T2" fmla="*/ 0 w 117"/>
                <a:gd name="T3" fmla="*/ 118 h 126"/>
                <a:gd name="T4" fmla="*/ 80 w 117"/>
                <a:gd name="T5" fmla="*/ 126 h 126"/>
                <a:gd name="T6" fmla="*/ 117 w 117"/>
                <a:gd name="T7" fmla="*/ 121 h 126"/>
                <a:gd name="T8" fmla="*/ 116 w 117"/>
                <a:gd name="T9" fmla="*/ 112 h 126"/>
                <a:gd name="T10" fmla="*/ 103 w 117"/>
                <a:gd name="T11" fmla="*/ 90 h 126"/>
                <a:gd name="T12" fmla="*/ 100 w 117"/>
                <a:gd name="T13" fmla="*/ 54 h 126"/>
                <a:gd name="T14" fmla="*/ 97 w 117"/>
                <a:gd name="T15" fmla="*/ 27 h 126"/>
                <a:gd name="T16" fmla="*/ 92 w 117"/>
                <a:gd name="T17" fmla="*/ 0 h 126"/>
                <a:gd name="T18" fmla="*/ 0 w 117"/>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26"/>
                <a:gd name="T32" fmla="*/ 117 w 117"/>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26">
                  <a:moveTo>
                    <a:pt x="0" y="5"/>
                  </a:moveTo>
                  <a:lnTo>
                    <a:pt x="0" y="118"/>
                  </a:lnTo>
                  <a:lnTo>
                    <a:pt x="80" y="126"/>
                  </a:lnTo>
                  <a:lnTo>
                    <a:pt x="117" y="121"/>
                  </a:lnTo>
                  <a:lnTo>
                    <a:pt x="116" y="112"/>
                  </a:lnTo>
                  <a:lnTo>
                    <a:pt x="103" y="90"/>
                  </a:lnTo>
                  <a:lnTo>
                    <a:pt x="100" y="54"/>
                  </a:lnTo>
                  <a:lnTo>
                    <a:pt x="97" y="27"/>
                  </a:lnTo>
                  <a:lnTo>
                    <a:pt x="92"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87" name="Freeform 576"/>
            <p:cNvSpPr>
              <a:spLocks/>
            </p:cNvSpPr>
            <p:nvPr/>
          </p:nvSpPr>
          <p:spPr bwMode="auto">
            <a:xfrm>
              <a:off x="4945" y="1835"/>
              <a:ext cx="117" cy="126"/>
            </a:xfrm>
            <a:custGeom>
              <a:avLst/>
              <a:gdLst>
                <a:gd name="T0" fmla="*/ 0 w 117"/>
                <a:gd name="T1" fmla="*/ 5 h 126"/>
                <a:gd name="T2" fmla="*/ 0 w 117"/>
                <a:gd name="T3" fmla="*/ 118 h 126"/>
                <a:gd name="T4" fmla="*/ 80 w 117"/>
                <a:gd name="T5" fmla="*/ 126 h 126"/>
                <a:gd name="T6" fmla="*/ 117 w 117"/>
                <a:gd name="T7" fmla="*/ 121 h 126"/>
                <a:gd name="T8" fmla="*/ 116 w 117"/>
                <a:gd name="T9" fmla="*/ 112 h 126"/>
                <a:gd name="T10" fmla="*/ 103 w 117"/>
                <a:gd name="T11" fmla="*/ 90 h 126"/>
                <a:gd name="T12" fmla="*/ 100 w 117"/>
                <a:gd name="T13" fmla="*/ 54 h 126"/>
                <a:gd name="T14" fmla="*/ 97 w 117"/>
                <a:gd name="T15" fmla="*/ 27 h 126"/>
                <a:gd name="T16" fmla="*/ 92 w 117"/>
                <a:gd name="T17" fmla="*/ 0 h 126"/>
                <a:gd name="T18" fmla="*/ 0 w 117"/>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26"/>
                <a:gd name="T32" fmla="*/ 117 w 117"/>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26">
                  <a:moveTo>
                    <a:pt x="0" y="5"/>
                  </a:moveTo>
                  <a:lnTo>
                    <a:pt x="0" y="118"/>
                  </a:lnTo>
                  <a:lnTo>
                    <a:pt x="80" y="126"/>
                  </a:lnTo>
                  <a:lnTo>
                    <a:pt x="117" y="121"/>
                  </a:lnTo>
                  <a:lnTo>
                    <a:pt x="116" y="112"/>
                  </a:lnTo>
                  <a:lnTo>
                    <a:pt x="103" y="90"/>
                  </a:lnTo>
                  <a:lnTo>
                    <a:pt x="100" y="54"/>
                  </a:lnTo>
                  <a:lnTo>
                    <a:pt x="97" y="27"/>
                  </a:lnTo>
                  <a:lnTo>
                    <a:pt x="92"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88" name="Freeform 577"/>
            <p:cNvSpPr>
              <a:spLocks/>
            </p:cNvSpPr>
            <p:nvPr/>
          </p:nvSpPr>
          <p:spPr bwMode="auto">
            <a:xfrm>
              <a:off x="5304"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3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89" name="Freeform 578"/>
            <p:cNvSpPr>
              <a:spLocks/>
            </p:cNvSpPr>
            <p:nvPr/>
          </p:nvSpPr>
          <p:spPr bwMode="auto">
            <a:xfrm>
              <a:off x="5304"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3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90" name="Freeform 579"/>
            <p:cNvSpPr>
              <a:spLocks/>
            </p:cNvSpPr>
            <p:nvPr/>
          </p:nvSpPr>
          <p:spPr bwMode="auto">
            <a:xfrm>
              <a:off x="49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91" name="Freeform 580"/>
            <p:cNvSpPr>
              <a:spLocks/>
            </p:cNvSpPr>
            <p:nvPr/>
          </p:nvSpPr>
          <p:spPr bwMode="auto">
            <a:xfrm>
              <a:off x="49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92" name="Freeform 581"/>
            <p:cNvSpPr>
              <a:spLocks/>
            </p:cNvSpPr>
            <p:nvPr/>
          </p:nvSpPr>
          <p:spPr bwMode="auto">
            <a:xfrm>
              <a:off x="5048"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93" name="Freeform 582"/>
            <p:cNvSpPr>
              <a:spLocks/>
            </p:cNvSpPr>
            <p:nvPr/>
          </p:nvSpPr>
          <p:spPr bwMode="auto">
            <a:xfrm>
              <a:off x="5048"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94" name="Freeform 583"/>
            <p:cNvSpPr>
              <a:spLocks/>
            </p:cNvSpPr>
            <p:nvPr/>
          </p:nvSpPr>
          <p:spPr bwMode="auto">
            <a:xfrm>
              <a:off x="5340" y="1667"/>
              <a:ext cx="68" cy="185"/>
            </a:xfrm>
            <a:custGeom>
              <a:avLst/>
              <a:gdLst>
                <a:gd name="T0" fmla="*/ 0 w 68"/>
                <a:gd name="T1" fmla="*/ 56 h 185"/>
                <a:gd name="T2" fmla="*/ 28 w 68"/>
                <a:gd name="T3" fmla="*/ 70 h 185"/>
                <a:gd name="T4" fmla="*/ 37 w 68"/>
                <a:gd name="T5" fmla="*/ 94 h 185"/>
                <a:gd name="T6" fmla="*/ 45 w 68"/>
                <a:gd name="T7" fmla="*/ 141 h 185"/>
                <a:gd name="T8" fmla="*/ 46 w 68"/>
                <a:gd name="T9" fmla="*/ 182 h 185"/>
                <a:gd name="T10" fmla="*/ 68 w 68"/>
                <a:gd name="T11" fmla="*/ 185 h 185"/>
                <a:gd name="T12" fmla="*/ 68 w 68"/>
                <a:gd name="T13" fmla="*/ 0 h 185"/>
                <a:gd name="T14" fmla="*/ 40 w 68"/>
                <a:gd name="T15" fmla="*/ 34 h 185"/>
                <a:gd name="T16" fmla="*/ 0 w 68"/>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185"/>
                <a:gd name="T29" fmla="*/ 68 w 68"/>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185">
                  <a:moveTo>
                    <a:pt x="0" y="56"/>
                  </a:moveTo>
                  <a:lnTo>
                    <a:pt x="28" y="70"/>
                  </a:lnTo>
                  <a:lnTo>
                    <a:pt x="37" y="94"/>
                  </a:lnTo>
                  <a:lnTo>
                    <a:pt x="45" y="141"/>
                  </a:lnTo>
                  <a:lnTo>
                    <a:pt x="46" y="182"/>
                  </a:lnTo>
                  <a:lnTo>
                    <a:pt x="68" y="185"/>
                  </a:lnTo>
                  <a:lnTo>
                    <a:pt x="68" y="0"/>
                  </a:lnTo>
                  <a:lnTo>
                    <a:pt x="40"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95" name="Freeform 584"/>
            <p:cNvSpPr>
              <a:spLocks/>
            </p:cNvSpPr>
            <p:nvPr/>
          </p:nvSpPr>
          <p:spPr bwMode="auto">
            <a:xfrm>
              <a:off x="5340" y="1667"/>
              <a:ext cx="68" cy="185"/>
            </a:xfrm>
            <a:custGeom>
              <a:avLst/>
              <a:gdLst>
                <a:gd name="T0" fmla="*/ 0 w 68"/>
                <a:gd name="T1" fmla="*/ 56 h 185"/>
                <a:gd name="T2" fmla="*/ 28 w 68"/>
                <a:gd name="T3" fmla="*/ 70 h 185"/>
                <a:gd name="T4" fmla="*/ 37 w 68"/>
                <a:gd name="T5" fmla="*/ 94 h 185"/>
                <a:gd name="T6" fmla="*/ 45 w 68"/>
                <a:gd name="T7" fmla="*/ 141 h 185"/>
                <a:gd name="T8" fmla="*/ 46 w 68"/>
                <a:gd name="T9" fmla="*/ 182 h 185"/>
                <a:gd name="T10" fmla="*/ 68 w 68"/>
                <a:gd name="T11" fmla="*/ 185 h 185"/>
                <a:gd name="T12" fmla="*/ 68 w 68"/>
                <a:gd name="T13" fmla="*/ 0 h 185"/>
                <a:gd name="T14" fmla="*/ 40 w 68"/>
                <a:gd name="T15" fmla="*/ 34 h 185"/>
                <a:gd name="T16" fmla="*/ 0 w 68"/>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185"/>
                <a:gd name="T29" fmla="*/ 68 w 68"/>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185">
                  <a:moveTo>
                    <a:pt x="0" y="56"/>
                  </a:moveTo>
                  <a:lnTo>
                    <a:pt x="28" y="70"/>
                  </a:lnTo>
                  <a:lnTo>
                    <a:pt x="37" y="94"/>
                  </a:lnTo>
                  <a:lnTo>
                    <a:pt x="45" y="141"/>
                  </a:lnTo>
                  <a:lnTo>
                    <a:pt x="46" y="182"/>
                  </a:lnTo>
                  <a:lnTo>
                    <a:pt x="68" y="185"/>
                  </a:lnTo>
                  <a:lnTo>
                    <a:pt x="68" y="0"/>
                  </a:lnTo>
                  <a:lnTo>
                    <a:pt x="40"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96" name="Freeform 585"/>
            <p:cNvSpPr>
              <a:spLocks/>
            </p:cNvSpPr>
            <p:nvPr/>
          </p:nvSpPr>
          <p:spPr bwMode="auto">
            <a:xfrm>
              <a:off x="5298" y="1619"/>
              <a:ext cx="96" cy="101"/>
            </a:xfrm>
            <a:custGeom>
              <a:avLst/>
              <a:gdLst>
                <a:gd name="T0" fmla="*/ 10 w 96"/>
                <a:gd name="T1" fmla="*/ 4 h 101"/>
                <a:gd name="T2" fmla="*/ 10 w 96"/>
                <a:gd name="T3" fmla="*/ 27 h 101"/>
                <a:gd name="T4" fmla="*/ 1 w 96"/>
                <a:gd name="T5" fmla="*/ 37 h 101"/>
                <a:gd name="T6" fmla="*/ 0 w 96"/>
                <a:gd name="T7" fmla="*/ 74 h 101"/>
                <a:gd name="T8" fmla="*/ 13 w 96"/>
                <a:gd name="T9" fmla="*/ 85 h 101"/>
                <a:gd name="T10" fmla="*/ 20 w 96"/>
                <a:gd name="T11" fmla="*/ 93 h 101"/>
                <a:gd name="T12" fmla="*/ 36 w 96"/>
                <a:gd name="T13" fmla="*/ 101 h 101"/>
                <a:gd name="T14" fmla="*/ 76 w 96"/>
                <a:gd name="T15" fmla="*/ 80 h 101"/>
                <a:gd name="T16" fmla="*/ 96 w 96"/>
                <a:gd name="T17" fmla="*/ 55 h 101"/>
                <a:gd name="T18" fmla="*/ 94 w 96"/>
                <a:gd name="T19" fmla="*/ 47 h 101"/>
                <a:gd name="T20" fmla="*/ 92 w 96"/>
                <a:gd name="T21" fmla="*/ 43 h 101"/>
                <a:gd name="T22" fmla="*/ 90 w 96"/>
                <a:gd name="T23" fmla="*/ 36 h 101"/>
                <a:gd name="T24" fmla="*/ 89 w 96"/>
                <a:gd name="T25" fmla="*/ 31 h 101"/>
                <a:gd name="T26" fmla="*/ 86 w 96"/>
                <a:gd name="T27" fmla="*/ 27 h 101"/>
                <a:gd name="T28" fmla="*/ 79 w 96"/>
                <a:gd name="T29" fmla="*/ 15 h 101"/>
                <a:gd name="T30" fmla="*/ 71 w 96"/>
                <a:gd name="T31" fmla="*/ 9 h 101"/>
                <a:gd name="T32" fmla="*/ 67 w 96"/>
                <a:gd name="T33" fmla="*/ 7 h 101"/>
                <a:gd name="T34" fmla="*/ 63 w 96"/>
                <a:gd name="T35" fmla="*/ 5 h 101"/>
                <a:gd name="T36" fmla="*/ 42 w 96"/>
                <a:gd name="T37" fmla="*/ 0 h 101"/>
                <a:gd name="T38" fmla="*/ 20 w 96"/>
                <a:gd name="T39" fmla="*/ 1 h 101"/>
                <a:gd name="T40" fmla="*/ 10 w 96"/>
                <a:gd name="T41" fmla="*/ 4 h 101"/>
                <a:gd name="T42" fmla="*/ 10 w 96"/>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6"/>
                <a:gd name="T67" fmla="*/ 0 h 101"/>
                <a:gd name="T68" fmla="*/ 96 w 96"/>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6" h="101">
                  <a:moveTo>
                    <a:pt x="10" y="4"/>
                  </a:moveTo>
                  <a:lnTo>
                    <a:pt x="10" y="27"/>
                  </a:lnTo>
                  <a:lnTo>
                    <a:pt x="1" y="37"/>
                  </a:lnTo>
                  <a:lnTo>
                    <a:pt x="0" y="74"/>
                  </a:lnTo>
                  <a:lnTo>
                    <a:pt x="13" y="85"/>
                  </a:lnTo>
                  <a:lnTo>
                    <a:pt x="20" y="93"/>
                  </a:lnTo>
                  <a:lnTo>
                    <a:pt x="36" y="101"/>
                  </a:lnTo>
                  <a:lnTo>
                    <a:pt x="76" y="80"/>
                  </a:lnTo>
                  <a:lnTo>
                    <a:pt x="96" y="55"/>
                  </a:lnTo>
                  <a:lnTo>
                    <a:pt x="94" y="47"/>
                  </a:lnTo>
                  <a:lnTo>
                    <a:pt x="92" y="43"/>
                  </a:lnTo>
                  <a:lnTo>
                    <a:pt x="90" y="36"/>
                  </a:lnTo>
                  <a:lnTo>
                    <a:pt x="89" y="31"/>
                  </a:lnTo>
                  <a:lnTo>
                    <a:pt x="86" y="27"/>
                  </a:lnTo>
                  <a:lnTo>
                    <a:pt x="79" y="15"/>
                  </a:lnTo>
                  <a:lnTo>
                    <a:pt x="71" y="9"/>
                  </a:lnTo>
                  <a:lnTo>
                    <a:pt x="67"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97" name="Freeform 586"/>
            <p:cNvSpPr>
              <a:spLocks/>
            </p:cNvSpPr>
            <p:nvPr/>
          </p:nvSpPr>
          <p:spPr bwMode="auto">
            <a:xfrm>
              <a:off x="5298" y="1619"/>
              <a:ext cx="96" cy="101"/>
            </a:xfrm>
            <a:custGeom>
              <a:avLst/>
              <a:gdLst>
                <a:gd name="T0" fmla="*/ 10 w 96"/>
                <a:gd name="T1" fmla="*/ 4 h 101"/>
                <a:gd name="T2" fmla="*/ 10 w 96"/>
                <a:gd name="T3" fmla="*/ 27 h 101"/>
                <a:gd name="T4" fmla="*/ 1 w 96"/>
                <a:gd name="T5" fmla="*/ 37 h 101"/>
                <a:gd name="T6" fmla="*/ 0 w 96"/>
                <a:gd name="T7" fmla="*/ 74 h 101"/>
                <a:gd name="T8" fmla="*/ 13 w 96"/>
                <a:gd name="T9" fmla="*/ 85 h 101"/>
                <a:gd name="T10" fmla="*/ 20 w 96"/>
                <a:gd name="T11" fmla="*/ 93 h 101"/>
                <a:gd name="T12" fmla="*/ 36 w 96"/>
                <a:gd name="T13" fmla="*/ 101 h 101"/>
                <a:gd name="T14" fmla="*/ 76 w 96"/>
                <a:gd name="T15" fmla="*/ 80 h 101"/>
                <a:gd name="T16" fmla="*/ 96 w 96"/>
                <a:gd name="T17" fmla="*/ 55 h 101"/>
                <a:gd name="T18" fmla="*/ 94 w 96"/>
                <a:gd name="T19" fmla="*/ 47 h 101"/>
                <a:gd name="T20" fmla="*/ 92 w 96"/>
                <a:gd name="T21" fmla="*/ 43 h 101"/>
                <a:gd name="T22" fmla="*/ 90 w 96"/>
                <a:gd name="T23" fmla="*/ 36 h 101"/>
                <a:gd name="T24" fmla="*/ 89 w 96"/>
                <a:gd name="T25" fmla="*/ 31 h 101"/>
                <a:gd name="T26" fmla="*/ 86 w 96"/>
                <a:gd name="T27" fmla="*/ 27 h 101"/>
                <a:gd name="T28" fmla="*/ 79 w 96"/>
                <a:gd name="T29" fmla="*/ 15 h 101"/>
                <a:gd name="T30" fmla="*/ 71 w 96"/>
                <a:gd name="T31" fmla="*/ 9 h 101"/>
                <a:gd name="T32" fmla="*/ 67 w 96"/>
                <a:gd name="T33" fmla="*/ 7 h 101"/>
                <a:gd name="T34" fmla="*/ 63 w 96"/>
                <a:gd name="T35" fmla="*/ 5 h 101"/>
                <a:gd name="T36" fmla="*/ 42 w 96"/>
                <a:gd name="T37" fmla="*/ 0 h 101"/>
                <a:gd name="T38" fmla="*/ 20 w 96"/>
                <a:gd name="T39" fmla="*/ 1 h 101"/>
                <a:gd name="T40" fmla="*/ 10 w 96"/>
                <a:gd name="T41" fmla="*/ 4 h 101"/>
                <a:gd name="T42" fmla="*/ 10 w 96"/>
                <a:gd name="T43" fmla="*/ 4 h 101"/>
                <a:gd name="T44" fmla="*/ 10 w 96"/>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101"/>
                <a:gd name="T71" fmla="*/ 96 w 96"/>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101">
                  <a:moveTo>
                    <a:pt x="10" y="4"/>
                  </a:moveTo>
                  <a:lnTo>
                    <a:pt x="10" y="27"/>
                  </a:lnTo>
                  <a:lnTo>
                    <a:pt x="1" y="37"/>
                  </a:lnTo>
                  <a:lnTo>
                    <a:pt x="0" y="74"/>
                  </a:lnTo>
                  <a:lnTo>
                    <a:pt x="13" y="85"/>
                  </a:lnTo>
                  <a:lnTo>
                    <a:pt x="20" y="93"/>
                  </a:lnTo>
                  <a:lnTo>
                    <a:pt x="36" y="101"/>
                  </a:lnTo>
                  <a:lnTo>
                    <a:pt x="76" y="80"/>
                  </a:lnTo>
                  <a:lnTo>
                    <a:pt x="96" y="55"/>
                  </a:lnTo>
                  <a:lnTo>
                    <a:pt x="94" y="47"/>
                  </a:lnTo>
                  <a:lnTo>
                    <a:pt x="92" y="43"/>
                  </a:lnTo>
                  <a:lnTo>
                    <a:pt x="90" y="36"/>
                  </a:lnTo>
                  <a:lnTo>
                    <a:pt x="89" y="31"/>
                  </a:lnTo>
                  <a:lnTo>
                    <a:pt x="86" y="27"/>
                  </a:lnTo>
                  <a:lnTo>
                    <a:pt x="79" y="15"/>
                  </a:lnTo>
                  <a:lnTo>
                    <a:pt x="71" y="9"/>
                  </a:lnTo>
                  <a:lnTo>
                    <a:pt x="67"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98" name="Freeform 587"/>
            <p:cNvSpPr>
              <a:spLocks/>
            </p:cNvSpPr>
            <p:nvPr/>
          </p:nvSpPr>
          <p:spPr bwMode="auto">
            <a:xfrm>
              <a:off x="5365"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3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3"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99" name="Freeform 588"/>
            <p:cNvSpPr>
              <a:spLocks/>
            </p:cNvSpPr>
            <p:nvPr/>
          </p:nvSpPr>
          <p:spPr bwMode="auto">
            <a:xfrm>
              <a:off x="5365"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3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3"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00" name="Freeform 589"/>
            <p:cNvSpPr>
              <a:spLocks/>
            </p:cNvSpPr>
            <p:nvPr/>
          </p:nvSpPr>
          <p:spPr bwMode="auto">
            <a:xfrm>
              <a:off x="5322" y="1545"/>
              <a:ext cx="85" cy="72"/>
            </a:xfrm>
            <a:custGeom>
              <a:avLst/>
              <a:gdLst>
                <a:gd name="T0" fmla="*/ 38 w 85"/>
                <a:gd name="T1" fmla="*/ 72 h 72"/>
                <a:gd name="T2" fmla="*/ 85 w 85"/>
                <a:gd name="T3" fmla="*/ 16 h 72"/>
                <a:gd name="T4" fmla="*/ 85 w 85"/>
                <a:gd name="T5" fmla="*/ 0 h 72"/>
                <a:gd name="T6" fmla="*/ 0 w 85"/>
                <a:gd name="T7" fmla="*/ 0 h 72"/>
                <a:gd name="T8" fmla="*/ 8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01" name="Freeform 590"/>
            <p:cNvSpPr>
              <a:spLocks/>
            </p:cNvSpPr>
            <p:nvPr/>
          </p:nvSpPr>
          <p:spPr bwMode="auto">
            <a:xfrm>
              <a:off x="5322" y="1545"/>
              <a:ext cx="85" cy="72"/>
            </a:xfrm>
            <a:custGeom>
              <a:avLst/>
              <a:gdLst>
                <a:gd name="T0" fmla="*/ 38 w 85"/>
                <a:gd name="T1" fmla="*/ 72 h 72"/>
                <a:gd name="T2" fmla="*/ 85 w 85"/>
                <a:gd name="T3" fmla="*/ 16 h 72"/>
                <a:gd name="T4" fmla="*/ 85 w 85"/>
                <a:gd name="T5" fmla="*/ 0 h 72"/>
                <a:gd name="T6" fmla="*/ 0 w 85"/>
                <a:gd name="T7" fmla="*/ 0 h 72"/>
                <a:gd name="T8" fmla="*/ 8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02" name="Freeform 591"/>
            <p:cNvSpPr>
              <a:spLocks/>
            </p:cNvSpPr>
            <p:nvPr/>
          </p:nvSpPr>
          <p:spPr bwMode="auto">
            <a:xfrm>
              <a:off x="5223" y="1545"/>
              <a:ext cx="102" cy="72"/>
            </a:xfrm>
            <a:custGeom>
              <a:avLst/>
              <a:gdLst>
                <a:gd name="T0" fmla="*/ 102 w 102"/>
                <a:gd name="T1" fmla="*/ 69 h 72"/>
                <a:gd name="T2" fmla="*/ 93 w 102"/>
                <a:gd name="T3" fmla="*/ 0 h 72"/>
                <a:gd name="T4" fmla="*/ 0 w 102"/>
                <a:gd name="T5" fmla="*/ 0 h 72"/>
                <a:gd name="T6" fmla="*/ 20 w 102"/>
                <a:gd name="T7" fmla="*/ 32 h 72"/>
                <a:gd name="T8" fmla="*/ 28 w 102"/>
                <a:gd name="T9" fmla="*/ 26 h 72"/>
                <a:gd name="T10" fmla="*/ 35 w 102"/>
                <a:gd name="T11" fmla="*/ 25 h 72"/>
                <a:gd name="T12" fmla="*/ 51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3" y="0"/>
                  </a:lnTo>
                  <a:lnTo>
                    <a:pt x="0" y="0"/>
                  </a:lnTo>
                  <a:lnTo>
                    <a:pt x="20" y="32"/>
                  </a:lnTo>
                  <a:lnTo>
                    <a:pt x="28" y="26"/>
                  </a:lnTo>
                  <a:lnTo>
                    <a:pt x="35" y="25"/>
                  </a:lnTo>
                  <a:lnTo>
                    <a:pt x="51"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03" name="Freeform 592"/>
            <p:cNvSpPr>
              <a:spLocks/>
            </p:cNvSpPr>
            <p:nvPr/>
          </p:nvSpPr>
          <p:spPr bwMode="auto">
            <a:xfrm>
              <a:off x="5223" y="1545"/>
              <a:ext cx="102" cy="72"/>
            </a:xfrm>
            <a:custGeom>
              <a:avLst/>
              <a:gdLst>
                <a:gd name="T0" fmla="*/ 102 w 102"/>
                <a:gd name="T1" fmla="*/ 69 h 72"/>
                <a:gd name="T2" fmla="*/ 93 w 102"/>
                <a:gd name="T3" fmla="*/ 0 h 72"/>
                <a:gd name="T4" fmla="*/ 0 w 102"/>
                <a:gd name="T5" fmla="*/ 0 h 72"/>
                <a:gd name="T6" fmla="*/ 20 w 102"/>
                <a:gd name="T7" fmla="*/ 32 h 72"/>
                <a:gd name="T8" fmla="*/ 28 w 102"/>
                <a:gd name="T9" fmla="*/ 26 h 72"/>
                <a:gd name="T10" fmla="*/ 35 w 102"/>
                <a:gd name="T11" fmla="*/ 25 h 72"/>
                <a:gd name="T12" fmla="*/ 51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3" y="0"/>
                  </a:lnTo>
                  <a:lnTo>
                    <a:pt x="0" y="0"/>
                  </a:lnTo>
                  <a:lnTo>
                    <a:pt x="20" y="32"/>
                  </a:lnTo>
                  <a:lnTo>
                    <a:pt x="28" y="26"/>
                  </a:lnTo>
                  <a:lnTo>
                    <a:pt x="35" y="25"/>
                  </a:lnTo>
                  <a:lnTo>
                    <a:pt x="51"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04" name="Freeform 593"/>
            <p:cNvSpPr>
              <a:spLocks/>
            </p:cNvSpPr>
            <p:nvPr/>
          </p:nvSpPr>
          <p:spPr bwMode="auto">
            <a:xfrm>
              <a:off x="5075"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39 w 163"/>
                <a:gd name="T17" fmla="*/ 64 h 74"/>
                <a:gd name="T18" fmla="*/ 145 w 163"/>
                <a:gd name="T19" fmla="*/ 53 h 74"/>
                <a:gd name="T20" fmla="*/ 153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39" y="64"/>
                  </a:lnTo>
                  <a:lnTo>
                    <a:pt x="145" y="53"/>
                  </a:lnTo>
                  <a:lnTo>
                    <a:pt x="153"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05" name="Freeform 594"/>
            <p:cNvSpPr>
              <a:spLocks/>
            </p:cNvSpPr>
            <p:nvPr/>
          </p:nvSpPr>
          <p:spPr bwMode="auto">
            <a:xfrm>
              <a:off x="5075"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39 w 163"/>
                <a:gd name="T17" fmla="*/ 64 h 74"/>
                <a:gd name="T18" fmla="*/ 145 w 163"/>
                <a:gd name="T19" fmla="*/ 53 h 74"/>
                <a:gd name="T20" fmla="*/ 153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39" y="64"/>
                  </a:lnTo>
                  <a:lnTo>
                    <a:pt x="145" y="53"/>
                  </a:lnTo>
                  <a:lnTo>
                    <a:pt x="153"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06" name="Freeform 595"/>
            <p:cNvSpPr>
              <a:spLocks/>
            </p:cNvSpPr>
            <p:nvPr/>
          </p:nvSpPr>
          <p:spPr bwMode="auto">
            <a:xfrm>
              <a:off x="4945" y="1545"/>
              <a:ext cx="201" cy="94"/>
            </a:xfrm>
            <a:custGeom>
              <a:avLst/>
              <a:gdLst>
                <a:gd name="T0" fmla="*/ 201 w 201"/>
                <a:gd name="T1" fmla="*/ 69 h 94"/>
                <a:gd name="T2" fmla="*/ 118 w 201"/>
                <a:gd name="T3" fmla="*/ 0 h 94"/>
                <a:gd name="T4" fmla="*/ 0 w 201"/>
                <a:gd name="T5" fmla="*/ 0 h 94"/>
                <a:gd name="T6" fmla="*/ 0 w 201"/>
                <a:gd name="T7" fmla="*/ 45 h 94"/>
                <a:gd name="T8" fmla="*/ 42 w 201"/>
                <a:gd name="T9" fmla="*/ 58 h 94"/>
                <a:gd name="T10" fmla="*/ 42 w 201"/>
                <a:gd name="T11" fmla="*/ 44 h 94"/>
                <a:gd name="T12" fmla="*/ 41 w 201"/>
                <a:gd name="T13" fmla="*/ 27 h 94"/>
                <a:gd name="T14" fmla="*/ 48 w 201"/>
                <a:gd name="T15" fmla="*/ 20 h 94"/>
                <a:gd name="T16" fmla="*/ 64 w 201"/>
                <a:gd name="T17" fmla="*/ 12 h 94"/>
                <a:gd name="T18" fmla="*/ 83 w 201"/>
                <a:gd name="T19" fmla="*/ 23 h 94"/>
                <a:gd name="T20" fmla="*/ 89 w 201"/>
                <a:gd name="T21" fmla="*/ 60 h 94"/>
                <a:gd name="T22" fmla="*/ 96 w 201"/>
                <a:gd name="T23" fmla="*/ 61 h 94"/>
                <a:gd name="T24" fmla="*/ 108 w 201"/>
                <a:gd name="T25" fmla="*/ 50 h 94"/>
                <a:gd name="T26" fmla="*/ 116 w 201"/>
                <a:gd name="T27" fmla="*/ 52 h 94"/>
                <a:gd name="T28" fmla="*/ 114 w 201"/>
                <a:gd name="T29" fmla="*/ 64 h 94"/>
                <a:gd name="T30" fmla="*/ 112 w 201"/>
                <a:gd name="T31" fmla="*/ 71 h 94"/>
                <a:gd name="T32" fmla="*/ 180 w 201"/>
                <a:gd name="T33" fmla="*/ 94 h 94"/>
                <a:gd name="T34" fmla="*/ 190 w 201"/>
                <a:gd name="T35" fmla="*/ 80 h 94"/>
                <a:gd name="T36" fmla="*/ 201 w 201"/>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94"/>
                <a:gd name="T59" fmla="*/ 201 w 201"/>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94">
                  <a:moveTo>
                    <a:pt x="201" y="69"/>
                  </a:moveTo>
                  <a:lnTo>
                    <a:pt x="118" y="0"/>
                  </a:lnTo>
                  <a:lnTo>
                    <a:pt x="0" y="0"/>
                  </a:lnTo>
                  <a:lnTo>
                    <a:pt x="0" y="45"/>
                  </a:lnTo>
                  <a:lnTo>
                    <a:pt x="42" y="58"/>
                  </a:lnTo>
                  <a:lnTo>
                    <a:pt x="42" y="44"/>
                  </a:lnTo>
                  <a:lnTo>
                    <a:pt x="41" y="27"/>
                  </a:lnTo>
                  <a:lnTo>
                    <a:pt x="48" y="20"/>
                  </a:lnTo>
                  <a:lnTo>
                    <a:pt x="64" y="12"/>
                  </a:lnTo>
                  <a:lnTo>
                    <a:pt x="83" y="23"/>
                  </a:lnTo>
                  <a:lnTo>
                    <a:pt x="89" y="60"/>
                  </a:lnTo>
                  <a:lnTo>
                    <a:pt x="96" y="61"/>
                  </a:lnTo>
                  <a:lnTo>
                    <a:pt x="108" y="50"/>
                  </a:lnTo>
                  <a:lnTo>
                    <a:pt x="116" y="52"/>
                  </a:lnTo>
                  <a:lnTo>
                    <a:pt x="114" y="64"/>
                  </a:lnTo>
                  <a:lnTo>
                    <a:pt x="112" y="71"/>
                  </a:lnTo>
                  <a:lnTo>
                    <a:pt x="180" y="94"/>
                  </a:lnTo>
                  <a:lnTo>
                    <a:pt x="190" y="80"/>
                  </a:lnTo>
                  <a:lnTo>
                    <a:pt x="201"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07" name="Freeform 596"/>
            <p:cNvSpPr>
              <a:spLocks/>
            </p:cNvSpPr>
            <p:nvPr/>
          </p:nvSpPr>
          <p:spPr bwMode="auto">
            <a:xfrm>
              <a:off x="4945" y="1545"/>
              <a:ext cx="201" cy="94"/>
            </a:xfrm>
            <a:custGeom>
              <a:avLst/>
              <a:gdLst>
                <a:gd name="T0" fmla="*/ 201 w 201"/>
                <a:gd name="T1" fmla="*/ 69 h 94"/>
                <a:gd name="T2" fmla="*/ 118 w 201"/>
                <a:gd name="T3" fmla="*/ 0 h 94"/>
                <a:gd name="T4" fmla="*/ 0 w 201"/>
                <a:gd name="T5" fmla="*/ 0 h 94"/>
                <a:gd name="T6" fmla="*/ 0 w 201"/>
                <a:gd name="T7" fmla="*/ 45 h 94"/>
                <a:gd name="T8" fmla="*/ 42 w 201"/>
                <a:gd name="T9" fmla="*/ 58 h 94"/>
                <a:gd name="T10" fmla="*/ 42 w 201"/>
                <a:gd name="T11" fmla="*/ 44 h 94"/>
                <a:gd name="T12" fmla="*/ 41 w 201"/>
                <a:gd name="T13" fmla="*/ 27 h 94"/>
                <a:gd name="T14" fmla="*/ 48 w 201"/>
                <a:gd name="T15" fmla="*/ 20 h 94"/>
                <a:gd name="T16" fmla="*/ 64 w 201"/>
                <a:gd name="T17" fmla="*/ 12 h 94"/>
                <a:gd name="T18" fmla="*/ 83 w 201"/>
                <a:gd name="T19" fmla="*/ 23 h 94"/>
                <a:gd name="T20" fmla="*/ 89 w 201"/>
                <a:gd name="T21" fmla="*/ 60 h 94"/>
                <a:gd name="T22" fmla="*/ 96 w 201"/>
                <a:gd name="T23" fmla="*/ 61 h 94"/>
                <a:gd name="T24" fmla="*/ 108 w 201"/>
                <a:gd name="T25" fmla="*/ 50 h 94"/>
                <a:gd name="T26" fmla="*/ 116 w 201"/>
                <a:gd name="T27" fmla="*/ 52 h 94"/>
                <a:gd name="T28" fmla="*/ 114 w 201"/>
                <a:gd name="T29" fmla="*/ 64 h 94"/>
                <a:gd name="T30" fmla="*/ 112 w 201"/>
                <a:gd name="T31" fmla="*/ 71 h 94"/>
                <a:gd name="T32" fmla="*/ 180 w 201"/>
                <a:gd name="T33" fmla="*/ 94 h 94"/>
                <a:gd name="T34" fmla="*/ 190 w 201"/>
                <a:gd name="T35" fmla="*/ 80 h 94"/>
                <a:gd name="T36" fmla="*/ 201 w 201"/>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94"/>
                <a:gd name="T59" fmla="*/ 201 w 201"/>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94">
                  <a:moveTo>
                    <a:pt x="201" y="69"/>
                  </a:moveTo>
                  <a:lnTo>
                    <a:pt x="118" y="0"/>
                  </a:lnTo>
                  <a:lnTo>
                    <a:pt x="0" y="0"/>
                  </a:lnTo>
                  <a:lnTo>
                    <a:pt x="0" y="45"/>
                  </a:lnTo>
                  <a:lnTo>
                    <a:pt x="42" y="58"/>
                  </a:lnTo>
                  <a:lnTo>
                    <a:pt x="42" y="44"/>
                  </a:lnTo>
                  <a:lnTo>
                    <a:pt x="41" y="27"/>
                  </a:lnTo>
                  <a:lnTo>
                    <a:pt x="48" y="20"/>
                  </a:lnTo>
                  <a:lnTo>
                    <a:pt x="64" y="12"/>
                  </a:lnTo>
                  <a:lnTo>
                    <a:pt x="83" y="23"/>
                  </a:lnTo>
                  <a:lnTo>
                    <a:pt x="89" y="60"/>
                  </a:lnTo>
                  <a:lnTo>
                    <a:pt x="96" y="61"/>
                  </a:lnTo>
                  <a:lnTo>
                    <a:pt x="108" y="50"/>
                  </a:lnTo>
                  <a:lnTo>
                    <a:pt x="116" y="52"/>
                  </a:lnTo>
                  <a:lnTo>
                    <a:pt x="114" y="64"/>
                  </a:lnTo>
                  <a:lnTo>
                    <a:pt x="112" y="71"/>
                  </a:lnTo>
                  <a:lnTo>
                    <a:pt x="180" y="94"/>
                  </a:lnTo>
                  <a:lnTo>
                    <a:pt x="190" y="80"/>
                  </a:lnTo>
                  <a:lnTo>
                    <a:pt x="201"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08" name="Freeform 597"/>
            <p:cNvSpPr>
              <a:spLocks/>
            </p:cNvSpPr>
            <p:nvPr/>
          </p:nvSpPr>
          <p:spPr bwMode="auto">
            <a:xfrm>
              <a:off x="5036" y="1623"/>
              <a:ext cx="87" cy="69"/>
            </a:xfrm>
            <a:custGeom>
              <a:avLst/>
              <a:gdLst>
                <a:gd name="T0" fmla="*/ 87 w 87"/>
                <a:gd name="T1" fmla="*/ 20 h 69"/>
                <a:gd name="T2" fmla="*/ 83 w 87"/>
                <a:gd name="T3" fmla="*/ 28 h 69"/>
                <a:gd name="T4" fmla="*/ 82 w 87"/>
                <a:gd name="T5" fmla="*/ 43 h 69"/>
                <a:gd name="T6" fmla="*/ 68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5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3" y="28"/>
                  </a:lnTo>
                  <a:lnTo>
                    <a:pt x="82" y="43"/>
                  </a:lnTo>
                  <a:lnTo>
                    <a:pt x="68" y="28"/>
                  </a:lnTo>
                  <a:lnTo>
                    <a:pt x="32" y="58"/>
                  </a:lnTo>
                  <a:lnTo>
                    <a:pt x="11" y="69"/>
                  </a:lnTo>
                  <a:lnTo>
                    <a:pt x="9" y="46"/>
                  </a:lnTo>
                  <a:lnTo>
                    <a:pt x="6" y="34"/>
                  </a:lnTo>
                  <a:lnTo>
                    <a:pt x="0" y="30"/>
                  </a:lnTo>
                  <a:lnTo>
                    <a:pt x="0" y="19"/>
                  </a:lnTo>
                  <a:lnTo>
                    <a:pt x="5"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09" name="Freeform 598"/>
            <p:cNvSpPr>
              <a:spLocks/>
            </p:cNvSpPr>
            <p:nvPr/>
          </p:nvSpPr>
          <p:spPr bwMode="auto">
            <a:xfrm>
              <a:off x="5036" y="1623"/>
              <a:ext cx="87" cy="69"/>
            </a:xfrm>
            <a:custGeom>
              <a:avLst/>
              <a:gdLst>
                <a:gd name="T0" fmla="*/ 87 w 87"/>
                <a:gd name="T1" fmla="*/ 20 h 69"/>
                <a:gd name="T2" fmla="*/ 83 w 87"/>
                <a:gd name="T3" fmla="*/ 28 h 69"/>
                <a:gd name="T4" fmla="*/ 82 w 87"/>
                <a:gd name="T5" fmla="*/ 43 h 69"/>
                <a:gd name="T6" fmla="*/ 68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5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3" y="28"/>
                  </a:lnTo>
                  <a:lnTo>
                    <a:pt x="82" y="43"/>
                  </a:lnTo>
                  <a:lnTo>
                    <a:pt x="68" y="28"/>
                  </a:lnTo>
                  <a:lnTo>
                    <a:pt x="32" y="58"/>
                  </a:lnTo>
                  <a:lnTo>
                    <a:pt x="11" y="69"/>
                  </a:lnTo>
                  <a:lnTo>
                    <a:pt x="9" y="46"/>
                  </a:lnTo>
                  <a:lnTo>
                    <a:pt x="6" y="34"/>
                  </a:lnTo>
                  <a:lnTo>
                    <a:pt x="0" y="30"/>
                  </a:lnTo>
                  <a:lnTo>
                    <a:pt x="0" y="19"/>
                  </a:lnTo>
                  <a:lnTo>
                    <a:pt x="5"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210" name="Freeform 599"/>
            <p:cNvSpPr>
              <a:spLocks/>
            </p:cNvSpPr>
            <p:nvPr/>
          </p:nvSpPr>
          <p:spPr bwMode="auto">
            <a:xfrm>
              <a:off x="494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211" name="Freeform 600"/>
            <p:cNvSpPr>
              <a:spLocks/>
            </p:cNvSpPr>
            <p:nvPr/>
          </p:nvSpPr>
          <p:spPr bwMode="auto">
            <a:xfrm>
              <a:off x="494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225400" name="Rectangle 696"/>
          <p:cNvSpPr>
            <a:spLocks noChangeArrowheads="1"/>
          </p:cNvSpPr>
          <p:nvPr/>
        </p:nvSpPr>
        <p:spPr bwMode="auto">
          <a:xfrm>
            <a:off x="1995488" y="3570288"/>
            <a:ext cx="1538287" cy="150177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algn="ctr">
              <a:defRPr/>
            </a:pPr>
            <a:r>
              <a:rPr lang="en-US" sz="1700" b="1" dirty="0">
                <a:solidFill>
                  <a:schemeClr val="bg1"/>
                </a:solidFill>
                <a:effectLst>
                  <a:outerShdw blurRad="38100" dist="38100" dir="2700000" algn="tl">
                    <a:srgbClr val="000000">
                      <a:alpha val="43137"/>
                    </a:srgbClr>
                  </a:outerShdw>
                </a:effectLst>
                <a:latin typeface="Arial" charset="0"/>
              </a:rPr>
              <a:t>What Christ commanded in the Great Commission…</a:t>
            </a:r>
          </a:p>
        </p:txBody>
      </p:sp>
      <p:sp>
        <p:nvSpPr>
          <p:cNvPr id="1225401" name="Rectangle 697"/>
          <p:cNvSpPr>
            <a:spLocks noChangeArrowheads="1"/>
          </p:cNvSpPr>
          <p:nvPr/>
        </p:nvSpPr>
        <p:spPr bwMode="auto">
          <a:xfrm>
            <a:off x="3865563"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algn="ctr">
              <a:defRPr/>
            </a:pPr>
            <a:r>
              <a:rPr lang="en-US" sz="1700" b="1" dirty="0">
                <a:solidFill>
                  <a:schemeClr val="bg1"/>
                </a:solidFill>
                <a:latin typeface="Arial" charset="0"/>
              </a:rPr>
              <a:t>We see the apostles carrying out in the book of Acts…</a:t>
            </a:r>
          </a:p>
        </p:txBody>
      </p:sp>
      <p:sp>
        <p:nvSpPr>
          <p:cNvPr id="1225402" name="Rectangle 698"/>
          <p:cNvSpPr>
            <a:spLocks noChangeArrowheads="1"/>
          </p:cNvSpPr>
          <p:nvPr/>
        </p:nvSpPr>
        <p:spPr bwMode="auto">
          <a:xfrm>
            <a:off x="5735638"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rIns="45720" bIns="0"/>
          <a:lstStyle/>
          <a:p>
            <a:pPr algn="ctr">
              <a:defRPr/>
            </a:pPr>
            <a:r>
              <a:rPr lang="en-US" sz="1700" b="1" dirty="0">
                <a:solidFill>
                  <a:schemeClr val="bg1"/>
                </a:solidFill>
                <a:effectLst>
                  <a:outerShdw blurRad="38100" dist="38100" dir="2700000" algn="tl">
                    <a:srgbClr val="000000">
                      <a:alpha val="43137"/>
                    </a:srgbClr>
                  </a:outerShdw>
                </a:effectLst>
                <a:latin typeface="Arial" charset="0"/>
              </a:rPr>
              <a:t>Followed by what the apostles taught in the epistles…</a:t>
            </a:r>
          </a:p>
        </p:txBody>
      </p:sp>
      <p:sp>
        <p:nvSpPr>
          <p:cNvPr id="1225403" name="Rectangle 699"/>
          <p:cNvSpPr>
            <a:spLocks noChangeArrowheads="1"/>
          </p:cNvSpPr>
          <p:nvPr/>
        </p:nvSpPr>
        <p:spPr bwMode="auto">
          <a:xfrm>
            <a:off x="7478713"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rIns="45720" bIns="0"/>
          <a:lstStyle/>
          <a:p>
            <a:pPr algn="ctr">
              <a:defRPr/>
            </a:pPr>
            <a:r>
              <a:rPr lang="en-US" sz="1700" b="1" dirty="0">
                <a:solidFill>
                  <a:schemeClr val="bg1"/>
                </a:solidFill>
                <a:latin typeface="Arial" charset="0"/>
              </a:rPr>
              <a:t>Which we see taught and practiced by the early Christians</a:t>
            </a:r>
          </a:p>
        </p:txBody>
      </p:sp>
      <p:pic>
        <p:nvPicPr>
          <p:cNvPr id="258079" name="Picture 700" descr="crucifix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9013" y="5024438"/>
            <a:ext cx="2014537" cy="1511300"/>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58080" name="Group 605"/>
          <p:cNvGrpSpPr>
            <a:grpSpLocks/>
          </p:cNvGrpSpPr>
          <p:nvPr/>
        </p:nvGrpSpPr>
        <p:grpSpPr bwMode="auto">
          <a:xfrm>
            <a:off x="2584450" y="5746750"/>
            <a:ext cx="1276350" cy="1082675"/>
            <a:chOff x="1915" y="3371"/>
            <a:chExt cx="804" cy="682"/>
          </a:xfrm>
        </p:grpSpPr>
        <p:sp>
          <p:nvSpPr>
            <p:cNvPr id="258086" name="Freeform 606"/>
            <p:cNvSpPr>
              <a:spLocks/>
            </p:cNvSpPr>
            <p:nvPr/>
          </p:nvSpPr>
          <p:spPr bwMode="auto">
            <a:xfrm>
              <a:off x="1937" y="3955"/>
              <a:ext cx="152" cy="52"/>
            </a:xfrm>
            <a:custGeom>
              <a:avLst/>
              <a:gdLst>
                <a:gd name="T0" fmla="*/ 0 w 152"/>
                <a:gd name="T1" fmla="*/ 50 h 52"/>
                <a:gd name="T2" fmla="*/ 4 w 152"/>
                <a:gd name="T3" fmla="*/ 47 h 52"/>
                <a:gd name="T4" fmla="*/ 16 w 152"/>
                <a:gd name="T5" fmla="*/ 41 h 52"/>
                <a:gd name="T6" fmla="*/ 35 w 152"/>
                <a:gd name="T7" fmla="*/ 33 h 52"/>
                <a:gd name="T8" fmla="*/ 57 w 152"/>
                <a:gd name="T9" fmla="*/ 24 h 52"/>
                <a:gd name="T10" fmla="*/ 82 w 152"/>
                <a:gd name="T11" fmla="*/ 15 h 52"/>
                <a:gd name="T12" fmla="*/ 105 w 152"/>
                <a:gd name="T13" fmla="*/ 7 h 52"/>
                <a:gd name="T14" fmla="*/ 127 w 152"/>
                <a:gd name="T15" fmla="*/ 3 h 52"/>
                <a:gd name="T16" fmla="*/ 143 w 152"/>
                <a:gd name="T17" fmla="*/ 0 h 52"/>
                <a:gd name="T18" fmla="*/ 152 w 152"/>
                <a:gd name="T19" fmla="*/ 31 h 52"/>
                <a:gd name="T20" fmla="*/ 132 w 152"/>
                <a:gd name="T21" fmla="*/ 28 h 52"/>
                <a:gd name="T22" fmla="*/ 110 w 152"/>
                <a:gd name="T23" fmla="*/ 28 h 52"/>
                <a:gd name="T24" fmla="*/ 84 w 152"/>
                <a:gd name="T25" fmla="*/ 33 h 52"/>
                <a:gd name="T26" fmla="*/ 61 w 152"/>
                <a:gd name="T27" fmla="*/ 38 h 52"/>
                <a:gd name="T28" fmla="*/ 36 w 152"/>
                <a:gd name="T29" fmla="*/ 43 h 52"/>
                <a:gd name="T30" fmla="*/ 17 w 152"/>
                <a:gd name="T31" fmla="*/ 48 h 52"/>
                <a:gd name="T32" fmla="*/ 4 w 152"/>
                <a:gd name="T33" fmla="*/ 52 h 52"/>
                <a:gd name="T34" fmla="*/ 0 w 152"/>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2"/>
                <a:gd name="T55" fmla="*/ 0 h 52"/>
                <a:gd name="T56" fmla="*/ 152 w 152"/>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2" h="52">
                  <a:moveTo>
                    <a:pt x="0" y="50"/>
                  </a:moveTo>
                  <a:lnTo>
                    <a:pt x="4" y="47"/>
                  </a:lnTo>
                  <a:lnTo>
                    <a:pt x="16" y="41"/>
                  </a:lnTo>
                  <a:lnTo>
                    <a:pt x="35" y="33"/>
                  </a:lnTo>
                  <a:lnTo>
                    <a:pt x="57" y="24"/>
                  </a:lnTo>
                  <a:lnTo>
                    <a:pt x="82" y="15"/>
                  </a:lnTo>
                  <a:lnTo>
                    <a:pt x="105" y="7"/>
                  </a:lnTo>
                  <a:lnTo>
                    <a:pt x="127" y="3"/>
                  </a:lnTo>
                  <a:lnTo>
                    <a:pt x="143" y="0"/>
                  </a:lnTo>
                  <a:lnTo>
                    <a:pt x="152" y="31"/>
                  </a:lnTo>
                  <a:lnTo>
                    <a:pt x="132" y="28"/>
                  </a:lnTo>
                  <a:lnTo>
                    <a:pt x="110" y="28"/>
                  </a:lnTo>
                  <a:lnTo>
                    <a:pt x="84" y="33"/>
                  </a:lnTo>
                  <a:lnTo>
                    <a:pt x="61" y="38"/>
                  </a:lnTo>
                  <a:lnTo>
                    <a:pt x="36" y="43"/>
                  </a:lnTo>
                  <a:lnTo>
                    <a:pt x="17" y="48"/>
                  </a:lnTo>
                  <a:lnTo>
                    <a:pt x="4"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87" name="Freeform 607"/>
            <p:cNvSpPr>
              <a:spLocks/>
            </p:cNvSpPr>
            <p:nvPr/>
          </p:nvSpPr>
          <p:spPr bwMode="auto">
            <a:xfrm>
              <a:off x="1915" y="3986"/>
              <a:ext cx="201" cy="67"/>
            </a:xfrm>
            <a:custGeom>
              <a:avLst/>
              <a:gdLst>
                <a:gd name="T0" fmla="*/ 0 w 201"/>
                <a:gd name="T1" fmla="*/ 67 h 67"/>
                <a:gd name="T2" fmla="*/ 6 w 201"/>
                <a:gd name="T3" fmla="*/ 62 h 67"/>
                <a:gd name="T4" fmla="*/ 25 w 201"/>
                <a:gd name="T5" fmla="*/ 54 h 67"/>
                <a:gd name="T6" fmla="*/ 52 w 201"/>
                <a:gd name="T7" fmla="*/ 44 h 67"/>
                <a:gd name="T8" fmla="*/ 85 w 201"/>
                <a:gd name="T9" fmla="*/ 32 h 67"/>
                <a:gd name="T10" fmla="*/ 117 w 201"/>
                <a:gd name="T11" fmla="*/ 21 h 67"/>
                <a:gd name="T12" fmla="*/ 149 w 201"/>
                <a:gd name="T13" fmla="*/ 9 h 67"/>
                <a:gd name="T14" fmla="*/ 173 w 201"/>
                <a:gd name="T15" fmla="*/ 3 h 67"/>
                <a:gd name="T16" fmla="*/ 186 w 201"/>
                <a:gd name="T17" fmla="*/ 0 h 67"/>
                <a:gd name="T18" fmla="*/ 191 w 201"/>
                <a:gd name="T19" fmla="*/ 4 h 67"/>
                <a:gd name="T20" fmla="*/ 194 w 201"/>
                <a:gd name="T21" fmla="*/ 9 h 67"/>
                <a:gd name="T22" fmla="*/ 199 w 201"/>
                <a:gd name="T23" fmla="*/ 16 h 67"/>
                <a:gd name="T24" fmla="*/ 201 w 201"/>
                <a:gd name="T25" fmla="*/ 21 h 67"/>
                <a:gd name="T26" fmla="*/ 184 w 201"/>
                <a:gd name="T27" fmla="*/ 23 h 67"/>
                <a:gd name="T28" fmla="*/ 157 w 201"/>
                <a:gd name="T29" fmla="*/ 29 h 67"/>
                <a:gd name="T30" fmla="*/ 123 w 201"/>
                <a:gd name="T31" fmla="*/ 37 h 67"/>
                <a:gd name="T32" fmla="*/ 89 w 201"/>
                <a:gd name="T33" fmla="*/ 46 h 67"/>
                <a:gd name="T34" fmla="*/ 56 w 201"/>
                <a:gd name="T35" fmla="*/ 57 h 67"/>
                <a:gd name="T36" fmla="*/ 28 w 201"/>
                <a:gd name="T37" fmla="*/ 65 h 67"/>
                <a:gd name="T38" fmla="*/ 9 w 201"/>
                <a:gd name="T39" fmla="*/ 67 h 67"/>
                <a:gd name="T40" fmla="*/ 0 w 201"/>
                <a:gd name="T41" fmla="*/ 67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67"/>
                <a:gd name="T65" fmla="*/ 201 w 201"/>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67">
                  <a:moveTo>
                    <a:pt x="0" y="67"/>
                  </a:moveTo>
                  <a:lnTo>
                    <a:pt x="6" y="62"/>
                  </a:lnTo>
                  <a:lnTo>
                    <a:pt x="25" y="54"/>
                  </a:lnTo>
                  <a:lnTo>
                    <a:pt x="52" y="44"/>
                  </a:lnTo>
                  <a:lnTo>
                    <a:pt x="85" y="32"/>
                  </a:lnTo>
                  <a:lnTo>
                    <a:pt x="117" y="21"/>
                  </a:lnTo>
                  <a:lnTo>
                    <a:pt x="149" y="9"/>
                  </a:lnTo>
                  <a:lnTo>
                    <a:pt x="173" y="3"/>
                  </a:lnTo>
                  <a:lnTo>
                    <a:pt x="186" y="0"/>
                  </a:lnTo>
                  <a:lnTo>
                    <a:pt x="191" y="4"/>
                  </a:lnTo>
                  <a:lnTo>
                    <a:pt x="194" y="9"/>
                  </a:lnTo>
                  <a:lnTo>
                    <a:pt x="199" y="16"/>
                  </a:lnTo>
                  <a:lnTo>
                    <a:pt x="201" y="21"/>
                  </a:lnTo>
                  <a:lnTo>
                    <a:pt x="184" y="23"/>
                  </a:lnTo>
                  <a:lnTo>
                    <a:pt x="157" y="29"/>
                  </a:lnTo>
                  <a:lnTo>
                    <a:pt x="123" y="37"/>
                  </a:lnTo>
                  <a:lnTo>
                    <a:pt x="89" y="46"/>
                  </a:lnTo>
                  <a:lnTo>
                    <a:pt x="56" y="57"/>
                  </a:lnTo>
                  <a:lnTo>
                    <a:pt x="28" y="65"/>
                  </a:lnTo>
                  <a:lnTo>
                    <a:pt x="9" y="67"/>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88" name="Freeform 608"/>
            <p:cNvSpPr>
              <a:spLocks/>
            </p:cNvSpPr>
            <p:nvPr/>
          </p:nvSpPr>
          <p:spPr bwMode="auto">
            <a:xfrm>
              <a:off x="2552" y="3702"/>
              <a:ext cx="167" cy="60"/>
            </a:xfrm>
            <a:custGeom>
              <a:avLst/>
              <a:gdLst>
                <a:gd name="T0" fmla="*/ 0 w 167"/>
                <a:gd name="T1" fmla="*/ 60 h 60"/>
                <a:gd name="T2" fmla="*/ 6 w 167"/>
                <a:gd name="T3" fmla="*/ 55 h 60"/>
                <a:gd name="T4" fmla="*/ 21 w 167"/>
                <a:gd name="T5" fmla="*/ 47 h 60"/>
                <a:gd name="T6" fmla="*/ 45 w 167"/>
                <a:gd name="T7" fmla="*/ 38 h 60"/>
                <a:gd name="T8" fmla="*/ 72 w 167"/>
                <a:gd name="T9" fmla="*/ 29 h 60"/>
                <a:gd name="T10" fmla="*/ 99 w 167"/>
                <a:gd name="T11" fmla="*/ 18 h 60"/>
                <a:gd name="T12" fmla="*/ 125 w 167"/>
                <a:gd name="T13" fmla="*/ 9 h 60"/>
                <a:gd name="T14" fmla="*/ 146 w 167"/>
                <a:gd name="T15" fmla="*/ 3 h 60"/>
                <a:gd name="T16" fmla="*/ 160 w 167"/>
                <a:gd name="T17" fmla="*/ 0 h 60"/>
                <a:gd name="T18" fmla="*/ 167 w 167"/>
                <a:gd name="T19" fmla="*/ 16 h 60"/>
                <a:gd name="T20" fmla="*/ 155 w 167"/>
                <a:gd name="T21" fmla="*/ 18 h 60"/>
                <a:gd name="T22" fmla="*/ 135 w 167"/>
                <a:gd name="T23" fmla="*/ 24 h 60"/>
                <a:gd name="T24" fmla="*/ 109 w 167"/>
                <a:gd name="T25" fmla="*/ 31 h 60"/>
                <a:gd name="T26" fmla="*/ 84 w 167"/>
                <a:gd name="T27" fmla="*/ 38 h 60"/>
                <a:gd name="T28" fmla="*/ 57 w 167"/>
                <a:gd name="T29" fmla="*/ 46 h 60"/>
                <a:gd name="T30" fmla="*/ 32 w 167"/>
                <a:gd name="T31" fmla="*/ 52 h 60"/>
                <a:gd name="T32" fmla="*/ 13 w 167"/>
                <a:gd name="T33" fmla="*/ 58 h 60"/>
                <a:gd name="T34" fmla="*/ 0 w 167"/>
                <a:gd name="T35" fmla="*/ 60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60"/>
                <a:gd name="T56" fmla="*/ 167 w 167"/>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60">
                  <a:moveTo>
                    <a:pt x="0" y="60"/>
                  </a:moveTo>
                  <a:lnTo>
                    <a:pt x="6" y="55"/>
                  </a:lnTo>
                  <a:lnTo>
                    <a:pt x="21" y="47"/>
                  </a:lnTo>
                  <a:lnTo>
                    <a:pt x="45" y="38"/>
                  </a:lnTo>
                  <a:lnTo>
                    <a:pt x="72" y="29"/>
                  </a:lnTo>
                  <a:lnTo>
                    <a:pt x="99" y="18"/>
                  </a:lnTo>
                  <a:lnTo>
                    <a:pt x="125" y="9"/>
                  </a:lnTo>
                  <a:lnTo>
                    <a:pt x="146" y="3"/>
                  </a:lnTo>
                  <a:lnTo>
                    <a:pt x="160" y="0"/>
                  </a:lnTo>
                  <a:lnTo>
                    <a:pt x="167" y="16"/>
                  </a:lnTo>
                  <a:lnTo>
                    <a:pt x="155" y="18"/>
                  </a:lnTo>
                  <a:lnTo>
                    <a:pt x="135" y="24"/>
                  </a:lnTo>
                  <a:lnTo>
                    <a:pt x="109" y="31"/>
                  </a:lnTo>
                  <a:lnTo>
                    <a:pt x="84" y="38"/>
                  </a:lnTo>
                  <a:lnTo>
                    <a:pt x="57" y="46"/>
                  </a:lnTo>
                  <a:lnTo>
                    <a:pt x="32" y="52"/>
                  </a:lnTo>
                  <a:lnTo>
                    <a:pt x="13" y="58"/>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89" name="Freeform 609"/>
            <p:cNvSpPr>
              <a:spLocks/>
            </p:cNvSpPr>
            <p:nvPr/>
          </p:nvSpPr>
          <p:spPr bwMode="auto">
            <a:xfrm>
              <a:off x="2062" y="3371"/>
              <a:ext cx="537" cy="611"/>
            </a:xfrm>
            <a:custGeom>
              <a:avLst/>
              <a:gdLst>
                <a:gd name="T0" fmla="*/ 3 w 537"/>
                <a:gd name="T1" fmla="*/ 483 h 611"/>
                <a:gd name="T2" fmla="*/ 37 w 537"/>
                <a:gd name="T3" fmla="*/ 376 h 611"/>
                <a:gd name="T4" fmla="*/ 10 w 537"/>
                <a:gd name="T5" fmla="*/ 342 h 611"/>
                <a:gd name="T6" fmla="*/ 0 w 537"/>
                <a:gd name="T7" fmla="*/ 269 h 611"/>
                <a:gd name="T8" fmla="*/ 31 w 537"/>
                <a:gd name="T9" fmla="*/ 212 h 611"/>
                <a:gd name="T10" fmla="*/ 58 w 537"/>
                <a:gd name="T11" fmla="*/ 178 h 611"/>
                <a:gd name="T12" fmla="*/ 93 w 537"/>
                <a:gd name="T13" fmla="*/ 170 h 611"/>
                <a:gd name="T14" fmla="*/ 141 w 537"/>
                <a:gd name="T15" fmla="*/ 161 h 611"/>
                <a:gd name="T16" fmla="*/ 179 w 537"/>
                <a:gd name="T17" fmla="*/ 153 h 611"/>
                <a:gd name="T18" fmla="*/ 208 w 537"/>
                <a:gd name="T19" fmla="*/ 153 h 611"/>
                <a:gd name="T20" fmla="*/ 245 w 537"/>
                <a:gd name="T21" fmla="*/ 150 h 611"/>
                <a:gd name="T22" fmla="*/ 276 w 537"/>
                <a:gd name="T23" fmla="*/ 136 h 611"/>
                <a:gd name="T24" fmla="*/ 315 w 537"/>
                <a:gd name="T25" fmla="*/ 140 h 611"/>
                <a:gd name="T26" fmla="*/ 301 w 537"/>
                <a:gd name="T27" fmla="*/ 69 h 611"/>
                <a:gd name="T28" fmla="*/ 279 w 537"/>
                <a:gd name="T29" fmla="*/ 34 h 611"/>
                <a:gd name="T30" fmla="*/ 335 w 537"/>
                <a:gd name="T31" fmla="*/ 14 h 611"/>
                <a:gd name="T32" fmla="*/ 360 w 537"/>
                <a:gd name="T33" fmla="*/ 13 h 611"/>
                <a:gd name="T34" fmla="*/ 396 w 537"/>
                <a:gd name="T35" fmla="*/ 11 h 611"/>
                <a:gd name="T36" fmla="*/ 436 w 537"/>
                <a:gd name="T37" fmla="*/ 4 h 611"/>
                <a:gd name="T38" fmla="*/ 478 w 537"/>
                <a:gd name="T39" fmla="*/ 20 h 611"/>
                <a:gd name="T40" fmla="*/ 510 w 537"/>
                <a:gd name="T41" fmla="*/ 33 h 611"/>
                <a:gd name="T42" fmla="*/ 537 w 537"/>
                <a:gd name="T43" fmla="*/ 65 h 611"/>
                <a:gd name="T44" fmla="*/ 515 w 537"/>
                <a:gd name="T45" fmla="*/ 118 h 611"/>
                <a:gd name="T46" fmla="*/ 483 w 537"/>
                <a:gd name="T47" fmla="*/ 138 h 611"/>
                <a:gd name="T48" fmla="*/ 458 w 537"/>
                <a:gd name="T49" fmla="*/ 191 h 611"/>
                <a:gd name="T50" fmla="*/ 468 w 537"/>
                <a:gd name="T51" fmla="*/ 220 h 611"/>
                <a:gd name="T52" fmla="*/ 461 w 537"/>
                <a:gd name="T53" fmla="*/ 261 h 611"/>
                <a:gd name="T54" fmla="*/ 447 w 537"/>
                <a:gd name="T55" fmla="*/ 310 h 611"/>
                <a:gd name="T56" fmla="*/ 443 w 537"/>
                <a:gd name="T57" fmla="*/ 355 h 611"/>
                <a:gd name="T58" fmla="*/ 404 w 537"/>
                <a:gd name="T59" fmla="*/ 409 h 611"/>
                <a:gd name="T60" fmla="*/ 404 w 537"/>
                <a:gd name="T61" fmla="*/ 485 h 611"/>
                <a:gd name="T62" fmla="*/ 426 w 537"/>
                <a:gd name="T63" fmla="*/ 566 h 611"/>
                <a:gd name="T64" fmla="*/ 409 w 537"/>
                <a:gd name="T65" fmla="*/ 590 h 611"/>
                <a:gd name="T66" fmla="*/ 367 w 537"/>
                <a:gd name="T67" fmla="*/ 580 h 611"/>
                <a:gd name="T68" fmla="*/ 336 w 537"/>
                <a:gd name="T69" fmla="*/ 554 h 611"/>
                <a:gd name="T70" fmla="*/ 312 w 537"/>
                <a:gd name="T71" fmla="*/ 530 h 611"/>
                <a:gd name="T72" fmla="*/ 299 w 537"/>
                <a:gd name="T73" fmla="*/ 511 h 611"/>
                <a:gd name="T74" fmla="*/ 314 w 537"/>
                <a:gd name="T75" fmla="*/ 483 h 611"/>
                <a:gd name="T76" fmla="*/ 282 w 537"/>
                <a:gd name="T77" fmla="*/ 405 h 611"/>
                <a:gd name="T78" fmla="*/ 256 w 537"/>
                <a:gd name="T79" fmla="*/ 410 h 611"/>
                <a:gd name="T80" fmla="*/ 235 w 537"/>
                <a:gd name="T81" fmla="*/ 421 h 611"/>
                <a:gd name="T82" fmla="*/ 209 w 537"/>
                <a:gd name="T83" fmla="*/ 413 h 611"/>
                <a:gd name="T84" fmla="*/ 185 w 537"/>
                <a:gd name="T85" fmla="*/ 499 h 611"/>
                <a:gd name="T86" fmla="*/ 215 w 537"/>
                <a:gd name="T87" fmla="*/ 558 h 611"/>
                <a:gd name="T88" fmla="*/ 228 w 537"/>
                <a:gd name="T89" fmla="*/ 594 h 611"/>
                <a:gd name="T90" fmla="*/ 193 w 537"/>
                <a:gd name="T91" fmla="*/ 610 h 611"/>
                <a:gd name="T92" fmla="*/ 156 w 537"/>
                <a:gd name="T93" fmla="*/ 602 h 611"/>
                <a:gd name="T94" fmla="*/ 138 w 537"/>
                <a:gd name="T95" fmla="*/ 580 h 611"/>
                <a:gd name="T96" fmla="*/ 124 w 537"/>
                <a:gd name="T97" fmla="*/ 545 h 611"/>
                <a:gd name="T98" fmla="*/ 91 w 537"/>
                <a:gd name="T99" fmla="*/ 495 h 611"/>
                <a:gd name="T100" fmla="*/ 85 w 537"/>
                <a:gd name="T101" fmla="*/ 482 h 611"/>
                <a:gd name="T102" fmla="*/ 79 w 537"/>
                <a:gd name="T103" fmla="*/ 516 h 611"/>
                <a:gd name="T104" fmla="*/ 90 w 537"/>
                <a:gd name="T105" fmla="*/ 548 h 611"/>
                <a:gd name="T106" fmla="*/ 98 w 537"/>
                <a:gd name="T107" fmla="*/ 581 h 611"/>
                <a:gd name="T108" fmla="*/ 58 w 537"/>
                <a:gd name="T109" fmla="*/ 580 h 6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7"/>
                <a:gd name="T166" fmla="*/ 0 h 611"/>
                <a:gd name="T167" fmla="*/ 537 w 537"/>
                <a:gd name="T168" fmla="*/ 611 h 6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7" h="611">
                  <a:moveTo>
                    <a:pt x="40" y="577"/>
                  </a:moveTo>
                  <a:lnTo>
                    <a:pt x="37" y="563"/>
                  </a:lnTo>
                  <a:lnTo>
                    <a:pt x="27" y="537"/>
                  </a:lnTo>
                  <a:lnTo>
                    <a:pt x="16" y="506"/>
                  </a:lnTo>
                  <a:lnTo>
                    <a:pt x="3" y="483"/>
                  </a:lnTo>
                  <a:lnTo>
                    <a:pt x="10" y="461"/>
                  </a:lnTo>
                  <a:lnTo>
                    <a:pt x="21" y="432"/>
                  </a:lnTo>
                  <a:lnTo>
                    <a:pt x="33" y="406"/>
                  </a:lnTo>
                  <a:lnTo>
                    <a:pt x="43" y="388"/>
                  </a:lnTo>
                  <a:lnTo>
                    <a:pt x="37" y="376"/>
                  </a:lnTo>
                  <a:lnTo>
                    <a:pt x="27" y="363"/>
                  </a:lnTo>
                  <a:lnTo>
                    <a:pt x="21" y="351"/>
                  </a:lnTo>
                  <a:lnTo>
                    <a:pt x="19" y="340"/>
                  </a:lnTo>
                  <a:lnTo>
                    <a:pt x="14" y="341"/>
                  </a:lnTo>
                  <a:lnTo>
                    <a:pt x="10" y="342"/>
                  </a:lnTo>
                  <a:lnTo>
                    <a:pt x="6" y="346"/>
                  </a:lnTo>
                  <a:lnTo>
                    <a:pt x="5" y="349"/>
                  </a:lnTo>
                  <a:lnTo>
                    <a:pt x="3" y="324"/>
                  </a:lnTo>
                  <a:lnTo>
                    <a:pt x="0" y="295"/>
                  </a:lnTo>
                  <a:lnTo>
                    <a:pt x="0" y="269"/>
                  </a:lnTo>
                  <a:lnTo>
                    <a:pt x="5" y="252"/>
                  </a:lnTo>
                  <a:lnTo>
                    <a:pt x="10" y="243"/>
                  </a:lnTo>
                  <a:lnTo>
                    <a:pt x="16" y="234"/>
                  </a:lnTo>
                  <a:lnTo>
                    <a:pt x="24" y="223"/>
                  </a:lnTo>
                  <a:lnTo>
                    <a:pt x="31" y="212"/>
                  </a:lnTo>
                  <a:lnTo>
                    <a:pt x="38" y="203"/>
                  </a:lnTo>
                  <a:lnTo>
                    <a:pt x="45" y="192"/>
                  </a:lnTo>
                  <a:lnTo>
                    <a:pt x="51" y="184"/>
                  </a:lnTo>
                  <a:lnTo>
                    <a:pt x="53" y="182"/>
                  </a:lnTo>
                  <a:lnTo>
                    <a:pt x="58" y="178"/>
                  </a:lnTo>
                  <a:lnTo>
                    <a:pt x="66" y="176"/>
                  </a:lnTo>
                  <a:lnTo>
                    <a:pt x="72" y="176"/>
                  </a:lnTo>
                  <a:lnTo>
                    <a:pt x="77" y="176"/>
                  </a:lnTo>
                  <a:lnTo>
                    <a:pt x="84" y="174"/>
                  </a:lnTo>
                  <a:lnTo>
                    <a:pt x="93" y="170"/>
                  </a:lnTo>
                  <a:lnTo>
                    <a:pt x="101" y="168"/>
                  </a:lnTo>
                  <a:lnTo>
                    <a:pt x="113" y="175"/>
                  </a:lnTo>
                  <a:lnTo>
                    <a:pt x="125" y="170"/>
                  </a:lnTo>
                  <a:lnTo>
                    <a:pt x="133" y="165"/>
                  </a:lnTo>
                  <a:lnTo>
                    <a:pt x="141" y="161"/>
                  </a:lnTo>
                  <a:lnTo>
                    <a:pt x="146" y="157"/>
                  </a:lnTo>
                  <a:lnTo>
                    <a:pt x="153" y="156"/>
                  </a:lnTo>
                  <a:lnTo>
                    <a:pt x="164" y="154"/>
                  </a:lnTo>
                  <a:lnTo>
                    <a:pt x="173" y="153"/>
                  </a:lnTo>
                  <a:lnTo>
                    <a:pt x="179" y="153"/>
                  </a:lnTo>
                  <a:lnTo>
                    <a:pt x="184" y="154"/>
                  </a:lnTo>
                  <a:lnTo>
                    <a:pt x="186" y="154"/>
                  </a:lnTo>
                  <a:lnTo>
                    <a:pt x="189" y="156"/>
                  </a:lnTo>
                  <a:lnTo>
                    <a:pt x="195" y="157"/>
                  </a:lnTo>
                  <a:lnTo>
                    <a:pt x="208" y="153"/>
                  </a:lnTo>
                  <a:lnTo>
                    <a:pt x="216" y="149"/>
                  </a:lnTo>
                  <a:lnTo>
                    <a:pt x="221" y="146"/>
                  </a:lnTo>
                  <a:lnTo>
                    <a:pt x="227" y="146"/>
                  </a:lnTo>
                  <a:lnTo>
                    <a:pt x="234" y="148"/>
                  </a:lnTo>
                  <a:lnTo>
                    <a:pt x="245" y="150"/>
                  </a:lnTo>
                  <a:lnTo>
                    <a:pt x="253" y="153"/>
                  </a:lnTo>
                  <a:lnTo>
                    <a:pt x="259" y="153"/>
                  </a:lnTo>
                  <a:lnTo>
                    <a:pt x="263" y="149"/>
                  </a:lnTo>
                  <a:lnTo>
                    <a:pt x="269" y="143"/>
                  </a:lnTo>
                  <a:lnTo>
                    <a:pt x="276" y="136"/>
                  </a:lnTo>
                  <a:lnTo>
                    <a:pt x="280" y="133"/>
                  </a:lnTo>
                  <a:lnTo>
                    <a:pt x="288" y="133"/>
                  </a:lnTo>
                  <a:lnTo>
                    <a:pt x="299" y="135"/>
                  </a:lnTo>
                  <a:lnTo>
                    <a:pt x="307" y="136"/>
                  </a:lnTo>
                  <a:lnTo>
                    <a:pt x="315" y="140"/>
                  </a:lnTo>
                  <a:lnTo>
                    <a:pt x="315" y="125"/>
                  </a:lnTo>
                  <a:lnTo>
                    <a:pt x="315" y="107"/>
                  </a:lnTo>
                  <a:lnTo>
                    <a:pt x="314" y="90"/>
                  </a:lnTo>
                  <a:lnTo>
                    <a:pt x="314" y="77"/>
                  </a:lnTo>
                  <a:lnTo>
                    <a:pt x="301" y="69"/>
                  </a:lnTo>
                  <a:lnTo>
                    <a:pt x="288" y="58"/>
                  </a:lnTo>
                  <a:lnTo>
                    <a:pt x="274" y="48"/>
                  </a:lnTo>
                  <a:lnTo>
                    <a:pt x="269" y="41"/>
                  </a:lnTo>
                  <a:lnTo>
                    <a:pt x="273" y="37"/>
                  </a:lnTo>
                  <a:lnTo>
                    <a:pt x="279" y="34"/>
                  </a:lnTo>
                  <a:lnTo>
                    <a:pt x="289" y="29"/>
                  </a:lnTo>
                  <a:lnTo>
                    <a:pt x="301" y="25"/>
                  </a:lnTo>
                  <a:lnTo>
                    <a:pt x="314" y="21"/>
                  </a:lnTo>
                  <a:lnTo>
                    <a:pt x="326" y="17"/>
                  </a:lnTo>
                  <a:lnTo>
                    <a:pt x="335" y="14"/>
                  </a:lnTo>
                  <a:lnTo>
                    <a:pt x="340" y="13"/>
                  </a:lnTo>
                  <a:lnTo>
                    <a:pt x="342" y="13"/>
                  </a:lnTo>
                  <a:lnTo>
                    <a:pt x="348" y="13"/>
                  </a:lnTo>
                  <a:lnTo>
                    <a:pt x="354" y="13"/>
                  </a:lnTo>
                  <a:lnTo>
                    <a:pt x="360" y="13"/>
                  </a:lnTo>
                  <a:lnTo>
                    <a:pt x="367" y="13"/>
                  </a:lnTo>
                  <a:lnTo>
                    <a:pt x="374" y="13"/>
                  </a:lnTo>
                  <a:lnTo>
                    <a:pt x="380" y="14"/>
                  </a:lnTo>
                  <a:lnTo>
                    <a:pt x="384" y="14"/>
                  </a:lnTo>
                  <a:lnTo>
                    <a:pt x="396" y="11"/>
                  </a:lnTo>
                  <a:lnTo>
                    <a:pt x="409" y="5"/>
                  </a:lnTo>
                  <a:lnTo>
                    <a:pt x="420" y="1"/>
                  </a:lnTo>
                  <a:lnTo>
                    <a:pt x="426" y="0"/>
                  </a:lnTo>
                  <a:lnTo>
                    <a:pt x="430" y="1"/>
                  </a:lnTo>
                  <a:lnTo>
                    <a:pt x="436" y="4"/>
                  </a:lnTo>
                  <a:lnTo>
                    <a:pt x="444" y="7"/>
                  </a:lnTo>
                  <a:lnTo>
                    <a:pt x="454" y="11"/>
                  </a:lnTo>
                  <a:lnTo>
                    <a:pt x="463" y="13"/>
                  </a:lnTo>
                  <a:lnTo>
                    <a:pt x="473" y="17"/>
                  </a:lnTo>
                  <a:lnTo>
                    <a:pt x="478" y="20"/>
                  </a:lnTo>
                  <a:lnTo>
                    <a:pt x="482" y="20"/>
                  </a:lnTo>
                  <a:lnTo>
                    <a:pt x="488" y="21"/>
                  </a:lnTo>
                  <a:lnTo>
                    <a:pt x="495" y="22"/>
                  </a:lnTo>
                  <a:lnTo>
                    <a:pt x="503" y="28"/>
                  </a:lnTo>
                  <a:lnTo>
                    <a:pt x="510" y="33"/>
                  </a:lnTo>
                  <a:lnTo>
                    <a:pt x="516" y="37"/>
                  </a:lnTo>
                  <a:lnTo>
                    <a:pt x="525" y="43"/>
                  </a:lnTo>
                  <a:lnTo>
                    <a:pt x="531" y="48"/>
                  </a:lnTo>
                  <a:lnTo>
                    <a:pt x="536" y="54"/>
                  </a:lnTo>
                  <a:lnTo>
                    <a:pt x="537" y="65"/>
                  </a:lnTo>
                  <a:lnTo>
                    <a:pt x="537" y="84"/>
                  </a:lnTo>
                  <a:lnTo>
                    <a:pt x="537" y="98"/>
                  </a:lnTo>
                  <a:lnTo>
                    <a:pt x="536" y="110"/>
                  </a:lnTo>
                  <a:lnTo>
                    <a:pt x="525" y="112"/>
                  </a:lnTo>
                  <a:lnTo>
                    <a:pt x="515" y="118"/>
                  </a:lnTo>
                  <a:lnTo>
                    <a:pt x="508" y="120"/>
                  </a:lnTo>
                  <a:lnTo>
                    <a:pt x="500" y="125"/>
                  </a:lnTo>
                  <a:lnTo>
                    <a:pt x="491" y="129"/>
                  </a:lnTo>
                  <a:lnTo>
                    <a:pt x="488" y="135"/>
                  </a:lnTo>
                  <a:lnTo>
                    <a:pt x="483" y="138"/>
                  </a:lnTo>
                  <a:lnTo>
                    <a:pt x="480" y="141"/>
                  </a:lnTo>
                  <a:lnTo>
                    <a:pt x="475" y="150"/>
                  </a:lnTo>
                  <a:lnTo>
                    <a:pt x="470" y="165"/>
                  </a:lnTo>
                  <a:lnTo>
                    <a:pt x="464" y="179"/>
                  </a:lnTo>
                  <a:lnTo>
                    <a:pt x="458" y="191"/>
                  </a:lnTo>
                  <a:lnTo>
                    <a:pt x="463" y="197"/>
                  </a:lnTo>
                  <a:lnTo>
                    <a:pt x="467" y="204"/>
                  </a:lnTo>
                  <a:lnTo>
                    <a:pt x="469" y="210"/>
                  </a:lnTo>
                  <a:lnTo>
                    <a:pt x="469" y="214"/>
                  </a:lnTo>
                  <a:lnTo>
                    <a:pt x="468" y="220"/>
                  </a:lnTo>
                  <a:lnTo>
                    <a:pt x="464" y="226"/>
                  </a:lnTo>
                  <a:lnTo>
                    <a:pt x="461" y="233"/>
                  </a:lnTo>
                  <a:lnTo>
                    <a:pt x="458" y="238"/>
                  </a:lnTo>
                  <a:lnTo>
                    <a:pt x="458" y="247"/>
                  </a:lnTo>
                  <a:lnTo>
                    <a:pt x="461" y="261"/>
                  </a:lnTo>
                  <a:lnTo>
                    <a:pt x="462" y="276"/>
                  </a:lnTo>
                  <a:lnTo>
                    <a:pt x="462" y="287"/>
                  </a:lnTo>
                  <a:lnTo>
                    <a:pt x="458" y="295"/>
                  </a:lnTo>
                  <a:lnTo>
                    <a:pt x="453" y="303"/>
                  </a:lnTo>
                  <a:lnTo>
                    <a:pt x="447" y="310"/>
                  </a:lnTo>
                  <a:lnTo>
                    <a:pt x="443" y="316"/>
                  </a:lnTo>
                  <a:lnTo>
                    <a:pt x="443" y="324"/>
                  </a:lnTo>
                  <a:lnTo>
                    <a:pt x="444" y="337"/>
                  </a:lnTo>
                  <a:lnTo>
                    <a:pt x="444" y="348"/>
                  </a:lnTo>
                  <a:lnTo>
                    <a:pt x="443" y="355"/>
                  </a:lnTo>
                  <a:lnTo>
                    <a:pt x="437" y="363"/>
                  </a:lnTo>
                  <a:lnTo>
                    <a:pt x="427" y="376"/>
                  </a:lnTo>
                  <a:lnTo>
                    <a:pt x="414" y="388"/>
                  </a:lnTo>
                  <a:lnTo>
                    <a:pt x="404" y="392"/>
                  </a:lnTo>
                  <a:lnTo>
                    <a:pt x="404" y="409"/>
                  </a:lnTo>
                  <a:lnTo>
                    <a:pt x="409" y="423"/>
                  </a:lnTo>
                  <a:lnTo>
                    <a:pt x="412" y="435"/>
                  </a:lnTo>
                  <a:lnTo>
                    <a:pt x="414" y="446"/>
                  </a:lnTo>
                  <a:lnTo>
                    <a:pt x="410" y="460"/>
                  </a:lnTo>
                  <a:lnTo>
                    <a:pt x="404" y="485"/>
                  </a:lnTo>
                  <a:lnTo>
                    <a:pt x="401" y="509"/>
                  </a:lnTo>
                  <a:lnTo>
                    <a:pt x="402" y="525"/>
                  </a:lnTo>
                  <a:lnTo>
                    <a:pt x="409" y="537"/>
                  </a:lnTo>
                  <a:lnTo>
                    <a:pt x="417" y="551"/>
                  </a:lnTo>
                  <a:lnTo>
                    <a:pt x="426" y="566"/>
                  </a:lnTo>
                  <a:lnTo>
                    <a:pt x="428" y="573"/>
                  </a:lnTo>
                  <a:lnTo>
                    <a:pt x="427" y="577"/>
                  </a:lnTo>
                  <a:lnTo>
                    <a:pt x="424" y="583"/>
                  </a:lnTo>
                  <a:lnTo>
                    <a:pt x="417" y="588"/>
                  </a:lnTo>
                  <a:lnTo>
                    <a:pt x="409" y="590"/>
                  </a:lnTo>
                  <a:lnTo>
                    <a:pt x="398" y="590"/>
                  </a:lnTo>
                  <a:lnTo>
                    <a:pt x="389" y="589"/>
                  </a:lnTo>
                  <a:lnTo>
                    <a:pt x="380" y="586"/>
                  </a:lnTo>
                  <a:lnTo>
                    <a:pt x="374" y="583"/>
                  </a:lnTo>
                  <a:lnTo>
                    <a:pt x="367" y="580"/>
                  </a:lnTo>
                  <a:lnTo>
                    <a:pt x="360" y="576"/>
                  </a:lnTo>
                  <a:lnTo>
                    <a:pt x="354" y="575"/>
                  </a:lnTo>
                  <a:lnTo>
                    <a:pt x="348" y="575"/>
                  </a:lnTo>
                  <a:lnTo>
                    <a:pt x="347" y="554"/>
                  </a:lnTo>
                  <a:lnTo>
                    <a:pt x="336" y="554"/>
                  </a:lnTo>
                  <a:lnTo>
                    <a:pt x="327" y="553"/>
                  </a:lnTo>
                  <a:lnTo>
                    <a:pt x="320" y="551"/>
                  </a:lnTo>
                  <a:lnTo>
                    <a:pt x="314" y="548"/>
                  </a:lnTo>
                  <a:lnTo>
                    <a:pt x="312" y="539"/>
                  </a:lnTo>
                  <a:lnTo>
                    <a:pt x="312" y="530"/>
                  </a:lnTo>
                  <a:lnTo>
                    <a:pt x="310" y="524"/>
                  </a:lnTo>
                  <a:lnTo>
                    <a:pt x="310" y="520"/>
                  </a:lnTo>
                  <a:lnTo>
                    <a:pt x="305" y="518"/>
                  </a:lnTo>
                  <a:lnTo>
                    <a:pt x="300" y="516"/>
                  </a:lnTo>
                  <a:lnTo>
                    <a:pt x="299" y="511"/>
                  </a:lnTo>
                  <a:lnTo>
                    <a:pt x="300" y="508"/>
                  </a:lnTo>
                  <a:lnTo>
                    <a:pt x="303" y="503"/>
                  </a:lnTo>
                  <a:lnTo>
                    <a:pt x="307" y="498"/>
                  </a:lnTo>
                  <a:lnTo>
                    <a:pt x="310" y="490"/>
                  </a:lnTo>
                  <a:lnTo>
                    <a:pt x="314" y="483"/>
                  </a:lnTo>
                  <a:lnTo>
                    <a:pt x="307" y="461"/>
                  </a:lnTo>
                  <a:lnTo>
                    <a:pt x="300" y="435"/>
                  </a:lnTo>
                  <a:lnTo>
                    <a:pt x="293" y="413"/>
                  </a:lnTo>
                  <a:lnTo>
                    <a:pt x="287" y="401"/>
                  </a:lnTo>
                  <a:lnTo>
                    <a:pt x="282" y="405"/>
                  </a:lnTo>
                  <a:lnTo>
                    <a:pt x="276" y="410"/>
                  </a:lnTo>
                  <a:lnTo>
                    <a:pt x="272" y="413"/>
                  </a:lnTo>
                  <a:lnTo>
                    <a:pt x="267" y="415"/>
                  </a:lnTo>
                  <a:lnTo>
                    <a:pt x="262" y="413"/>
                  </a:lnTo>
                  <a:lnTo>
                    <a:pt x="256" y="410"/>
                  </a:lnTo>
                  <a:lnTo>
                    <a:pt x="249" y="406"/>
                  </a:lnTo>
                  <a:lnTo>
                    <a:pt x="246" y="405"/>
                  </a:lnTo>
                  <a:lnTo>
                    <a:pt x="242" y="409"/>
                  </a:lnTo>
                  <a:lnTo>
                    <a:pt x="240" y="415"/>
                  </a:lnTo>
                  <a:lnTo>
                    <a:pt x="235" y="421"/>
                  </a:lnTo>
                  <a:lnTo>
                    <a:pt x="232" y="425"/>
                  </a:lnTo>
                  <a:lnTo>
                    <a:pt x="228" y="423"/>
                  </a:lnTo>
                  <a:lnTo>
                    <a:pt x="225" y="418"/>
                  </a:lnTo>
                  <a:lnTo>
                    <a:pt x="219" y="415"/>
                  </a:lnTo>
                  <a:lnTo>
                    <a:pt x="209" y="413"/>
                  </a:lnTo>
                  <a:lnTo>
                    <a:pt x="203" y="432"/>
                  </a:lnTo>
                  <a:lnTo>
                    <a:pt x="193" y="452"/>
                  </a:lnTo>
                  <a:lnTo>
                    <a:pt x="182" y="468"/>
                  </a:lnTo>
                  <a:lnTo>
                    <a:pt x="179" y="481"/>
                  </a:lnTo>
                  <a:lnTo>
                    <a:pt x="185" y="499"/>
                  </a:lnTo>
                  <a:lnTo>
                    <a:pt x="193" y="523"/>
                  </a:lnTo>
                  <a:lnTo>
                    <a:pt x="199" y="541"/>
                  </a:lnTo>
                  <a:lnTo>
                    <a:pt x="205" y="551"/>
                  </a:lnTo>
                  <a:lnTo>
                    <a:pt x="209" y="554"/>
                  </a:lnTo>
                  <a:lnTo>
                    <a:pt x="215" y="558"/>
                  </a:lnTo>
                  <a:lnTo>
                    <a:pt x="219" y="562"/>
                  </a:lnTo>
                  <a:lnTo>
                    <a:pt x="221" y="567"/>
                  </a:lnTo>
                  <a:lnTo>
                    <a:pt x="222" y="573"/>
                  </a:lnTo>
                  <a:lnTo>
                    <a:pt x="227" y="583"/>
                  </a:lnTo>
                  <a:lnTo>
                    <a:pt x="228" y="594"/>
                  </a:lnTo>
                  <a:lnTo>
                    <a:pt x="228" y="602"/>
                  </a:lnTo>
                  <a:lnTo>
                    <a:pt x="221" y="605"/>
                  </a:lnTo>
                  <a:lnTo>
                    <a:pt x="214" y="607"/>
                  </a:lnTo>
                  <a:lnTo>
                    <a:pt x="203" y="610"/>
                  </a:lnTo>
                  <a:lnTo>
                    <a:pt x="193" y="610"/>
                  </a:lnTo>
                  <a:lnTo>
                    <a:pt x="182" y="611"/>
                  </a:lnTo>
                  <a:lnTo>
                    <a:pt x="172" y="611"/>
                  </a:lnTo>
                  <a:lnTo>
                    <a:pt x="164" y="611"/>
                  </a:lnTo>
                  <a:lnTo>
                    <a:pt x="158" y="610"/>
                  </a:lnTo>
                  <a:lnTo>
                    <a:pt x="156" y="602"/>
                  </a:lnTo>
                  <a:lnTo>
                    <a:pt x="156" y="594"/>
                  </a:lnTo>
                  <a:lnTo>
                    <a:pt x="156" y="586"/>
                  </a:lnTo>
                  <a:lnTo>
                    <a:pt x="156" y="580"/>
                  </a:lnTo>
                  <a:lnTo>
                    <a:pt x="148" y="580"/>
                  </a:lnTo>
                  <a:lnTo>
                    <a:pt x="138" y="580"/>
                  </a:lnTo>
                  <a:lnTo>
                    <a:pt x="128" y="580"/>
                  </a:lnTo>
                  <a:lnTo>
                    <a:pt x="124" y="580"/>
                  </a:lnTo>
                  <a:lnTo>
                    <a:pt x="125" y="568"/>
                  </a:lnTo>
                  <a:lnTo>
                    <a:pt x="125" y="555"/>
                  </a:lnTo>
                  <a:lnTo>
                    <a:pt x="124" y="545"/>
                  </a:lnTo>
                  <a:lnTo>
                    <a:pt x="120" y="537"/>
                  </a:lnTo>
                  <a:lnTo>
                    <a:pt x="114" y="529"/>
                  </a:lnTo>
                  <a:lnTo>
                    <a:pt x="105" y="516"/>
                  </a:lnTo>
                  <a:lnTo>
                    <a:pt x="95" y="503"/>
                  </a:lnTo>
                  <a:lnTo>
                    <a:pt x="91" y="495"/>
                  </a:lnTo>
                  <a:lnTo>
                    <a:pt x="90" y="491"/>
                  </a:lnTo>
                  <a:lnTo>
                    <a:pt x="90" y="487"/>
                  </a:lnTo>
                  <a:lnTo>
                    <a:pt x="90" y="482"/>
                  </a:lnTo>
                  <a:lnTo>
                    <a:pt x="90" y="477"/>
                  </a:lnTo>
                  <a:lnTo>
                    <a:pt x="85" y="482"/>
                  </a:lnTo>
                  <a:lnTo>
                    <a:pt x="80" y="485"/>
                  </a:lnTo>
                  <a:lnTo>
                    <a:pt x="77" y="490"/>
                  </a:lnTo>
                  <a:lnTo>
                    <a:pt x="73" y="495"/>
                  </a:lnTo>
                  <a:lnTo>
                    <a:pt x="77" y="504"/>
                  </a:lnTo>
                  <a:lnTo>
                    <a:pt x="79" y="516"/>
                  </a:lnTo>
                  <a:lnTo>
                    <a:pt x="80" y="526"/>
                  </a:lnTo>
                  <a:lnTo>
                    <a:pt x="80" y="538"/>
                  </a:lnTo>
                  <a:lnTo>
                    <a:pt x="85" y="541"/>
                  </a:lnTo>
                  <a:lnTo>
                    <a:pt x="88" y="546"/>
                  </a:lnTo>
                  <a:lnTo>
                    <a:pt x="90" y="548"/>
                  </a:lnTo>
                  <a:lnTo>
                    <a:pt x="93" y="554"/>
                  </a:lnTo>
                  <a:lnTo>
                    <a:pt x="94" y="560"/>
                  </a:lnTo>
                  <a:lnTo>
                    <a:pt x="95" y="567"/>
                  </a:lnTo>
                  <a:lnTo>
                    <a:pt x="98" y="575"/>
                  </a:lnTo>
                  <a:lnTo>
                    <a:pt x="98" y="581"/>
                  </a:lnTo>
                  <a:lnTo>
                    <a:pt x="91" y="581"/>
                  </a:lnTo>
                  <a:lnTo>
                    <a:pt x="84" y="580"/>
                  </a:lnTo>
                  <a:lnTo>
                    <a:pt x="74" y="580"/>
                  </a:lnTo>
                  <a:lnTo>
                    <a:pt x="66" y="580"/>
                  </a:lnTo>
                  <a:lnTo>
                    <a:pt x="58" y="580"/>
                  </a:lnTo>
                  <a:lnTo>
                    <a:pt x="51" y="580"/>
                  </a:lnTo>
                  <a:lnTo>
                    <a:pt x="45" y="577"/>
                  </a:lnTo>
                  <a:lnTo>
                    <a:pt x="40"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0" name="Freeform 610"/>
            <p:cNvSpPr>
              <a:spLocks/>
            </p:cNvSpPr>
            <p:nvPr/>
          </p:nvSpPr>
          <p:spPr bwMode="auto">
            <a:xfrm>
              <a:off x="2089" y="3600"/>
              <a:ext cx="31" cy="74"/>
            </a:xfrm>
            <a:custGeom>
              <a:avLst/>
              <a:gdLst>
                <a:gd name="T0" fmla="*/ 3 w 31"/>
                <a:gd name="T1" fmla="*/ 74 h 74"/>
                <a:gd name="T2" fmla="*/ 0 w 31"/>
                <a:gd name="T3" fmla="*/ 62 h 74"/>
                <a:gd name="T4" fmla="*/ 0 w 31"/>
                <a:gd name="T5" fmla="*/ 48 h 74"/>
                <a:gd name="T6" fmla="*/ 0 w 31"/>
                <a:gd name="T7" fmla="*/ 35 h 74"/>
                <a:gd name="T8" fmla="*/ 3 w 31"/>
                <a:gd name="T9" fmla="*/ 27 h 74"/>
                <a:gd name="T10" fmla="*/ 5 w 31"/>
                <a:gd name="T11" fmla="*/ 23 h 74"/>
                <a:gd name="T12" fmla="*/ 11 w 31"/>
                <a:gd name="T13" fmla="*/ 13 h 74"/>
                <a:gd name="T14" fmla="*/ 17 w 31"/>
                <a:gd name="T15" fmla="*/ 5 h 74"/>
                <a:gd name="T16" fmla="*/ 21 w 31"/>
                <a:gd name="T17" fmla="*/ 0 h 74"/>
                <a:gd name="T18" fmla="*/ 25 w 31"/>
                <a:gd name="T19" fmla="*/ 12 h 74"/>
                <a:gd name="T20" fmla="*/ 27 w 31"/>
                <a:gd name="T21" fmla="*/ 26 h 74"/>
                <a:gd name="T22" fmla="*/ 30 w 31"/>
                <a:gd name="T23" fmla="*/ 40 h 74"/>
                <a:gd name="T24" fmla="*/ 31 w 31"/>
                <a:gd name="T25" fmla="*/ 52 h 74"/>
                <a:gd name="T26" fmla="*/ 26 w 31"/>
                <a:gd name="T27" fmla="*/ 59 h 74"/>
                <a:gd name="T28" fmla="*/ 17 w 31"/>
                <a:gd name="T29" fmla="*/ 64 h 74"/>
                <a:gd name="T30" fmla="*/ 8 w 31"/>
                <a:gd name="T31" fmla="*/ 70 h 74"/>
                <a:gd name="T32" fmla="*/ 3 w 31"/>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74"/>
                <a:gd name="T53" fmla="*/ 31 w 31"/>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74">
                  <a:moveTo>
                    <a:pt x="3" y="74"/>
                  </a:moveTo>
                  <a:lnTo>
                    <a:pt x="0" y="62"/>
                  </a:lnTo>
                  <a:lnTo>
                    <a:pt x="0" y="48"/>
                  </a:lnTo>
                  <a:lnTo>
                    <a:pt x="0" y="35"/>
                  </a:lnTo>
                  <a:lnTo>
                    <a:pt x="3" y="27"/>
                  </a:lnTo>
                  <a:lnTo>
                    <a:pt x="5" y="23"/>
                  </a:lnTo>
                  <a:lnTo>
                    <a:pt x="11" y="13"/>
                  </a:lnTo>
                  <a:lnTo>
                    <a:pt x="17" y="5"/>
                  </a:lnTo>
                  <a:lnTo>
                    <a:pt x="21" y="0"/>
                  </a:lnTo>
                  <a:lnTo>
                    <a:pt x="25" y="12"/>
                  </a:lnTo>
                  <a:lnTo>
                    <a:pt x="27" y="26"/>
                  </a:lnTo>
                  <a:lnTo>
                    <a:pt x="30" y="40"/>
                  </a:lnTo>
                  <a:lnTo>
                    <a:pt x="31" y="52"/>
                  </a:lnTo>
                  <a:lnTo>
                    <a:pt x="26" y="59"/>
                  </a:lnTo>
                  <a:lnTo>
                    <a:pt x="17" y="64"/>
                  </a:lnTo>
                  <a:lnTo>
                    <a:pt x="8" y="70"/>
                  </a:lnTo>
                  <a:lnTo>
                    <a:pt x="3" y="7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1" name="Freeform 611"/>
            <p:cNvSpPr>
              <a:spLocks/>
            </p:cNvSpPr>
            <p:nvPr/>
          </p:nvSpPr>
          <p:spPr bwMode="auto">
            <a:xfrm>
              <a:off x="2134" y="3397"/>
              <a:ext cx="444" cy="554"/>
            </a:xfrm>
            <a:custGeom>
              <a:avLst/>
              <a:gdLst>
                <a:gd name="T0" fmla="*/ 42 w 444"/>
                <a:gd name="T1" fmla="*/ 180 h 554"/>
                <a:gd name="T2" fmla="*/ 75 w 444"/>
                <a:gd name="T3" fmla="*/ 156 h 554"/>
                <a:gd name="T4" fmla="*/ 108 w 444"/>
                <a:gd name="T5" fmla="*/ 153 h 554"/>
                <a:gd name="T6" fmla="*/ 144 w 444"/>
                <a:gd name="T7" fmla="*/ 148 h 554"/>
                <a:gd name="T8" fmla="*/ 184 w 444"/>
                <a:gd name="T9" fmla="*/ 152 h 554"/>
                <a:gd name="T10" fmla="*/ 223 w 444"/>
                <a:gd name="T11" fmla="*/ 135 h 554"/>
                <a:gd name="T12" fmla="*/ 255 w 444"/>
                <a:gd name="T13" fmla="*/ 139 h 554"/>
                <a:gd name="T14" fmla="*/ 280 w 444"/>
                <a:gd name="T15" fmla="*/ 85 h 554"/>
                <a:gd name="T16" fmla="*/ 312 w 444"/>
                <a:gd name="T17" fmla="*/ 92 h 554"/>
                <a:gd name="T18" fmla="*/ 350 w 444"/>
                <a:gd name="T19" fmla="*/ 72 h 554"/>
                <a:gd name="T20" fmla="*/ 311 w 444"/>
                <a:gd name="T21" fmla="*/ 69 h 554"/>
                <a:gd name="T22" fmla="*/ 302 w 444"/>
                <a:gd name="T23" fmla="*/ 48 h 554"/>
                <a:gd name="T24" fmla="*/ 348 w 444"/>
                <a:gd name="T25" fmla="*/ 42 h 554"/>
                <a:gd name="T26" fmla="*/ 330 w 444"/>
                <a:gd name="T27" fmla="*/ 29 h 554"/>
                <a:gd name="T28" fmla="*/ 282 w 444"/>
                <a:gd name="T29" fmla="*/ 43 h 554"/>
                <a:gd name="T30" fmla="*/ 249 w 444"/>
                <a:gd name="T31" fmla="*/ 20 h 554"/>
                <a:gd name="T32" fmla="*/ 284 w 444"/>
                <a:gd name="T33" fmla="*/ 15 h 554"/>
                <a:gd name="T34" fmla="*/ 318 w 444"/>
                <a:gd name="T35" fmla="*/ 11 h 554"/>
                <a:gd name="T36" fmla="*/ 354 w 444"/>
                <a:gd name="T37" fmla="*/ 0 h 554"/>
                <a:gd name="T38" fmla="*/ 414 w 444"/>
                <a:gd name="T39" fmla="*/ 21 h 554"/>
                <a:gd name="T40" fmla="*/ 433 w 444"/>
                <a:gd name="T41" fmla="*/ 35 h 554"/>
                <a:gd name="T42" fmla="*/ 442 w 444"/>
                <a:gd name="T43" fmla="*/ 52 h 554"/>
                <a:gd name="T44" fmla="*/ 418 w 444"/>
                <a:gd name="T45" fmla="*/ 77 h 554"/>
                <a:gd name="T46" fmla="*/ 385 w 444"/>
                <a:gd name="T47" fmla="*/ 101 h 554"/>
                <a:gd name="T48" fmla="*/ 358 w 444"/>
                <a:gd name="T49" fmla="*/ 142 h 554"/>
                <a:gd name="T50" fmla="*/ 364 w 444"/>
                <a:gd name="T51" fmla="*/ 186 h 554"/>
                <a:gd name="T52" fmla="*/ 352 w 444"/>
                <a:gd name="T53" fmla="*/ 213 h 554"/>
                <a:gd name="T54" fmla="*/ 363 w 444"/>
                <a:gd name="T55" fmla="*/ 247 h 554"/>
                <a:gd name="T56" fmla="*/ 345 w 444"/>
                <a:gd name="T57" fmla="*/ 306 h 554"/>
                <a:gd name="T58" fmla="*/ 324 w 444"/>
                <a:gd name="T59" fmla="*/ 312 h 554"/>
                <a:gd name="T60" fmla="*/ 311 w 444"/>
                <a:gd name="T61" fmla="*/ 315 h 554"/>
                <a:gd name="T62" fmla="*/ 299 w 444"/>
                <a:gd name="T63" fmla="*/ 401 h 554"/>
                <a:gd name="T64" fmla="*/ 315 w 444"/>
                <a:gd name="T65" fmla="*/ 447 h 554"/>
                <a:gd name="T66" fmla="*/ 321 w 444"/>
                <a:gd name="T67" fmla="*/ 529 h 554"/>
                <a:gd name="T68" fmla="*/ 295 w 444"/>
                <a:gd name="T69" fmla="*/ 523 h 554"/>
                <a:gd name="T70" fmla="*/ 285 w 444"/>
                <a:gd name="T71" fmla="*/ 412 h 554"/>
                <a:gd name="T72" fmla="*/ 268 w 444"/>
                <a:gd name="T73" fmla="*/ 307 h 554"/>
                <a:gd name="T74" fmla="*/ 249 w 444"/>
                <a:gd name="T75" fmla="*/ 294 h 554"/>
                <a:gd name="T76" fmla="*/ 228 w 444"/>
                <a:gd name="T77" fmla="*/ 341 h 554"/>
                <a:gd name="T78" fmla="*/ 200 w 444"/>
                <a:gd name="T79" fmla="*/ 342 h 554"/>
                <a:gd name="T80" fmla="*/ 170 w 444"/>
                <a:gd name="T81" fmla="*/ 349 h 554"/>
                <a:gd name="T82" fmla="*/ 137 w 444"/>
                <a:gd name="T83" fmla="*/ 341 h 554"/>
                <a:gd name="T84" fmla="*/ 130 w 444"/>
                <a:gd name="T85" fmla="*/ 288 h 554"/>
                <a:gd name="T86" fmla="*/ 122 w 444"/>
                <a:gd name="T87" fmla="*/ 269 h 554"/>
                <a:gd name="T88" fmla="*/ 96 w 444"/>
                <a:gd name="T89" fmla="*/ 319 h 554"/>
                <a:gd name="T90" fmla="*/ 102 w 444"/>
                <a:gd name="T91" fmla="*/ 387 h 554"/>
                <a:gd name="T92" fmla="*/ 82 w 444"/>
                <a:gd name="T93" fmla="*/ 465 h 554"/>
                <a:gd name="T94" fmla="*/ 116 w 444"/>
                <a:gd name="T95" fmla="*/ 541 h 554"/>
                <a:gd name="T96" fmla="*/ 102 w 444"/>
                <a:gd name="T97" fmla="*/ 540 h 554"/>
                <a:gd name="T98" fmla="*/ 66 w 444"/>
                <a:gd name="T99" fmla="*/ 503 h 554"/>
                <a:gd name="T100" fmla="*/ 33 w 444"/>
                <a:gd name="T101" fmla="*/ 451 h 554"/>
                <a:gd name="T102" fmla="*/ 43 w 444"/>
                <a:gd name="T103" fmla="*/ 363 h 554"/>
                <a:gd name="T104" fmla="*/ 36 w 444"/>
                <a:gd name="T105" fmla="*/ 333 h 554"/>
                <a:gd name="T106" fmla="*/ 19 w 444"/>
                <a:gd name="T107" fmla="*/ 302 h 554"/>
                <a:gd name="T108" fmla="*/ 22 w 444"/>
                <a:gd name="T109" fmla="*/ 247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4"/>
                <a:gd name="T166" fmla="*/ 0 h 554"/>
                <a:gd name="T167" fmla="*/ 444 w 44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4" h="554">
                  <a:moveTo>
                    <a:pt x="0" y="178"/>
                  </a:moveTo>
                  <a:lnTo>
                    <a:pt x="9" y="174"/>
                  </a:lnTo>
                  <a:lnTo>
                    <a:pt x="20" y="174"/>
                  </a:lnTo>
                  <a:lnTo>
                    <a:pt x="32" y="177"/>
                  </a:lnTo>
                  <a:lnTo>
                    <a:pt x="42" y="180"/>
                  </a:lnTo>
                  <a:lnTo>
                    <a:pt x="49" y="177"/>
                  </a:lnTo>
                  <a:lnTo>
                    <a:pt x="56" y="171"/>
                  </a:lnTo>
                  <a:lnTo>
                    <a:pt x="63" y="166"/>
                  </a:lnTo>
                  <a:lnTo>
                    <a:pt x="69" y="160"/>
                  </a:lnTo>
                  <a:lnTo>
                    <a:pt x="75" y="156"/>
                  </a:lnTo>
                  <a:lnTo>
                    <a:pt x="82" y="152"/>
                  </a:lnTo>
                  <a:lnTo>
                    <a:pt x="86" y="150"/>
                  </a:lnTo>
                  <a:lnTo>
                    <a:pt x="90" y="149"/>
                  </a:lnTo>
                  <a:lnTo>
                    <a:pt x="97" y="150"/>
                  </a:lnTo>
                  <a:lnTo>
                    <a:pt x="108" y="153"/>
                  </a:lnTo>
                  <a:lnTo>
                    <a:pt x="116" y="157"/>
                  </a:lnTo>
                  <a:lnTo>
                    <a:pt x="123" y="158"/>
                  </a:lnTo>
                  <a:lnTo>
                    <a:pt x="131" y="157"/>
                  </a:lnTo>
                  <a:lnTo>
                    <a:pt x="139" y="152"/>
                  </a:lnTo>
                  <a:lnTo>
                    <a:pt x="144" y="148"/>
                  </a:lnTo>
                  <a:lnTo>
                    <a:pt x="149" y="145"/>
                  </a:lnTo>
                  <a:lnTo>
                    <a:pt x="157" y="148"/>
                  </a:lnTo>
                  <a:lnTo>
                    <a:pt x="167" y="149"/>
                  </a:lnTo>
                  <a:lnTo>
                    <a:pt x="176" y="152"/>
                  </a:lnTo>
                  <a:lnTo>
                    <a:pt x="184" y="152"/>
                  </a:lnTo>
                  <a:lnTo>
                    <a:pt x="191" y="149"/>
                  </a:lnTo>
                  <a:lnTo>
                    <a:pt x="202" y="142"/>
                  </a:lnTo>
                  <a:lnTo>
                    <a:pt x="211" y="137"/>
                  </a:lnTo>
                  <a:lnTo>
                    <a:pt x="220" y="135"/>
                  </a:lnTo>
                  <a:lnTo>
                    <a:pt x="223" y="135"/>
                  </a:lnTo>
                  <a:lnTo>
                    <a:pt x="229" y="135"/>
                  </a:lnTo>
                  <a:lnTo>
                    <a:pt x="236" y="135"/>
                  </a:lnTo>
                  <a:lnTo>
                    <a:pt x="243" y="136"/>
                  </a:lnTo>
                  <a:lnTo>
                    <a:pt x="249" y="137"/>
                  </a:lnTo>
                  <a:lnTo>
                    <a:pt x="255" y="139"/>
                  </a:lnTo>
                  <a:lnTo>
                    <a:pt x="262" y="142"/>
                  </a:lnTo>
                  <a:lnTo>
                    <a:pt x="265" y="144"/>
                  </a:lnTo>
                  <a:lnTo>
                    <a:pt x="271" y="127"/>
                  </a:lnTo>
                  <a:lnTo>
                    <a:pt x="276" y="103"/>
                  </a:lnTo>
                  <a:lnTo>
                    <a:pt x="280" y="85"/>
                  </a:lnTo>
                  <a:lnTo>
                    <a:pt x="280" y="72"/>
                  </a:lnTo>
                  <a:lnTo>
                    <a:pt x="294" y="84"/>
                  </a:lnTo>
                  <a:lnTo>
                    <a:pt x="302" y="88"/>
                  </a:lnTo>
                  <a:lnTo>
                    <a:pt x="308" y="92"/>
                  </a:lnTo>
                  <a:lnTo>
                    <a:pt x="312" y="92"/>
                  </a:lnTo>
                  <a:lnTo>
                    <a:pt x="321" y="92"/>
                  </a:lnTo>
                  <a:lnTo>
                    <a:pt x="331" y="89"/>
                  </a:lnTo>
                  <a:lnTo>
                    <a:pt x="341" y="89"/>
                  </a:lnTo>
                  <a:lnTo>
                    <a:pt x="344" y="89"/>
                  </a:lnTo>
                  <a:lnTo>
                    <a:pt x="350" y="72"/>
                  </a:lnTo>
                  <a:lnTo>
                    <a:pt x="344" y="72"/>
                  </a:lnTo>
                  <a:lnTo>
                    <a:pt x="337" y="72"/>
                  </a:lnTo>
                  <a:lnTo>
                    <a:pt x="328" y="72"/>
                  </a:lnTo>
                  <a:lnTo>
                    <a:pt x="318" y="71"/>
                  </a:lnTo>
                  <a:lnTo>
                    <a:pt x="311" y="69"/>
                  </a:lnTo>
                  <a:lnTo>
                    <a:pt x="304" y="65"/>
                  </a:lnTo>
                  <a:lnTo>
                    <a:pt x="299" y="63"/>
                  </a:lnTo>
                  <a:lnTo>
                    <a:pt x="296" y="58"/>
                  </a:lnTo>
                  <a:lnTo>
                    <a:pt x="297" y="52"/>
                  </a:lnTo>
                  <a:lnTo>
                    <a:pt x="302" y="48"/>
                  </a:lnTo>
                  <a:lnTo>
                    <a:pt x="308" y="45"/>
                  </a:lnTo>
                  <a:lnTo>
                    <a:pt x="317" y="42"/>
                  </a:lnTo>
                  <a:lnTo>
                    <a:pt x="326" y="39"/>
                  </a:lnTo>
                  <a:lnTo>
                    <a:pt x="337" y="39"/>
                  </a:lnTo>
                  <a:lnTo>
                    <a:pt x="348" y="42"/>
                  </a:lnTo>
                  <a:lnTo>
                    <a:pt x="358" y="43"/>
                  </a:lnTo>
                  <a:lnTo>
                    <a:pt x="359" y="29"/>
                  </a:lnTo>
                  <a:lnTo>
                    <a:pt x="350" y="29"/>
                  </a:lnTo>
                  <a:lnTo>
                    <a:pt x="341" y="29"/>
                  </a:lnTo>
                  <a:lnTo>
                    <a:pt x="330" y="29"/>
                  </a:lnTo>
                  <a:lnTo>
                    <a:pt x="317" y="29"/>
                  </a:lnTo>
                  <a:lnTo>
                    <a:pt x="307" y="30"/>
                  </a:lnTo>
                  <a:lnTo>
                    <a:pt x="296" y="34"/>
                  </a:lnTo>
                  <a:lnTo>
                    <a:pt x="289" y="37"/>
                  </a:lnTo>
                  <a:lnTo>
                    <a:pt x="282" y="43"/>
                  </a:lnTo>
                  <a:lnTo>
                    <a:pt x="274" y="38"/>
                  </a:lnTo>
                  <a:lnTo>
                    <a:pt x="263" y="34"/>
                  </a:lnTo>
                  <a:lnTo>
                    <a:pt x="251" y="27"/>
                  </a:lnTo>
                  <a:lnTo>
                    <a:pt x="244" y="21"/>
                  </a:lnTo>
                  <a:lnTo>
                    <a:pt x="249" y="20"/>
                  </a:lnTo>
                  <a:lnTo>
                    <a:pt x="257" y="16"/>
                  </a:lnTo>
                  <a:lnTo>
                    <a:pt x="263" y="15"/>
                  </a:lnTo>
                  <a:lnTo>
                    <a:pt x="270" y="15"/>
                  </a:lnTo>
                  <a:lnTo>
                    <a:pt x="278" y="15"/>
                  </a:lnTo>
                  <a:lnTo>
                    <a:pt x="284" y="15"/>
                  </a:lnTo>
                  <a:lnTo>
                    <a:pt x="290" y="17"/>
                  </a:lnTo>
                  <a:lnTo>
                    <a:pt x="295" y="21"/>
                  </a:lnTo>
                  <a:lnTo>
                    <a:pt x="302" y="20"/>
                  </a:lnTo>
                  <a:lnTo>
                    <a:pt x="310" y="16"/>
                  </a:lnTo>
                  <a:lnTo>
                    <a:pt x="318" y="11"/>
                  </a:lnTo>
                  <a:lnTo>
                    <a:pt x="328" y="8"/>
                  </a:lnTo>
                  <a:lnTo>
                    <a:pt x="337" y="5"/>
                  </a:lnTo>
                  <a:lnTo>
                    <a:pt x="343" y="1"/>
                  </a:lnTo>
                  <a:lnTo>
                    <a:pt x="349" y="0"/>
                  </a:lnTo>
                  <a:lnTo>
                    <a:pt x="354" y="0"/>
                  </a:lnTo>
                  <a:lnTo>
                    <a:pt x="359" y="1"/>
                  </a:lnTo>
                  <a:lnTo>
                    <a:pt x="370" y="5"/>
                  </a:lnTo>
                  <a:lnTo>
                    <a:pt x="384" y="9"/>
                  </a:lnTo>
                  <a:lnTo>
                    <a:pt x="398" y="15"/>
                  </a:lnTo>
                  <a:lnTo>
                    <a:pt x="414" y="21"/>
                  </a:lnTo>
                  <a:lnTo>
                    <a:pt x="425" y="25"/>
                  </a:lnTo>
                  <a:lnTo>
                    <a:pt x="435" y="29"/>
                  </a:lnTo>
                  <a:lnTo>
                    <a:pt x="439" y="32"/>
                  </a:lnTo>
                  <a:lnTo>
                    <a:pt x="438" y="35"/>
                  </a:lnTo>
                  <a:lnTo>
                    <a:pt x="433" y="35"/>
                  </a:lnTo>
                  <a:lnTo>
                    <a:pt x="428" y="37"/>
                  </a:lnTo>
                  <a:lnTo>
                    <a:pt x="424" y="38"/>
                  </a:lnTo>
                  <a:lnTo>
                    <a:pt x="428" y="43"/>
                  </a:lnTo>
                  <a:lnTo>
                    <a:pt x="435" y="48"/>
                  </a:lnTo>
                  <a:lnTo>
                    <a:pt x="442" y="52"/>
                  </a:lnTo>
                  <a:lnTo>
                    <a:pt x="444" y="59"/>
                  </a:lnTo>
                  <a:lnTo>
                    <a:pt x="442" y="65"/>
                  </a:lnTo>
                  <a:lnTo>
                    <a:pt x="437" y="71"/>
                  </a:lnTo>
                  <a:lnTo>
                    <a:pt x="428" y="73"/>
                  </a:lnTo>
                  <a:lnTo>
                    <a:pt x="418" y="77"/>
                  </a:lnTo>
                  <a:lnTo>
                    <a:pt x="412" y="79"/>
                  </a:lnTo>
                  <a:lnTo>
                    <a:pt x="406" y="84"/>
                  </a:lnTo>
                  <a:lnTo>
                    <a:pt x="398" y="88"/>
                  </a:lnTo>
                  <a:lnTo>
                    <a:pt x="392" y="93"/>
                  </a:lnTo>
                  <a:lnTo>
                    <a:pt x="385" y="101"/>
                  </a:lnTo>
                  <a:lnTo>
                    <a:pt x="379" y="107"/>
                  </a:lnTo>
                  <a:lnTo>
                    <a:pt x="372" y="114"/>
                  </a:lnTo>
                  <a:lnTo>
                    <a:pt x="370" y="120"/>
                  </a:lnTo>
                  <a:lnTo>
                    <a:pt x="364" y="131"/>
                  </a:lnTo>
                  <a:lnTo>
                    <a:pt x="358" y="142"/>
                  </a:lnTo>
                  <a:lnTo>
                    <a:pt x="355" y="152"/>
                  </a:lnTo>
                  <a:lnTo>
                    <a:pt x="354" y="160"/>
                  </a:lnTo>
                  <a:lnTo>
                    <a:pt x="357" y="167"/>
                  </a:lnTo>
                  <a:lnTo>
                    <a:pt x="359" y="177"/>
                  </a:lnTo>
                  <a:lnTo>
                    <a:pt x="364" y="186"/>
                  </a:lnTo>
                  <a:lnTo>
                    <a:pt x="365" y="192"/>
                  </a:lnTo>
                  <a:lnTo>
                    <a:pt x="364" y="199"/>
                  </a:lnTo>
                  <a:lnTo>
                    <a:pt x="359" y="205"/>
                  </a:lnTo>
                  <a:lnTo>
                    <a:pt x="354" y="209"/>
                  </a:lnTo>
                  <a:lnTo>
                    <a:pt x="352" y="213"/>
                  </a:lnTo>
                  <a:lnTo>
                    <a:pt x="354" y="217"/>
                  </a:lnTo>
                  <a:lnTo>
                    <a:pt x="358" y="224"/>
                  </a:lnTo>
                  <a:lnTo>
                    <a:pt x="361" y="230"/>
                  </a:lnTo>
                  <a:lnTo>
                    <a:pt x="363" y="237"/>
                  </a:lnTo>
                  <a:lnTo>
                    <a:pt x="363" y="247"/>
                  </a:lnTo>
                  <a:lnTo>
                    <a:pt x="363" y="257"/>
                  </a:lnTo>
                  <a:lnTo>
                    <a:pt x="358" y="272"/>
                  </a:lnTo>
                  <a:lnTo>
                    <a:pt x="345" y="285"/>
                  </a:lnTo>
                  <a:lnTo>
                    <a:pt x="345" y="294"/>
                  </a:lnTo>
                  <a:lnTo>
                    <a:pt x="345" y="306"/>
                  </a:lnTo>
                  <a:lnTo>
                    <a:pt x="344" y="314"/>
                  </a:lnTo>
                  <a:lnTo>
                    <a:pt x="344" y="316"/>
                  </a:lnTo>
                  <a:lnTo>
                    <a:pt x="324" y="328"/>
                  </a:lnTo>
                  <a:lnTo>
                    <a:pt x="324" y="319"/>
                  </a:lnTo>
                  <a:lnTo>
                    <a:pt x="324" y="312"/>
                  </a:lnTo>
                  <a:lnTo>
                    <a:pt x="323" y="307"/>
                  </a:lnTo>
                  <a:lnTo>
                    <a:pt x="323" y="306"/>
                  </a:lnTo>
                  <a:lnTo>
                    <a:pt x="322" y="307"/>
                  </a:lnTo>
                  <a:lnTo>
                    <a:pt x="317" y="311"/>
                  </a:lnTo>
                  <a:lnTo>
                    <a:pt x="311" y="315"/>
                  </a:lnTo>
                  <a:lnTo>
                    <a:pt x="308" y="320"/>
                  </a:lnTo>
                  <a:lnTo>
                    <a:pt x="305" y="336"/>
                  </a:lnTo>
                  <a:lnTo>
                    <a:pt x="301" y="363"/>
                  </a:lnTo>
                  <a:lnTo>
                    <a:pt x="297" y="389"/>
                  </a:lnTo>
                  <a:lnTo>
                    <a:pt x="299" y="401"/>
                  </a:lnTo>
                  <a:lnTo>
                    <a:pt x="304" y="405"/>
                  </a:lnTo>
                  <a:lnTo>
                    <a:pt x="311" y="412"/>
                  </a:lnTo>
                  <a:lnTo>
                    <a:pt x="316" y="420"/>
                  </a:lnTo>
                  <a:lnTo>
                    <a:pt x="317" y="427"/>
                  </a:lnTo>
                  <a:lnTo>
                    <a:pt x="315" y="447"/>
                  </a:lnTo>
                  <a:lnTo>
                    <a:pt x="311" y="479"/>
                  </a:lnTo>
                  <a:lnTo>
                    <a:pt x="310" y="509"/>
                  </a:lnTo>
                  <a:lnTo>
                    <a:pt x="312" y="522"/>
                  </a:lnTo>
                  <a:lnTo>
                    <a:pt x="318" y="526"/>
                  </a:lnTo>
                  <a:lnTo>
                    <a:pt x="321" y="529"/>
                  </a:lnTo>
                  <a:lnTo>
                    <a:pt x="321" y="536"/>
                  </a:lnTo>
                  <a:lnTo>
                    <a:pt x="315" y="537"/>
                  </a:lnTo>
                  <a:lnTo>
                    <a:pt x="307" y="536"/>
                  </a:lnTo>
                  <a:lnTo>
                    <a:pt x="299" y="532"/>
                  </a:lnTo>
                  <a:lnTo>
                    <a:pt x="295" y="523"/>
                  </a:lnTo>
                  <a:lnTo>
                    <a:pt x="291" y="515"/>
                  </a:lnTo>
                  <a:lnTo>
                    <a:pt x="291" y="497"/>
                  </a:lnTo>
                  <a:lnTo>
                    <a:pt x="290" y="465"/>
                  </a:lnTo>
                  <a:lnTo>
                    <a:pt x="288" y="434"/>
                  </a:lnTo>
                  <a:lnTo>
                    <a:pt x="285" y="412"/>
                  </a:lnTo>
                  <a:lnTo>
                    <a:pt x="281" y="391"/>
                  </a:lnTo>
                  <a:lnTo>
                    <a:pt x="274" y="358"/>
                  </a:lnTo>
                  <a:lnTo>
                    <a:pt x="265" y="328"/>
                  </a:lnTo>
                  <a:lnTo>
                    <a:pt x="258" y="309"/>
                  </a:lnTo>
                  <a:lnTo>
                    <a:pt x="268" y="307"/>
                  </a:lnTo>
                  <a:lnTo>
                    <a:pt x="262" y="302"/>
                  </a:lnTo>
                  <a:lnTo>
                    <a:pt x="257" y="295"/>
                  </a:lnTo>
                  <a:lnTo>
                    <a:pt x="252" y="290"/>
                  </a:lnTo>
                  <a:lnTo>
                    <a:pt x="252" y="281"/>
                  </a:lnTo>
                  <a:lnTo>
                    <a:pt x="249" y="294"/>
                  </a:lnTo>
                  <a:lnTo>
                    <a:pt x="248" y="312"/>
                  </a:lnTo>
                  <a:lnTo>
                    <a:pt x="244" y="328"/>
                  </a:lnTo>
                  <a:lnTo>
                    <a:pt x="242" y="336"/>
                  </a:lnTo>
                  <a:lnTo>
                    <a:pt x="236" y="340"/>
                  </a:lnTo>
                  <a:lnTo>
                    <a:pt x="228" y="341"/>
                  </a:lnTo>
                  <a:lnTo>
                    <a:pt x="222" y="342"/>
                  </a:lnTo>
                  <a:lnTo>
                    <a:pt x="215" y="342"/>
                  </a:lnTo>
                  <a:lnTo>
                    <a:pt x="209" y="342"/>
                  </a:lnTo>
                  <a:lnTo>
                    <a:pt x="204" y="342"/>
                  </a:lnTo>
                  <a:lnTo>
                    <a:pt x="200" y="342"/>
                  </a:lnTo>
                  <a:lnTo>
                    <a:pt x="196" y="342"/>
                  </a:lnTo>
                  <a:lnTo>
                    <a:pt x="191" y="344"/>
                  </a:lnTo>
                  <a:lnTo>
                    <a:pt x="186" y="345"/>
                  </a:lnTo>
                  <a:lnTo>
                    <a:pt x="178" y="348"/>
                  </a:lnTo>
                  <a:lnTo>
                    <a:pt x="170" y="349"/>
                  </a:lnTo>
                  <a:lnTo>
                    <a:pt x="162" y="350"/>
                  </a:lnTo>
                  <a:lnTo>
                    <a:pt x="154" y="352"/>
                  </a:lnTo>
                  <a:lnTo>
                    <a:pt x="148" y="350"/>
                  </a:lnTo>
                  <a:lnTo>
                    <a:pt x="143" y="349"/>
                  </a:lnTo>
                  <a:lnTo>
                    <a:pt x="137" y="341"/>
                  </a:lnTo>
                  <a:lnTo>
                    <a:pt x="131" y="328"/>
                  </a:lnTo>
                  <a:lnTo>
                    <a:pt x="126" y="315"/>
                  </a:lnTo>
                  <a:lnTo>
                    <a:pt x="123" y="307"/>
                  </a:lnTo>
                  <a:lnTo>
                    <a:pt x="126" y="299"/>
                  </a:lnTo>
                  <a:lnTo>
                    <a:pt x="130" y="288"/>
                  </a:lnTo>
                  <a:lnTo>
                    <a:pt x="136" y="279"/>
                  </a:lnTo>
                  <a:lnTo>
                    <a:pt x="141" y="272"/>
                  </a:lnTo>
                  <a:lnTo>
                    <a:pt x="135" y="271"/>
                  </a:lnTo>
                  <a:lnTo>
                    <a:pt x="128" y="271"/>
                  </a:lnTo>
                  <a:lnTo>
                    <a:pt x="122" y="269"/>
                  </a:lnTo>
                  <a:lnTo>
                    <a:pt x="117" y="269"/>
                  </a:lnTo>
                  <a:lnTo>
                    <a:pt x="109" y="286"/>
                  </a:lnTo>
                  <a:lnTo>
                    <a:pt x="101" y="301"/>
                  </a:lnTo>
                  <a:lnTo>
                    <a:pt x="96" y="312"/>
                  </a:lnTo>
                  <a:lnTo>
                    <a:pt x="96" y="319"/>
                  </a:lnTo>
                  <a:lnTo>
                    <a:pt x="101" y="326"/>
                  </a:lnTo>
                  <a:lnTo>
                    <a:pt x="106" y="335"/>
                  </a:lnTo>
                  <a:lnTo>
                    <a:pt x="109" y="348"/>
                  </a:lnTo>
                  <a:lnTo>
                    <a:pt x="110" y="362"/>
                  </a:lnTo>
                  <a:lnTo>
                    <a:pt x="102" y="387"/>
                  </a:lnTo>
                  <a:lnTo>
                    <a:pt x="90" y="414"/>
                  </a:lnTo>
                  <a:lnTo>
                    <a:pt x="79" y="439"/>
                  </a:lnTo>
                  <a:lnTo>
                    <a:pt x="75" y="450"/>
                  </a:lnTo>
                  <a:lnTo>
                    <a:pt x="79" y="456"/>
                  </a:lnTo>
                  <a:lnTo>
                    <a:pt x="82" y="465"/>
                  </a:lnTo>
                  <a:lnTo>
                    <a:pt x="88" y="479"/>
                  </a:lnTo>
                  <a:lnTo>
                    <a:pt x="94" y="494"/>
                  </a:lnTo>
                  <a:lnTo>
                    <a:pt x="101" y="511"/>
                  </a:lnTo>
                  <a:lnTo>
                    <a:pt x="109" y="527"/>
                  </a:lnTo>
                  <a:lnTo>
                    <a:pt x="116" y="541"/>
                  </a:lnTo>
                  <a:lnTo>
                    <a:pt x="123" y="552"/>
                  </a:lnTo>
                  <a:lnTo>
                    <a:pt x="112" y="554"/>
                  </a:lnTo>
                  <a:lnTo>
                    <a:pt x="108" y="548"/>
                  </a:lnTo>
                  <a:lnTo>
                    <a:pt x="104" y="542"/>
                  </a:lnTo>
                  <a:lnTo>
                    <a:pt x="102" y="540"/>
                  </a:lnTo>
                  <a:lnTo>
                    <a:pt x="101" y="537"/>
                  </a:lnTo>
                  <a:lnTo>
                    <a:pt x="79" y="536"/>
                  </a:lnTo>
                  <a:lnTo>
                    <a:pt x="75" y="527"/>
                  </a:lnTo>
                  <a:lnTo>
                    <a:pt x="70" y="515"/>
                  </a:lnTo>
                  <a:lnTo>
                    <a:pt x="66" y="503"/>
                  </a:lnTo>
                  <a:lnTo>
                    <a:pt x="57" y="490"/>
                  </a:lnTo>
                  <a:lnTo>
                    <a:pt x="52" y="477"/>
                  </a:lnTo>
                  <a:lnTo>
                    <a:pt x="43" y="465"/>
                  </a:lnTo>
                  <a:lnTo>
                    <a:pt x="37" y="456"/>
                  </a:lnTo>
                  <a:lnTo>
                    <a:pt x="33" y="451"/>
                  </a:lnTo>
                  <a:lnTo>
                    <a:pt x="40" y="429"/>
                  </a:lnTo>
                  <a:lnTo>
                    <a:pt x="46" y="404"/>
                  </a:lnTo>
                  <a:lnTo>
                    <a:pt x="52" y="380"/>
                  </a:lnTo>
                  <a:lnTo>
                    <a:pt x="57" y="366"/>
                  </a:lnTo>
                  <a:lnTo>
                    <a:pt x="43" y="363"/>
                  </a:lnTo>
                  <a:lnTo>
                    <a:pt x="37" y="359"/>
                  </a:lnTo>
                  <a:lnTo>
                    <a:pt x="35" y="356"/>
                  </a:lnTo>
                  <a:lnTo>
                    <a:pt x="35" y="349"/>
                  </a:lnTo>
                  <a:lnTo>
                    <a:pt x="35" y="341"/>
                  </a:lnTo>
                  <a:lnTo>
                    <a:pt x="36" y="333"/>
                  </a:lnTo>
                  <a:lnTo>
                    <a:pt x="36" y="327"/>
                  </a:lnTo>
                  <a:lnTo>
                    <a:pt x="36" y="320"/>
                  </a:lnTo>
                  <a:lnTo>
                    <a:pt x="29" y="320"/>
                  </a:lnTo>
                  <a:lnTo>
                    <a:pt x="21" y="314"/>
                  </a:lnTo>
                  <a:lnTo>
                    <a:pt x="19" y="302"/>
                  </a:lnTo>
                  <a:lnTo>
                    <a:pt x="20" y="290"/>
                  </a:lnTo>
                  <a:lnTo>
                    <a:pt x="14" y="280"/>
                  </a:lnTo>
                  <a:lnTo>
                    <a:pt x="10" y="269"/>
                  </a:lnTo>
                  <a:lnTo>
                    <a:pt x="12" y="259"/>
                  </a:lnTo>
                  <a:lnTo>
                    <a:pt x="22" y="247"/>
                  </a:lnTo>
                  <a:lnTo>
                    <a:pt x="16" y="230"/>
                  </a:lnTo>
                  <a:lnTo>
                    <a:pt x="9" y="209"/>
                  </a:lnTo>
                  <a:lnTo>
                    <a:pt x="1" y="191"/>
                  </a:lnTo>
                  <a:lnTo>
                    <a:pt x="0" y="17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2" name="Freeform 612"/>
            <p:cNvSpPr>
              <a:spLocks/>
            </p:cNvSpPr>
            <p:nvPr/>
          </p:nvSpPr>
          <p:spPr bwMode="auto">
            <a:xfrm>
              <a:off x="2114" y="3911"/>
              <a:ext cx="18" cy="13"/>
            </a:xfrm>
            <a:custGeom>
              <a:avLst/>
              <a:gdLst>
                <a:gd name="T0" fmla="*/ 0 w 18"/>
                <a:gd name="T1" fmla="*/ 13 h 13"/>
                <a:gd name="T2" fmla="*/ 0 w 18"/>
                <a:gd name="T3" fmla="*/ 9 h 13"/>
                <a:gd name="T4" fmla="*/ 2 w 18"/>
                <a:gd name="T5" fmla="*/ 7 h 13"/>
                <a:gd name="T6" fmla="*/ 7 w 18"/>
                <a:gd name="T7" fmla="*/ 2 h 13"/>
                <a:gd name="T8" fmla="*/ 11 w 18"/>
                <a:gd name="T9" fmla="*/ 0 h 13"/>
                <a:gd name="T10" fmla="*/ 12 w 18"/>
                <a:gd name="T11" fmla="*/ 2 h 13"/>
                <a:gd name="T12" fmla="*/ 14 w 18"/>
                <a:gd name="T13" fmla="*/ 4 h 13"/>
                <a:gd name="T14" fmla="*/ 16 w 18"/>
                <a:gd name="T15" fmla="*/ 8 h 13"/>
                <a:gd name="T16" fmla="*/ 18 w 18"/>
                <a:gd name="T17" fmla="*/ 12 h 13"/>
                <a:gd name="T18" fmla="*/ 0 w 18"/>
                <a:gd name="T19" fmla="*/ 13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3"/>
                <a:gd name="T32" fmla="*/ 18 w 1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3">
                  <a:moveTo>
                    <a:pt x="0" y="13"/>
                  </a:moveTo>
                  <a:lnTo>
                    <a:pt x="0" y="9"/>
                  </a:lnTo>
                  <a:lnTo>
                    <a:pt x="2" y="7"/>
                  </a:lnTo>
                  <a:lnTo>
                    <a:pt x="7" y="2"/>
                  </a:lnTo>
                  <a:lnTo>
                    <a:pt x="11" y="0"/>
                  </a:lnTo>
                  <a:lnTo>
                    <a:pt x="12" y="2"/>
                  </a:lnTo>
                  <a:lnTo>
                    <a:pt x="14" y="4"/>
                  </a:lnTo>
                  <a:lnTo>
                    <a:pt x="16" y="8"/>
                  </a:lnTo>
                  <a:lnTo>
                    <a:pt x="18" y="12"/>
                  </a:lnTo>
                  <a:lnTo>
                    <a:pt x="0" y="1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3" name="Freeform 613"/>
            <p:cNvSpPr>
              <a:spLocks/>
            </p:cNvSpPr>
            <p:nvPr/>
          </p:nvSpPr>
          <p:spPr bwMode="auto">
            <a:xfrm>
              <a:off x="2103" y="3869"/>
              <a:ext cx="18" cy="26"/>
            </a:xfrm>
            <a:custGeom>
              <a:avLst/>
              <a:gdLst>
                <a:gd name="T0" fmla="*/ 18 w 18"/>
                <a:gd name="T1" fmla="*/ 25 h 26"/>
                <a:gd name="T2" fmla="*/ 16 w 18"/>
                <a:gd name="T3" fmla="*/ 26 h 26"/>
                <a:gd name="T4" fmla="*/ 11 w 18"/>
                <a:gd name="T5" fmla="*/ 26 h 26"/>
                <a:gd name="T6" fmla="*/ 6 w 18"/>
                <a:gd name="T7" fmla="*/ 25 h 26"/>
                <a:gd name="T8" fmla="*/ 4 w 18"/>
                <a:gd name="T9" fmla="*/ 21 h 26"/>
                <a:gd name="T10" fmla="*/ 2 w 18"/>
                <a:gd name="T11" fmla="*/ 16 h 26"/>
                <a:gd name="T12" fmla="*/ 0 w 18"/>
                <a:gd name="T13" fmla="*/ 12 h 26"/>
                <a:gd name="T14" fmla="*/ 0 w 18"/>
                <a:gd name="T15" fmla="*/ 8 h 26"/>
                <a:gd name="T16" fmla="*/ 2 w 18"/>
                <a:gd name="T17" fmla="*/ 7 h 26"/>
                <a:gd name="T18" fmla="*/ 5 w 18"/>
                <a:gd name="T19" fmla="*/ 5 h 26"/>
                <a:gd name="T20" fmla="*/ 7 w 18"/>
                <a:gd name="T21" fmla="*/ 4 h 26"/>
                <a:gd name="T22" fmla="*/ 11 w 18"/>
                <a:gd name="T23" fmla="*/ 2 h 26"/>
                <a:gd name="T24" fmla="*/ 13 w 18"/>
                <a:gd name="T25" fmla="*/ 0 h 26"/>
                <a:gd name="T26" fmla="*/ 16 w 18"/>
                <a:gd name="T27" fmla="*/ 5 h 26"/>
                <a:gd name="T28" fmla="*/ 17 w 18"/>
                <a:gd name="T29" fmla="*/ 12 h 26"/>
                <a:gd name="T30" fmla="*/ 18 w 18"/>
                <a:gd name="T31" fmla="*/ 18 h 26"/>
                <a:gd name="T32" fmla="*/ 18 w 18"/>
                <a:gd name="T33" fmla="*/ 25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6"/>
                <a:gd name="T53" fmla="*/ 18 w 1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6">
                  <a:moveTo>
                    <a:pt x="18" y="25"/>
                  </a:moveTo>
                  <a:lnTo>
                    <a:pt x="16" y="26"/>
                  </a:lnTo>
                  <a:lnTo>
                    <a:pt x="11" y="26"/>
                  </a:lnTo>
                  <a:lnTo>
                    <a:pt x="6" y="25"/>
                  </a:lnTo>
                  <a:lnTo>
                    <a:pt x="4" y="21"/>
                  </a:lnTo>
                  <a:lnTo>
                    <a:pt x="2" y="16"/>
                  </a:lnTo>
                  <a:lnTo>
                    <a:pt x="0" y="12"/>
                  </a:lnTo>
                  <a:lnTo>
                    <a:pt x="0" y="8"/>
                  </a:lnTo>
                  <a:lnTo>
                    <a:pt x="2" y="7"/>
                  </a:lnTo>
                  <a:lnTo>
                    <a:pt x="5" y="5"/>
                  </a:lnTo>
                  <a:lnTo>
                    <a:pt x="7" y="4"/>
                  </a:lnTo>
                  <a:lnTo>
                    <a:pt x="11" y="2"/>
                  </a:lnTo>
                  <a:lnTo>
                    <a:pt x="13" y="0"/>
                  </a:lnTo>
                  <a:lnTo>
                    <a:pt x="16" y="5"/>
                  </a:lnTo>
                  <a:lnTo>
                    <a:pt x="17" y="12"/>
                  </a:lnTo>
                  <a:lnTo>
                    <a:pt x="18" y="18"/>
                  </a:lnTo>
                  <a:lnTo>
                    <a:pt x="18" y="25"/>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4" name="Freeform 614"/>
            <p:cNvSpPr>
              <a:spLocks/>
            </p:cNvSpPr>
            <p:nvPr/>
          </p:nvSpPr>
          <p:spPr bwMode="auto">
            <a:xfrm>
              <a:off x="2083" y="3834"/>
              <a:ext cx="39" cy="24"/>
            </a:xfrm>
            <a:custGeom>
              <a:avLst/>
              <a:gdLst>
                <a:gd name="T0" fmla="*/ 0 w 39"/>
                <a:gd name="T1" fmla="*/ 18 h 24"/>
                <a:gd name="T2" fmla="*/ 6 w 39"/>
                <a:gd name="T3" fmla="*/ 13 h 24"/>
                <a:gd name="T4" fmla="*/ 17 w 39"/>
                <a:gd name="T5" fmla="*/ 7 h 24"/>
                <a:gd name="T6" fmla="*/ 29 w 39"/>
                <a:gd name="T7" fmla="*/ 3 h 24"/>
                <a:gd name="T8" fmla="*/ 39 w 39"/>
                <a:gd name="T9" fmla="*/ 0 h 24"/>
                <a:gd name="T10" fmla="*/ 37 w 39"/>
                <a:gd name="T11" fmla="*/ 7 h 24"/>
                <a:gd name="T12" fmla="*/ 33 w 39"/>
                <a:gd name="T13" fmla="*/ 13 h 24"/>
                <a:gd name="T14" fmla="*/ 32 w 39"/>
                <a:gd name="T15" fmla="*/ 19 h 24"/>
                <a:gd name="T16" fmla="*/ 32 w 39"/>
                <a:gd name="T17" fmla="*/ 24 h 24"/>
                <a:gd name="T18" fmla="*/ 25 w 39"/>
                <a:gd name="T19" fmla="*/ 24 h 24"/>
                <a:gd name="T20" fmla="*/ 14 w 39"/>
                <a:gd name="T21" fmla="*/ 22 h 24"/>
                <a:gd name="T22" fmla="*/ 6 w 39"/>
                <a:gd name="T23" fmla="*/ 19 h 24"/>
                <a:gd name="T24" fmla="*/ 0 w 39"/>
                <a:gd name="T25" fmla="*/ 18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24"/>
                <a:gd name="T41" fmla="*/ 39 w 39"/>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24">
                  <a:moveTo>
                    <a:pt x="0" y="18"/>
                  </a:moveTo>
                  <a:lnTo>
                    <a:pt x="6" y="13"/>
                  </a:lnTo>
                  <a:lnTo>
                    <a:pt x="17" y="7"/>
                  </a:lnTo>
                  <a:lnTo>
                    <a:pt x="29" y="3"/>
                  </a:lnTo>
                  <a:lnTo>
                    <a:pt x="39" y="0"/>
                  </a:lnTo>
                  <a:lnTo>
                    <a:pt x="37" y="7"/>
                  </a:lnTo>
                  <a:lnTo>
                    <a:pt x="33" y="13"/>
                  </a:lnTo>
                  <a:lnTo>
                    <a:pt x="32" y="19"/>
                  </a:lnTo>
                  <a:lnTo>
                    <a:pt x="32" y="24"/>
                  </a:lnTo>
                  <a:lnTo>
                    <a:pt x="25" y="24"/>
                  </a:lnTo>
                  <a:lnTo>
                    <a:pt x="14" y="22"/>
                  </a:lnTo>
                  <a:lnTo>
                    <a:pt x="6" y="19"/>
                  </a:lnTo>
                  <a:lnTo>
                    <a:pt x="0" y="1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5" name="Freeform 615"/>
            <p:cNvSpPr>
              <a:spLocks/>
            </p:cNvSpPr>
            <p:nvPr/>
          </p:nvSpPr>
          <p:spPr bwMode="auto">
            <a:xfrm>
              <a:off x="2110" y="3798"/>
              <a:ext cx="38" cy="29"/>
            </a:xfrm>
            <a:custGeom>
              <a:avLst/>
              <a:gdLst>
                <a:gd name="T0" fmla="*/ 0 w 38"/>
                <a:gd name="T1" fmla="*/ 21 h 29"/>
                <a:gd name="T2" fmla="*/ 9 w 38"/>
                <a:gd name="T3" fmla="*/ 15 h 29"/>
                <a:gd name="T4" fmla="*/ 17 w 38"/>
                <a:gd name="T5" fmla="*/ 8 h 29"/>
                <a:gd name="T6" fmla="*/ 30 w 38"/>
                <a:gd name="T7" fmla="*/ 3 h 29"/>
                <a:gd name="T8" fmla="*/ 38 w 38"/>
                <a:gd name="T9" fmla="*/ 0 h 29"/>
                <a:gd name="T10" fmla="*/ 36 w 38"/>
                <a:gd name="T11" fmla="*/ 8 h 29"/>
                <a:gd name="T12" fmla="*/ 30 w 38"/>
                <a:gd name="T13" fmla="*/ 17 h 29"/>
                <a:gd name="T14" fmla="*/ 24 w 38"/>
                <a:gd name="T15" fmla="*/ 25 h 29"/>
                <a:gd name="T16" fmla="*/ 20 w 38"/>
                <a:gd name="T17" fmla="*/ 29 h 29"/>
                <a:gd name="T18" fmla="*/ 16 w 38"/>
                <a:gd name="T19" fmla="*/ 28 h 29"/>
                <a:gd name="T20" fmla="*/ 10 w 38"/>
                <a:gd name="T21" fmla="*/ 25 h 29"/>
                <a:gd name="T22" fmla="*/ 4 w 38"/>
                <a:gd name="T23" fmla="*/ 21 h 29"/>
                <a:gd name="T24" fmla="*/ 0 w 38"/>
                <a:gd name="T25" fmla="*/ 21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29"/>
                <a:gd name="T41" fmla="*/ 38 w 38"/>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29">
                  <a:moveTo>
                    <a:pt x="0" y="21"/>
                  </a:moveTo>
                  <a:lnTo>
                    <a:pt x="9" y="15"/>
                  </a:lnTo>
                  <a:lnTo>
                    <a:pt x="17" y="8"/>
                  </a:lnTo>
                  <a:lnTo>
                    <a:pt x="30" y="3"/>
                  </a:lnTo>
                  <a:lnTo>
                    <a:pt x="38" y="0"/>
                  </a:lnTo>
                  <a:lnTo>
                    <a:pt x="36" y="8"/>
                  </a:lnTo>
                  <a:lnTo>
                    <a:pt x="30" y="17"/>
                  </a:lnTo>
                  <a:lnTo>
                    <a:pt x="24" y="25"/>
                  </a:lnTo>
                  <a:lnTo>
                    <a:pt x="20" y="29"/>
                  </a:lnTo>
                  <a:lnTo>
                    <a:pt x="16" y="28"/>
                  </a:lnTo>
                  <a:lnTo>
                    <a:pt x="10" y="25"/>
                  </a:lnTo>
                  <a:lnTo>
                    <a:pt x="4" y="21"/>
                  </a:lnTo>
                  <a:lnTo>
                    <a:pt x="0" y="2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6" name="Freeform 616"/>
            <p:cNvSpPr>
              <a:spLocks/>
            </p:cNvSpPr>
            <p:nvPr/>
          </p:nvSpPr>
          <p:spPr bwMode="auto">
            <a:xfrm>
              <a:off x="2130" y="3766"/>
              <a:ext cx="32" cy="28"/>
            </a:xfrm>
            <a:custGeom>
              <a:avLst/>
              <a:gdLst>
                <a:gd name="T0" fmla="*/ 23 w 32"/>
                <a:gd name="T1" fmla="*/ 28 h 28"/>
                <a:gd name="T2" fmla="*/ 26 w 32"/>
                <a:gd name="T3" fmla="*/ 20 h 28"/>
                <a:gd name="T4" fmla="*/ 30 w 32"/>
                <a:gd name="T5" fmla="*/ 10 h 28"/>
                <a:gd name="T6" fmla="*/ 31 w 32"/>
                <a:gd name="T7" fmla="*/ 4 h 28"/>
                <a:gd name="T8" fmla="*/ 32 w 32"/>
                <a:gd name="T9" fmla="*/ 0 h 28"/>
                <a:gd name="T10" fmla="*/ 25 w 32"/>
                <a:gd name="T11" fmla="*/ 2 h 28"/>
                <a:gd name="T12" fmla="*/ 14 w 32"/>
                <a:gd name="T13" fmla="*/ 3 h 28"/>
                <a:gd name="T14" fmla="*/ 5 w 32"/>
                <a:gd name="T15" fmla="*/ 8 h 28"/>
                <a:gd name="T16" fmla="*/ 0 w 32"/>
                <a:gd name="T17" fmla="*/ 14 h 28"/>
                <a:gd name="T18" fmla="*/ 5 w 32"/>
                <a:gd name="T19" fmla="*/ 18 h 28"/>
                <a:gd name="T20" fmla="*/ 10 w 32"/>
                <a:gd name="T21" fmla="*/ 23 h 28"/>
                <a:gd name="T22" fmla="*/ 17 w 32"/>
                <a:gd name="T23" fmla="*/ 26 h 28"/>
                <a:gd name="T24" fmla="*/ 23 w 32"/>
                <a:gd name="T25" fmla="*/ 28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8"/>
                <a:gd name="T41" fmla="*/ 32 w 32"/>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8">
                  <a:moveTo>
                    <a:pt x="23" y="28"/>
                  </a:moveTo>
                  <a:lnTo>
                    <a:pt x="26" y="20"/>
                  </a:lnTo>
                  <a:lnTo>
                    <a:pt x="30" y="10"/>
                  </a:lnTo>
                  <a:lnTo>
                    <a:pt x="31" y="4"/>
                  </a:lnTo>
                  <a:lnTo>
                    <a:pt x="32" y="0"/>
                  </a:lnTo>
                  <a:lnTo>
                    <a:pt x="25" y="2"/>
                  </a:lnTo>
                  <a:lnTo>
                    <a:pt x="14" y="3"/>
                  </a:lnTo>
                  <a:lnTo>
                    <a:pt x="5" y="8"/>
                  </a:lnTo>
                  <a:lnTo>
                    <a:pt x="0" y="14"/>
                  </a:lnTo>
                  <a:lnTo>
                    <a:pt x="5" y="18"/>
                  </a:lnTo>
                  <a:lnTo>
                    <a:pt x="10" y="23"/>
                  </a:lnTo>
                  <a:lnTo>
                    <a:pt x="17" y="26"/>
                  </a:lnTo>
                  <a:lnTo>
                    <a:pt x="23" y="2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7" name="Freeform 617"/>
            <p:cNvSpPr>
              <a:spLocks/>
            </p:cNvSpPr>
            <p:nvPr/>
          </p:nvSpPr>
          <p:spPr bwMode="auto">
            <a:xfrm>
              <a:off x="2130" y="3733"/>
              <a:ext cx="23" cy="13"/>
            </a:xfrm>
            <a:custGeom>
              <a:avLst/>
              <a:gdLst>
                <a:gd name="T0" fmla="*/ 0 w 23"/>
                <a:gd name="T1" fmla="*/ 13 h 13"/>
                <a:gd name="T2" fmla="*/ 5 w 23"/>
                <a:gd name="T3" fmla="*/ 8 h 13"/>
                <a:gd name="T4" fmla="*/ 11 w 23"/>
                <a:gd name="T5" fmla="*/ 5 h 13"/>
                <a:gd name="T6" fmla="*/ 17 w 23"/>
                <a:gd name="T7" fmla="*/ 1 h 13"/>
                <a:gd name="T8" fmla="*/ 22 w 23"/>
                <a:gd name="T9" fmla="*/ 0 h 13"/>
                <a:gd name="T10" fmla="*/ 23 w 23"/>
                <a:gd name="T11" fmla="*/ 1 h 13"/>
                <a:gd name="T12" fmla="*/ 23 w 23"/>
                <a:gd name="T13" fmla="*/ 4 h 13"/>
                <a:gd name="T14" fmla="*/ 23 w 23"/>
                <a:gd name="T15" fmla="*/ 7 h 13"/>
                <a:gd name="T16" fmla="*/ 23 w 23"/>
                <a:gd name="T17" fmla="*/ 9 h 13"/>
                <a:gd name="T18" fmla="*/ 20 w 23"/>
                <a:gd name="T19" fmla="*/ 12 h 13"/>
                <a:gd name="T20" fmla="*/ 13 w 23"/>
                <a:gd name="T21" fmla="*/ 13 h 13"/>
                <a:gd name="T22" fmla="*/ 6 w 23"/>
                <a:gd name="T23" fmla="*/ 13 h 13"/>
                <a:gd name="T24" fmla="*/ 0 w 2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3"/>
                <a:gd name="T41" fmla="*/ 23 w 2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3">
                  <a:moveTo>
                    <a:pt x="0" y="13"/>
                  </a:moveTo>
                  <a:lnTo>
                    <a:pt x="5" y="8"/>
                  </a:lnTo>
                  <a:lnTo>
                    <a:pt x="11" y="5"/>
                  </a:lnTo>
                  <a:lnTo>
                    <a:pt x="17" y="1"/>
                  </a:lnTo>
                  <a:lnTo>
                    <a:pt x="22" y="0"/>
                  </a:lnTo>
                  <a:lnTo>
                    <a:pt x="23" y="1"/>
                  </a:lnTo>
                  <a:lnTo>
                    <a:pt x="23" y="4"/>
                  </a:lnTo>
                  <a:lnTo>
                    <a:pt x="23" y="7"/>
                  </a:lnTo>
                  <a:lnTo>
                    <a:pt x="23" y="9"/>
                  </a:lnTo>
                  <a:lnTo>
                    <a:pt x="20" y="12"/>
                  </a:lnTo>
                  <a:lnTo>
                    <a:pt x="13" y="13"/>
                  </a:lnTo>
                  <a:lnTo>
                    <a:pt x="6" y="13"/>
                  </a:lnTo>
                  <a:lnTo>
                    <a:pt x="0" y="1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8" name="Freeform 618"/>
            <p:cNvSpPr>
              <a:spLocks/>
            </p:cNvSpPr>
            <p:nvPr/>
          </p:nvSpPr>
          <p:spPr bwMode="auto">
            <a:xfrm>
              <a:off x="2120" y="3709"/>
              <a:ext cx="14" cy="11"/>
            </a:xfrm>
            <a:custGeom>
              <a:avLst/>
              <a:gdLst>
                <a:gd name="T0" fmla="*/ 0 w 14"/>
                <a:gd name="T1" fmla="*/ 11 h 11"/>
                <a:gd name="T2" fmla="*/ 1 w 14"/>
                <a:gd name="T3" fmla="*/ 8 h 11"/>
                <a:gd name="T4" fmla="*/ 3 w 14"/>
                <a:gd name="T5" fmla="*/ 3 h 11"/>
                <a:gd name="T6" fmla="*/ 7 w 14"/>
                <a:gd name="T7" fmla="*/ 2 h 11"/>
                <a:gd name="T8" fmla="*/ 9 w 14"/>
                <a:gd name="T9" fmla="*/ 0 h 11"/>
                <a:gd name="T10" fmla="*/ 10 w 14"/>
                <a:gd name="T11" fmla="*/ 2 h 11"/>
                <a:gd name="T12" fmla="*/ 13 w 14"/>
                <a:gd name="T13" fmla="*/ 4 h 11"/>
                <a:gd name="T14" fmla="*/ 14 w 14"/>
                <a:gd name="T15" fmla="*/ 8 h 11"/>
                <a:gd name="T16" fmla="*/ 14 w 14"/>
                <a:gd name="T17" fmla="*/ 10 h 11"/>
                <a:gd name="T18" fmla="*/ 0 w 14"/>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0" y="11"/>
                  </a:moveTo>
                  <a:lnTo>
                    <a:pt x="1" y="8"/>
                  </a:lnTo>
                  <a:lnTo>
                    <a:pt x="3" y="3"/>
                  </a:lnTo>
                  <a:lnTo>
                    <a:pt x="7" y="2"/>
                  </a:lnTo>
                  <a:lnTo>
                    <a:pt x="9" y="0"/>
                  </a:lnTo>
                  <a:lnTo>
                    <a:pt x="10" y="2"/>
                  </a:lnTo>
                  <a:lnTo>
                    <a:pt x="13" y="4"/>
                  </a:lnTo>
                  <a:lnTo>
                    <a:pt x="14" y="8"/>
                  </a:lnTo>
                  <a:lnTo>
                    <a:pt x="14" y="10"/>
                  </a:lnTo>
                  <a:lnTo>
                    <a:pt x="0" y="1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9" name="Freeform 619"/>
            <p:cNvSpPr>
              <a:spLocks/>
            </p:cNvSpPr>
            <p:nvPr/>
          </p:nvSpPr>
          <p:spPr bwMode="auto">
            <a:xfrm>
              <a:off x="2378" y="3759"/>
              <a:ext cx="14" cy="16"/>
            </a:xfrm>
            <a:custGeom>
              <a:avLst/>
              <a:gdLst>
                <a:gd name="T0" fmla="*/ 14 w 14"/>
                <a:gd name="T1" fmla="*/ 16 h 16"/>
                <a:gd name="T2" fmla="*/ 12 w 14"/>
                <a:gd name="T3" fmla="*/ 16 h 16"/>
                <a:gd name="T4" fmla="*/ 8 w 14"/>
                <a:gd name="T5" fmla="*/ 16 h 16"/>
                <a:gd name="T6" fmla="*/ 4 w 14"/>
                <a:gd name="T7" fmla="*/ 16 h 16"/>
                <a:gd name="T8" fmla="*/ 0 w 14"/>
                <a:gd name="T9" fmla="*/ 16 h 16"/>
                <a:gd name="T10" fmla="*/ 0 w 14"/>
                <a:gd name="T11" fmla="*/ 14 h 16"/>
                <a:gd name="T12" fmla="*/ 0 w 14"/>
                <a:gd name="T13" fmla="*/ 8 h 16"/>
                <a:gd name="T14" fmla="*/ 0 w 14"/>
                <a:gd name="T15" fmla="*/ 3 h 16"/>
                <a:gd name="T16" fmla="*/ 3 w 14"/>
                <a:gd name="T17" fmla="*/ 0 h 16"/>
                <a:gd name="T18" fmla="*/ 7 w 14"/>
                <a:gd name="T19" fmla="*/ 0 h 16"/>
                <a:gd name="T20" fmla="*/ 10 w 14"/>
                <a:gd name="T21" fmla="*/ 4 h 16"/>
                <a:gd name="T22" fmla="*/ 13 w 14"/>
                <a:gd name="T23" fmla="*/ 11 h 16"/>
                <a:gd name="T24" fmla="*/ 14 w 14"/>
                <a:gd name="T25" fmla="*/ 1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
                <a:gd name="T41" fmla="*/ 14 w 1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
                  <a:moveTo>
                    <a:pt x="14" y="16"/>
                  </a:moveTo>
                  <a:lnTo>
                    <a:pt x="12" y="16"/>
                  </a:lnTo>
                  <a:lnTo>
                    <a:pt x="8" y="16"/>
                  </a:lnTo>
                  <a:lnTo>
                    <a:pt x="4" y="16"/>
                  </a:lnTo>
                  <a:lnTo>
                    <a:pt x="0" y="16"/>
                  </a:lnTo>
                  <a:lnTo>
                    <a:pt x="0" y="14"/>
                  </a:lnTo>
                  <a:lnTo>
                    <a:pt x="0" y="8"/>
                  </a:lnTo>
                  <a:lnTo>
                    <a:pt x="0" y="3"/>
                  </a:lnTo>
                  <a:lnTo>
                    <a:pt x="3" y="0"/>
                  </a:lnTo>
                  <a:lnTo>
                    <a:pt x="7" y="0"/>
                  </a:lnTo>
                  <a:lnTo>
                    <a:pt x="10" y="4"/>
                  </a:lnTo>
                  <a:lnTo>
                    <a:pt x="13" y="11"/>
                  </a:lnTo>
                  <a:lnTo>
                    <a:pt x="14"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0" name="Freeform 620"/>
            <p:cNvSpPr>
              <a:spLocks/>
            </p:cNvSpPr>
            <p:nvPr/>
          </p:nvSpPr>
          <p:spPr bwMode="auto">
            <a:xfrm>
              <a:off x="2388" y="3797"/>
              <a:ext cx="14" cy="21"/>
            </a:xfrm>
            <a:custGeom>
              <a:avLst/>
              <a:gdLst>
                <a:gd name="T0" fmla="*/ 0 w 14"/>
                <a:gd name="T1" fmla="*/ 4 h 21"/>
                <a:gd name="T2" fmla="*/ 1 w 14"/>
                <a:gd name="T3" fmla="*/ 4 h 21"/>
                <a:gd name="T4" fmla="*/ 3 w 14"/>
                <a:gd name="T5" fmla="*/ 1 h 21"/>
                <a:gd name="T6" fmla="*/ 6 w 14"/>
                <a:gd name="T7" fmla="*/ 0 h 21"/>
                <a:gd name="T8" fmla="*/ 8 w 14"/>
                <a:gd name="T9" fmla="*/ 1 h 21"/>
                <a:gd name="T10" fmla="*/ 9 w 14"/>
                <a:gd name="T11" fmla="*/ 6 h 21"/>
                <a:gd name="T12" fmla="*/ 10 w 14"/>
                <a:gd name="T13" fmla="*/ 12 h 21"/>
                <a:gd name="T14" fmla="*/ 14 w 14"/>
                <a:gd name="T15" fmla="*/ 16 h 21"/>
                <a:gd name="T16" fmla="*/ 14 w 14"/>
                <a:gd name="T17" fmla="*/ 20 h 21"/>
                <a:gd name="T18" fmla="*/ 12 w 14"/>
                <a:gd name="T19" fmla="*/ 20 h 21"/>
                <a:gd name="T20" fmla="*/ 9 w 14"/>
                <a:gd name="T21" fmla="*/ 21 h 21"/>
                <a:gd name="T22" fmla="*/ 6 w 14"/>
                <a:gd name="T23" fmla="*/ 21 h 21"/>
                <a:gd name="T24" fmla="*/ 4 w 14"/>
                <a:gd name="T25" fmla="*/ 21 h 21"/>
                <a:gd name="T26" fmla="*/ 4 w 14"/>
                <a:gd name="T27" fmla="*/ 19 h 21"/>
                <a:gd name="T28" fmla="*/ 3 w 14"/>
                <a:gd name="T29" fmla="*/ 13 h 21"/>
                <a:gd name="T30" fmla="*/ 1 w 14"/>
                <a:gd name="T31" fmla="*/ 8 h 21"/>
                <a:gd name="T32" fmla="*/ 0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0" y="4"/>
                  </a:moveTo>
                  <a:lnTo>
                    <a:pt x="1" y="4"/>
                  </a:lnTo>
                  <a:lnTo>
                    <a:pt x="3" y="1"/>
                  </a:lnTo>
                  <a:lnTo>
                    <a:pt x="6" y="0"/>
                  </a:lnTo>
                  <a:lnTo>
                    <a:pt x="8" y="1"/>
                  </a:lnTo>
                  <a:lnTo>
                    <a:pt x="9" y="6"/>
                  </a:lnTo>
                  <a:lnTo>
                    <a:pt x="10" y="12"/>
                  </a:lnTo>
                  <a:lnTo>
                    <a:pt x="14" y="16"/>
                  </a:lnTo>
                  <a:lnTo>
                    <a:pt x="14" y="20"/>
                  </a:lnTo>
                  <a:lnTo>
                    <a:pt x="12" y="20"/>
                  </a:lnTo>
                  <a:lnTo>
                    <a:pt x="9" y="21"/>
                  </a:lnTo>
                  <a:lnTo>
                    <a:pt x="6" y="21"/>
                  </a:lnTo>
                  <a:lnTo>
                    <a:pt x="4" y="21"/>
                  </a:lnTo>
                  <a:lnTo>
                    <a:pt x="4" y="19"/>
                  </a:lnTo>
                  <a:lnTo>
                    <a:pt x="3" y="13"/>
                  </a:lnTo>
                  <a:lnTo>
                    <a:pt x="1" y="8"/>
                  </a:lnTo>
                  <a:lnTo>
                    <a:pt x="0" y="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1" name="Freeform 621"/>
            <p:cNvSpPr>
              <a:spLocks/>
            </p:cNvSpPr>
            <p:nvPr/>
          </p:nvSpPr>
          <p:spPr bwMode="auto">
            <a:xfrm>
              <a:off x="2395" y="3839"/>
              <a:ext cx="13" cy="15"/>
            </a:xfrm>
            <a:custGeom>
              <a:avLst/>
              <a:gdLst>
                <a:gd name="T0" fmla="*/ 10 w 13"/>
                <a:gd name="T1" fmla="*/ 0 h 15"/>
                <a:gd name="T2" fmla="*/ 13 w 13"/>
                <a:gd name="T3" fmla="*/ 2 h 15"/>
                <a:gd name="T4" fmla="*/ 13 w 13"/>
                <a:gd name="T5" fmla="*/ 7 h 15"/>
                <a:gd name="T6" fmla="*/ 10 w 13"/>
                <a:gd name="T7" fmla="*/ 12 h 15"/>
                <a:gd name="T8" fmla="*/ 10 w 13"/>
                <a:gd name="T9" fmla="*/ 14 h 15"/>
                <a:gd name="T10" fmla="*/ 9 w 13"/>
                <a:gd name="T11" fmla="*/ 15 h 15"/>
                <a:gd name="T12" fmla="*/ 7 w 13"/>
                <a:gd name="T13" fmla="*/ 15 h 15"/>
                <a:gd name="T14" fmla="*/ 3 w 13"/>
                <a:gd name="T15" fmla="*/ 15 h 15"/>
                <a:gd name="T16" fmla="*/ 0 w 13"/>
                <a:gd name="T17" fmla="*/ 14 h 15"/>
                <a:gd name="T18" fmla="*/ 0 w 13"/>
                <a:gd name="T19" fmla="*/ 12 h 15"/>
                <a:gd name="T20" fmla="*/ 1 w 13"/>
                <a:gd name="T21" fmla="*/ 7 h 15"/>
                <a:gd name="T22" fmla="*/ 7 w 13"/>
                <a:gd name="T23" fmla="*/ 3 h 15"/>
                <a:gd name="T24" fmla="*/ 10 w 13"/>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5"/>
                <a:gd name="T41" fmla="*/ 13 w 13"/>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5">
                  <a:moveTo>
                    <a:pt x="10" y="0"/>
                  </a:moveTo>
                  <a:lnTo>
                    <a:pt x="13" y="2"/>
                  </a:lnTo>
                  <a:lnTo>
                    <a:pt x="13" y="7"/>
                  </a:lnTo>
                  <a:lnTo>
                    <a:pt x="10" y="12"/>
                  </a:lnTo>
                  <a:lnTo>
                    <a:pt x="10" y="14"/>
                  </a:lnTo>
                  <a:lnTo>
                    <a:pt x="9" y="15"/>
                  </a:lnTo>
                  <a:lnTo>
                    <a:pt x="7" y="15"/>
                  </a:lnTo>
                  <a:lnTo>
                    <a:pt x="3" y="15"/>
                  </a:lnTo>
                  <a:lnTo>
                    <a:pt x="0" y="14"/>
                  </a:lnTo>
                  <a:lnTo>
                    <a:pt x="0" y="12"/>
                  </a:lnTo>
                  <a:lnTo>
                    <a:pt x="1" y="7"/>
                  </a:lnTo>
                  <a:lnTo>
                    <a:pt x="7" y="3"/>
                  </a:lnTo>
                  <a:lnTo>
                    <a:pt x="10"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2" name="Freeform 622"/>
            <p:cNvSpPr>
              <a:spLocks/>
            </p:cNvSpPr>
            <p:nvPr/>
          </p:nvSpPr>
          <p:spPr bwMode="auto">
            <a:xfrm>
              <a:off x="2394" y="3869"/>
              <a:ext cx="22" cy="26"/>
            </a:xfrm>
            <a:custGeom>
              <a:avLst/>
              <a:gdLst>
                <a:gd name="T0" fmla="*/ 16 w 22"/>
                <a:gd name="T1" fmla="*/ 2 h 26"/>
                <a:gd name="T2" fmla="*/ 17 w 22"/>
                <a:gd name="T3" fmla="*/ 7 h 26"/>
                <a:gd name="T4" fmla="*/ 21 w 22"/>
                <a:gd name="T5" fmla="*/ 13 h 26"/>
                <a:gd name="T6" fmla="*/ 22 w 22"/>
                <a:gd name="T7" fmla="*/ 21 h 26"/>
                <a:gd name="T8" fmla="*/ 22 w 22"/>
                <a:gd name="T9" fmla="*/ 25 h 26"/>
                <a:gd name="T10" fmla="*/ 20 w 22"/>
                <a:gd name="T11" fmla="*/ 26 h 26"/>
                <a:gd name="T12" fmla="*/ 14 w 22"/>
                <a:gd name="T13" fmla="*/ 26 h 26"/>
                <a:gd name="T14" fmla="*/ 5 w 22"/>
                <a:gd name="T15" fmla="*/ 26 h 26"/>
                <a:gd name="T16" fmla="*/ 3 w 22"/>
                <a:gd name="T17" fmla="*/ 26 h 26"/>
                <a:gd name="T18" fmla="*/ 3 w 22"/>
                <a:gd name="T19" fmla="*/ 21 h 26"/>
                <a:gd name="T20" fmla="*/ 1 w 22"/>
                <a:gd name="T21" fmla="*/ 14 h 26"/>
                <a:gd name="T22" fmla="*/ 0 w 22"/>
                <a:gd name="T23" fmla="*/ 11 h 26"/>
                <a:gd name="T24" fmla="*/ 1 w 22"/>
                <a:gd name="T25" fmla="*/ 7 h 26"/>
                <a:gd name="T26" fmla="*/ 5 w 22"/>
                <a:gd name="T27" fmla="*/ 5 h 26"/>
                <a:gd name="T28" fmla="*/ 10 w 22"/>
                <a:gd name="T29" fmla="*/ 2 h 26"/>
                <a:gd name="T30" fmla="*/ 14 w 22"/>
                <a:gd name="T31" fmla="*/ 0 h 26"/>
                <a:gd name="T32" fmla="*/ 16 w 22"/>
                <a:gd name="T33" fmla="*/ 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6"/>
                <a:gd name="T53" fmla="*/ 22 w 22"/>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6">
                  <a:moveTo>
                    <a:pt x="16" y="2"/>
                  </a:moveTo>
                  <a:lnTo>
                    <a:pt x="17" y="7"/>
                  </a:lnTo>
                  <a:lnTo>
                    <a:pt x="21" y="13"/>
                  </a:lnTo>
                  <a:lnTo>
                    <a:pt x="22" y="21"/>
                  </a:lnTo>
                  <a:lnTo>
                    <a:pt x="22" y="25"/>
                  </a:lnTo>
                  <a:lnTo>
                    <a:pt x="20" y="26"/>
                  </a:lnTo>
                  <a:lnTo>
                    <a:pt x="14" y="26"/>
                  </a:lnTo>
                  <a:lnTo>
                    <a:pt x="5" y="26"/>
                  </a:lnTo>
                  <a:lnTo>
                    <a:pt x="3" y="26"/>
                  </a:lnTo>
                  <a:lnTo>
                    <a:pt x="3" y="21"/>
                  </a:lnTo>
                  <a:lnTo>
                    <a:pt x="1" y="14"/>
                  </a:lnTo>
                  <a:lnTo>
                    <a:pt x="0" y="11"/>
                  </a:lnTo>
                  <a:lnTo>
                    <a:pt x="1" y="7"/>
                  </a:lnTo>
                  <a:lnTo>
                    <a:pt x="5" y="5"/>
                  </a:lnTo>
                  <a:lnTo>
                    <a:pt x="10" y="2"/>
                  </a:lnTo>
                  <a:lnTo>
                    <a:pt x="14" y="0"/>
                  </a:lnTo>
                  <a:lnTo>
                    <a:pt x="16" y="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3" name="Freeform 623"/>
            <p:cNvSpPr>
              <a:spLocks/>
            </p:cNvSpPr>
            <p:nvPr/>
          </p:nvSpPr>
          <p:spPr bwMode="auto">
            <a:xfrm>
              <a:off x="2163" y="3647"/>
              <a:ext cx="25" cy="41"/>
            </a:xfrm>
            <a:custGeom>
              <a:avLst/>
              <a:gdLst>
                <a:gd name="T0" fmla="*/ 10 w 25"/>
                <a:gd name="T1" fmla="*/ 41 h 41"/>
                <a:gd name="T2" fmla="*/ 8 w 25"/>
                <a:gd name="T3" fmla="*/ 41 h 41"/>
                <a:gd name="T4" fmla="*/ 5 w 25"/>
                <a:gd name="T5" fmla="*/ 41 h 41"/>
                <a:gd name="T6" fmla="*/ 3 w 25"/>
                <a:gd name="T7" fmla="*/ 40 h 41"/>
                <a:gd name="T8" fmla="*/ 0 w 25"/>
                <a:gd name="T9" fmla="*/ 37 h 41"/>
                <a:gd name="T10" fmla="*/ 0 w 25"/>
                <a:gd name="T11" fmla="*/ 30 h 41"/>
                <a:gd name="T12" fmla="*/ 4 w 25"/>
                <a:gd name="T13" fmla="*/ 17 h 41"/>
                <a:gd name="T14" fmla="*/ 6 w 25"/>
                <a:gd name="T15" fmla="*/ 5 h 41"/>
                <a:gd name="T16" fmla="*/ 11 w 25"/>
                <a:gd name="T17" fmla="*/ 0 h 41"/>
                <a:gd name="T18" fmla="*/ 16 w 25"/>
                <a:gd name="T19" fmla="*/ 1 h 41"/>
                <a:gd name="T20" fmla="*/ 23 w 25"/>
                <a:gd name="T21" fmla="*/ 5 h 41"/>
                <a:gd name="T22" fmla="*/ 25 w 25"/>
                <a:gd name="T23" fmla="*/ 8 h 41"/>
                <a:gd name="T24" fmla="*/ 25 w 25"/>
                <a:gd name="T25" fmla="*/ 9 h 41"/>
                <a:gd name="T26" fmla="*/ 23 w 25"/>
                <a:gd name="T27" fmla="*/ 12 h 41"/>
                <a:gd name="T28" fmla="*/ 16 w 25"/>
                <a:gd name="T29" fmla="*/ 17 h 41"/>
                <a:gd name="T30" fmla="*/ 11 w 25"/>
                <a:gd name="T31" fmla="*/ 28 h 41"/>
                <a:gd name="T32" fmla="*/ 10 w 25"/>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41"/>
                <a:gd name="T53" fmla="*/ 25 w 25"/>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41">
                  <a:moveTo>
                    <a:pt x="10" y="41"/>
                  </a:moveTo>
                  <a:lnTo>
                    <a:pt x="8" y="41"/>
                  </a:lnTo>
                  <a:lnTo>
                    <a:pt x="5" y="41"/>
                  </a:lnTo>
                  <a:lnTo>
                    <a:pt x="3" y="40"/>
                  </a:lnTo>
                  <a:lnTo>
                    <a:pt x="0" y="37"/>
                  </a:lnTo>
                  <a:lnTo>
                    <a:pt x="0" y="30"/>
                  </a:lnTo>
                  <a:lnTo>
                    <a:pt x="4" y="17"/>
                  </a:lnTo>
                  <a:lnTo>
                    <a:pt x="6" y="5"/>
                  </a:lnTo>
                  <a:lnTo>
                    <a:pt x="11" y="0"/>
                  </a:lnTo>
                  <a:lnTo>
                    <a:pt x="16" y="1"/>
                  </a:lnTo>
                  <a:lnTo>
                    <a:pt x="23" y="5"/>
                  </a:lnTo>
                  <a:lnTo>
                    <a:pt x="25" y="8"/>
                  </a:lnTo>
                  <a:lnTo>
                    <a:pt x="25" y="9"/>
                  </a:lnTo>
                  <a:lnTo>
                    <a:pt x="23" y="12"/>
                  </a:lnTo>
                  <a:lnTo>
                    <a:pt x="16" y="17"/>
                  </a:lnTo>
                  <a:lnTo>
                    <a:pt x="11" y="28"/>
                  </a:lnTo>
                  <a:lnTo>
                    <a:pt x="1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4" name="Freeform 624"/>
            <p:cNvSpPr>
              <a:spLocks/>
            </p:cNvSpPr>
            <p:nvPr/>
          </p:nvSpPr>
          <p:spPr bwMode="auto">
            <a:xfrm>
              <a:off x="2200" y="3574"/>
              <a:ext cx="44" cy="20"/>
            </a:xfrm>
            <a:custGeom>
              <a:avLst/>
              <a:gdLst>
                <a:gd name="T0" fmla="*/ 0 w 44"/>
                <a:gd name="T1" fmla="*/ 4 h 20"/>
                <a:gd name="T2" fmla="*/ 3 w 44"/>
                <a:gd name="T3" fmla="*/ 3 h 20"/>
                <a:gd name="T4" fmla="*/ 8 w 44"/>
                <a:gd name="T5" fmla="*/ 1 h 20"/>
                <a:gd name="T6" fmla="*/ 13 w 44"/>
                <a:gd name="T7" fmla="*/ 0 h 20"/>
                <a:gd name="T8" fmla="*/ 17 w 44"/>
                <a:gd name="T9" fmla="*/ 0 h 20"/>
                <a:gd name="T10" fmla="*/ 24 w 44"/>
                <a:gd name="T11" fmla="*/ 1 h 20"/>
                <a:gd name="T12" fmla="*/ 34 w 44"/>
                <a:gd name="T13" fmla="*/ 4 h 20"/>
                <a:gd name="T14" fmla="*/ 43 w 44"/>
                <a:gd name="T15" fmla="*/ 9 h 20"/>
                <a:gd name="T16" fmla="*/ 44 w 44"/>
                <a:gd name="T17" fmla="*/ 14 h 20"/>
                <a:gd name="T18" fmla="*/ 40 w 44"/>
                <a:gd name="T19" fmla="*/ 16 h 20"/>
                <a:gd name="T20" fmla="*/ 36 w 44"/>
                <a:gd name="T21" fmla="*/ 20 h 20"/>
                <a:gd name="T22" fmla="*/ 31 w 44"/>
                <a:gd name="T23" fmla="*/ 20 h 20"/>
                <a:gd name="T24" fmla="*/ 29 w 44"/>
                <a:gd name="T25" fmla="*/ 20 h 20"/>
                <a:gd name="T26" fmla="*/ 24 w 44"/>
                <a:gd name="T27" fmla="*/ 16 h 20"/>
                <a:gd name="T28" fmla="*/ 20 w 44"/>
                <a:gd name="T29" fmla="*/ 11 h 20"/>
                <a:gd name="T30" fmla="*/ 13 w 44"/>
                <a:gd name="T31" fmla="*/ 7 h 20"/>
                <a:gd name="T32" fmla="*/ 0 w 44"/>
                <a:gd name="T33" fmla="*/ 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0"/>
                <a:gd name="T53" fmla="*/ 44 w 44"/>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0">
                  <a:moveTo>
                    <a:pt x="0" y="4"/>
                  </a:moveTo>
                  <a:lnTo>
                    <a:pt x="3" y="3"/>
                  </a:lnTo>
                  <a:lnTo>
                    <a:pt x="8" y="1"/>
                  </a:lnTo>
                  <a:lnTo>
                    <a:pt x="13" y="0"/>
                  </a:lnTo>
                  <a:lnTo>
                    <a:pt x="17" y="0"/>
                  </a:lnTo>
                  <a:lnTo>
                    <a:pt x="24" y="1"/>
                  </a:lnTo>
                  <a:lnTo>
                    <a:pt x="34" y="4"/>
                  </a:lnTo>
                  <a:lnTo>
                    <a:pt x="43" y="9"/>
                  </a:lnTo>
                  <a:lnTo>
                    <a:pt x="44" y="14"/>
                  </a:lnTo>
                  <a:lnTo>
                    <a:pt x="40" y="16"/>
                  </a:lnTo>
                  <a:lnTo>
                    <a:pt x="36" y="20"/>
                  </a:lnTo>
                  <a:lnTo>
                    <a:pt x="31" y="20"/>
                  </a:lnTo>
                  <a:lnTo>
                    <a:pt x="29" y="20"/>
                  </a:lnTo>
                  <a:lnTo>
                    <a:pt x="24" y="16"/>
                  </a:lnTo>
                  <a:lnTo>
                    <a:pt x="20" y="11"/>
                  </a:lnTo>
                  <a:lnTo>
                    <a:pt x="13" y="7"/>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5" name="Freeform 625"/>
            <p:cNvSpPr>
              <a:spLocks/>
            </p:cNvSpPr>
            <p:nvPr/>
          </p:nvSpPr>
          <p:spPr bwMode="auto">
            <a:xfrm>
              <a:off x="2289" y="3575"/>
              <a:ext cx="50" cy="15"/>
            </a:xfrm>
            <a:custGeom>
              <a:avLst/>
              <a:gdLst>
                <a:gd name="T0" fmla="*/ 0 w 50"/>
                <a:gd name="T1" fmla="*/ 15 h 15"/>
                <a:gd name="T2" fmla="*/ 4 w 50"/>
                <a:gd name="T3" fmla="*/ 10 h 15"/>
                <a:gd name="T4" fmla="*/ 8 w 50"/>
                <a:gd name="T5" fmla="*/ 6 h 15"/>
                <a:gd name="T6" fmla="*/ 13 w 50"/>
                <a:gd name="T7" fmla="*/ 1 h 15"/>
                <a:gd name="T8" fmla="*/ 15 w 50"/>
                <a:gd name="T9" fmla="*/ 0 h 15"/>
                <a:gd name="T10" fmla="*/ 23 w 50"/>
                <a:gd name="T11" fmla="*/ 1 h 15"/>
                <a:gd name="T12" fmla="*/ 35 w 50"/>
                <a:gd name="T13" fmla="*/ 3 h 15"/>
                <a:gd name="T14" fmla="*/ 46 w 50"/>
                <a:gd name="T15" fmla="*/ 6 h 15"/>
                <a:gd name="T16" fmla="*/ 50 w 50"/>
                <a:gd name="T17" fmla="*/ 9 h 15"/>
                <a:gd name="T18" fmla="*/ 49 w 50"/>
                <a:gd name="T19" fmla="*/ 10 h 15"/>
                <a:gd name="T20" fmla="*/ 48 w 50"/>
                <a:gd name="T21" fmla="*/ 14 h 15"/>
                <a:gd name="T22" fmla="*/ 46 w 50"/>
                <a:gd name="T23" fmla="*/ 15 h 15"/>
                <a:gd name="T24" fmla="*/ 43 w 50"/>
                <a:gd name="T25" fmla="*/ 15 h 15"/>
                <a:gd name="T26" fmla="*/ 35 w 50"/>
                <a:gd name="T27" fmla="*/ 15 h 15"/>
                <a:gd name="T28" fmla="*/ 23 w 50"/>
                <a:gd name="T29" fmla="*/ 15 h 15"/>
                <a:gd name="T30" fmla="*/ 9 w 50"/>
                <a:gd name="T31" fmla="*/ 15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4" y="10"/>
                  </a:lnTo>
                  <a:lnTo>
                    <a:pt x="8" y="6"/>
                  </a:lnTo>
                  <a:lnTo>
                    <a:pt x="13" y="1"/>
                  </a:lnTo>
                  <a:lnTo>
                    <a:pt x="15" y="0"/>
                  </a:lnTo>
                  <a:lnTo>
                    <a:pt x="23" y="1"/>
                  </a:lnTo>
                  <a:lnTo>
                    <a:pt x="35" y="3"/>
                  </a:lnTo>
                  <a:lnTo>
                    <a:pt x="46" y="6"/>
                  </a:lnTo>
                  <a:lnTo>
                    <a:pt x="50" y="9"/>
                  </a:lnTo>
                  <a:lnTo>
                    <a:pt x="49" y="10"/>
                  </a:lnTo>
                  <a:lnTo>
                    <a:pt x="48" y="14"/>
                  </a:lnTo>
                  <a:lnTo>
                    <a:pt x="46" y="15"/>
                  </a:lnTo>
                  <a:lnTo>
                    <a:pt x="43" y="15"/>
                  </a:lnTo>
                  <a:lnTo>
                    <a:pt x="35" y="15"/>
                  </a:lnTo>
                  <a:lnTo>
                    <a:pt x="23" y="15"/>
                  </a:lnTo>
                  <a:lnTo>
                    <a:pt x="9"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6" name="Freeform 626"/>
            <p:cNvSpPr>
              <a:spLocks/>
            </p:cNvSpPr>
            <p:nvPr/>
          </p:nvSpPr>
          <p:spPr bwMode="auto">
            <a:xfrm>
              <a:off x="2227" y="3617"/>
              <a:ext cx="30" cy="32"/>
            </a:xfrm>
            <a:custGeom>
              <a:avLst/>
              <a:gdLst>
                <a:gd name="T0" fmla="*/ 15 w 30"/>
                <a:gd name="T1" fmla="*/ 0 h 32"/>
                <a:gd name="T2" fmla="*/ 14 w 30"/>
                <a:gd name="T3" fmla="*/ 3 h 32"/>
                <a:gd name="T4" fmla="*/ 13 w 30"/>
                <a:gd name="T5" fmla="*/ 6 h 32"/>
                <a:gd name="T6" fmla="*/ 14 w 30"/>
                <a:gd name="T7" fmla="*/ 10 h 32"/>
                <a:gd name="T8" fmla="*/ 19 w 30"/>
                <a:gd name="T9" fmla="*/ 14 h 32"/>
                <a:gd name="T10" fmla="*/ 23 w 30"/>
                <a:gd name="T11" fmla="*/ 17 h 32"/>
                <a:gd name="T12" fmla="*/ 28 w 30"/>
                <a:gd name="T13" fmla="*/ 18 h 32"/>
                <a:gd name="T14" fmla="*/ 29 w 30"/>
                <a:gd name="T15" fmla="*/ 22 h 32"/>
                <a:gd name="T16" fmla="*/ 30 w 30"/>
                <a:gd name="T17" fmla="*/ 24 h 32"/>
                <a:gd name="T18" fmla="*/ 29 w 30"/>
                <a:gd name="T19" fmla="*/ 28 h 32"/>
                <a:gd name="T20" fmla="*/ 26 w 30"/>
                <a:gd name="T21" fmla="*/ 31 h 32"/>
                <a:gd name="T22" fmla="*/ 24 w 30"/>
                <a:gd name="T23" fmla="*/ 32 h 32"/>
                <a:gd name="T24" fmla="*/ 21 w 30"/>
                <a:gd name="T25" fmla="*/ 32 h 32"/>
                <a:gd name="T26" fmla="*/ 15 w 30"/>
                <a:gd name="T27" fmla="*/ 31 h 32"/>
                <a:gd name="T28" fmla="*/ 9 w 30"/>
                <a:gd name="T29" fmla="*/ 27 h 32"/>
                <a:gd name="T30" fmla="*/ 1 w 30"/>
                <a:gd name="T31" fmla="*/ 21 h 32"/>
                <a:gd name="T32" fmla="*/ 0 w 30"/>
                <a:gd name="T33" fmla="*/ 17 h 32"/>
                <a:gd name="T34" fmla="*/ 1 w 30"/>
                <a:gd name="T35" fmla="*/ 12 h 32"/>
                <a:gd name="T36" fmla="*/ 6 w 30"/>
                <a:gd name="T37" fmla="*/ 6 h 32"/>
                <a:gd name="T38" fmla="*/ 10 w 30"/>
                <a:gd name="T39" fmla="*/ 1 h 32"/>
                <a:gd name="T40" fmla="*/ 15 w 30"/>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32"/>
                <a:gd name="T65" fmla="*/ 30 w 30"/>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32">
                  <a:moveTo>
                    <a:pt x="15" y="0"/>
                  </a:moveTo>
                  <a:lnTo>
                    <a:pt x="14" y="3"/>
                  </a:lnTo>
                  <a:lnTo>
                    <a:pt x="13" y="6"/>
                  </a:lnTo>
                  <a:lnTo>
                    <a:pt x="14" y="10"/>
                  </a:lnTo>
                  <a:lnTo>
                    <a:pt x="19" y="14"/>
                  </a:lnTo>
                  <a:lnTo>
                    <a:pt x="23" y="17"/>
                  </a:lnTo>
                  <a:lnTo>
                    <a:pt x="28" y="18"/>
                  </a:lnTo>
                  <a:lnTo>
                    <a:pt x="29" y="22"/>
                  </a:lnTo>
                  <a:lnTo>
                    <a:pt x="30" y="24"/>
                  </a:lnTo>
                  <a:lnTo>
                    <a:pt x="29" y="28"/>
                  </a:lnTo>
                  <a:lnTo>
                    <a:pt x="26" y="31"/>
                  </a:lnTo>
                  <a:lnTo>
                    <a:pt x="24" y="32"/>
                  </a:lnTo>
                  <a:lnTo>
                    <a:pt x="21" y="32"/>
                  </a:lnTo>
                  <a:lnTo>
                    <a:pt x="15" y="31"/>
                  </a:lnTo>
                  <a:lnTo>
                    <a:pt x="9" y="27"/>
                  </a:lnTo>
                  <a:lnTo>
                    <a:pt x="1" y="21"/>
                  </a:lnTo>
                  <a:lnTo>
                    <a:pt x="0" y="17"/>
                  </a:lnTo>
                  <a:lnTo>
                    <a:pt x="1" y="12"/>
                  </a:lnTo>
                  <a:lnTo>
                    <a:pt x="6" y="6"/>
                  </a:lnTo>
                  <a:lnTo>
                    <a:pt x="1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7" name="Freeform 627"/>
            <p:cNvSpPr>
              <a:spLocks/>
            </p:cNvSpPr>
            <p:nvPr/>
          </p:nvSpPr>
          <p:spPr bwMode="auto">
            <a:xfrm>
              <a:off x="2278" y="3669"/>
              <a:ext cx="38" cy="56"/>
            </a:xfrm>
            <a:custGeom>
              <a:avLst/>
              <a:gdLst>
                <a:gd name="T0" fmla="*/ 10 w 38"/>
                <a:gd name="T1" fmla="*/ 35 h 56"/>
                <a:gd name="T2" fmla="*/ 9 w 38"/>
                <a:gd name="T3" fmla="*/ 35 h 56"/>
                <a:gd name="T4" fmla="*/ 5 w 38"/>
                <a:gd name="T5" fmla="*/ 34 h 56"/>
                <a:gd name="T6" fmla="*/ 3 w 38"/>
                <a:gd name="T7" fmla="*/ 30 h 56"/>
                <a:gd name="T8" fmla="*/ 0 w 38"/>
                <a:gd name="T9" fmla="*/ 27 h 56"/>
                <a:gd name="T10" fmla="*/ 0 w 38"/>
                <a:gd name="T11" fmla="*/ 21 h 56"/>
                <a:gd name="T12" fmla="*/ 4 w 38"/>
                <a:gd name="T13" fmla="*/ 12 h 56"/>
                <a:gd name="T14" fmla="*/ 9 w 38"/>
                <a:gd name="T15" fmla="*/ 5 h 56"/>
                <a:gd name="T16" fmla="*/ 11 w 38"/>
                <a:gd name="T17" fmla="*/ 0 h 56"/>
                <a:gd name="T18" fmla="*/ 16 w 38"/>
                <a:gd name="T19" fmla="*/ 0 h 56"/>
                <a:gd name="T20" fmla="*/ 18 w 38"/>
                <a:gd name="T21" fmla="*/ 2 h 56"/>
                <a:gd name="T22" fmla="*/ 22 w 38"/>
                <a:gd name="T23" fmla="*/ 4 h 56"/>
                <a:gd name="T24" fmla="*/ 22 w 38"/>
                <a:gd name="T25" fmla="*/ 5 h 56"/>
                <a:gd name="T26" fmla="*/ 18 w 38"/>
                <a:gd name="T27" fmla="*/ 7 h 56"/>
                <a:gd name="T28" fmla="*/ 17 w 38"/>
                <a:gd name="T29" fmla="*/ 12 h 56"/>
                <a:gd name="T30" fmla="*/ 16 w 38"/>
                <a:gd name="T31" fmla="*/ 15 h 56"/>
                <a:gd name="T32" fmla="*/ 16 w 38"/>
                <a:gd name="T33" fmla="*/ 18 h 56"/>
                <a:gd name="T34" fmla="*/ 17 w 38"/>
                <a:gd name="T35" fmla="*/ 22 h 56"/>
                <a:gd name="T36" fmla="*/ 18 w 38"/>
                <a:gd name="T37" fmla="*/ 29 h 56"/>
                <a:gd name="T38" fmla="*/ 20 w 38"/>
                <a:gd name="T39" fmla="*/ 35 h 56"/>
                <a:gd name="T40" fmla="*/ 20 w 38"/>
                <a:gd name="T41" fmla="*/ 41 h 56"/>
                <a:gd name="T42" fmla="*/ 25 w 38"/>
                <a:gd name="T43" fmla="*/ 41 h 56"/>
                <a:gd name="T44" fmla="*/ 32 w 38"/>
                <a:gd name="T45" fmla="*/ 43 h 56"/>
                <a:gd name="T46" fmla="*/ 37 w 38"/>
                <a:gd name="T47" fmla="*/ 48 h 56"/>
                <a:gd name="T48" fmla="*/ 38 w 38"/>
                <a:gd name="T49" fmla="*/ 56 h 56"/>
                <a:gd name="T50" fmla="*/ 33 w 38"/>
                <a:gd name="T51" fmla="*/ 56 h 56"/>
                <a:gd name="T52" fmla="*/ 28 w 38"/>
                <a:gd name="T53" fmla="*/ 55 h 56"/>
                <a:gd name="T54" fmla="*/ 22 w 38"/>
                <a:gd name="T55" fmla="*/ 54 h 56"/>
                <a:gd name="T56" fmla="*/ 18 w 38"/>
                <a:gd name="T57" fmla="*/ 54 h 56"/>
                <a:gd name="T58" fmla="*/ 16 w 38"/>
                <a:gd name="T59" fmla="*/ 51 h 56"/>
                <a:gd name="T60" fmla="*/ 12 w 38"/>
                <a:gd name="T61" fmla="*/ 48 h 56"/>
                <a:gd name="T62" fmla="*/ 10 w 38"/>
                <a:gd name="T63" fmla="*/ 43 h 56"/>
                <a:gd name="T64" fmla="*/ 10 w 38"/>
                <a:gd name="T65" fmla="*/ 35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0" y="35"/>
                  </a:moveTo>
                  <a:lnTo>
                    <a:pt x="9" y="35"/>
                  </a:lnTo>
                  <a:lnTo>
                    <a:pt x="5" y="34"/>
                  </a:lnTo>
                  <a:lnTo>
                    <a:pt x="3" y="30"/>
                  </a:lnTo>
                  <a:lnTo>
                    <a:pt x="0" y="27"/>
                  </a:lnTo>
                  <a:lnTo>
                    <a:pt x="0" y="21"/>
                  </a:lnTo>
                  <a:lnTo>
                    <a:pt x="4" y="12"/>
                  </a:lnTo>
                  <a:lnTo>
                    <a:pt x="9" y="5"/>
                  </a:lnTo>
                  <a:lnTo>
                    <a:pt x="11" y="0"/>
                  </a:lnTo>
                  <a:lnTo>
                    <a:pt x="16" y="0"/>
                  </a:lnTo>
                  <a:lnTo>
                    <a:pt x="18" y="2"/>
                  </a:lnTo>
                  <a:lnTo>
                    <a:pt x="22" y="4"/>
                  </a:lnTo>
                  <a:lnTo>
                    <a:pt x="22" y="5"/>
                  </a:lnTo>
                  <a:lnTo>
                    <a:pt x="18" y="7"/>
                  </a:lnTo>
                  <a:lnTo>
                    <a:pt x="17" y="12"/>
                  </a:lnTo>
                  <a:lnTo>
                    <a:pt x="16" y="15"/>
                  </a:lnTo>
                  <a:lnTo>
                    <a:pt x="16" y="18"/>
                  </a:lnTo>
                  <a:lnTo>
                    <a:pt x="17" y="22"/>
                  </a:lnTo>
                  <a:lnTo>
                    <a:pt x="18" y="29"/>
                  </a:lnTo>
                  <a:lnTo>
                    <a:pt x="20" y="35"/>
                  </a:lnTo>
                  <a:lnTo>
                    <a:pt x="20" y="41"/>
                  </a:lnTo>
                  <a:lnTo>
                    <a:pt x="25" y="41"/>
                  </a:lnTo>
                  <a:lnTo>
                    <a:pt x="32" y="43"/>
                  </a:lnTo>
                  <a:lnTo>
                    <a:pt x="37" y="48"/>
                  </a:lnTo>
                  <a:lnTo>
                    <a:pt x="38" y="56"/>
                  </a:lnTo>
                  <a:lnTo>
                    <a:pt x="33" y="56"/>
                  </a:lnTo>
                  <a:lnTo>
                    <a:pt x="28" y="55"/>
                  </a:lnTo>
                  <a:lnTo>
                    <a:pt x="22" y="54"/>
                  </a:lnTo>
                  <a:lnTo>
                    <a:pt x="18" y="54"/>
                  </a:lnTo>
                  <a:lnTo>
                    <a:pt x="16" y="51"/>
                  </a:lnTo>
                  <a:lnTo>
                    <a:pt x="12" y="48"/>
                  </a:lnTo>
                  <a:lnTo>
                    <a:pt x="10" y="43"/>
                  </a:lnTo>
                  <a:lnTo>
                    <a:pt x="1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8" name="Freeform 628"/>
            <p:cNvSpPr>
              <a:spLocks/>
            </p:cNvSpPr>
            <p:nvPr/>
          </p:nvSpPr>
          <p:spPr bwMode="auto">
            <a:xfrm>
              <a:off x="2339" y="3658"/>
              <a:ext cx="42" cy="29"/>
            </a:xfrm>
            <a:custGeom>
              <a:avLst/>
              <a:gdLst>
                <a:gd name="T0" fmla="*/ 0 w 42"/>
                <a:gd name="T1" fmla="*/ 19 h 29"/>
                <a:gd name="T2" fmla="*/ 5 w 42"/>
                <a:gd name="T3" fmla="*/ 16 h 29"/>
                <a:gd name="T4" fmla="*/ 15 w 42"/>
                <a:gd name="T5" fmla="*/ 11 h 29"/>
                <a:gd name="T6" fmla="*/ 22 w 42"/>
                <a:gd name="T7" fmla="*/ 4 h 29"/>
                <a:gd name="T8" fmla="*/ 25 w 42"/>
                <a:gd name="T9" fmla="*/ 0 h 29"/>
                <a:gd name="T10" fmla="*/ 29 w 42"/>
                <a:gd name="T11" fmla="*/ 0 h 29"/>
                <a:gd name="T12" fmla="*/ 34 w 42"/>
                <a:gd name="T13" fmla="*/ 3 h 29"/>
                <a:gd name="T14" fmla="*/ 38 w 42"/>
                <a:gd name="T15" fmla="*/ 5 h 29"/>
                <a:gd name="T16" fmla="*/ 42 w 42"/>
                <a:gd name="T17" fmla="*/ 11 h 29"/>
                <a:gd name="T18" fmla="*/ 42 w 42"/>
                <a:gd name="T19" fmla="*/ 15 h 29"/>
                <a:gd name="T20" fmla="*/ 40 w 42"/>
                <a:gd name="T21" fmla="*/ 16 h 29"/>
                <a:gd name="T22" fmla="*/ 37 w 42"/>
                <a:gd name="T23" fmla="*/ 17 h 29"/>
                <a:gd name="T24" fmla="*/ 32 w 42"/>
                <a:gd name="T25" fmla="*/ 17 h 29"/>
                <a:gd name="T26" fmla="*/ 29 w 42"/>
                <a:gd name="T27" fmla="*/ 19 h 29"/>
                <a:gd name="T28" fmla="*/ 22 w 42"/>
                <a:gd name="T29" fmla="*/ 20 h 29"/>
                <a:gd name="T30" fmla="*/ 16 w 42"/>
                <a:gd name="T31" fmla="*/ 24 h 29"/>
                <a:gd name="T32" fmla="*/ 11 w 42"/>
                <a:gd name="T33" fmla="*/ 26 h 29"/>
                <a:gd name="T34" fmla="*/ 6 w 42"/>
                <a:gd name="T35" fmla="*/ 29 h 29"/>
                <a:gd name="T36" fmla="*/ 3 w 42"/>
                <a:gd name="T37" fmla="*/ 26 h 29"/>
                <a:gd name="T38" fmla="*/ 0 w 42"/>
                <a:gd name="T39" fmla="*/ 24 h 29"/>
                <a:gd name="T40" fmla="*/ 0 w 42"/>
                <a:gd name="T41" fmla="*/ 1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9"/>
                <a:gd name="T65" fmla="*/ 42 w 4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9">
                  <a:moveTo>
                    <a:pt x="0" y="19"/>
                  </a:moveTo>
                  <a:lnTo>
                    <a:pt x="5" y="16"/>
                  </a:lnTo>
                  <a:lnTo>
                    <a:pt x="15" y="11"/>
                  </a:lnTo>
                  <a:lnTo>
                    <a:pt x="22" y="4"/>
                  </a:lnTo>
                  <a:lnTo>
                    <a:pt x="25" y="0"/>
                  </a:lnTo>
                  <a:lnTo>
                    <a:pt x="29" y="0"/>
                  </a:lnTo>
                  <a:lnTo>
                    <a:pt x="34" y="3"/>
                  </a:lnTo>
                  <a:lnTo>
                    <a:pt x="38" y="5"/>
                  </a:lnTo>
                  <a:lnTo>
                    <a:pt x="42" y="11"/>
                  </a:lnTo>
                  <a:lnTo>
                    <a:pt x="42" y="15"/>
                  </a:lnTo>
                  <a:lnTo>
                    <a:pt x="40" y="16"/>
                  </a:lnTo>
                  <a:lnTo>
                    <a:pt x="37" y="17"/>
                  </a:lnTo>
                  <a:lnTo>
                    <a:pt x="32" y="17"/>
                  </a:lnTo>
                  <a:lnTo>
                    <a:pt x="29" y="19"/>
                  </a:lnTo>
                  <a:lnTo>
                    <a:pt x="22" y="20"/>
                  </a:lnTo>
                  <a:lnTo>
                    <a:pt x="16" y="24"/>
                  </a:lnTo>
                  <a:lnTo>
                    <a:pt x="11" y="26"/>
                  </a:lnTo>
                  <a:lnTo>
                    <a:pt x="6" y="29"/>
                  </a:lnTo>
                  <a:lnTo>
                    <a:pt x="3" y="26"/>
                  </a:lnTo>
                  <a:lnTo>
                    <a:pt x="0" y="24"/>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9" name="Freeform 629"/>
            <p:cNvSpPr>
              <a:spLocks/>
            </p:cNvSpPr>
            <p:nvPr/>
          </p:nvSpPr>
          <p:spPr bwMode="auto">
            <a:xfrm>
              <a:off x="2330" y="3590"/>
              <a:ext cx="44" cy="31"/>
            </a:xfrm>
            <a:custGeom>
              <a:avLst/>
              <a:gdLst>
                <a:gd name="T0" fmla="*/ 0 w 44"/>
                <a:gd name="T1" fmla="*/ 16 h 31"/>
                <a:gd name="T2" fmla="*/ 4 w 44"/>
                <a:gd name="T3" fmla="*/ 12 h 31"/>
                <a:gd name="T4" fmla="*/ 8 w 44"/>
                <a:gd name="T5" fmla="*/ 7 h 31"/>
                <a:gd name="T6" fmla="*/ 14 w 44"/>
                <a:gd name="T7" fmla="*/ 2 h 31"/>
                <a:gd name="T8" fmla="*/ 19 w 44"/>
                <a:gd name="T9" fmla="*/ 0 h 31"/>
                <a:gd name="T10" fmla="*/ 26 w 44"/>
                <a:gd name="T11" fmla="*/ 4 h 31"/>
                <a:gd name="T12" fmla="*/ 33 w 44"/>
                <a:gd name="T13" fmla="*/ 7 h 31"/>
                <a:gd name="T14" fmla="*/ 40 w 44"/>
                <a:gd name="T15" fmla="*/ 9 h 31"/>
                <a:gd name="T16" fmla="*/ 44 w 44"/>
                <a:gd name="T17" fmla="*/ 15 h 31"/>
                <a:gd name="T18" fmla="*/ 44 w 44"/>
                <a:gd name="T19" fmla="*/ 20 h 31"/>
                <a:gd name="T20" fmla="*/ 42 w 44"/>
                <a:gd name="T21" fmla="*/ 24 h 31"/>
                <a:gd name="T22" fmla="*/ 39 w 44"/>
                <a:gd name="T23" fmla="*/ 30 h 31"/>
                <a:gd name="T24" fmla="*/ 37 w 44"/>
                <a:gd name="T25" fmla="*/ 31 h 31"/>
                <a:gd name="T26" fmla="*/ 33 w 44"/>
                <a:gd name="T27" fmla="*/ 28 h 31"/>
                <a:gd name="T28" fmla="*/ 27 w 44"/>
                <a:gd name="T29" fmla="*/ 22 h 31"/>
                <a:gd name="T30" fmla="*/ 21 w 44"/>
                <a:gd name="T31" fmla="*/ 15 h 31"/>
                <a:gd name="T32" fmla="*/ 17 w 44"/>
                <a:gd name="T33" fmla="*/ 12 h 31"/>
                <a:gd name="T34" fmla="*/ 12 w 44"/>
                <a:gd name="T35" fmla="*/ 14 h 31"/>
                <a:gd name="T36" fmla="*/ 6 w 44"/>
                <a:gd name="T37" fmla="*/ 16 h 31"/>
                <a:gd name="T38" fmla="*/ 1 w 44"/>
                <a:gd name="T39" fmla="*/ 19 h 31"/>
                <a:gd name="T40" fmla="*/ 0 w 4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31"/>
                <a:gd name="T65" fmla="*/ 44 w 44"/>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31">
                  <a:moveTo>
                    <a:pt x="0" y="16"/>
                  </a:moveTo>
                  <a:lnTo>
                    <a:pt x="4" y="12"/>
                  </a:lnTo>
                  <a:lnTo>
                    <a:pt x="8" y="7"/>
                  </a:lnTo>
                  <a:lnTo>
                    <a:pt x="14" y="2"/>
                  </a:lnTo>
                  <a:lnTo>
                    <a:pt x="19" y="0"/>
                  </a:lnTo>
                  <a:lnTo>
                    <a:pt x="26" y="4"/>
                  </a:lnTo>
                  <a:lnTo>
                    <a:pt x="33" y="7"/>
                  </a:lnTo>
                  <a:lnTo>
                    <a:pt x="40" y="9"/>
                  </a:lnTo>
                  <a:lnTo>
                    <a:pt x="44" y="15"/>
                  </a:lnTo>
                  <a:lnTo>
                    <a:pt x="44" y="20"/>
                  </a:lnTo>
                  <a:lnTo>
                    <a:pt x="42" y="24"/>
                  </a:lnTo>
                  <a:lnTo>
                    <a:pt x="39" y="30"/>
                  </a:lnTo>
                  <a:lnTo>
                    <a:pt x="37" y="31"/>
                  </a:lnTo>
                  <a:lnTo>
                    <a:pt x="33" y="28"/>
                  </a:lnTo>
                  <a:lnTo>
                    <a:pt x="27" y="22"/>
                  </a:lnTo>
                  <a:lnTo>
                    <a:pt x="21" y="15"/>
                  </a:lnTo>
                  <a:lnTo>
                    <a:pt x="17" y="12"/>
                  </a:lnTo>
                  <a:lnTo>
                    <a:pt x="12" y="14"/>
                  </a:lnTo>
                  <a:lnTo>
                    <a:pt x="6" y="16"/>
                  </a:lnTo>
                  <a:lnTo>
                    <a:pt x="1" y="19"/>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0" name="Freeform 630"/>
            <p:cNvSpPr>
              <a:spLocks/>
            </p:cNvSpPr>
            <p:nvPr/>
          </p:nvSpPr>
          <p:spPr bwMode="auto">
            <a:xfrm>
              <a:off x="2429" y="3649"/>
              <a:ext cx="20" cy="38"/>
            </a:xfrm>
            <a:custGeom>
              <a:avLst/>
              <a:gdLst>
                <a:gd name="T0" fmla="*/ 14 w 20"/>
                <a:gd name="T1" fmla="*/ 38 h 38"/>
                <a:gd name="T2" fmla="*/ 9 w 20"/>
                <a:gd name="T3" fmla="*/ 35 h 38"/>
                <a:gd name="T4" fmla="*/ 4 w 20"/>
                <a:gd name="T5" fmla="*/ 34 h 38"/>
                <a:gd name="T6" fmla="*/ 1 w 20"/>
                <a:gd name="T7" fmla="*/ 29 h 38"/>
                <a:gd name="T8" fmla="*/ 0 w 20"/>
                <a:gd name="T9" fmla="*/ 26 h 38"/>
                <a:gd name="T10" fmla="*/ 1 w 20"/>
                <a:gd name="T11" fmla="*/ 20 h 38"/>
                <a:gd name="T12" fmla="*/ 4 w 20"/>
                <a:gd name="T13" fmla="*/ 11 h 38"/>
                <a:gd name="T14" fmla="*/ 8 w 20"/>
                <a:gd name="T15" fmla="*/ 4 h 38"/>
                <a:gd name="T16" fmla="*/ 10 w 20"/>
                <a:gd name="T17" fmla="*/ 0 h 38"/>
                <a:gd name="T18" fmla="*/ 14 w 20"/>
                <a:gd name="T19" fmla="*/ 3 h 38"/>
                <a:gd name="T20" fmla="*/ 16 w 20"/>
                <a:gd name="T21" fmla="*/ 5 h 38"/>
                <a:gd name="T22" fmla="*/ 18 w 20"/>
                <a:gd name="T23" fmla="*/ 9 h 38"/>
                <a:gd name="T24" fmla="*/ 20 w 20"/>
                <a:gd name="T25" fmla="*/ 12 h 38"/>
                <a:gd name="T26" fmla="*/ 18 w 20"/>
                <a:gd name="T27" fmla="*/ 17 h 38"/>
                <a:gd name="T28" fmla="*/ 16 w 20"/>
                <a:gd name="T29" fmla="*/ 24 h 38"/>
                <a:gd name="T30" fmla="*/ 14 w 20"/>
                <a:gd name="T31" fmla="*/ 32 h 38"/>
                <a:gd name="T32" fmla="*/ 14 w 20"/>
                <a:gd name="T33" fmla="*/ 3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8"/>
                <a:gd name="T53" fmla="*/ 20 w 2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8">
                  <a:moveTo>
                    <a:pt x="14" y="38"/>
                  </a:moveTo>
                  <a:lnTo>
                    <a:pt x="9" y="35"/>
                  </a:lnTo>
                  <a:lnTo>
                    <a:pt x="4" y="34"/>
                  </a:lnTo>
                  <a:lnTo>
                    <a:pt x="1" y="29"/>
                  </a:lnTo>
                  <a:lnTo>
                    <a:pt x="0" y="26"/>
                  </a:lnTo>
                  <a:lnTo>
                    <a:pt x="1" y="20"/>
                  </a:lnTo>
                  <a:lnTo>
                    <a:pt x="4" y="11"/>
                  </a:lnTo>
                  <a:lnTo>
                    <a:pt x="8" y="4"/>
                  </a:lnTo>
                  <a:lnTo>
                    <a:pt x="10" y="0"/>
                  </a:lnTo>
                  <a:lnTo>
                    <a:pt x="14" y="3"/>
                  </a:lnTo>
                  <a:lnTo>
                    <a:pt x="16" y="5"/>
                  </a:lnTo>
                  <a:lnTo>
                    <a:pt x="18" y="9"/>
                  </a:lnTo>
                  <a:lnTo>
                    <a:pt x="20" y="12"/>
                  </a:lnTo>
                  <a:lnTo>
                    <a:pt x="18" y="17"/>
                  </a:lnTo>
                  <a:lnTo>
                    <a:pt x="16" y="24"/>
                  </a:lnTo>
                  <a:lnTo>
                    <a:pt x="14" y="32"/>
                  </a:lnTo>
                  <a:lnTo>
                    <a:pt x="1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1" name="Freeform 631"/>
            <p:cNvSpPr>
              <a:spLocks/>
            </p:cNvSpPr>
            <p:nvPr/>
          </p:nvSpPr>
          <p:spPr bwMode="auto">
            <a:xfrm>
              <a:off x="2446" y="3605"/>
              <a:ext cx="31" cy="26"/>
            </a:xfrm>
            <a:custGeom>
              <a:avLst/>
              <a:gdLst>
                <a:gd name="T0" fmla="*/ 0 w 31"/>
                <a:gd name="T1" fmla="*/ 1 h 26"/>
                <a:gd name="T2" fmla="*/ 6 w 31"/>
                <a:gd name="T3" fmla="*/ 0 h 26"/>
                <a:gd name="T4" fmla="*/ 12 w 31"/>
                <a:gd name="T5" fmla="*/ 0 h 26"/>
                <a:gd name="T6" fmla="*/ 19 w 31"/>
                <a:gd name="T7" fmla="*/ 0 h 26"/>
                <a:gd name="T8" fmla="*/ 22 w 31"/>
                <a:gd name="T9" fmla="*/ 4 h 26"/>
                <a:gd name="T10" fmla="*/ 25 w 31"/>
                <a:gd name="T11" fmla="*/ 8 h 26"/>
                <a:gd name="T12" fmla="*/ 30 w 31"/>
                <a:gd name="T13" fmla="*/ 14 h 26"/>
                <a:gd name="T14" fmla="*/ 31 w 31"/>
                <a:gd name="T15" fmla="*/ 20 h 26"/>
                <a:gd name="T16" fmla="*/ 31 w 31"/>
                <a:gd name="T17" fmla="*/ 22 h 26"/>
                <a:gd name="T18" fmla="*/ 29 w 31"/>
                <a:gd name="T19" fmla="*/ 24 h 26"/>
                <a:gd name="T20" fmla="*/ 25 w 31"/>
                <a:gd name="T21" fmla="*/ 26 h 26"/>
                <a:gd name="T22" fmla="*/ 22 w 31"/>
                <a:gd name="T23" fmla="*/ 24 h 26"/>
                <a:gd name="T24" fmla="*/ 19 w 31"/>
                <a:gd name="T25" fmla="*/ 20 h 26"/>
                <a:gd name="T26" fmla="*/ 16 w 31"/>
                <a:gd name="T27" fmla="*/ 14 h 26"/>
                <a:gd name="T28" fmla="*/ 10 w 31"/>
                <a:gd name="T29" fmla="*/ 9 h 26"/>
                <a:gd name="T30" fmla="*/ 5 w 31"/>
                <a:gd name="T31" fmla="*/ 5 h 26"/>
                <a:gd name="T32" fmla="*/ 0 w 31"/>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6"/>
                <a:gd name="T53" fmla="*/ 31 w 31"/>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6">
                  <a:moveTo>
                    <a:pt x="0" y="1"/>
                  </a:moveTo>
                  <a:lnTo>
                    <a:pt x="6" y="0"/>
                  </a:lnTo>
                  <a:lnTo>
                    <a:pt x="12" y="0"/>
                  </a:lnTo>
                  <a:lnTo>
                    <a:pt x="19" y="0"/>
                  </a:lnTo>
                  <a:lnTo>
                    <a:pt x="22" y="4"/>
                  </a:lnTo>
                  <a:lnTo>
                    <a:pt x="25" y="8"/>
                  </a:lnTo>
                  <a:lnTo>
                    <a:pt x="30" y="14"/>
                  </a:lnTo>
                  <a:lnTo>
                    <a:pt x="31" y="20"/>
                  </a:lnTo>
                  <a:lnTo>
                    <a:pt x="31" y="22"/>
                  </a:lnTo>
                  <a:lnTo>
                    <a:pt x="29" y="24"/>
                  </a:lnTo>
                  <a:lnTo>
                    <a:pt x="25" y="26"/>
                  </a:lnTo>
                  <a:lnTo>
                    <a:pt x="22" y="24"/>
                  </a:lnTo>
                  <a:lnTo>
                    <a:pt x="19" y="20"/>
                  </a:lnTo>
                  <a:lnTo>
                    <a:pt x="16" y="14"/>
                  </a:lnTo>
                  <a:lnTo>
                    <a:pt x="10" y="9"/>
                  </a:lnTo>
                  <a:lnTo>
                    <a:pt x="5"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2" name="Freeform 632"/>
            <p:cNvSpPr>
              <a:spLocks/>
            </p:cNvSpPr>
            <p:nvPr/>
          </p:nvSpPr>
          <p:spPr bwMode="auto">
            <a:xfrm>
              <a:off x="2377" y="3549"/>
              <a:ext cx="34" cy="32"/>
            </a:xfrm>
            <a:custGeom>
              <a:avLst/>
              <a:gdLst>
                <a:gd name="T0" fmla="*/ 14 w 34"/>
                <a:gd name="T1" fmla="*/ 18 h 32"/>
                <a:gd name="T2" fmla="*/ 11 w 34"/>
                <a:gd name="T3" fmla="*/ 14 h 32"/>
                <a:gd name="T4" fmla="*/ 6 w 34"/>
                <a:gd name="T5" fmla="*/ 13 h 32"/>
                <a:gd name="T6" fmla="*/ 1 w 34"/>
                <a:gd name="T7" fmla="*/ 10 h 32"/>
                <a:gd name="T8" fmla="*/ 0 w 34"/>
                <a:gd name="T9" fmla="*/ 7 h 32"/>
                <a:gd name="T10" fmla="*/ 5 w 34"/>
                <a:gd name="T11" fmla="*/ 4 h 32"/>
                <a:gd name="T12" fmla="*/ 11 w 34"/>
                <a:gd name="T13" fmla="*/ 0 h 32"/>
                <a:gd name="T14" fmla="*/ 17 w 34"/>
                <a:gd name="T15" fmla="*/ 0 h 32"/>
                <a:gd name="T16" fmla="*/ 22 w 34"/>
                <a:gd name="T17" fmla="*/ 4 h 32"/>
                <a:gd name="T18" fmla="*/ 27 w 34"/>
                <a:gd name="T19" fmla="*/ 10 h 32"/>
                <a:gd name="T20" fmla="*/ 32 w 34"/>
                <a:gd name="T21" fmla="*/ 18 h 32"/>
                <a:gd name="T22" fmla="*/ 34 w 34"/>
                <a:gd name="T23" fmla="*/ 26 h 32"/>
                <a:gd name="T24" fmla="*/ 32 w 34"/>
                <a:gd name="T25" fmla="*/ 31 h 32"/>
                <a:gd name="T26" fmla="*/ 24 w 34"/>
                <a:gd name="T27" fmla="*/ 32 h 32"/>
                <a:gd name="T28" fmla="*/ 18 w 34"/>
                <a:gd name="T29" fmla="*/ 28 h 32"/>
                <a:gd name="T30" fmla="*/ 12 w 34"/>
                <a:gd name="T31" fmla="*/ 25 h 32"/>
                <a:gd name="T32" fmla="*/ 14 w 34"/>
                <a:gd name="T33" fmla="*/ 1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2"/>
                <a:gd name="T53" fmla="*/ 34 w 3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2">
                  <a:moveTo>
                    <a:pt x="14" y="18"/>
                  </a:moveTo>
                  <a:lnTo>
                    <a:pt x="11" y="14"/>
                  </a:lnTo>
                  <a:lnTo>
                    <a:pt x="6" y="13"/>
                  </a:lnTo>
                  <a:lnTo>
                    <a:pt x="1" y="10"/>
                  </a:lnTo>
                  <a:lnTo>
                    <a:pt x="0" y="7"/>
                  </a:lnTo>
                  <a:lnTo>
                    <a:pt x="5" y="4"/>
                  </a:lnTo>
                  <a:lnTo>
                    <a:pt x="11" y="0"/>
                  </a:lnTo>
                  <a:lnTo>
                    <a:pt x="17" y="0"/>
                  </a:lnTo>
                  <a:lnTo>
                    <a:pt x="22" y="4"/>
                  </a:lnTo>
                  <a:lnTo>
                    <a:pt x="27" y="10"/>
                  </a:lnTo>
                  <a:lnTo>
                    <a:pt x="32" y="18"/>
                  </a:lnTo>
                  <a:lnTo>
                    <a:pt x="34" y="26"/>
                  </a:lnTo>
                  <a:lnTo>
                    <a:pt x="32" y="31"/>
                  </a:lnTo>
                  <a:lnTo>
                    <a:pt x="24" y="32"/>
                  </a:lnTo>
                  <a:lnTo>
                    <a:pt x="18" y="28"/>
                  </a:lnTo>
                  <a:lnTo>
                    <a:pt x="12" y="25"/>
                  </a:lnTo>
                  <a:lnTo>
                    <a:pt x="1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3" name="Freeform 633"/>
            <p:cNvSpPr>
              <a:spLocks/>
            </p:cNvSpPr>
            <p:nvPr/>
          </p:nvSpPr>
          <p:spPr bwMode="auto">
            <a:xfrm>
              <a:off x="2446" y="3528"/>
              <a:ext cx="31" cy="36"/>
            </a:xfrm>
            <a:custGeom>
              <a:avLst/>
              <a:gdLst>
                <a:gd name="T0" fmla="*/ 0 w 31"/>
                <a:gd name="T1" fmla="*/ 13 h 36"/>
                <a:gd name="T2" fmla="*/ 3 w 31"/>
                <a:gd name="T3" fmla="*/ 8 h 36"/>
                <a:gd name="T4" fmla="*/ 4 w 31"/>
                <a:gd name="T5" fmla="*/ 4 h 36"/>
                <a:gd name="T6" fmla="*/ 6 w 31"/>
                <a:gd name="T7" fmla="*/ 0 h 36"/>
                <a:gd name="T8" fmla="*/ 10 w 31"/>
                <a:gd name="T9" fmla="*/ 0 h 36"/>
                <a:gd name="T10" fmla="*/ 16 w 31"/>
                <a:gd name="T11" fmla="*/ 5 h 36"/>
                <a:gd name="T12" fmla="*/ 24 w 31"/>
                <a:gd name="T13" fmla="*/ 13 h 36"/>
                <a:gd name="T14" fmla="*/ 30 w 31"/>
                <a:gd name="T15" fmla="*/ 21 h 36"/>
                <a:gd name="T16" fmla="*/ 31 w 31"/>
                <a:gd name="T17" fmla="*/ 27 h 36"/>
                <a:gd name="T18" fmla="*/ 30 w 31"/>
                <a:gd name="T19" fmla="*/ 32 h 36"/>
                <a:gd name="T20" fmla="*/ 26 w 31"/>
                <a:gd name="T21" fmla="*/ 35 h 36"/>
                <a:gd name="T22" fmla="*/ 24 w 31"/>
                <a:gd name="T23" fmla="*/ 36 h 36"/>
                <a:gd name="T24" fmla="*/ 20 w 31"/>
                <a:gd name="T25" fmla="*/ 36 h 36"/>
                <a:gd name="T26" fmla="*/ 19 w 31"/>
                <a:gd name="T27" fmla="*/ 34 h 36"/>
                <a:gd name="T28" fmla="*/ 18 w 31"/>
                <a:gd name="T29" fmla="*/ 29 h 36"/>
                <a:gd name="T30" fmla="*/ 16 w 31"/>
                <a:gd name="T31" fmla="*/ 25 h 36"/>
                <a:gd name="T32" fmla="*/ 14 w 31"/>
                <a:gd name="T33" fmla="*/ 21 h 36"/>
                <a:gd name="T34" fmla="*/ 10 w 31"/>
                <a:gd name="T35" fmla="*/ 19 h 36"/>
                <a:gd name="T36" fmla="*/ 5 w 31"/>
                <a:gd name="T37" fmla="*/ 18 h 36"/>
                <a:gd name="T38" fmla="*/ 3 w 31"/>
                <a:gd name="T39" fmla="*/ 17 h 36"/>
                <a:gd name="T40" fmla="*/ 0 w 31"/>
                <a:gd name="T41" fmla="*/ 13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36"/>
                <a:gd name="T65" fmla="*/ 31 w 31"/>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36">
                  <a:moveTo>
                    <a:pt x="0" y="13"/>
                  </a:moveTo>
                  <a:lnTo>
                    <a:pt x="3" y="8"/>
                  </a:lnTo>
                  <a:lnTo>
                    <a:pt x="4" y="4"/>
                  </a:lnTo>
                  <a:lnTo>
                    <a:pt x="6" y="0"/>
                  </a:lnTo>
                  <a:lnTo>
                    <a:pt x="10" y="0"/>
                  </a:lnTo>
                  <a:lnTo>
                    <a:pt x="16" y="5"/>
                  </a:lnTo>
                  <a:lnTo>
                    <a:pt x="24" y="13"/>
                  </a:lnTo>
                  <a:lnTo>
                    <a:pt x="30" y="21"/>
                  </a:lnTo>
                  <a:lnTo>
                    <a:pt x="31" y="27"/>
                  </a:lnTo>
                  <a:lnTo>
                    <a:pt x="30" y="32"/>
                  </a:lnTo>
                  <a:lnTo>
                    <a:pt x="26" y="35"/>
                  </a:lnTo>
                  <a:lnTo>
                    <a:pt x="24" y="36"/>
                  </a:lnTo>
                  <a:lnTo>
                    <a:pt x="20" y="36"/>
                  </a:lnTo>
                  <a:lnTo>
                    <a:pt x="19" y="34"/>
                  </a:lnTo>
                  <a:lnTo>
                    <a:pt x="18" y="29"/>
                  </a:lnTo>
                  <a:lnTo>
                    <a:pt x="16" y="25"/>
                  </a:lnTo>
                  <a:lnTo>
                    <a:pt x="14" y="21"/>
                  </a:lnTo>
                  <a:lnTo>
                    <a:pt x="10" y="19"/>
                  </a:lnTo>
                  <a:lnTo>
                    <a:pt x="5" y="18"/>
                  </a:lnTo>
                  <a:lnTo>
                    <a:pt x="3" y="1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4" name="Freeform 634"/>
            <p:cNvSpPr>
              <a:spLocks/>
            </p:cNvSpPr>
            <p:nvPr/>
          </p:nvSpPr>
          <p:spPr bwMode="auto">
            <a:xfrm>
              <a:off x="2502" y="3425"/>
              <a:ext cx="33" cy="17"/>
            </a:xfrm>
            <a:custGeom>
              <a:avLst/>
              <a:gdLst>
                <a:gd name="T0" fmla="*/ 0 w 33"/>
                <a:gd name="T1" fmla="*/ 9 h 17"/>
                <a:gd name="T2" fmla="*/ 5 w 33"/>
                <a:gd name="T3" fmla="*/ 4 h 17"/>
                <a:gd name="T4" fmla="*/ 14 w 33"/>
                <a:gd name="T5" fmla="*/ 1 h 17"/>
                <a:gd name="T6" fmla="*/ 22 w 33"/>
                <a:gd name="T7" fmla="*/ 0 h 17"/>
                <a:gd name="T8" fmla="*/ 29 w 33"/>
                <a:gd name="T9" fmla="*/ 1 h 17"/>
                <a:gd name="T10" fmla="*/ 31 w 33"/>
                <a:gd name="T11" fmla="*/ 4 h 17"/>
                <a:gd name="T12" fmla="*/ 33 w 33"/>
                <a:gd name="T13" fmla="*/ 11 h 17"/>
                <a:gd name="T14" fmla="*/ 31 w 33"/>
                <a:gd name="T15" fmla="*/ 16 h 17"/>
                <a:gd name="T16" fmla="*/ 29 w 33"/>
                <a:gd name="T17" fmla="*/ 17 h 17"/>
                <a:gd name="T18" fmla="*/ 22 w 33"/>
                <a:gd name="T19" fmla="*/ 12 h 17"/>
                <a:gd name="T20" fmla="*/ 15 w 33"/>
                <a:gd name="T21" fmla="*/ 9 h 17"/>
                <a:gd name="T22" fmla="*/ 5 w 33"/>
                <a:gd name="T23" fmla="*/ 8 h 17"/>
                <a:gd name="T24" fmla="*/ 0 w 33"/>
                <a:gd name="T25" fmla="*/ 9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17"/>
                <a:gd name="T41" fmla="*/ 33 w 33"/>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17">
                  <a:moveTo>
                    <a:pt x="0" y="9"/>
                  </a:moveTo>
                  <a:lnTo>
                    <a:pt x="5" y="4"/>
                  </a:lnTo>
                  <a:lnTo>
                    <a:pt x="14" y="1"/>
                  </a:lnTo>
                  <a:lnTo>
                    <a:pt x="22" y="0"/>
                  </a:lnTo>
                  <a:lnTo>
                    <a:pt x="29" y="1"/>
                  </a:lnTo>
                  <a:lnTo>
                    <a:pt x="31" y="4"/>
                  </a:lnTo>
                  <a:lnTo>
                    <a:pt x="33" y="11"/>
                  </a:lnTo>
                  <a:lnTo>
                    <a:pt x="31" y="16"/>
                  </a:lnTo>
                  <a:lnTo>
                    <a:pt x="29" y="17"/>
                  </a:lnTo>
                  <a:lnTo>
                    <a:pt x="22" y="12"/>
                  </a:lnTo>
                  <a:lnTo>
                    <a:pt x="15" y="9"/>
                  </a:lnTo>
                  <a:lnTo>
                    <a:pt x="5"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5" name="Freeform 635"/>
            <p:cNvSpPr>
              <a:spLocks/>
            </p:cNvSpPr>
            <p:nvPr/>
          </p:nvSpPr>
          <p:spPr bwMode="auto">
            <a:xfrm>
              <a:off x="2444" y="3447"/>
              <a:ext cx="38" cy="13"/>
            </a:xfrm>
            <a:custGeom>
              <a:avLst/>
              <a:gdLst>
                <a:gd name="T0" fmla="*/ 0 w 38"/>
                <a:gd name="T1" fmla="*/ 7 h 13"/>
                <a:gd name="T2" fmla="*/ 5 w 38"/>
                <a:gd name="T3" fmla="*/ 3 h 13"/>
                <a:gd name="T4" fmla="*/ 16 w 38"/>
                <a:gd name="T5" fmla="*/ 1 h 13"/>
                <a:gd name="T6" fmla="*/ 28 w 38"/>
                <a:gd name="T7" fmla="*/ 0 h 13"/>
                <a:gd name="T8" fmla="*/ 38 w 38"/>
                <a:gd name="T9" fmla="*/ 0 h 13"/>
                <a:gd name="T10" fmla="*/ 38 w 38"/>
                <a:gd name="T11" fmla="*/ 1 h 13"/>
                <a:gd name="T12" fmla="*/ 38 w 38"/>
                <a:gd name="T13" fmla="*/ 5 h 13"/>
                <a:gd name="T14" fmla="*/ 36 w 38"/>
                <a:gd name="T15" fmla="*/ 9 h 13"/>
                <a:gd name="T16" fmla="*/ 34 w 38"/>
                <a:gd name="T17" fmla="*/ 13 h 13"/>
                <a:gd name="T18" fmla="*/ 27 w 38"/>
                <a:gd name="T19" fmla="*/ 13 h 13"/>
                <a:gd name="T20" fmla="*/ 16 w 38"/>
                <a:gd name="T21" fmla="*/ 11 h 13"/>
                <a:gd name="T22" fmla="*/ 6 w 38"/>
                <a:gd name="T23" fmla="*/ 9 h 13"/>
                <a:gd name="T24" fmla="*/ 0 w 38"/>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3"/>
                <a:gd name="T41" fmla="*/ 38 w 3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3">
                  <a:moveTo>
                    <a:pt x="0" y="7"/>
                  </a:moveTo>
                  <a:lnTo>
                    <a:pt x="5" y="3"/>
                  </a:lnTo>
                  <a:lnTo>
                    <a:pt x="16" y="1"/>
                  </a:lnTo>
                  <a:lnTo>
                    <a:pt x="28" y="0"/>
                  </a:lnTo>
                  <a:lnTo>
                    <a:pt x="38" y="0"/>
                  </a:lnTo>
                  <a:lnTo>
                    <a:pt x="38" y="1"/>
                  </a:lnTo>
                  <a:lnTo>
                    <a:pt x="38" y="5"/>
                  </a:lnTo>
                  <a:lnTo>
                    <a:pt x="36" y="9"/>
                  </a:lnTo>
                  <a:lnTo>
                    <a:pt x="34" y="13"/>
                  </a:lnTo>
                  <a:lnTo>
                    <a:pt x="27" y="13"/>
                  </a:lnTo>
                  <a:lnTo>
                    <a:pt x="16" y="11"/>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258081" name="Picture 702" descr="christ on cross"/>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64113" y="5427663"/>
            <a:ext cx="1511300" cy="98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5407" name="Rectangle 703"/>
          <p:cNvSpPr>
            <a:spLocks noChangeArrowheads="1"/>
          </p:cNvSpPr>
          <p:nvPr/>
        </p:nvSpPr>
        <p:spPr bwMode="auto">
          <a:xfrm>
            <a:off x="2019300" y="1577975"/>
            <a:ext cx="20335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2400" i="0">
                <a:solidFill>
                  <a:srgbClr val="FF0000"/>
                </a:solidFill>
                <a:latin typeface="Eras Bold ITC" pitchFamily="34" charset="0"/>
              </a:rPr>
              <a:t>Great Commission</a:t>
            </a:r>
            <a:endParaRPr lang="en-US" sz="1600" i="0">
              <a:latin typeface="Eras Bold ITC" pitchFamily="34" charset="0"/>
            </a:endParaRPr>
          </a:p>
        </p:txBody>
      </p:sp>
      <p:sp>
        <p:nvSpPr>
          <p:cNvPr id="1225408" name="Rectangle 704"/>
          <p:cNvSpPr>
            <a:spLocks noChangeArrowheads="1"/>
          </p:cNvSpPr>
          <p:nvPr/>
        </p:nvSpPr>
        <p:spPr bwMode="auto">
          <a:xfrm>
            <a:off x="3721100" y="1912938"/>
            <a:ext cx="1851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2400" i="0">
                <a:solidFill>
                  <a:srgbClr val="FF0000"/>
                </a:solidFill>
                <a:latin typeface="Eras Bold ITC" pitchFamily="34" charset="0"/>
              </a:rPr>
              <a:t>Acts</a:t>
            </a:r>
            <a:endParaRPr lang="en-US" sz="1600" i="0">
              <a:latin typeface="Eras Bold ITC" pitchFamily="34" charset="0"/>
            </a:endParaRPr>
          </a:p>
        </p:txBody>
      </p:sp>
      <p:sp>
        <p:nvSpPr>
          <p:cNvPr id="1225409" name="Rectangle 705"/>
          <p:cNvSpPr>
            <a:spLocks noChangeArrowheads="1"/>
          </p:cNvSpPr>
          <p:nvPr/>
        </p:nvSpPr>
        <p:spPr bwMode="auto">
          <a:xfrm>
            <a:off x="5581650" y="1912938"/>
            <a:ext cx="1851025"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2400" i="0">
                <a:solidFill>
                  <a:srgbClr val="FF0000"/>
                </a:solidFill>
                <a:latin typeface="Eras Bold ITC" pitchFamily="34" charset="0"/>
              </a:rPr>
              <a:t>Epistles</a:t>
            </a:r>
            <a:endParaRPr lang="en-US" sz="1600" i="0">
              <a:latin typeface="Eras Bold ITC" pitchFamily="34" charset="0"/>
            </a:endParaRPr>
          </a:p>
        </p:txBody>
      </p:sp>
      <p:sp>
        <p:nvSpPr>
          <p:cNvPr id="1225410" name="Rectangle 706"/>
          <p:cNvSpPr>
            <a:spLocks noChangeArrowheads="1"/>
          </p:cNvSpPr>
          <p:nvPr/>
        </p:nvSpPr>
        <p:spPr bwMode="auto">
          <a:xfrm>
            <a:off x="7442200" y="1530350"/>
            <a:ext cx="14700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2400" i="0">
                <a:solidFill>
                  <a:srgbClr val="FF0000"/>
                </a:solidFill>
                <a:latin typeface="Eras Bold ITC" pitchFamily="34" charset="0"/>
              </a:rPr>
              <a:t>Early Church</a:t>
            </a:r>
            <a:endParaRPr lang="en-US" sz="1600" i="0">
              <a:latin typeface="Eras Bold ITC"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224717"/>
                                        </p:tgtEl>
                                        <p:attrNameLst>
                                          <p:attrName>style.visibility</p:attrName>
                                        </p:attrNameLst>
                                      </p:cBhvr>
                                      <p:to>
                                        <p:strVal val="visible"/>
                                      </p:to>
                                    </p:set>
                                    <p:anim calcmode="lin" valueType="num">
                                      <p:cBhvr additive="base">
                                        <p:cTn id="7" dur="500" fill="hold"/>
                                        <p:tgtEl>
                                          <p:spTgt spid="1224717"/>
                                        </p:tgtEl>
                                        <p:attrNameLst>
                                          <p:attrName>ppt_x</p:attrName>
                                        </p:attrNameLst>
                                      </p:cBhvr>
                                      <p:tavLst>
                                        <p:tav tm="0">
                                          <p:val>
                                            <p:strVal val="0-#ppt_w/2"/>
                                          </p:val>
                                        </p:tav>
                                        <p:tav tm="100000">
                                          <p:val>
                                            <p:strVal val="#ppt_x"/>
                                          </p:val>
                                        </p:tav>
                                      </p:tavLst>
                                    </p:anim>
                                    <p:anim calcmode="lin" valueType="num">
                                      <p:cBhvr additive="base">
                                        <p:cTn id="8" dur="500" fill="hold"/>
                                        <p:tgtEl>
                                          <p:spTgt spid="12247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24887"/>
                                        </p:tgtEl>
                                        <p:attrNameLst>
                                          <p:attrName>style.visibility</p:attrName>
                                        </p:attrNameLst>
                                      </p:cBhvr>
                                      <p:to>
                                        <p:strVal val="visible"/>
                                      </p:to>
                                    </p:set>
                                    <p:anim calcmode="lin" valueType="num">
                                      <p:cBhvr additive="base">
                                        <p:cTn id="15" dur="500" fill="hold"/>
                                        <p:tgtEl>
                                          <p:spTgt spid="1224887"/>
                                        </p:tgtEl>
                                        <p:attrNameLst>
                                          <p:attrName>ppt_x</p:attrName>
                                        </p:attrNameLst>
                                      </p:cBhvr>
                                      <p:tavLst>
                                        <p:tav tm="0">
                                          <p:val>
                                            <p:strVal val="0-#ppt_w/2"/>
                                          </p:val>
                                        </p:tav>
                                        <p:tav tm="100000">
                                          <p:val>
                                            <p:strVal val="#ppt_x"/>
                                          </p:val>
                                        </p:tav>
                                      </p:tavLst>
                                    </p:anim>
                                    <p:anim calcmode="lin" valueType="num">
                                      <p:cBhvr additive="base">
                                        <p:cTn id="16" dur="500" fill="hold"/>
                                        <p:tgtEl>
                                          <p:spTgt spid="1224887"/>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224880"/>
                                        </p:tgtEl>
                                        <p:attrNameLst>
                                          <p:attrName>style.visibility</p:attrName>
                                        </p:attrNameLst>
                                      </p:cBhvr>
                                      <p:to>
                                        <p:strVal val="visible"/>
                                      </p:to>
                                    </p:set>
                                    <p:animEffect transition="in" filter="wipe(left)">
                                      <p:cBhvr>
                                        <p:cTn id="21" dur="500"/>
                                        <p:tgtEl>
                                          <p:spTgt spid="1224880"/>
                                        </p:tgtEl>
                                      </p:cBhvr>
                                    </p:animEffect>
                                  </p:childTnLst>
                                </p:cTn>
                              </p:par>
                            </p:childTnLst>
                          </p:cTn>
                        </p:par>
                        <p:par>
                          <p:cTn id="22" fill="hold" nodeType="afterGroup">
                            <p:stCondLst>
                              <p:cond delay="500"/>
                            </p:stCondLst>
                            <p:childTnLst>
                              <p:par>
                                <p:cTn id="23" presetID="2" presetClass="entr" presetSubtype="8" fill="hold" nodeType="afterEffect">
                                  <p:stCondLst>
                                    <p:cond delay="0"/>
                                  </p:stCondLst>
                                  <p:childTnLst>
                                    <p:set>
                                      <p:cBhvr>
                                        <p:cTn id="24" dur="1" fill="hold">
                                          <p:stCondLst>
                                            <p:cond delay="0"/>
                                          </p:stCondLst>
                                        </p:cTn>
                                        <p:tgtEl>
                                          <p:spTgt spid="1224714"/>
                                        </p:tgtEl>
                                        <p:attrNameLst>
                                          <p:attrName>style.visibility</p:attrName>
                                        </p:attrNameLst>
                                      </p:cBhvr>
                                      <p:to>
                                        <p:strVal val="visible"/>
                                      </p:to>
                                    </p:set>
                                    <p:anim calcmode="lin" valueType="num">
                                      <p:cBhvr additive="base">
                                        <p:cTn id="25" dur="500" fill="hold"/>
                                        <p:tgtEl>
                                          <p:spTgt spid="1224714"/>
                                        </p:tgtEl>
                                        <p:attrNameLst>
                                          <p:attrName>ppt_x</p:attrName>
                                        </p:attrNameLst>
                                      </p:cBhvr>
                                      <p:tavLst>
                                        <p:tav tm="0">
                                          <p:val>
                                            <p:strVal val="0-#ppt_w/2"/>
                                          </p:val>
                                        </p:tav>
                                        <p:tav tm="100000">
                                          <p:val>
                                            <p:strVal val="#ppt_x"/>
                                          </p:val>
                                        </p:tav>
                                      </p:tavLst>
                                    </p:anim>
                                    <p:anim calcmode="lin" valueType="num">
                                      <p:cBhvr additive="base">
                                        <p:cTn id="26" dur="500" fill="hold"/>
                                        <p:tgtEl>
                                          <p:spTgt spid="122471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225407"/>
                                        </p:tgtEl>
                                        <p:attrNameLst>
                                          <p:attrName>style.visibility</p:attrName>
                                        </p:attrNameLst>
                                      </p:cBhvr>
                                      <p:to>
                                        <p:strVal val="visible"/>
                                      </p:to>
                                    </p:set>
                                    <p:anim calcmode="lin" valueType="num">
                                      <p:cBhvr additive="base">
                                        <p:cTn id="29" dur="500" fill="hold"/>
                                        <p:tgtEl>
                                          <p:spTgt spid="1225407"/>
                                        </p:tgtEl>
                                        <p:attrNameLst>
                                          <p:attrName>ppt_x</p:attrName>
                                        </p:attrNameLst>
                                      </p:cBhvr>
                                      <p:tavLst>
                                        <p:tav tm="0">
                                          <p:val>
                                            <p:strVal val="0-#ppt_w/2"/>
                                          </p:val>
                                        </p:tav>
                                        <p:tav tm="100000">
                                          <p:val>
                                            <p:strVal val="#ppt_x"/>
                                          </p:val>
                                        </p:tav>
                                      </p:tavLst>
                                    </p:anim>
                                    <p:anim calcmode="lin" valueType="num">
                                      <p:cBhvr additive="base">
                                        <p:cTn id="30" dur="500" fill="hold"/>
                                        <p:tgtEl>
                                          <p:spTgt spid="1225407"/>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000"/>
                            </p:stCondLst>
                            <p:childTnLst>
                              <p:par>
                                <p:cTn id="32" presetID="47" presetClass="entr" presetSubtype="0" fill="hold" nodeType="afterEffect">
                                  <p:stCondLst>
                                    <p:cond delay="0"/>
                                  </p:stCondLst>
                                  <p:childTnLst>
                                    <p:set>
                                      <p:cBhvr>
                                        <p:cTn id="33" dur="1" fill="hold">
                                          <p:stCondLst>
                                            <p:cond delay="0"/>
                                          </p:stCondLst>
                                        </p:cTn>
                                        <p:tgtEl>
                                          <p:spTgt spid="1225400"/>
                                        </p:tgtEl>
                                        <p:attrNameLst>
                                          <p:attrName>style.visibility</p:attrName>
                                        </p:attrNameLst>
                                      </p:cBhvr>
                                      <p:to>
                                        <p:strVal val="visible"/>
                                      </p:to>
                                    </p:set>
                                    <p:animEffect transition="in" filter="fade">
                                      <p:cBhvr>
                                        <p:cTn id="34" dur="1000"/>
                                        <p:tgtEl>
                                          <p:spTgt spid="1225400"/>
                                        </p:tgtEl>
                                      </p:cBhvr>
                                    </p:animEffect>
                                    <p:anim calcmode="lin" valueType="num">
                                      <p:cBhvr>
                                        <p:cTn id="35" dur="1000" fill="hold"/>
                                        <p:tgtEl>
                                          <p:spTgt spid="1225400"/>
                                        </p:tgtEl>
                                        <p:attrNameLst>
                                          <p:attrName>ppt_x</p:attrName>
                                        </p:attrNameLst>
                                      </p:cBhvr>
                                      <p:tavLst>
                                        <p:tav tm="0">
                                          <p:val>
                                            <p:strVal val="#ppt_x"/>
                                          </p:val>
                                        </p:tav>
                                        <p:tav tm="100000">
                                          <p:val>
                                            <p:strVal val="#ppt_x"/>
                                          </p:val>
                                        </p:tav>
                                      </p:tavLst>
                                    </p:anim>
                                    <p:anim calcmode="lin" valueType="num">
                                      <p:cBhvr>
                                        <p:cTn id="36" dur="1000" fill="hold"/>
                                        <p:tgtEl>
                                          <p:spTgt spid="1225400"/>
                                        </p:tgtEl>
                                        <p:attrNameLst>
                                          <p:attrName>ppt_y</p:attrName>
                                        </p:attrNameLst>
                                      </p:cBhvr>
                                      <p:tavLst>
                                        <p:tav tm="0">
                                          <p:val>
                                            <p:strVal val="#ppt_y-.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8" fill="hold" nodeType="clickEffect">
                                  <p:stCondLst>
                                    <p:cond delay="0"/>
                                  </p:stCondLst>
                                  <p:childTnLst>
                                    <p:set>
                                      <p:cBhvr>
                                        <p:cTn id="40" dur="1" fill="hold">
                                          <p:stCondLst>
                                            <p:cond delay="0"/>
                                          </p:stCondLst>
                                        </p:cTn>
                                        <p:tgtEl>
                                          <p:spTgt spid="1224713"/>
                                        </p:tgtEl>
                                        <p:attrNameLst>
                                          <p:attrName>style.visibility</p:attrName>
                                        </p:attrNameLst>
                                      </p:cBhvr>
                                      <p:to>
                                        <p:strVal val="visible"/>
                                      </p:to>
                                    </p:set>
                                    <p:animEffect transition="in" filter="wipe(left)">
                                      <p:cBhvr>
                                        <p:cTn id="41" dur="500"/>
                                        <p:tgtEl>
                                          <p:spTgt spid="1224713"/>
                                        </p:tgtEl>
                                      </p:cBhvr>
                                    </p:animEffect>
                                  </p:childTnLst>
                                </p:cTn>
                              </p:par>
                            </p:childTnLst>
                          </p:cTn>
                        </p:par>
                        <p:par>
                          <p:cTn id="42" fill="hold" nodeType="afterGroup">
                            <p:stCondLst>
                              <p:cond delay="500"/>
                            </p:stCondLst>
                            <p:childTnLst>
                              <p:par>
                                <p:cTn id="43" presetID="2" presetClass="entr" presetSubtype="8" fill="hold" nodeType="afterEffect">
                                  <p:stCondLst>
                                    <p:cond delay="0"/>
                                  </p:stCondLst>
                                  <p:childTnLst>
                                    <p:set>
                                      <p:cBhvr>
                                        <p:cTn id="44" dur="1" fill="hold">
                                          <p:stCondLst>
                                            <p:cond delay="0"/>
                                          </p:stCondLst>
                                        </p:cTn>
                                        <p:tgtEl>
                                          <p:spTgt spid="1224715"/>
                                        </p:tgtEl>
                                        <p:attrNameLst>
                                          <p:attrName>style.visibility</p:attrName>
                                        </p:attrNameLst>
                                      </p:cBhvr>
                                      <p:to>
                                        <p:strVal val="visible"/>
                                      </p:to>
                                    </p:set>
                                    <p:anim calcmode="lin" valueType="num">
                                      <p:cBhvr additive="base">
                                        <p:cTn id="45" dur="500" fill="hold"/>
                                        <p:tgtEl>
                                          <p:spTgt spid="1224715"/>
                                        </p:tgtEl>
                                        <p:attrNameLst>
                                          <p:attrName>ppt_x</p:attrName>
                                        </p:attrNameLst>
                                      </p:cBhvr>
                                      <p:tavLst>
                                        <p:tav tm="0">
                                          <p:val>
                                            <p:strVal val="0-#ppt_w/2"/>
                                          </p:val>
                                        </p:tav>
                                        <p:tav tm="100000">
                                          <p:val>
                                            <p:strVal val="#ppt_x"/>
                                          </p:val>
                                        </p:tav>
                                      </p:tavLst>
                                    </p:anim>
                                    <p:anim calcmode="lin" valueType="num">
                                      <p:cBhvr additive="base">
                                        <p:cTn id="46" dur="500" fill="hold"/>
                                        <p:tgtEl>
                                          <p:spTgt spid="1224715"/>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225408"/>
                                        </p:tgtEl>
                                        <p:attrNameLst>
                                          <p:attrName>style.visibility</p:attrName>
                                        </p:attrNameLst>
                                      </p:cBhvr>
                                      <p:to>
                                        <p:strVal val="visible"/>
                                      </p:to>
                                    </p:set>
                                    <p:anim calcmode="lin" valueType="num">
                                      <p:cBhvr additive="base">
                                        <p:cTn id="49" dur="500" fill="hold"/>
                                        <p:tgtEl>
                                          <p:spTgt spid="1225408"/>
                                        </p:tgtEl>
                                        <p:attrNameLst>
                                          <p:attrName>ppt_x</p:attrName>
                                        </p:attrNameLst>
                                      </p:cBhvr>
                                      <p:tavLst>
                                        <p:tav tm="0">
                                          <p:val>
                                            <p:strVal val="0-#ppt_w/2"/>
                                          </p:val>
                                        </p:tav>
                                        <p:tav tm="100000">
                                          <p:val>
                                            <p:strVal val="#ppt_x"/>
                                          </p:val>
                                        </p:tav>
                                      </p:tavLst>
                                    </p:anim>
                                    <p:anim calcmode="lin" valueType="num">
                                      <p:cBhvr additive="base">
                                        <p:cTn id="50" dur="500" fill="hold"/>
                                        <p:tgtEl>
                                          <p:spTgt spid="1225408"/>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1000"/>
                            </p:stCondLst>
                            <p:childTnLst>
                              <p:par>
                                <p:cTn id="52" presetID="47" presetClass="entr" presetSubtype="0" fill="hold" nodeType="afterEffect">
                                  <p:stCondLst>
                                    <p:cond delay="0"/>
                                  </p:stCondLst>
                                  <p:childTnLst>
                                    <p:set>
                                      <p:cBhvr>
                                        <p:cTn id="53" dur="1" fill="hold">
                                          <p:stCondLst>
                                            <p:cond delay="0"/>
                                          </p:stCondLst>
                                        </p:cTn>
                                        <p:tgtEl>
                                          <p:spTgt spid="1225401"/>
                                        </p:tgtEl>
                                        <p:attrNameLst>
                                          <p:attrName>style.visibility</p:attrName>
                                        </p:attrNameLst>
                                      </p:cBhvr>
                                      <p:to>
                                        <p:strVal val="visible"/>
                                      </p:to>
                                    </p:set>
                                    <p:animEffect transition="in" filter="fade">
                                      <p:cBhvr>
                                        <p:cTn id="54" dur="1000"/>
                                        <p:tgtEl>
                                          <p:spTgt spid="1225401"/>
                                        </p:tgtEl>
                                      </p:cBhvr>
                                    </p:animEffect>
                                    <p:anim calcmode="lin" valueType="num">
                                      <p:cBhvr>
                                        <p:cTn id="55" dur="1000" fill="hold"/>
                                        <p:tgtEl>
                                          <p:spTgt spid="1225401"/>
                                        </p:tgtEl>
                                        <p:attrNameLst>
                                          <p:attrName>ppt_x</p:attrName>
                                        </p:attrNameLst>
                                      </p:cBhvr>
                                      <p:tavLst>
                                        <p:tav tm="0">
                                          <p:val>
                                            <p:strVal val="#ppt_x"/>
                                          </p:val>
                                        </p:tav>
                                        <p:tav tm="100000">
                                          <p:val>
                                            <p:strVal val="#ppt_x"/>
                                          </p:val>
                                        </p:tav>
                                      </p:tavLst>
                                    </p:anim>
                                    <p:anim calcmode="lin" valueType="num">
                                      <p:cBhvr>
                                        <p:cTn id="56" dur="1000" fill="hold"/>
                                        <p:tgtEl>
                                          <p:spTgt spid="1225401"/>
                                        </p:tgtEl>
                                        <p:attrNameLst>
                                          <p:attrName>ppt_y</p:attrName>
                                        </p:attrNameLst>
                                      </p:cBhvr>
                                      <p:tavLst>
                                        <p:tav tm="0">
                                          <p:val>
                                            <p:strVal val="#ppt_y-.1"/>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224881"/>
                                        </p:tgtEl>
                                        <p:attrNameLst>
                                          <p:attrName>style.visibility</p:attrName>
                                        </p:attrNameLst>
                                      </p:cBhvr>
                                      <p:to>
                                        <p:strVal val="visible"/>
                                      </p:to>
                                    </p:set>
                                    <p:animEffect transition="in" filter="wipe(left)">
                                      <p:cBhvr>
                                        <p:cTn id="61" dur="500"/>
                                        <p:tgtEl>
                                          <p:spTgt spid="1224881"/>
                                        </p:tgtEl>
                                      </p:cBhvr>
                                    </p:animEffect>
                                  </p:childTnLst>
                                </p:cTn>
                              </p:par>
                            </p:childTnLst>
                          </p:cTn>
                        </p:par>
                        <p:par>
                          <p:cTn id="62" fill="hold" nodeType="afterGroup">
                            <p:stCondLst>
                              <p:cond delay="500"/>
                            </p:stCondLst>
                            <p:childTnLst>
                              <p:par>
                                <p:cTn id="63" presetID="2" presetClass="entr" presetSubtype="8" fill="hold" nodeType="afterEffect">
                                  <p:stCondLst>
                                    <p:cond delay="0"/>
                                  </p:stCondLst>
                                  <p:childTnLst>
                                    <p:set>
                                      <p:cBhvr>
                                        <p:cTn id="64" dur="1" fill="hold">
                                          <p:stCondLst>
                                            <p:cond delay="0"/>
                                          </p:stCondLst>
                                        </p:cTn>
                                        <p:tgtEl>
                                          <p:spTgt spid="1224716"/>
                                        </p:tgtEl>
                                        <p:attrNameLst>
                                          <p:attrName>style.visibility</p:attrName>
                                        </p:attrNameLst>
                                      </p:cBhvr>
                                      <p:to>
                                        <p:strVal val="visible"/>
                                      </p:to>
                                    </p:set>
                                    <p:anim calcmode="lin" valueType="num">
                                      <p:cBhvr additive="base">
                                        <p:cTn id="65" dur="500" fill="hold"/>
                                        <p:tgtEl>
                                          <p:spTgt spid="1224716"/>
                                        </p:tgtEl>
                                        <p:attrNameLst>
                                          <p:attrName>ppt_x</p:attrName>
                                        </p:attrNameLst>
                                      </p:cBhvr>
                                      <p:tavLst>
                                        <p:tav tm="0">
                                          <p:val>
                                            <p:strVal val="0-#ppt_w/2"/>
                                          </p:val>
                                        </p:tav>
                                        <p:tav tm="100000">
                                          <p:val>
                                            <p:strVal val="#ppt_x"/>
                                          </p:val>
                                        </p:tav>
                                      </p:tavLst>
                                    </p:anim>
                                    <p:anim calcmode="lin" valueType="num">
                                      <p:cBhvr additive="base">
                                        <p:cTn id="66" dur="500" fill="hold"/>
                                        <p:tgtEl>
                                          <p:spTgt spid="1224716"/>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1225409"/>
                                        </p:tgtEl>
                                        <p:attrNameLst>
                                          <p:attrName>style.visibility</p:attrName>
                                        </p:attrNameLst>
                                      </p:cBhvr>
                                      <p:to>
                                        <p:strVal val="visible"/>
                                      </p:to>
                                    </p:set>
                                    <p:anim calcmode="lin" valueType="num">
                                      <p:cBhvr additive="base">
                                        <p:cTn id="69" dur="500" fill="hold"/>
                                        <p:tgtEl>
                                          <p:spTgt spid="1225409"/>
                                        </p:tgtEl>
                                        <p:attrNameLst>
                                          <p:attrName>ppt_x</p:attrName>
                                        </p:attrNameLst>
                                      </p:cBhvr>
                                      <p:tavLst>
                                        <p:tav tm="0">
                                          <p:val>
                                            <p:strVal val="0-#ppt_w/2"/>
                                          </p:val>
                                        </p:tav>
                                        <p:tav tm="100000">
                                          <p:val>
                                            <p:strVal val="#ppt_x"/>
                                          </p:val>
                                        </p:tav>
                                      </p:tavLst>
                                    </p:anim>
                                    <p:anim calcmode="lin" valueType="num">
                                      <p:cBhvr additive="base">
                                        <p:cTn id="70" dur="500" fill="hold"/>
                                        <p:tgtEl>
                                          <p:spTgt spid="1225409"/>
                                        </p:tgtEl>
                                        <p:attrNameLst>
                                          <p:attrName>ppt_y</p:attrName>
                                        </p:attrNameLst>
                                      </p:cBhvr>
                                      <p:tavLst>
                                        <p:tav tm="0">
                                          <p:val>
                                            <p:strVal val="#ppt_y"/>
                                          </p:val>
                                        </p:tav>
                                        <p:tav tm="100000">
                                          <p:val>
                                            <p:strVal val="#ppt_y"/>
                                          </p:val>
                                        </p:tav>
                                      </p:tavLst>
                                    </p:anim>
                                  </p:childTnLst>
                                </p:cTn>
                              </p:par>
                            </p:childTnLst>
                          </p:cTn>
                        </p:par>
                        <p:par>
                          <p:cTn id="71" fill="hold" nodeType="afterGroup">
                            <p:stCondLst>
                              <p:cond delay="1000"/>
                            </p:stCondLst>
                            <p:childTnLst>
                              <p:par>
                                <p:cTn id="72" presetID="47" presetClass="entr" presetSubtype="0" fill="hold" nodeType="afterEffect">
                                  <p:stCondLst>
                                    <p:cond delay="0"/>
                                  </p:stCondLst>
                                  <p:childTnLst>
                                    <p:set>
                                      <p:cBhvr>
                                        <p:cTn id="73" dur="1" fill="hold">
                                          <p:stCondLst>
                                            <p:cond delay="0"/>
                                          </p:stCondLst>
                                        </p:cTn>
                                        <p:tgtEl>
                                          <p:spTgt spid="1225402"/>
                                        </p:tgtEl>
                                        <p:attrNameLst>
                                          <p:attrName>style.visibility</p:attrName>
                                        </p:attrNameLst>
                                      </p:cBhvr>
                                      <p:to>
                                        <p:strVal val="visible"/>
                                      </p:to>
                                    </p:set>
                                    <p:animEffect transition="in" filter="fade">
                                      <p:cBhvr>
                                        <p:cTn id="74" dur="1000"/>
                                        <p:tgtEl>
                                          <p:spTgt spid="1225402"/>
                                        </p:tgtEl>
                                      </p:cBhvr>
                                    </p:animEffect>
                                    <p:anim calcmode="lin" valueType="num">
                                      <p:cBhvr>
                                        <p:cTn id="75" dur="1000" fill="hold"/>
                                        <p:tgtEl>
                                          <p:spTgt spid="1225402"/>
                                        </p:tgtEl>
                                        <p:attrNameLst>
                                          <p:attrName>ppt_x</p:attrName>
                                        </p:attrNameLst>
                                      </p:cBhvr>
                                      <p:tavLst>
                                        <p:tav tm="0">
                                          <p:val>
                                            <p:strVal val="#ppt_x"/>
                                          </p:val>
                                        </p:tav>
                                        <p:tav tm="100000">
                                          <p:val>
                                            <p:strVal val="#ppt_x"/>
                                          </p:val>
                                        </p:tav>
                                      </p:tavLst>
                                    </p:anim>
                                    <p:anim calcmode="lin" valueType="num">
                                      <p:cBhvr>
                                        <p:cTn id="76" dur="1000" fill="hold"/>
                                        <p:tgtEl>
                                          <p:spTgt spid="1225402"/>
                                        </p:tgtEl>
                                        <p:attrNameLst>
                                          <p:attrName>ppt_y</p:attrName>
                                        </p:attrNameLst>
                                      </p:cBhvr>
                                      <p:tavLst>
                                        <p:tav tm="0">
                                          <p:val>
                                            <p:strVal val="#ppt_y-.1"/>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1224882"/>
                                        </p:tgtEl>
                                        <p:attrNameLst>
                                          <p:attrName>style.visibility</p:attrName>
                                        </p:attrNameLst>
                                      </p:cBhvr>
                                      <p:to>
                                        <p:strVal val="visible"/>
                                      </p:to>
                                    </p:set>
                                    <p:animEffect transition="in" filter="wipe(left)">
                                      <p:cBhvr>
                                        <p:cTn id="81" dur="500"/>
                                        <p:tgtEl>
                                          <p:spTgt spid="1224882"/>
                                        </p:tgtEl>
                                      </p:cBhvr>
                                    </p:animEffect>
                                  </p:childTnLst>
                                </p:cTn>
                              </p:par>
                            </p:childTnLst>
                          </p:cTn>
                        </p:par>
                        <p:par>
                          <p:cTn id="82" fill="hold" nodeType="afterGroup">
                            <p:stCondLst>
                              <p:cond delay="500"/>
                            </p:stCondLst>
                            <p:childTnLst>
                              <p:par>
                                <p:cTn id="83" presetID="2" presetClass="entr" presetSubtype="8" fill="hold" nodeType="afterEffect">
                                  <p:stCondLst>
                                    <p:cond delay="0"/>
                                  </p:stCondLst>
                                  <p:childTnLst>
                                    <p:set>
                                      <p:cBhvr>
                                        <p:cTn id="84" dur="1" fill="hold">
                                          <p:stCondLst>
                                            <p:cond delay="0"/>
                                          </p:stCondLst>
                                        </p:cTn>
                                        <p:tgtEl>
                                          <p:spTgt spid="1224718"/>
                                        </p:tgtEl>
                                        <p:attrNameLst>
                                          <p:attrName>style.visibility</p:attrName>
                                        </p:attrNameLst>
                                      </p:cBhvr>
                                      <p:to>
                                        <p:strVal val="visible"/>
                                      </p:to>
                                    </p:set>
                                    <p:anim calcmode="lin" valueType="num">
                                      <p:cBhvr additive="base">
                                        <p:cTn id="85" dur="500" fill="hold"/>
                                        <p:tgtEl>
                                          <p:spTgt spid="1224718"/>
                                        </p:tgtEl>
                                        <p:attrNameLst>
                                          <p:attrName>ppt_x</p:attrName>
                                        </p:attrNameLst>
                                      </p:cBhvr>
                                      <p:tavLst>
                                        <p:tav tm="0">
                                          <p:val>
                                            <p:strVal val="0-#ppt_w/2"/>
                                          </p:val>
                                        </p:tav>
                                        <p:tav tm="100000">
                                          <p:val>
                                            <p:strVal val="#ppt_x"/>
                                          </p:val>
                                        </p:tav>
                                      </p:tavLst>
                                    </p:anim>
                                    <p:anim calcmode="lin" valueType="num">
                                      <p:cBhvr additive="base">
                                        <p:cTn id="86" dur="500" fill="hold"/>
                                        <p:tgtEl>
                                          <p:spTgt spid="1224718"/>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1225410"/>
                                        </p:tgtEl>
                                        <p:attrNameLst>
                                          <p:attrName>style.visibility</p:attrName>
                                        </p:attrNameLst>
                                      </p:cBhvr>
                                      <p:to>
                                        <p:strVal val="visible"/>
                                      </p:to>
                                    </p:set>
                                    <p:anim calcmode="lin" valueType="num">
                                      <p:cBhvr additive="base">
                                        <p:cTn id="89" dur="500" fill="hold"/>
                                        <p:tgtEl>
                                          <p:spTgt spid="1225410"/>
                                        </p:tgtEl>
                                        <p:attrNameLst>
                                          <p:attrName>ppt_x</p:attrName>
                                        </p:attrNameLst>
                                      </p:cBhvr>
                                      <p:tavLst>
                                        <p:tav tm="0">
                                          <p:val>
                                            <p:strVal val="0-#ppt_w/2"/>
                                          </p:val>
                                        </p:tav>
                                        <p:tav tm="100000">
                                          <p:val>
                                            <p:strVal val="#ppt_x"/>
                                          </p:val>
                                        </p:tav>
                                      </p:tavLst>
                                    </p:anim>
                                    <p:anim calcmode="lin" valueType="num">
                                      <p:cBhvr additive="base">
                                        <p:cTn id="90" dur="500" fill="hold"/>
                                        <p:tgtEl>
                                          <p:spTgt spid="1225410"/>
                                        </p:tgtEl>
                                        <p:attrNameLst>
                                          <p:attrName>ppt_y</p:attrName>
                                        </p:attrNameLst>
                                      </p:cBhvr>
                                      <p:tavLst>
                                        <p:tav tm="0">
                                          <p:val>
                                            <p:strVal val="#ppt_y"/>
                                          </p:val>
                                        </p:tav>
                                        <p:tav tm="100000">
                                          <p:val>
                                            <p:strVal val="#ppt_y"/>
                                          </p:val>
                                        </p:tav>
                                      </p:tavLst>
                                    </p:anim>
                                  </p:childTnLst>
                                </p:cTn>
                              </p:par>
                            </p:childTnLst>
                          </p:cTn>
                        </p:par>
                        <p:par>
                          <p:cTn id="91" fill="hold" nodeType="afterGroup">
                            <p:stCondLst>
                              <p:cond delay="1000"/>
                            </p:stCondLst>
                            <p:childTnLst>
                              <p:par>
                                <p:cTn id="92" presetID="47" presetClass="entr" presetSubtype="0" fill="hold" nodeType="afterEffect">
                                  <p:stCondLst>
                                    <p:cond delay="0"/>
                                  </p:stCondLst>
                                  <p:childTnLst>
                                    <p:set>
                                      <p:cBhvr>
                                        <p:cTn id="93" dur="1" fill="hold">
                                          <p:stCondLst>
                                            <p:cond delay="0"/>
                                          </p:stCondLst>
                                        </p:cTn>
                                        <p:tgtEl>
                                          <p:spTgt spid="1225403"/>
                                        </p:tgtEl>
                                        <p:attrNameLst>
                                          <p:attrName>style.visibility</p:attrName>
                                        </p:attrNameLst>
                                      </p:cBhvr>
                                      <p:to>
                                        <p:strVal val="visible"/>
                                      </p:to>
                                    </p:set>
                                    <p:animEffect transition="in" filter="fade">
                                      <p:cBhvr>
                                        <p:cTn id="94" dur="1000"/>
                                        <p:tgtEl>
                                          <p:spTgt spid="1225403"/>
                                        </p:tgtEl>
                                      </p:cBhvr>
                                    </p:animEffect>
                                    <p:anim calcmode="lin" valueType="num">
                                      <p:cBhvr>
                                        <p:cTn id="95" dur="1000" fill="hold"/>
                                        <p:tgtEl>
                                          <p:spTgt spid="1225403"/>
                                        </p:tgtEl>
                                        <p:attrNameLst>
                                          <p:attrName>ppt_x</p:attrName>
                                        </p:attrNameLst>
                                      </p:cBhvr>
                                      <p:tavLst>
                                        <p:tav tm="0">
                                          <p:val>
                                            <p:strVal val="#ppt_x"/>
                                          </p:val>
                                        </p:tav>
                                        <p:tav tm="100000">
                                          <p:val>
                                            <p:strVal val="#ppt_x"/>
                                          </p:val>
                                        </p:tav>
                                      </p:tavLst>
                                    </p:anim>
                                    <p:anim calcmode="lin" valueType="num">
                                      <p:cBhvr>
                                        <p:cTn id="96" dur="1000" fill="hold"/>
                                        <p:tgtEl>
                                          <p:spTgt spid="12254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880" grpId="0" animBg="1"/>
      <p:bldP spid="1224881" grpId="0" animBg="1"/>
      <p:bldP spid="1224882" grpId="0" animBg="1"/>
      <p:bldP spid="1224887" grpId="0"/>
      <p:bldP spid="1225407" grpId="0"/>
      <p:bldP spid="1225408" grpId="0"/>
      <p:bldP spid="1225409" grpId="0"/>
      <p:bldP spid="1225410"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4"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r="16782"/>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212" name="Oval 708"/>
          <p:cNvSpPr>
            <a:spLocks noChangeArrowheads="1"/>
          </p:cNvSpPr>
          <p:nvPr/>
        </p:nvSpPr>
        <p:spPr bwMode="auto">
          <a:xfrm>
            <a:off x="-2517775" y="3187700"/>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endParaRPr lang="en-US" sz="3600" i="0">
              <a:solidFill>
                <a:schemeClr val="bg1"/>
              </a:solidFill>
              <a:effectLst>
                <a:outerShdw blurRad="38100" dist="38100" dir="2700000" algn="tl">
                  <a:srgbClr val="000000"/>
                </a:outerShdw>
              </a:effectLst>
              <a:latin typeface="Eras Bold ITC" pitchFamily="34" charset="0"/>
              <a:cs typeface="+mn-cs"/>
            </a:endParaRPr>
          </a:p>
        </p:txBody>
      </p:sp>
      <p:sp>
        <p:nvSpPr>
          <p:cNvPr id="3094106" name="Line 602"/>
          <p:cNvSpPr>
            <a:spLocks noChangeShapeType="1"/>
          </p:cNvSpPr>
          <p:nvPr/>
        </p:nvSpPr>
        <p:spPr bwMode="auto">
          <a:xfrm>
            <a:off x="4505325" y="3606800"/>
            <a:ext cx="0" cy="8921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9077" name="Rectangle 3"/>
          <p:cNvSpPr>
            <a:spLocks noChangeArrowheads="1"/>
          </p:cNvSpPr>
          <p:nvPr/>
        </p:nvSpPr>
        <p:spPr bwMode="auto">
          <a:xfrm>
            <a:off x="0" y="4168775"/>
            <a:ext cx="1430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CREATION</a:t>
            </a:r>
            <a:endParaRPr lang="en-US" sz="1200" i="0">
              <a:latin typeface="Arial Black" pitchFamily="34" charset="0"/>
            </a:endParaRPr>
          </a:p>
        </p:txBody>
      </p:sp>
      <p:sp>
        <p:nvSpPr>
          <p:cNvPr id="259078" name="Oval 596"/>
          <p:cNvSpPr>
            <a:spLocks noChangeArrowheads="1"/>
          </p:cNvSpPr>
          <p:nvPr/>
        </p:nvSpPr>
        <p:spPr bwMode="auto">
          <a:xfrm>
            <a:off x="407988" y="3541713"/>
            <a:ext cx="571500" cy="571500"/>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sp>
        <p:nvSpPr>
          <p:cNvPr id="3094103" name="AutoShape 599"/>
          <p:cNvSpPr>
            <a:spLocks noChangeArrowheads="1"/>
          </p:cNvSpPr>
          <p:nvPr/>
        </p:nvSpPr>
        <p:spPr bwMode="auto">
          <a:xfrm>
            <a:off x="619125" y="3589338"/>
            <a:ext cx="3902075" cy="506412"/>
          </a:xfrm>
          <a:prstGeom prst="rightArrow">
            <a:avLst>
              <a:gd name="adj1" fmla="val 49843"/>
              <a:gd name="adj2" fmla="val 76162"/>
            </a:avLst>
          </a:prstGeom>
          <a:gradFill rotWithShape="1">
            <a:gsLst>
              <a:gs pos="0">
                <a:schemeClr val="tx1"/>
              </a:gs>
              <a:gs pos="100000">
                <a:srgbClr val="FF0000"/>
              </a:gs>
            </a:gsLst>
            <a:lin ang="0" scaled="1"/>
          </a:gradFill>
          <a:ln w="9525" algn="ctr">
            <a:solidFill>
              <a:schemeClr val="tx1"/>
            </a:solidFill>
            <a:miter lim="800000"/>
            <a:headEnd/>
            <a:tailEnd/>
          </a:ln>
        </p:spPr>
        <p:txBody>
          <a:bodyPr wrap="none" anchor="ctr"/>
          <a:lstStyle/>
          <a:p>
            <a:pPr algn="ctr"/>
            <a:r>
              <a:rPr lang="en-US" sz="1600" i="0">
                <a:solidFill>
                  <a:schemeClr val="bg1"/>
                </a:solidFill>
                <a:latin typeface="Arial Black" pitchFamily="34" charset="0"/>
              </a:rPr>
              <a:t>PATRIARCHAL</a:t>
            </a:r>
          </a:p>
        </p:txBody>
      </p:sp>
      <p:sp>
        <p:nvSpPr>
          <p:cNvPr id="3094104" name="AutoShape 600"/>
          <p:cNvSpPr>
            <a:spLocks noChangeArrowheads="1"/>
          </p:cNvSpPr>
          <p:nvPr/>
        </p:nvSpPr>
        <p:spPr bwMode="auto">
          <a:xfrm>
            <a:off x="4527550" y="3595688"/>
            <a:ext cx="3902075" cy="506412"/>
          </a:xfrm>
          <a:prstGeom prst="rightArrow">
            <a:avLst>
              <a:gd name="adj1" fmla="val 49843"/>
              <a:gd name="adj2" fmla="val 76162"/>
            </a:avLst>
          </a:prstGeom>
          <a:gradFill rotWithShape="1">
            <a:gsLst>
              <a:gs pos="0">
                <a:srgbClr val="FF0000"/>
              </a:gs>
              <a:gs pos="100000">
                <a:srgbClr val="FFFFFF"/>
              </a:gs>
            </a:gsLst>
            <a:lin ang="0" scaled="1"/>
          </a:gradFill>
          <a:ln w="9525" algn="ctr">
            <a:solidFill>
              <a:schemeClr val="tx1"/>
            </a:solidFill>
            <a:miter lim="800000"/>
            <a:headEnd/>
            <a:tailEnd/>
          </a:ln>
        </p:spPr>
        <p:txBody>
          <a:bodyPr wrap="none" anchor="ctr"/>
          <a:lstStyle/>
          <a:p>
            <a:pPr algn="ctr"/>
            <a:r>
              <a:rPr lang="en-US" sz="1600" i="0">
                <a:latin typeface="Arial Black" pitchFamily="34" charset="0"/>
              </a:rPr>
              <a:t>CHRISTIAN</a:t>
            </a:r>
          </a:p>
        </p:txBody>
      </p:sp>
      <p:pic>
        <p:nvPicPr>
          <p:cNvPr id="259081" name="Picture 601" descr="5027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08125" y="14288"/>
            <a:ext cx="5930900" cy="343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107" name="Line 603"/>
          <p:cNvSpPr>
            <a:spLocks noChangeShapeType="1"/>
          </p:cNvSpPr>
          <p:nvPr/>
        </p:nvSpPr>
        <p:spPr bwMode="auto">
          <a:xfrm>
            <a:off x="8429625" y="3608388"/>
            <a:ext cx="0" cy="4714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94108" name="AutoShape 604"/>
          <p:cNvSpPr>
            <a:spLocks noChangeArrowheads="1"/>
          </p:cNvSpPr>
          <p:nvPr/>
        </p:nvSpPr>
        <p:spPr bwMode="auto">
          <a:xfrm>
            <a:off x="2173288" y="3987800"/>
            <a:ext cx="2349500" cy="571500"/>
          </a:xfrm>
          <a:prstGeom prst="rightArrow">
            <a:avLst>
              <a:gd name="adj1" fmla="val 43574"/>
              <a:gd name="adj2" fmla="val 68480"/>
            </a:avLst>
          </a:prstGeom>
          <a:gradFill rotWithShape="1">
            <a:gsLst>
              <a:gs pos="0">
                <a:schemeClr val="tx1"/>
              </a:gs>
              <a:gs pos="100000">
                <a:srgbClr val="FF0000"/>
              </a:gs>
            </a:gsLst>
            <a:lin ang="0" scaled="1"/>
          </a:gradFill>
          <a:ln w="9525" algn="ctr">
            <a:solidFill>
              <a:schemeClr val="tx1"/>
            </a:solidFill>
            <a:miter lim="800000"/>
            <a:headEnd/>
            <a:tailEnd/>
          </a:ln>
        </p:spPr>
        <p:txBody>
          <a:bodyPr wrap="none" anchor="ctr"/>
          <a:lstStyle/>
          <a:p>
            <a:pPr algn="ctr"/>
            <a:r>
              <a:rPr lang="en-US" sz="1600" i="0">
                <a:solidFill>
                  <a:schemeClr val="bg1"/>
                </a:solidFill>
                <a:latin typeface="Arial Black" pitchFamily="34" charset="0"/>
              </a:rPr>
              <a:t>MOSAIC</a:t>
            </a:r>
          </a:p>
        </p:txBody>
      </p:sp>
      <p:sp>
        <p:nvSpPr>
          <p:cNvPr id="3094109" name="AutoShape 605"/>
          <p:cNvSpPr>
            <a:spLocks noChangeArrowheads="1"/>
          </p:cNvSpPr>
          <p:nvPr/>
        </p:nvSpPr>
        <p:spPr bwMode="auto">
          <a:xfrm flipV="1">
            <a:off x="4184650" y="4703763"/>
            <a:ext cx="4403725" cy="1504950"/>
          </a:xfrm>
          <a:custGeom>
            <a:avLst/>
            <a:gdLst>
              <a:gd name="G0" fmla="+- 0 0 0"/>
              <a:gd name="G1" fmla="+- 11559980 0 0"/>
              <a:gd name="G2" fmla="+- 0 0 11559980"/>
              <a:gd name="G3" fmla="+- 10800 0 0"/>
              <a:gd name="G4" fmla="+- 0 0 0"/>
              <a:gd name="T0" fmla="*/ 360 256 1"/>
              <a:gd name="T1" fmla="*/ 0 256 1"/>
              <a:gd name="G5" fmla="+- G2 T0 T1"/>
              <a:gd name="G6" fmla="?: G2 G2 G5"/>
              <a:gd name="G7" fmla="+- 0 0 G6"/>
              <a:gd name="G8" fmla="+- 7978 0 0"/>
              <a:gd name="G9" fmla="+- 0 0 11559980"/>
              <a:gd name="G10" fmla="+- 7978 0 2700"/>
              <a:gd name="G11" fmla="cos G10 0"/>
              <a:gd name="G12" fmla="sin G10 0"/>
              <a:gd name="G13" fmla="cos 13500 0"/>
              <a:gd name="G14" fmla="sin 13500 0"/>
              <a:gd name="G15" fmla="+- G11 10800 0"/>
              <a:gd name="G16" fmla="+- G12 10800 0"/>
              <a:gd name="G17" fmla="+- G13 10800 0"/>
              <a:gd name="G18" fmla="+- G14 10800 0"/>
              <a:gd name="G19" fmla="*/ 7978 1 2"/>
              <a:gd name="G20" fmla="+- G19 5400 0"/>
              <a:gd name="G21" fmla="cos G20 0"/>
              <a:gd name="G22" fmla="sin G20 0"/>
              <a:gd name="G23" fmla="+- G21 10800 0"/>
              <a:gd name="G24" fmla="+- G12 G23 G22"/>
              <a:gd name="G25" fmla="+- G22 G23 G11"/>
              <a:gd name="G26" fmla="cos 10800 0"/>
              <a:gd name="G27" fmla="sin 10800 0"/>
              <a:gd name="G28" fmla="cos 7978 0"/>
              <a:gd name="G29" fmla="sin 7978 0"/>
              <a:gd name="G30" fmla="+- G26 10800 0"/>
              <a:gd name="G31" fmla="+- G27 10800 0"/>
              <a:gd name="G32" fmla="+- G28 10800 0"/>
              <a:gd name="G33" fmla="+- G29 10800 0"/>
              <a:gd name="G34" fmla="+- G19 5400 0"/>
              <a:gd name="G35" fmla="cos G34 11559980"/>
              <a:gd name="G36" fmla="sin G34 11559980"/>
              <a:gd name="G37" fmla="+/ 11559980 0 2"/>
              <a:gd name="T2" fmla="*/ 180 256 1"/>
              <a:gd name="T3" fmla="*/ 0 256 1"/>
              <a:gd name="G38" fmla="+- G37 T2 T3"/>
              <a:gd name="G39" fmla="?: G2 G37 G38"/>
              <a:gd name="G40" fmla="cos 10800 G39"/>
              <a:gd name="G41" fmla="sin 10800 G39"/>
              <a:gd name="G42" fmla="cos 7978 G39"/>
              <a:gd name="G43" fmla="sin 7978 G39"/>
              <a:gd name="G44" fmla="+- G40 10800 0"/>
              <a:gd name="G45" fmla="+- G41 10800 0"/>
              <a:gd name="G46" fmla="+- G42 10800 0"/>
              <a:gd name="G47" fmla="+- G43 10800 0"/>
              <a:gd name="G48" fmla="+- G35 10800 0"/>
              <a:gd name="G49" fmla="+- G36 10800 0"/>
              <a:gd name="T4" fmla="*/ 10459 w 21600"/>
              <a:gd name="T5" fmla="*/ 5 h 21600"/>
              <a:gd name="T6" fmla="*/ 1429 w 21600"/>
              <a:gd name="T7" fmla="*/ 11390 h 21600"/>
              <a:gd name="T8" fmla="*/ 10548 w 21600"/>
              <a:gd name="T9" fmla="*/ 2825 h 21600"/>
              <a:gd name="T10" fmla="*/ 24300 w 21600"/>
              <a:gd name="T11" fmla="*/ 10800 h 21600"/>
              <a:gd name="T12" fmla="*/ 20189 w 21600"/>
              <a:gd name="T13" fmla="*/ 14911 h 21600"/>
              <a:gd name="T14" fmla="*/ 16078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778" y="10800"/>
                </a:moveTo>
                <a:cubicBezTo>
                  <a:pt x="18778" y="6393"/>
                  <a:pt x="15206" y="2822"/>
                  <a:pt x="10800" y="2822"/>
                </a:cubicBezTo>
                <a:cubicBezTo>
                  <a:pt x="6393" y="2822"/>
                  <a:pt x="2822" y="6393"/>
                  <a:pt x="2822" y="10800"/>
                </a:cubicBezTo>
                <a:cubicBezTo>
                  <a:pt x="2821" y="10967"/>
                  <a:pt x="2827" y="11134"/>
                  <a:pt x="2837" y="11302"/>
                </a:cubicBezTo>
                <a:lnTo>
                  <a:pt x="21" y="11479"/>
                </a:lnTo>
                <a:cubicBezTo>
                  <a:pt x="7" y="11253"/>
                  <a:pt x="0" y="11026"/>
                  <a:pt x="0" y="10800"/>
                </a:cubicBezTo>
                <a:cubicBezTo>
                  <a:pt x="0" y="4835"/>
                  <a:pt x="4835" y="0"/>
                  <a:pt x="10800" y="0"/>
                </a:cubicBezTo>
                <a:cubicBezTo>
                  <a:pt x="16764" y="-1"/>
                  <a:pt x="21599" y="4835"/>
                  <a:pt x="21600" y="10799"/>
                </a:cubicBezTo>
                <a:lnTo>
                  <a:pt x="21600" y="10800"/>
                </a:lnTo>
                <a:lnTo>
                  <a:pt x="24300" y="10800"/>
                </a:lnTo>
                <a:lnTo>
                  <a:pt x="20189" y="14911"/>
                </a:lnTo>
                <a:lnTo>
                  <a:pt x="16078" y="10800"/>
                </a:lnTo>
                <a:lnTo>
                  <a:pt x="18778" y="10800"/>
                </a:lnTo>
                <a:close/>
              </a:path>
            </a:pathLst>
          </a:cu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094110" name="AutoShape 606"/>
          <p:cNvSpPr>
            <a:spLocks noChangeArrowheads="1"/>
          </p:cNvSpPr>
          <p:nvPr/>
        </p:nvSpPr>
        <p:spPr bwMode="auto">
          <a:xfrm flipH="1" flipV="1">
            <a:off x="636588" y="4560888"/>
            <a:ext cx="4095750" cy="1646237"/>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7978 0 0"/>
              <a:gd name="G9" fmla="+- 0 0 -11796480"/>
              <a:gd name="G10" fmla="+- 7978 0 2700"/>
              <a:gd name="G11" fmla="cos G10 0"/>
              <a:gd name="G12" fmla="sin G10 0"/>
              <a:gd name="G13" fmla="cos 13500 0"/>
              <a:gd name="G14" fmla="sin 13500 0"/>
              <a:gd name="G15" fmla="+- G11 10800 0"/>
              <a:gd name="G16" fmla="+- G12 10800 0"/>
              <a:gd name="G17" fmla="+- G13 10800 0"/>
              <a:gd name="G18" fmla="+- G14 10800 0"/>
              <a:gd name="G19" fmla="*/ 7978 1 2"/>
              <a:gd name="G20" fmla="+- G19 5400 0"/>
              <a:gd name="G21" fmla="cos G20 0"/>
              <a:gd name="G22" fmla="sin G20 0"/>
              <a:gd name="G23" fmla="+- G21 10800 0"/>
              <a:gd name="G24" fmla="+- G12 G23 G22"/>
              <a:gd name="G25" fmla="+- G22 G23 G11"/>
              <a:gd name="G26" fmla="cos 10800 0"/>
              <a:gd name="G27" fmla="sin 10800 0"/>
              <a:gd name="G28" fmla="cos 7978 0"/>
              <a:gd name="G29" fmla="sin 7978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7978 G39"/>
              <a:gd name="G43" fmla="sin 7978 G39"/>
              <a:gd name="G44" fmla="+- G40 10800 0"/>
              <a:gd name="G45" fmla="+- G41 10800 0"/>
              <a:gd name="G46" fmla="+- G42 10800 0"/>
              <a:gd name="G47" fmla="+- G43 10800 0"/>
              <a:gd name="G48" fmla="+- G35 10800 0"/>
              <a:gd name="G49" fmla="+- G36 10800 0"/>
              <a:gd name="T4" fmla="*/ 10799 w 21600"/>
              <a:gd name="T5" fmla="*/ 0 h 21600"/>
              <a:gd name="T6" fmla="*/ 1411 w 21600"/>
              <a:gd name="T7" fmla="*/ 10800 h 21600"/>
              <a:gd name="T8" fmla="*/ 10799 w 21600"/>
              <a:gd name="T9" fmla="*/ 2822 h 21600"/>
              <a:gd name="T10" fmla="*/ 24300 w 21600"/>
              <a:gd name="T11" fmla="*/ 10800 h 21600"/>
              <a:gd name="T12" fmla="*/ 20189 w 21600"/>
              <a:gd name="T13" fmla="*/ 14911 h 21600"/>
              <a:gd name="T14" fmla="*/ 16078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778" y="10800"/>
                </a:moveTo>
                <a:cubicBezTo>
                  <a:pt x="18778" y="6393"/>
                  <a:pt x="15206" y="2822"/>
                  <a:pt x="10800" y="2822"/>
                </a:cubicBezTo>
                <a:cubicBezTo>
                  <a:pt x="6393" y="2822"/>
                  <a:pt x="2822" y="6393"/>
                  <a:pt x="2822" y="10800"/>
                </a:cubicBezTo>
                <a:lnTo>
                  <a:pt x="0" y="10800"/>
                </a:lnTo>
                <a:cubicBezTo>
                  <a:pt x="0" y="4835"/>
                  <a:pt x="4835" y="0"/>
                  <a:pt x="10800" y="0"/>
                </a:cubicBezTo>
                <a:cubicBezTo>
                  <a:pt x="16764" y="0"/>
                  <a:pt x="21599" y="4835"/>
                  <a:pt x="21600" y="10799"/>
                </a:cubicBezTo>
                <a:lnTo>
                  <a:pt x="21600" y="10800"/>
                </a:lnTo>
                <a:lnTo>
                  <a:pt x="24300" y="10800"/>
                </a:lnTo>
                <a:lnTo>
                  <a:pt x="20189" y="14911"/>
                </a:lnTo>
                <a:lnTo>
                  <a:pt x="16078" y="10800"/>
                </a:lnTo>
                <a:lnTo>
                  <a:pt x="18778" y="10800"/>
                </a:lnTo>
                <a:close/>
              </a:path>
            </a:pathLst>
          </a:cu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grpSp>
        <p:nvGrpSpPr>
          <p:cNvPr id="2" name="Group 607"/>
          <p:cNvGrpSpPr>
            <a:grpSpLocks/>
          </p:cNvGrpSpPr>
          <p:nvPr/>
        </p:nvGrpSpPr>
        <p:grpSpPr bwMode="auto">
          <a:xfrm>
            <a:off x="6210300" y="4459288"/>
            <a:ext cx="774700" cy="909637"/>
            <a:chOff x="1528" y="1535"/>
            <a:chExt cx="488" cy="573"/>
          </a:xfrm>
        </p:grpSpPr>
        <p:sp>
          <p:nvSpPr>
            <p:cNvPr id="259096" name="Rectangle 608"/>
            <p:cNvSpPr>
              <a:spLocks noChangeArrowheads="1"/>
            </p:cNvSpPr>
            <p:nvPr/>
          </p:nvSpPr>
          <p:spPr bwMode="auto">
            <a:xfrm>
              <a:off x="1528"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259097" name="Rectangle 609"/>
            <p:cNvSpPr>
              <a:spLocks noChangeArrowheads="1"/>
            </p:cNvSpPr>
            <p:nvPr/>
          </p:nvSpPr>
          <p:spPr bwMode="auto">
            <a:xfrm>
              <a:off x="1528"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p>
          </p:txBody>
        </p:sp>
        <p:sp>
          <p:nvSpPr>
            <p:cNvPr id="259098" name="Freeform 610"/>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99" name="Freeform 611"/>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00" name="Freeform 612"/>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01" name="Freeform 613"/>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02" name="Freeform 614"/>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03" name="Freeform 615"/>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04" name="Freeform 616"/>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05" name="Freeform 617"/>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06" name="Freeform 618"/>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07" name="Freeform 619"/>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08" name="Freeform 620"/>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09" name="Freeform 621"/>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10" name="Freeform 622"/>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11" name="Freeform 623"/>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12" name="Freeform 624"/>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13" name="Freeform 625"/>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14" name="Freeform 626"/>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15" name="Freeform 627"/>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16" name="Freeform 628"/>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17" name="Freeform 629"/>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18" name="Freeform 630"/>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19" name="Freeform 631"/>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20" name="Freeform 632"/>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21" name="Freeform 633"/>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22" name="Freeform 634"/>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23" name="Freeform 635"/>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24" name="Freeform 636"/>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25" name="Freeform 637"/>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26" name="Freeform 638"/>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27" name="Freeform 639"/>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28" name="Freeform 640"/>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29" name="Freeform 641"/>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30" name="Freeform 642"/>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31" name="Freeform 643"/>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32" name="Freeform 644"/>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33" name="Freeform 645"/>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34" name="Freeform 646"/>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35" name="Freeform 647"/>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36" name="Freeform 648"/>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37" name="Freeform 649"/>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38" name="Freeform 650"/>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39" name="Freeform 651"/>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40" name="Freeform 652"/>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41" name="Freeform 653"/>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42" name="Freeform 654"/>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43" name="Freeform 655"/>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44" name="Freeform 656"/>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45" name="Freeform 657"/>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46" name="Freeform 658"/>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47" name="Freeform 659"/>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48" name="Freeform 660"/>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49" name="Freeform 661"/>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50" name="Freeform 662"/>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51" name="Freeform 663"/>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52" name="Freeform 664"/>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53" name="Freeform 665"/>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54" name="Freeform 666"/>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55" name="Freeform 667"/>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56" name="Freeform 668"/>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57" name="Freeform 669"/>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58" name="Freeform 670"/>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59" name="Freeform 671"/>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60" name="Freeform 672"/>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61" name="Freeform 673"/>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62" name="Freeform 674"/>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63" name="Freeform 675"/>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64" name="Freeform 676"/>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65" name="Freeform 677"/>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66" name="Freeform 678"/>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67" name="Freeform 679"/>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68" name="Freeform 680"/>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69" name="Freeform 681"/>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70" name="Freeform 682"/>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71" name="Freeform 683"/>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72" name="Freeform 684"/>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73" name="Freeform 685"/>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74" name="Freeform 686"/>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75" name="Freeform 687"/>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76" name="Freeform 688"/>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77" name="Freeform 689"/>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78" name="Freeform 690"/>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79" name="Freeform 691"/>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80" name="Freeform 692"/>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81" name="Freeform 693"/>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82" name="Freeform 694"/>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83" name="Freeform 695"/>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84" name="Freeform 696"/>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85" name="Freeform 697"/>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86" name="Freeform 698"/>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87" name="Freeform 699"/>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88" name="Freeform 700"/>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89" name="Freeform 701"/>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190" name="Freeform 702"/>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191" name="Freeform 703"/>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3094208" name="Picture 704" descr="j027576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65300" y="4540250"/>
            <a:ext cx="815975" cy="863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094095" name="Picture 591" descr="christ on cross"/>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78250" y="4384675"/>
            <a:ext cx="15128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209" name="Rectangle 705"/>
          <p:cNvSpPr>
            <a:spLocks noChangeArrowheads="1"/>
          </p:cNvSpPr>
          <p:nvPr/>
        </p:nvSpPr>
        <p:spPr bwMode="auto">
          <a:xfrm>
            <a:off x="7713663" y="4165600"/>
            <a:ext cx="14303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DAY OF JUDGEMENT</a:t>
            </a:r>
            <a:endParaRPr lang="en-US" sz="1200" i="0">
              <a:latin typeface="Arial Black" pitchFamily="34" charset="0"/>
            </a:endParaRPr>
          </a:p>
        </p:txBody>
      </p:sp>
      <p:sp>
        <p:nvSpPr>
          <p:cNvPr id="3094210" name="Rectangle 706"/>
          <p:cNvSpPr>
            <a:spLocks noChangeArrowheads="1"/>
          </p:cNvSpPr>
          <p:nvPr/>
        </p:nvSpPr>
        <p:spPr bwMode="auto">
          <a:xfrm>
            <a:off x="1150938" y="3506788"/>
            <a:ext cx="29495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OLD TESTAMENT PERIOD</a:t>
            </a:r>
            <a:endParaRPr lang="en-US" sz="1200" i="0">
              <a:latin typeface="Arial Black" pitchFamily="34" charset="0"/>
            </a:endParaRPr>
          </a:p>
        </p:txBody>
      </p:sp>
      <p:sp>
        <p:nvSpPr>
          <p:cNvPr id="3094211" name="Rectangle 707"/>
          <p:cNvSpPr>
            <a:spLocks noChangeArrowheads="1"/>
          </p:cNvSpPr>
          <p:nvPr/>
        </p:nvSpPr>
        <p:spPr bwMode="auto">
          <a:xfrm>
            <a:off x="5018088" y="3503613"/>
            <a:ext cx="29495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NEW TESTAMENT PERIOD</a:t>
            </a:r>
            <a:endParaRPr lang="en-US" sz="1200" i="0">
              <a:latin typeface="Arial Black"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94103"/>
                                        </p:tgtEl>
                                        <p:attrNameLst>
                                          <p:attrName>style.visibility</p:attrName>
                                        </p:attrNameLst>
                                      </p:cBhvr>
                                      <p:to>
                                        <p:strVal val="visible"/>
                                      </p:to>
                                    </p:set>
                                    <p:animEffect transition="in" filter="wipe(left)">
                                      <p:cBhvr>
                                        <p:cTn id="7" dur="2000"/>
                                        <p:tgtEl>
                                          <p:spTgt spid="309410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094210"/>
                                        </p:tgtEl>
                                        <p:attrNameLst>
                                          <p:attrName>style.visibility</p:attrName>
                                        </p:attrNameLst>
                                      </p:cBhvr>
                                      <p:to>
                                        <p:strVal val="visible"/>
                                      </p:to>
                                    </p:set>
                                    <p:animEffect transition="in" filter="wipe(left)">
                                      <p:cBhvr>
                                        <p:cTn id="10" dur="2000"/>
                                        <p:tgtEl>
                                          <p:spTgt spid="309421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094108"/>
                                        </p:tgtEl>
                                        <p:attrNameLst>
                                          <p:attrName>style.visibility</p:attrName>
                                        </p:attrNameLst>
                                      </p:cBhvr>
                                      <p:to>
                                        <p:strVal val="visible"/>
                                      </p:to>
                                    </p:set>
                                    <p:animEffect transition="in" filter="wipe(left)">
                                      <p:cBhvr>
                                        <p:cTn id="13" dur="2000"/>
                                        <p:tgtEl>
                                          <p:spTgt spid="3094108"/>
                                        </p:tgtEl>
                                      </p:cBhvr>
                                    </p:animEffect>
                                  </p:childTnLst>
                                </p:cTn>
                              </p:par>
                            </p:childTnLst>
                          </p:cTn>
                        </p:par>
                        <p:par>
                          <p:cTn id="14" fill="hold" nodeType="afterGroup">
                            <p:stCondLst>
                              <p:cond delay="2000"/>
                            </p:stCondLst>
                            <p:childTnLst>
                              <p:par>
                                <p:cTn id="15" presetID="12" presetClass="entr" presetSubtype="4" fill="hold" nodeType="afterEffect">
                                  <p:stCondLst>
                                    <p:cond delay="0"/>
                                  </p:stCondLst>
                                  <p:childTnLst>
                                    <p:set>
                                      <p:cBhvr>
                                        <p:cTn id="16" dur="1" fill="hold">
                                          <p:stCondLst>
                                            <p:cond delay="0"/>
                                          </p:stCondLst>
                                        </p:cTn>
                                        <p:tgtEl>
                                          <p:spTgt spid="3094208"/>
                                        </p:tgtEl>
                                        <p:attrNameLst>
                                          <p:attrName>style.visibility</p:attrName>
                                        </p:attrNameLst>
                                      </p:cBhvr>
                                      <p:to>
                                        <p:strVal val="visible"/>
                                      </p:to>
                                    </p:set>
                                    <p:animEffect transition="in" filter="slide(fromBottom)">
                                      <p:cBhvr>
                                        <p:cTn id="17" dur="500"/>
                                        <p:tgtEl>
                                          <p:spTgt spid="3094208"/>
                                        </p:tgtEl>
                                      </p:cBhvr>
                                    </p:animEffect>
                                  </p:childTnLst>
                                </p:cTn>
                              </p:par>
                            </p:childTnLst>
                          </p:cTn>
                        </p:par>
                        <p:par>
                          <p:cTn id="18" fill="hold" nodeType="afterGroup">
                            <p:stCondLst>
                              <p:cond delay="2500"/>
                            </p:stCondLst>
                            <p:childTnLst>
                              <p:par>
                                <p:cTn id="19" presetID="1" presetClass="entr" presetSubtype="0" fill="hold" grpId="0" nodeType="afterEffect">
                                  <p:stCondLst>
                                    <p:cond delay="0"/>
                                  </p:stCondLst>
                                  <p:childTnLst>
                                    <p:set>
                                      <p:cBhvr>
                                        <p:cTn id="20" dur="1" fill="hold">
                                          <p:stCondLst>
                                            <p:cond delay="0"/>
                                          </p:stCondLst>
                                        </p:cTn>
                                        <p:tgtEl>
                                          <p:spTgt spid="309410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094095"/>
                                        </p:tgtEl>
                                        <p:attrNameLst>
                                          <p:attrName>style.visibility</p:attrName>
                                        </p:attrNameLst>
                                      </p:cBhvr>
                                      <p:to>
                                        <p:strVal val="visible"/>
                                      </p:to>
                                    </p:set>
                                    <p:animEffect transition="in" filter="slide(fromBottom)">
                                      <p:cBhvr>
                                        <p:cTn id="25" dur="500"/>
                                        <p:tgtEl>
                                          <p:spTgt spid="3094095"/>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3094211"/>
                                        </p:tgtEl>
                                        <p:attrNameLst>
                                          <p:attrName>style.visibility</p:attrName>
                                        </p:attrNameLst>
                                      </p:cBhvr>
                                      <p:to>
                                        <p:strVal val="visible"/>
                                      </p:to>
                                    </p:set>
                                    <p:animEffect transition="in" filter="wipe(left)">
                                      <p:cBhvr>
                                        <p:cTn id="30" dur="2000"/>
                                        <p:tgtEl>
                                          <p:spTgt spid="309421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3094104"/>
                                        </p:tgtEl>
                                        <p:attrNameLst>
                                          <p:attrName>style.visibility</p:attrName>
                                        </p:attrNameLst>
                                      </p:cBhvr>
                                      <p:to>
                                        <p:strVal val="visible"/>
                                      </p:to>
                                    </p:set>
                                    <p:animEffect transition="in" filter="wipe(left)">
                                      <p:cBhvr>
                                        <p:cTn id="33" dur="2000"/>
                                        <p:tgtEl>
                                          <p:spTgt spid="3094104"/>
                                        </p:tgtEl>
                                      </p:cBhvr>
                                    </p:animEffect>
                                  </p:childTnLst>
                                </p:cTn>
                              </p:par>
                            </p:childTnLst>
                          </p:cTn>
                        </p:par>
                        <p:par>
                          <p:cTn id="34" fill="hold" nodeType="afterGroup">
                            <p:stCondLst>
                              <p:cond delay="2000"/>
                            </p:stCondLst>
                            <p:childTnLst>
                              <p:par>
                                <p:cTn id="35" presetID="12" presetClass="entr" presetSubtype="4"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slide(fromBottom)">
                                      <p:cBhvr>
                                        <p:cTn id="37" dur="500"/>
                                        <p:tgtEl>
                                          <p:spTgt spid="2"/>
                                        </p:tgtEl>
                                      </p:cBhvr>
                                    </p:animEffect>
                                  </p:childTnLst>
                                </p:cTn>
                              </p:par>
                            </p:childTnLst>
                          </p:cTn>
                        </p:par>
                        <p:par>
                          <p:cTn id="38" fill="hold" nodeType="afterGroup">
                            <p:stCondLst>
                              <p:cond delay="2500"/>
                            </p:stCondLst>
                            <p:childTnLst>
                              <p:par>
                                <p:cTn id="39" presetID="1" presetClass="entr" presetSubtype="0" fill="hold" grpId="0" nodeType="afterEffect">
                                  <p:stCondLst>
                                    <p:cond delay="0"/>
                                  </p:stCondLst>
                                  <p:childTnLst>
                                    <p:set>
                                      <p:cBhvr>
                                        <p:cTn id="40" dur="1" fill="hold">
                                          <p:stCondLst>
                                            <p:cond delay="0"/>
                                          </p:stCondLst>
                                        </p:cTn>
                                        <p:tgtEl>
                                          <p:spTgt spid="3094107"/>
                                        </p:tgtEl>
                                        <p:attrNameLst>
                                          <p:attrName>style.visibility</p:attrName>
                                        </p:attrNameLst>
                                      </p:cBhvr>
                                      <p:to>
                                        <p:strVal val="visible"/>
                                      </p:to>
                                    </p:set>
                                  </p:childTnLst>
                                </p:cTn>
                              </p:par>
                            </p:childTnLst>
                          </p:cTn>
                        </p:par>
                        <p:par>
                          <p:cTn id="41" fill="hold" nodeType="afterGroup">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3094209"/>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094110"/>
                                        </p:tgtEl>
                                        <p:attrNameLst>
                                          <p:attrName>style.visibility</p:attrName>
                                        </p:attrNameLst>
                                      </p:cBhvr>
                                      <p:to>
                                        <p:strVal val="visible"/>
                                      </p:to>
                                    </p:set>
                                    <p:animEffect transition="in" filter="wipe(right)">
                                      <p:cBhvr>
                                        <p:cTn id="48" dur="2000"/>
                                        <p:tgtEl>
                                          <p:spTgt spid="3094110"/>
                                        </p:tgtEl>
                                      </p:cBhvr>
                                    </p:animEffect>
                                  </p:childTnLst>
                                </p:cTn>
                              </p:par>
                              <p:par>
                                <p:cTn id="49" presetID="22" presetClass="entr" presetSubtype="8" fill="hold" nodeType="withEffect">
                                  <p:stCondLst>
                                    <p:cond delay="0"/>
                                  </p:stCondLst>
                                  <p:childTnLst>
                                    <p:set>
                                      <p:cBhvr>
                                        <p:cTn id="50" dur="1" fill="hold">
                                          <p:stCondLst>
                                            <p:cond delay="0"/>
                                          </p:stCondLst>
                                        </p:cTn>
                                        <p:tgtEl>
                                          <p:spTgt spid="3094109"/>
                                        </p:tgtEl>
                                        <p:attrNameLst>
                                          <p:attrName>style.visibility</p:attrName>
                                        </p:attrNameLst>
                                      </p:cBhvr>
                                      <p:to>
                                        <p:strVal val="visible"/>
                                      </p:to>
                                    </p:set>
                                    <p:animEffect transition="in" filter="wipe(left)">
                                      <p:cBhvr>
                                        <p:cTn id="51" dur="2000"/>
                                        <p:tgtEl>
                                          <p:spTgt spid="3094109"/>
                                        </p:tgtEl>
                                      </p:cBhvr>
                                    </p:animEffect>
                                  </p:childTnLst>
                                </p:cTn>
                              </p:par>
                              <p:par>
                                <p:cTn id="52" presetID="20" presetClass="entr" presetSubtype="0" fill="hold" grpId="0" nodeType="withEffect">
                                  <p:stCondLst>
                                    <p:cond delay="0"/>
                                  </p:stCondLst>
                                  <p:childTnLst>
                                    <p:set>
                                      <p:cBhvr>
                                        <p:cTn id="53" dur="1" fill="hold">
                                          <p:stCondLst>
                                            <p:cond delay="0"/>
                                          </p:stCondLst>
                                        </p:cTn>
                                        <p:tgtEl>
                                          <p:spTgt spid="3094212"/>
                                        </p:tgtEl>
                                        <p:attrNameLst>
                                          <p:attrName>style.visibility</p:attrName>
                                        </p:attrNameLst>
                                      </p:cBhvr>
                                      <p:to>
                                        <p:strVal val="visible"/>
                                      </p:to>
                                    </p:set>
                                    <p:animEffect transition="in" filter="wedge">
                                      <p:cBhvr>
                                        <p:cTn id="54" dur="2000"/>
                                        <p:tgtEl>
                                          <p:spTgt spid="30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212" grpId="0" animBg="1"/>
      <p:bldP spid="3094106" grpId="0" animBg="1"/>
      <p:bldP spid="3094103" grpId="0" animBg="1"/>
      <p:bldP spid="3094104" grpId="0" animBg="1"/>
      <p:bldP spid="3094107" grpId="0" animBg="1"/>
      <p:bldP spid="3094108" grpId="0" animBg="1"/>
      <p:bldP spid="3094209" grpId="0"/>
      <p:bldP spid="3094210" grpId="0"/>
      <p:bldP spid="3094211" grpId="0"/>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5746" name="Text Box 2"/>
          <p:cNvSpPr txBox="1">
            <a:spLocks noChangeArrowheads="1"/>
          </p:cNvSpPr>
          <p:nvPr/>
        </p:nvSpPr>
        <p:spPr bwMode="auto">
          <a:xfrm>
            <a:off x="859430" y="3516780"/>
            <a:ext cx="1905000" cy="519113"/>
          </a:xfrm>
          <a:prstGeom prst="rect">
            <a:avLst/>
          </a:prstGeom>
          <a:solidFill>
            <a:srgbClr val="00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spAutoFit/>
            <a:flatTx/>
          </a:bodyPr>
          <a:lstStyle/>
          <a:p>
            <a:pPr>
              <a:spcBef>
                <a:spcPct val="50000"/>
              </a:spcBef>
              <a:defRPr/>
            </a:pPr>
            <a:r>
              <a:rPr lang="en-US" sz="2800" dirty="0">
                <a:solidFill>
                  <a:srgbClr val="FFFF66"/>
                </a:solidFill>
                <a:effectLst>
                  <a:outerShdw blurRad="38100" dist="38100" dir="2700000" algn="tl">
                    <a:srgbClr val="000000"/>
                  </a:outerShdw>
                </a:effectLst>
                <a:latin typeface="Arial Black" pitchFamily="34" charset="0"/>
              </a:rPr>
              <a:t>JUSTICE</a:t>
            </a:r>
          </a:p>
        </p:txBody>
      </p:sp>
      <p:sp>
        <p:nvSpPr>
          <p:cNvPr id="27652" name="Text Box 60"/>
          <p:cNvSpPr txBox="1">
            <a:spLocks noChangeArrowheads="1"/>
          </p:cNvSpPr>
          <p:nvPr/>
        </p:nvSpPr>
        <p:spPr bwMode="auto">
          <a:xfrm>
            <a:off x="1005480" y="3567580"/>
            <a:ext cx="1955800" cy="366713"/>
          </a:xfrm>
          <a:prstGeom prst="rect">
            <a:avLst/>
          </a:prstGeom>
          <a:noFill/>
          <a:ln w="9525" algn="ctr">
            <a:noFill/>
            <a:miter lim="800000"/>
            <a:headEnd/>
            <a:tailEnd/>
          </a:ln>
        </p:spPr>
        <p:txBody>
          <a:bodyPr>
            <a:spAutoFit/>
          </a:bodyPr>
          <a:lstStyle/>
          <a:p>
            <a:pPr>
              <a:spcBef>
                <a:spcPct val="50000"/>
              </a:spcBef>
            </a:pPr>
            <a:endParaRPr lang="en-US" sz="1800"/>
          </a:p>
        </p:txBody>
      </p:sp>
      <p:sp>
        <p:nvSpPr>
          <p:cNvPr id="1055805" name="Text Box 61"/>
          <p:cNvSpPr txBox="1">
            <a:spLocks noChangeArrowheads="1"/>
          </p:cNvSpPr>
          <p:nvPr/>
        </p:nvSpPr>
        <p:spPr bwMode="auto">
          <a:xfrm>
            <a:off x="6955430" y="3542180"/>
            <a:ext cx="1905000" cy="519113"/>
          </a:xfrm>
          <a:prstGeom prst="rect">
            <a:avLst/>
          </a:prstGeom>
          <a:solidFill>
            <a:srgbClr val="00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spAutoFit/>
            <a:flatTx/>
          </a:bodyPr>
          <a:lstStyle/>
          <a:p>
            <a:pPr>
              <a:spcBef>
                <a:spcPct val="50000"/>
              </a:spcBef>
              <a:defRPr/>
            </a:pPr>
            <a:r>
              <a:rPr lang="en-US" sz="2800" dirty="0">
                <a:solidFill>
                  <a:srgbClr val="FFFF66"/>
                </a:solidFill>
                <a:effectLst>
                  <a:outerShdw blurRad="38100" dist="38100" dir="2700000" algn="tl">
                    <a:srgbClr val="000000"/>
                  </a:outerShdw>
                </a:effectLst>
                <a:latin typeface="Arial Black" pitchFamily="34" charset="0"/>
              </a:rPr>
              <a:t>MERCY</a:t>
            </a:r>
          </a:p>
        </p:txBody>
      </p:sp>
      <p:sp>
        <p:nvSpPr>
          <p:cNvPr id="1055808" name="AutoShape 64"/>
          <p:cNvSpPr>
            <a:spLocks noChangeArrowheads="1"/>
          </p:cNvSpPr>
          <p:nvPr/>
        </p:nvSpPr>
        <p:spPr bwMode="auto">
          <a:xfrm>
            <a:off x="1440455" y="1634005"/>
            <a:ext cx="8247063" cy="1895475"/>
          </a:xfrm>
          <a:prstGeom prst="curvedDownArrow">
            <a:avLst>
              <a:gd name="adj1" fmla="val 51929"/>
              <a:gd name="adj2" fmla="val 174037"/>
              <a:gd name="adj3" fmla="val 33333"/>
            </a:avLst>
          </a:prstGeom>
          <a:solidFill>
            <a:srgbClr val="FF0000"/>
          </a:solidFill>
          <a:ln w="9525">
            <a:noFill/>
            <a:miter lim="800000"/>
            <a:headEnd/>
            <a:tailEnd/>
          </a:ln>
          <a:effectLst>
            <a:outerShdw blurRad="76200" dir="13500000" sy="23000" kx="1200000" algn="br" rotWithShape="0">
              <a:prstClr val="black">
                <a:alpha val="20000"/>
              </a:prstClr>
            </a:outerShdw>
          </a:effectLst>
        </p:spPr>
        <p:txBody>
          <a:bodyPr wrap="none" anchor="ctr"/>
          <a:lstStyle/>
          <a:p>
            <a:endParaRPr lang="en-US"/>
          </a:p>
        </p:txBody>
      </p:sp>
      <p:sp>
        <p:nvSpPr>
          <p:cNvPr id="1055809" name="Text Box 65"/>
          <p:cNvSpPr txBox="1">
            <a:spLocks noChangeArrowheads="1"/>
          </p:cNvSpPr>
          <p:nvPr/>
        </p:nvSpPr>
        <p:spPr bwMode="auto">
          <a:xfrm>
            <a:off x="979518" y="5358367"/>
            <a:ext cx="7738470" cy="954107"/>
          </a:xfrm>
          <a:prstGeom prst="rect">
            <a:avLst/>
          </a:prstGeom>
          <a:solidFill>
            <a:srgbClr val="0033CC"/>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square">
            <a:spAutoFit/>
            <a:flatTx/>
          </a:bodyPr>
          <a:lstStyle/>
          <a:p>
            <a:r>
              <a:rPr lang="en-US" sz="2800" dirty="0">
                <a:solidFill>
                  <a:srgbClr val="FFFF00"/>
                </a:solidFill>
                <a:effectLst>
                  <a:outerShdw blurRad="38100" dist="38100" dir="2700000" algn="tl">
                    <a:srgbClr val="000000">
                      <a:alpha val="43137"/>
                    </a:srgbClr>
                  </a:outerShdw>
                </a:effectLst>
                <a:latin typeface="Arial Black" pitchFamily="34" charset="0"/>
              </a:rPr>
              <a:t>We will never appreciate God’s </a:t>
            </a:r>
            <a:r>
              <a:rPr lang="en-US" sz="2800" i="1" dirty="0">
                <a:solidFill>
                  <a:schemeClr val="bg1"/>
                </a:solidFill>
                <a:effectLst>
                  <a:outerShdw blurRad="38100" dist="38100" dir="2700000" algn="tl">
                    <a:srgbClr val="000000">
                      <a:alpha val="43137"/>
                    </a:srgbClr>
                  </a:outerShdw>
                </a:effectLst>
                <a:latin typeface="Arial Black" pitchFamily="34" charset="0"/>
              </a:rPr>
              <a:t>mercy</a:t>
            </a:r>
          </a:p>
          <a:p>
            <a:r>
              <a:rPr lang="en-US" sz="2800" dirty="0">
                <a:solidFill>
                  <a:srgbClr val="FFFF00"/>
                </a:solidFill>
                <a:effectLst>
                  <a:outerShdw blurRad="38100" dist="38100" dir="2700000" algn="tl">
                    <a:srgbClr val="000000">
                      <a:alpha val="43137"/>
                    </a:srgbClr>
                  </a:outerShdw>
                </a:effectLst>
                <a:latin typeface="Arial Black" pitchFamily="34" charset="0"/>
              </a:rPr>
              <a:t>if don’t understand His </a:t>
            </a:r>
            <a:r>
              <a:rPr lang="en-US" sz="2800" i="1" dirty="0">
                <a:solidFill>
                  <a:schemeClr val="bg1"/>
                </a:solidFill>
                <a:effectLst>
                  <a:outerShdw blurRad="38100" dist="38100" dir="2700000" algn="tl">
                    <a:srgbClr val="000000">
                      <a:alpha val="43137"/>
                    </a:srgbClr>
                  </a:outerShdw>
                </a:effectLst>
                <a:latin typeface="Arial Black" pitchFamily="34" charset="0"/>
              </a:rPr>
              <a:t>justice</a:t>
            </a:r>
          </a:p>
        </p:txBody>
      </p:sp>
      <p:sp>
        <p:nvSpPr>
          <p:cNvPr id="3" name="TextBox 2"/>
          <p:cNvSpPr txBox="1"/>
          <p:nvPr/>
        </p:nvSpPr>
        <p:spPr>
          <a:xfrm>
            <a:off x="1262452" y="324465"/>
            <a:ext cx="7172603" cy="707886"/>
          </a:xfrm>
          <a:prstGeom prst="rect">
            <a:avLst/>
          </a:prstGeom>
          <a:noFill/>
        </p:spPr>
        <p:txBody>
          <a:bodyPr wrap="square" rtlCol="0">
            <a:spAutoFit/>
          </a:bodyPr>
          <a:lstStyle/>
          <a:p>
            <a:pPr algn="ctr"/>
            <a:r>
              <a:rPr lang="en-US" sz="4000" i="0" dirty="0" smtClean="0"/>
              <a:t>Is this Good News?</a:t>
            </a:r>
            <a:endParaRPr lang="en-US" sz="4000" i="0" dirty="0"/>
          </a:p>
        </p:txBody>
      </p:sp>
      <p:pic>
        <p:nvPicPr>
          <p:cNvPr id="1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3394" y="1845674"/>
            <a:ext cx="4150717" cy="33422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846851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55746"/>
                                        </p:tgtEl>
                                        <p:attrNameLst>
                                          <p:attrName>style.visibility</p:attrName>
                                        </p:attrNameLst>
                                      </p:cBhvr>
                                      <p:to>
                                        <p:strVal val="visible"/>
                                      </p:to>
                                    </p:set>
                                    <p:animEffect transition="in" filter="fade">
                                      <p:cBhvr>
                                        <p:cTn id="7" dur="1000"/>
                                        <p:tgtEl>
                                          <p:spTgt spid="1055746"/>
                                        </p:tgtEl>
                                      </p:cBhvr>
                                    </p:animEffect>
                                    <p:anim calcmode="lin" valueType="num">
                                      <p:cBhvr>
                                        <p:cTn id="8" dur="1000" fill="hold"/>
                                        <p:tgtEl>
                                          <p:spTgt spid="1055746"/>
                                        </p:tgtEl>
                                        <p:attrNameLst>
                                          <p:attrName>ppt_x</p:attrName>
                                        </p:attrNameLst>
                                      </p:cBhvr>
                                      <p:tavLst>
                                        <p:tav tm="0">
                                          <p:val>
                                            <p:strVal val="#ppt_x"/>
                                          </p:val>
                                        </p:tav>
                                        <p:tav tm="100000">
                                          <p:val>
                                            <p:strVal val="#ppt_x"/>
                                          </p:val>
                                        </p:tav>
                                      </p:tavLst>
                                    </p:anim>
                                    <p:anim calcmode="lin" valueType="num">
                                      <p:cBhvr>
                                        <p:cTn id="9" dur="1000" fill="hold"/>
                                        <p:tgtEl>
                                          <p:spTgt spid="105574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055805"/>
                                        </p:tgtEl>
                                        <p:attrNameLst>
                                          <p:attrName>style.visibility</p:attrName>
                                        </p:attrNameLst>
                                      </p:cBhvr>
                                      <p:to>
                                        <p:strVal val="visible"/>
                                      </p:to>
                                    </p:set>
                                    <p:animEffect transition="in" filter="fade">
                                      <p:cBhvr>
                                        <p:cTn id="13" dur="1000"/>
                                        <p:tgtEl>
                                          <p:spTgt spid="1055805"/>
                                        </p:tgtEl>
                                      </p:cBhvr>
                                    </p:animEffect>
                                    <p:anim calcmode="lin" valueType="num">
                                      <p:cBhvr>
                                        <p:cTn id="14" dur="1000" fill="hold"/>
                                        <p:tgtEl>
                                          <p:spTgt spid="1055805"/>
                                        </p:tgtEl>
                                        <p:attrNameLst>
                                          <p:attrName>ppt_x</p:attrName>
                                        </p:attrNameLst>
                                      </p:cBhvr>
                                      <p:tavLst>
                                        <p:tav tm="0">
                                          <p:val>
                                            <p:strVal val="#ppt_x"/>
                                          </p:val>
                                        </p:tav>
                                        <p:tav tm="100000">
                                          <p:val>
                                            <p:strVal val="#ppt_x"/>
                                          </p:val>
                                        </p:tav>
                                      </p:tavLst>
                                    </p:anim>
                                    <p:anim calcmode="lin" valueType="num">
                                      <p:cBhvr>
                                        <p:cTn id="15" dur="1000" fill="hold"/>
                                        <p:tgtEl>
                                          <p:spTgt spid="105580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1055808"/>
                                        </p:tgtEl>
                                        <p:attrNameLst>
                                          <p:attrName>style.visibility</p:attrName>
                                        </p:attrNameLst>
                                      </p:cBhvr>
                                      <p:to>
                                        <p:strVal val="visible"/>
                                      </p:to>
                                    </p:set>
                                    <p:animEffect transition="in" filter="wipe(left)">
                                      <p:cBhvr>
                                        <p:cTn id="19" dur="1000"/>
                                        <p:tgtEl>
                                          <p:spTgt spid="1055808"/>
                                        </p:tgtEl>
                                      </p:cBhvr>
                                    </p:animEffect>
                                  </p:childTnLst>
                                </p:cTn>
                              </p:par>
                            </p:childTnLst>
                          </p:cTn>
                        </p:par>
                        <p:par>
                          <p:cTn id="20" fill="hold">
                            <p:stCondLst>
                              <p:cond delay="3000"/>
                            </p:stCondLst>
                            <p:childTnLst>
                              <p:par>
                                <p:cTn id="21" presetID="47" presetClass="entr" presetSubtype="0" fill="hold" grpId="0" nodeType="afterEffect">
                                  <p:stCondLst>
                                    <p:cond delay="0"/>
                                  </p:stCondLst>
                                  <p:childTnLst>
                                    <p:set>
                                      <p:cBhvr>
                                        <p:cTn id="22" dur="1" fill="hold">
                                          <p:stCondLst>
                                            <p:cond delay="0"/>
                                          </p:stCondLst>
                                        </p:cTn>
                                        <p:tgtEl>
                                          <p:spTgt spid="1055809"/>
                                        </p:tgtEl>
                                        <p:attrNameLst>
                                          <p:attrName>style.visibility</p:attrName>
                                        </p:attrNameLst>
                                      </p:cBhvr>
                                      <p:to>
                                        <p:strVal val="visible"/>
                                      </p:to>
                                    </p:set>
                                    <p:animEffect transition="in" filter="fade">
                                      <p:cBhvr>
                                        <p:cTn id="23" dur="1000"/>
                                        <p:tgtEl>
                                          <p:spTgt spid="1055809"/>
                                        </p:tgtEl>
                                      </p:cBhvr>
                                    </p:animEffect>
                                    <p:anim calcmode="lin" valueType="num">
                                      <p:cBhvr>
                                        <p:cTn id="24" dur="1000" fill="hold"/>
                                        <p:tgtEl>
                                          <p:spTgt spid="1055809"/>
                                        </p:tgtEl>
                                        <p:attrNameLst>
                                          <p:attrName>ppt_x</p:attrName>
                                        </p:attrNameLst>
                                      </p:cBhvr>
                                      <p:tavLst>
                                        <p:tav tm="0">
                                          <p:val>
                                            <p:strVal val="#ppt_x"/>
                                          </p:val>
                                        </p:tav>
                                        <p:tav tm="100000">
                                          <p:val>
                                            <p:strVal val="#ppt_x"/>
                                          </p:val>
                                        </p:tav>
                                      </p:tavLst>
                                    </p:anim>
                                    <p:anim calcmode="lin" valueType="num">
                                      <p:cBhvr>
                                        <p:cTn id="25" dur="1000" fill="hold"/>
                                        <p:tgtEl>
                                          <p:spTgt spid="10558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746" grpId="0" animBg="1"/>
      <p:bldP spid="1055805" grpId="0" animBg="1"/>
      <p:bldP spid="1055808" grpId="0" animBg="1"/>
      <p:bldP spid="1055809"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p:txBody>
          <a:bodyPr/>
          <a:lstStyle/>
          <a:p>
            <a:pPr fontAlgn="auto">
              <a:spcAft>
                <a:spcPts val="0"/>
              </a:spcAft>
              <a:defRPr/>
            </a:pPr>
            <a:r>
              <a:rPr lang="en-US" dirty="0" smtClean="0"/>
              <a:t>Remain Faithful</a:t>
            </a:r>
          </a:p>
        </p:txBody>
      </p:sp>
      <p:sp>
        <p:nvSpPr>
          <p:cNvPr id="6147" name="Rectangle 3"/>
          <p:cNvSpPr>
            <a:spLocks noGrp="1" noChangeArrowheads="1"/>
          </p:cNvSpPr>
          <p:nvPr>
            <p:ph idx="1"/>
          </p:nvPr>
        </p:nvSpPr>
        <p:spPr>
          <a:xfrm>
            <a:off x="228600" y="1616530"/>
            <a:ext cx="8719457" cy="2188028"/>
          </a:xfr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oAutofit/>
          </a:bodyPr>
          <a:lstStyle/>
          <a:p>
            <a:pPr marL="0" indent="0" algn="ctr">
              <a:buNone/>
            </a:pPr>
            <a:r>
              <a:rPr lang="en-US" sz="2800" dirty="0">
                <a:solidFill>
                  <a:schemeClr val="bg1"/>
                </a:solidFill>
              </a:rPr>
              <a:t>Be faithful until death, and I will give you the crown of life. </a:t>
            </a:r>
            <a:r>
              <a:rPr lang="en-US" sz="2800" dirty="0" smtClean="0">
                <a:solidFill>
                  <a:schemeClr val="bg1"/>
                </a:solidFill>
              </a:rPr>
              <a:t>Rev. 2:10</a:t>
            </a:r>
            <a:endParaRPr lang="en-US" sz="2000" dirty="0" smtClean="0">
              <a:solidFill>
                <a:schemeClr val="bg1"/>
              </a:solidFill>
            </a:endParaRPr>
          </a:p>
        </p:txBody>
      </p:sp>
      <p:sp>
        <p:nvSpPr>
          <p:cNvPr id="2" name="Rounded Rectangle 1"/>
          <p:cNvSpPr/>
          <p:nvPr/>
        </p:nvSpPr>
        <p:spPr>
          <a:xfrm>
            <a:off x="359229" y="3004457"/>
            <a:ext cx="8278585" cy="800100"/>
          </a:xfrm>
          <a:prstGeom prst="roundRect">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rgbClr val="FFFF00"/>
                </a:solidFill>
              </a:rPr>
              <a:t>Be faithful until death</a:t>
            </a:r>
            <a:endParaRPr lang="en-US" sz="4800" dirty="0">
              <a:solidFill>
                <a:srgbClr val="FFFFFF"/>
              </a:solidFil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81659" y="4028536"/>
            <a:ext cx="3549770" cy="265278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2123257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6147">
                                            <p:bg/>
                                          </p:spTgt>
                                        </p:tgtEl>
                                        <p:attrNameLst>
                                          <p:attrName>style.visibility</p:attrName>
                                        </p:attrNameLst>
                                      </p:cBhvr>
                                      <p:to>
                                        <p:strVal val="visible"/>
                                      </p:to>
                                    </p:set>
                                    <p:animEffect transition="in" filter="fade">
                                      <p:cBhvr>
                                        <p:cTn id="7" dur="1000"/>
                                        <p:tgtEl>
                                          <p:spTgt spid="6147">
                                            <p:bg/>
                                          </p:spTgt>
                                        </p:tgtEl>
                                      </p:cBhvr>
                                    </p:animEffect>
                                    <p:anim calcmode="lin" valueType="num">
                                      <p:cBhvr>
                                        <p:cTn id="8" dur="1000" fill="hold"/>
                                        <p:tgtEl>
                                          <p:spTgt spid="6147">
                                            <p:bg/>
                                          </p:spTgt>
                                        </p:tgtEl>
                                        <p:attrNameLst>
                                          <p:attrName>ppt_x</p:attrName>
                                        </p:attrNameLst>
                                      </p:cBhvr>
                                      <p:tavLst>
                                        <p:tav tm="0">
                                          <p:val>
                                            <p:strVal val="#ppt_x"/>
                                          </p:val>
                                        </p:tav>
                                        <p:tav tm="100000">
                                          <p:val>
                                            <p:strVal val="#ppt_x"/>
                                          </p:val>
                                        </p:tav>
                                      </p:tavLst>
                                    </p:anim>
                                    <p:anim calcmode="lin" valueType="num">
                                      <p:cBhvr>
                                        <p:cTn id="9" dur="1000" fill="hold"/>
                                        <p:tgtEl>
                                          <p:spTgt spid="6147">
                                            <p:bg/>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6147">
                                            <p:txEl>
                                              <p:pRg st="0" end="0"/>
                                            </p:txEl>
                                          </p:spTgt>
                                        </p:tgtEl>
                                        <p:attrNameLst>
                                          <p:attrName>style.visibility</p:attrName>
                                        </p:attrNameLst>
                                      </p:cBhvr>
                                      <p:to>
                                        <p:strVal val="visible"/>
                                      </p:to>
                                    </p:set>
                                    <p:animEffect transition="in" filter="fade">
                                      <p:cBhvr>
                                        <p:cTn id="13" dur="1000"/>
                                        <p:tgtEl>
                                          <p:spTgt spid="6147">
                                            <p:txEl>
                                              <p:pRg st="0" end="0"/>
                                            </p:txEl>
                                          </p:spTgt>
                                        </p:tgtEl>
                                      </p:cBhvr>
                                    </p:animEffect>
                                    <p:anim calcmode="lin" valueType="num">
                                      <p:cBhvr>
                                        <p:cTn id="14" dur="1000" fill="hold"/>
                                        <p:tgtEl>
                                          <p:spTgt spid="6147">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614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animBg="1"/>
      <p:bldP spid="2"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Crow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0200" y="984250"/>
            <a:ext cx="8445500" cy="503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9251" name="Rectangle 3"/>
          <p:cNvSpPr>
            <a:spLocks noGrp="1" noChangeArrowheads="1"/>
          </p:cNvSpPr>
          <p:nvPr>
            <p:ph idx="1"/>
          </p:nvPr>
        </p:nvSpPr>
        <p:spPr>
          <a:xfrm>
            <a:off x="1539072" y="184038"/>
            <a:ext cx="6618689" cy="3611350"/>
          </a:xfrm>
          <a:solidFill>
            <a:srgbClr val="002060">
              <a:alpha val="61000"/>
            </a:srgbClr>
          </a:solidFill>
        </p:spPr>
        <p:txBody>
          <a:bodyPr anchor="ctr" anchorCtr="0"/>
          <a:lstStyle/>
          <a:p>
            <a:pPr marL="0" indent="6350" algn="ctr">
              <a:buFontTx/>
              <a:buNone/>
            </a:pPr>
            <a:r>
              <a:rPr lang="en-US" sz="4000" dirty="0" smtClean="0">
                <a:solidFill>
                  <a:srgbClr val="FFFF00"/>
                </a:solidFill>
                <a:effectLst>
                  <a:outerShdw blurRad="38100" dist="38100" dir="2700000" algn="tl">
                    <a:srgbClr val="000000">
                      <a:alpha val="43137"/>
                    </a:srgbClr>
                  </a:outerShdw>
                </a:effectLst>
                <a:latin typeface="Arial Black" pitchFamily="34" charset="0"/>
              </a:rPr>
              <a:t>EVERYONE </a:t>
            </a:r>
          </a:p>
          <a:p>
            <a:pPr marL="0" indent="6350" algn="ctr">
              <a:buFontTx/>
              <a:buNone/>
            </a:pPr>
            <a:r>
              <a:rPr lang="en-US" sz="4000" dirty="0" smtClean="0">
                <a:solidFill>
                  <a:schemeClr val="bg1"/>
                </a:solidFill>
                <a:effectLst>
                  <a:outerShdw blurRad="38100" dist="38100" dir="2700000" algn="tl">
                    <a:srgbClr val="000000">
                      <a:alpha val="43137"/>
                    </a:srgbClr>
                  </a:outerShdw>
                </a:effectLst>
                <a:latin typeface="Arial Black" pitchFamily="34" charset="0"/>
              </a:rPr>
              <a:t>deserves the opportunity to either accept or reject the gospel!</a:t>
            </a:r>
          </a:p>
        </p:txBody>
      </p:sp>
      <p:sp>
        <p:nvSpPr>
          <p:cNvPr id="2" name="AutoShape 8" descr="thumbs down"/>
          <p:cNvSpPr>
            <a:spLocks noChangeAspect="1" noChangeArrowheads="1"/>
          </p:cNvSpPr>
          <p:nvPr/>
        </p:nvSpPr>
        <p:spPr bwMode="auto">
          <a:xfrm>
            <a:off x="4413250" y="-11747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8" name="Picture 10" descr="http://www.titchy.biz/images/thumbs-dow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0092" y="4327747"/>
            <a:ext cx="1905000" cy="1914525"/>
          </a:xfrm>
          <a:prstGeom prst="rect">
            <a:avLst/>
          </a:prstGeom>
          <a:noFill/>
          <a:ln>
            <a:noFill/>
          </a:ln>
          <a:effectLst>
            <a:outerShdw blurRad="149987" dist="250190" dir="8460000" algn="ctr">
              <a:srgbClr val="000000">
                <a:alpha val="28000"/>
              </a:srgbClr>
            </a:outerShdw>
            <a:reflection blurRad="6350" stA="50000" endA="300" endPos="55000" dir="5400000" sy="-100000" algn="bl" rotWithShape="0"/>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60" name="Picture 12" descr="http://www.titchy.biz/images/thumbs-up.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411531" y="3349831"/>
            <a:ext cx="2246069" cy="2276017"/>
          </a:xfrm>
          <a:prstGeom prst="rect">
            <a:avLst/>
          </a:prstGeom>
          <a:noFill/>
          <a:ln>
            <a:noFill/>
          </a:ln>
          <a:effectLst>
            <a:outerShdw blurRad="149987" dist="250190" dir="8460000" algn="ctr">
              <a:srgbClr val="000000">
                <a:alpha val="28000"/>
              </a:srgbClr>
            </a:outerShdw>
            <a:reflection blurRad="6350" stA="50000" endA="300" endPos="55000" dir="5400000" sy="-100000" algn="bl" rotWithShape="0"/>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6" name="AutoShape 13"/>
          <p:cNvSpPr>
            <a:spLocks noChangeArrowheads="1"/>
          </p:cNvSpPr>
          <p:nvPr/>
        </p:nvSpPr>
        <p:spPr bwMode="auto">
          <a:xfrm>
            <a:off x="396874" y="4584460"/>
            <a:ext cx="8378825" cy="177036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b="1" i="0" dirty="0">
                <a:solidFill>
                  <a:schemeClr val="bg1"/>
                </a:solidFill>
                <a:effectLst>
                  <a:outerShdw blurRad="38100" dist="38100" dir="2700000" algn="tl">
                    <a:srgbClr val="000000"/>
                  </a:outerShdw>
                </a:effectLst>
                <a:cs typeface="+mn-cs"/>
              </a:rPr>
              <a:t>[God our Savior] desires </a:t>
            </a:r>
            <a:r>
              <a:rPr lang="en-US" b="1" i="0" u="sng" dirty="0">
                <a:solidFill>
                  <a:schemeClr val="bg1"/>
                </a:solidFill>
                <a:effectLst>
                  <a:outerShdw blurRad="38100" dist="38100" dir="2700000" algn="tl">
                    <a:srgbClr val="000000"/>
                  </a:outerShdw>
                </a:effectLst>
                <a:cs typeface="+mn-cs"/>
              </a:rPr>
              <a:t>all men to be saved</a:t>
            </a:r>
            <a:r>
              <a:rPr lang="en-US" b="1" i="0" dirty="0">
                <a:solidFill>
                  <a:schemeClr val="bg1"/>
                </a:solidFill>
                <a:effectLst>
                  <a:outerShdw blurRad="38100" dist="38100" dir="2700000" algn="tl">
                    <a:srgbClr val="000000"/>
                  </a:outerShdw>
                </a:effectLst>
                <a:cs typeface="+mn-cs"/>
              </a:rPr>
              <a:t> and to come to the knowledge of the truth</a:t>
            </a:r>
            <a:r>
              <a:rPr lang="en-US" i="0" dirty="0">
                <a:solidFill>
                  <a:schemeClr val="bg1"/>
                </a:solidFill>
                <a:effectLst>
                  <a:outerShdw blurRad="38100" dist="38100" dir="2700000" algn="tl">
                    <a:srgbClr val="000000"/>
                  </a:outerShdw>
                </a:effectLst>
                <a:cs typeface="+mn-cs"/>
              </a:rPr>
              <a:t>.</a:t>
            </a:r>
            <a:r>
              <a:rPr lang="en-US" b="1" i="0" dirty="0">
                <a:solidFill>
                  <a:schemeClr val="bg1"/>
                </a:solidFill>
                <a:effectLst>
                  <a:outerShdw blurRad="38100" dist="38100" dir="2700000" algn="tl">
                    <a:srgbClr val="000000"/>
                  </a:outerShdw>
                </a:effectLst>
                <a:cs typeface="+mn-cs"/>
              </a:rPr>
              <a:t> </a:t>
            </a:r>
            <a:r>
              <a:rPr lang="en-US" sz="2400" b="1" i="0" dirty="0">
                <a:solidFill>
                  <a:srgbClr val="FFFF00"/>
                </a:solidFill>
                <a:effectLst>
                  <a:outerShdw blurRad="38100" dist="38100" dir="2700000" algn="tl">
                    <a:srgbClr val="000000"/>
                  </a:outerShdw>
                </a:effectLst>
                <a:cs typeface="+mn-cs"/>
              </a:rPr>
              <a:t>1Ti 2:4 </a:t>
            </a:r>
          </a:p>
        </p:txBody>
      </p:sp>
    </p:spTree>
    <p:extLst>
      <p:ext uri="{BB962C8B-B14F-4D97-AF65-F5344CB8AC3E}">
        <p14:creationId xmlns:p14="http://schemas.microsoft.com/office/powerpoint/2010/main" val="3059288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2" name="Picture 2" descr="Crow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0200" y="1416050"/>
            <a:ext cx="8445500" cy="486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1001713" y="125413"/>
            <a:ext cx="7466012" cy="1143000"/>
          </a:xfrm>
        </p:spPr>
        <p:txBody>
          <a:bodyPr/>
          <a:lstStyle/>
          <a:p>
            <a:pPr eaLnBrk="1" hangingPunct="1"/>
            <a:r>
              <a:rPr lang="en-US" sz="4000" smtClean="0"/>
              <a:t>Every Christian should be able to explain the gospel…</a:t>
            </a:r>
          </a:p>
        </p:txBody>
      </p:sp>
      <p:sp>
        <p:nvSpPr>
          <p:cNvPr id="11" name="AutoShape 13"/>
          <p:cNvSpPr>
            <a:spLocks noChangeArrowheads="1"/>
          </p:cNvSpPr>
          <p:nvPr/>
        </p:nvSpPr>
        <p:spPr bwMode="auto">
          <a:xfrm>
            <a:off x="368300" y="3048488"/>
            <a:ext cx="8378825" cy="23955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sz="2800" b="1" i="0" dirty="0">
                <a:solidFill>
                  <a:schemeClr val="bg1"/>
                </a:solidFill>
                <a:effectLst>
                  <a:outerShdw blurRad="38100" dist="38100" dir="2700000" algn="tl">
                    <a:srgbClr val="000000"/>
                  </a:outerShdw>
                </a:effectLst>
                <a:cs typeface="+mn-cs"/>
              </a:rPr>
              <a:t>but sanctify Christ as Lord in your hearts, </a:t>
            </a:r>
            <a:r>
              <a:rPr lang="en-US" sz="2800" b="1" i="0" u="sng" dirty="0">
                <a:solidFill>
                  <a:schemeClr val="bg1"/>
                </a:solidFill>
                <a:effectLst>
                  <a:outerShdw blurRad="38100" dist="38100" dir="2700000" algn="tl">
                    <a:srgbClr val="000000"/>
                  </a:outerShdw>
                </a:effectLst>
                <a:cs typeface="+mn-cs"/>
              </a:rPr>
              <a:t>always being ready </a:t>
            </a:r>
            <a:r>
              <a:rPr lang="en-US" sz="2800" b="1" i="0" dirty="0">
                <a:solidFill>
                  <a:schemeClr val="bg1"/>
                </a:solidFill>
                <a:effectLst>
                  <a:outerShdw blurRad="38100" dist="38100" dir="2700000" algn="tl">
                    <a:srgbClr val="000000"/>
                  </a:outerShdw>
                </a:effectLst>
                <a:cs typeface="+mn-cs"/>
              </a:rPr>
              <a:t>to make a defense to everyone who asks you to </a:t>
            </a:r>
            <a:r>
              <a:rPr lang="en-US" sz="2800" b="1" i="0" u="sng" dirty="0">
                <a:solidFill>
                  <a:schemeClr val="bg1"/>
                </a:solidFill>
                <a:effectLst>
                  <a:outerShdw blurRad="38100" dist="38100" dir="2700000" algn="tl">
                    <a:srgbClr val="000000"/>
                  </a:outerShdw>
                </a:effectLst>
                <a:cs typeface="+mn-cs"/>
              </a:rPr>
              <a:t>give an account for the hope that is in you</a:t>
            </a:r>
            <a:r>
              <a:rPr lang="en-US" sz="2800" b="1" i="0" dirty="0">
                <a:solidFill>
                  <a:schemeClr val="bg1"/>
                </a:solidFill>
                <a:effectLst>
                  <a:outerShdw blurRad="38100" dist="38100" dir="2700000" algn="tl">
                    <a:srgbClr val="000000"/>
                  </a:outerShdw>
                </a:effectLst>
                <a:cs typeface="+mn-cs"/>
              </a:rPr>
              <a:t>, yet with gentleness and reverence</a:t>
            </a:r>
            <a:r>
              <a:rPr lang="en-US" sz="2800" i="0" dirty="0">
                <a:solidFill>
                  <a:schemeClr val="bg1"/>
                </a:solidFill>
                <a:effectLst>
                  <a:outerShdw blurRad="38100" dist="38100" dir="2700000" algn="tl">
                    <a:srgbClr val="000000"/>
                  </a:outerShdw>
                </a:effectLst>
                <a:cs typeface="+mn-cs"/>
              </a:rPr>
              <a:t>.</a:t>
            </a:r>
            <a:r>
              <a:rPr lang="en-US" b="1" i="0" dirty="0">
                <a:solidFill>
                  <a:schemeClr val="bg1"/>
                </a:solidFill>
                <a:effectLst>
                  <a:outerShdw blurRad="38100" dist="38100" dir="2700000" algn="tl">
                    <a:srgbClr val="000000"/>
                  </a:outerShdw>
                </a:effectLst>
                <a:cs typeface="+mn-cs"/>
              </a:rPr>
              <a:t> </a:t>
            </a:r>
            <a:r>
              <a:rPr lang="en-US" sz="2400" b="1" i="0" dirty="0">
                <a:solidFill>
                  <a:srgbClr val="FFFF00"/>
                </a:solidFill>
                <a:effectLst>
                  <a:outerShdw blurRad="38100" dist="38100" dir="2700000" algn="tl">
                    <a:srgbClr val="000000"/>
                  </a:outerShdw>
                </a:effectLst>
              </a:rPr>
              <a:t>1Pe 3:15 </a:t>
            </a:r>
            <a:endParaRPr lang="en-US" sz="2400" b="1" i="0" dirty="0">
              <a:solidFill>
                <a:srgbClr val="FFFF00"/>
              </a:solidFill>
              <a:effectLst>
                <a:outerShdw blurRad="38100" dist="38100" dir="2700000" algn="tl">
                  <a:srgbClr val="000000"/>
                </a:outerShdw>
              </a:effectLst>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28600"/>
            <a:ext cx="9144000" cy="731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7"/>
          <p:cNvSpPr>
            <a:spLocks noGrp="1" noChangeArrowheads="1"/>
          </p:cNvSpPr>
          <p:nvPr>
            <p:ph type="title"/>
          </p:nvPr>
        </p:nvSpPr>
        <p:spPr/>
        <p:txBody>
          <a:bodyPr/>
          <a:lstStyle/>
          <a:p>
            <a:pPr eaLnBrk="1" hangingPunct="1"/>
            <a:r>
              <a:rPr lang="en-US" dirty="0" smtClean="0">
                <a:solidFill>
                  <a:schemeClr val="bg1"/>
                </a:solidFill>
              </a:rPr>
              <a:t>The Eternal Plan</a:t>
            </a:r>
          </a:p>
        </p:txBody>
      </p:sp>
      <p:sp>
        <p:nvSpPr>
          <p:cNvPr id="109572" name="Rectangle 3"/>
          <p:cNvSpPr>
            <a:spLocks noGrp="1" noChangeArrowheads="1"/>
          </p:cNvSpPr>
          <p:nvPr>
            <p:ph type="body" idx="4294967295"/>
          </p:nvPr>
        </p:nvSpPr>
        <p:spPr>
          <a:xfrm>
            <a:off x="842963" y="1495425"/>
            <a:ext cx="7721600" cy="4591050"/>
          </a:xfrm>
          <a:solidFill>
            <a:srgbClr val="000080">
              <a:alpha val="41960"/>
            </a:srgbClr>
          </a:solidFill>
          <a:ln>
            <a:solidFill>
              <a:schemeClr val="bg1"/>
            </a:solidFill>
            <a:miter lim="800000"/>
            <a:headEnd/>
            <a:tailEnd/>
          </a:ln>
        </p:spPr>
        <p:txBody>
          <a:bodyPr/>
          <a:lstStyle/>
          <a:p>
            <a:pPr marL="1588" indent="-1588" algn="ctr" eaLnBrk="1" hangingPunct="1">
              <a:lnSpc>
                <a:spcPct val="90000"/>
              </a:lnSpc>
              <a:buFontTx/>
              <a:buNone/>
            </a:pPr>
            <a:endParaRPr lang="en-US" sz="1800" dirty="0" smtClean="0">
              <a:solidFill>
                <a:srgbClr val="F4FFD5"/>
              </a:solidFill>
              <a:latin typeface="Eras Medium ITC" pitchFamily="34" charset="0"/>
            </a:endParaRPr>
          </a:p>
        </p:txBody>
      </p:sp>
      <p:sp>
        <p:nvSpPr>
          <p:cNvPr id="10" name="Rectangle 9"/>
          <p:cNvSpPr/>
          <p:nvPr/>
        </p:nvSpPr>
        <p:spPr>
          <a:xfrm>
            <a:off x="1077159" y="4219247"/>
            <a:ext cx="7451986" cy="1938992"/>
          </a:xfrm>
          <a:prstGeom prst="rect">
            <a:avLst/>
          </a:prstGeom>
        </p:spPr>
        <p:txBody>
          <a:bodyPr wrap="square">
            <a:spAutoFit/>
          </a:bodyPr>
          <a:lstStyle/>
          <a:p>
            <a:r>
              <a:rPr lang="en-US" i="0" dirty="0" smtClean="0">
                <a:solidFill>
                  <a:schemeClr val="bg1"/>
                </a:solidFill>
                <a:latin typeface="+mn-lt"/>
              </a:rPr>
              <a:t>“we </a:t>
            </a:r>
            <a:r>
              <a:rPr lang="en-US" i="0" dirty="0">
                <a:solidFill>
                  <a:schemeClr val="bg1"/>
                </a:solidFill>
                <a:latin typeface="+mn-lt"/>
              </a:rPr>
              <a:t>have been sanctified through the offering of the body of Jesus Christ once for all” </a:t>
            </a:r>
            <a:endParaRPr lang="en-US" i="0" dirty="0" smtClean="0">
              <a:solidFill>
                <a:schemeClr val="bg1"/>
              </a:solidFill>
              <a:latin typeface="+mn-lt"/>
            </a:endParaRPr>
          </a:p>
          <a:p>
            <a:pPr algn="r"/>
            <a:r>
              <a:rPr lang="en-US" sz="2400" i="0" dirty="0" smtClean="0">
                <a:solidFill>
                  <a:schemeClr val="bg1"/>
                </a:solidFill>
              </a:rPr>
              <a:t>(</a:t>
            </a:r>
            <a:r>
              <a:rPr lang="en-US" sz="2400" i="0" dirty="0">
                <a:solidFill>
                  <a:schemeClr val="bg1"/>
                </a:solidFill>
              </a:rPr>
              <a:t>Heb. 10:10). </a:t>
            </a:r>
          </a:p>
        </p:txBody>
      </p:sp>
      <p:pic>
        <p:nvPicPr>
          <p:cNvPr id="8" name="Picture 7" descr="christ on cross"/>
          <p:cNvPicPr>
            <a:picLocks noChangeAspect="1" noChangeArrowheads="1"/>
          </p:cNvPicPr>
          <p:nvPr/>
        </p:nvPicPr>
        <p:blipFill rotWithShape="1">
          <a:blip r:embed="rId4" cstate="print">
            <a:clrChange>
              <a:clrFrom>
                <a:srgbClr val="FFFFFF"/>
              </a:clrFrom>
              <a:clrTo>
                <a:srgbClr val="FFFFFF">
                  <a:alpha val="0"/>
                </a:srgbClr>
              </a:clrTo>
            </a:clrChange>
            <a:extLst>
              <a:ext uri="{BEBA8EAE-BF5A-486C-A8C5-ECC9F3942E4B}">
                <a14:imgProps xmlns:a14="http://schemas.microsoft.com/office/drawing/2010/main">
                  <a14:imgLayer r:embed="rId5">
                    <a14:imgEffect>
                      <a14:artisticPaintBrush/>
                    </a14:imgEffect>
                    <a14:imgEffect>
                      <a14:brightnessContrast bright="20000" contrast="40000"/>
                    </a14:imgEffect>
                  </a14:imgLayer>
                </a14:imgProps>
              </a:ext>
              <a:ext uri="{28A0092B-C50C-407E-A947-70E740481C1C}">
                <a14:useLocalDpi xmlns:a14="http://schemas.microsoft.com/office/drawing/2010/main" val="0"/>
              </a:ext>
            </a:extLst>
          </a:blip>
          <a:srcRect r="9056"/>
          <a:stretch/>
        </p:blipFill>
        <p:spPr bwMode="auto">
          <a:xfrm>
            <a:off x="2927505" y="1722386"/>
            <a:ext cx="3469293" cy="2496861"/>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 name="Oval 1"/>
          <p:cNvSpPr/>
          <p:nvPr/>
        </p:nvSpPr>
        <p:spPr bwMode="auto">
          <a:xfrm>
            <a:off x="2695685" y="3799268"/>
            <a:ext cx="463640" cy="515155"/>
          </a:xfrm>
          <a:prstGeom prst="ellipse">
            <a:avLst/>
          </a:prstGeom>
          <a:solidFill>
            <a:srgbClr val="000099">
              <a:alpha val="77000"/>
            </a:srgbClr>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smtClean="0">
              <a:ln>
                <a:noFill/>
              </a:ln>
              <a:solidFill>
                <a:schemeClr val="tx1"/>
              </a:solidFill>
              <a:effectLst/>
              <a:latin typeface="Eras Medium ITC" pitchFamily="34" charset="0"/>
            </a:endParaRPr>
          </a:p>
        </p:txBody>
      </p:sp>
    </p:spTree>
    <p:extLst>
      <p:ext uri="{BB962C8B-B14F-4D97-AF65-F5344CB8AC3E}">
        <p14:creationId xmlns:p14="http://schemas.microsoft.com/office/powerpoint/2010/main" val="1323167868"/>
      </p:ext>
    </p:extLst>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00" name="Picture 8" descr="http://www.historyofinformation.com/images/isaiah_scrol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705" y="-24064"/>
            <a:ext cx="10011675" cy="6858000"/>
          </a:xfrm>
          <a:prstGeom prst="rect">
            <a:avLst/>
          </a:prstGeom>
          <a:noFill/>
          <a:ln>
            <a:noFill/>
          </a:ln>
          <a:effectLst>
            <a:outerShdw blurRad="149987" dist="250190" dir="8460000" algn="ctr">
              <a:srgbClr val="000000">
                <a:alpha val="28000"/>
              </a:srgbClr>
            </a:outerShdw>
          </a:effectLst>
          <a:extLst>
            <a:ext uri="{909E8E84-426E-40DD-AFC4-6F175D3DCCD1}">
              <a14:hiddenFill xmlns:a14="http://schemas.microsoft.com/office/drawing/2010/main">
                <a:solidFill>
                  <a:srgbClr val="FFFFFF"/>
                </a:solidFill>
              </a14:hiddenFill>
            </a:ext>
          </a:extLst>
        </p:spPr>
      </p:pic>
      <p:sp>
        <p:nvSpPr>
          <p:cNvPr id="3141635" name="AutoShape 3"/>
          <p:cNvSpPr>
            <a:spLocks noChangeArrowheads="1"/>
          </p:cNvSpPr>
          <p:nvPr/>
        </p:nvSpPr>
        <p:spPr bwMode="auto">
          <a:xfrm>
            <a:off x="2358189" y="2959768"/>
            <a:ext cx="4180935" cy="380521"/>
          </a:xfrm>
          <a:prstGeom prst="roundRect">
            <a:avLst>
              <a:gd name="adj" fmla="val 16667"/>
            </a:avLst>
          </a:prstGeom>
          <a:solidFill>
            <a:srgbClr val="FF000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b="1" i="0" dirty="0">
                <a:solidFill>
                  <a:srgbClr val="FFFF00"/>
                </a:solidFill>
                <a:effectLst>
                  <a:outerShdw blurRad="38100" dist="38100" dir="2700000" algn="tl">
                    <a:srgbClr val="000000">
                      <a:alpha val="43137"/>
                    </a:srgbClr>
                  </a:outerShdw>
                </a:effectLst>
                <a:latin typeface="Eras Bold ITC" pitchFamily="34" charset="0"/>
              </a:rPr>
              <a:t>JUSTICE and MERCY</a:t>
            </a:r>
          </a:p>
        </p:txBody>
      </p:sp>
      <p:pic>
        <p:nvPicPr>
          <p:cNvPr id="8194" name="Picture 2"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909650" y="-26039763"/>
            <a:ext cx="1581150" cy="2857500"/>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62050" y="-25887363"/>
            <a:ext cx="1581150" cy="28575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1711167" y="3364355"/>
            <a:ext cx="3029284" cy="588538"/>
            <a:chOff x="1517542" y="3253644"/>
            <a:chExt cx="3029284" cy="588538"/>
          </a:xfrm>
        </p:grpSpPr>
        <p:pic>
          <p:nvPicPr>
            <p:cNvPr id="8198"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2751694" y="2019492"/>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538661" y="3257407"/>
              <a:ext cx="1359569" cy="584775"/>
            </a:xfrm>
            <a:prstGeom prst="rect">
              <a:avLst/>
            </a:prstGeom>
            <a:noFill/>
          </p:spPr>
          <p:txBody>
            <a:bodyPr wrap="square" rtlCol="0">
              <a:spAutoFit/>
            </a:bodyPr>
            <a:lstStyle/>
            <a:p>
              <a:pPr algn="ctr"/>
              <a:r>
                <a:rPr lang="en-US" b="1" i="0" dirty="0" smtClean="0">
                  <a:solidFill>
                    <a:srgbClr val="FFFFFF"/>
                  </a:solidFill>
                  <a:latin typeface="Eras Demi ITC" pitchFamily="34" charset="0"/>
                </a:rPr>
                <a:t>OT</a:t>
              </a:r>
              <a:endParaRPr lang="en-US" b="1" i="0" dirty="0">
                <a:solidFill>
                  <a:srgbClr val="FFFFFF"/>
                </a:solidFill>
                <a:latin typeface="Eras Demi ITC" pitchFamily="34" charset="0"/>
              </a:endParaRPr>
            </a:p>
          </p:txBody>
        </p:sp>
      </p:grpSp>
      <p:grpSp>
        <p:nvGrpSpPr>
          <p:cNvPr id="6" name="Group 5"/>
          <p:cNvGrpSpPr/>
          <p:nvPr/>
        </p:nvGrpSpPr>
        <p:grpSpPr>
          <a:xfrm>
            <a:off x="4798870" y="3368118"/>
            <a:ext cx="3029284" cy="597914"/>
            <a:chOff x="4605245" y="3257407"/>
            <a:chExt cx="3029284" cy="597914"/>
          </a:xfrm>
        </p:grpSpPr>
        <p:pic>
          <p:nvPicPr>
            <p:cNvPr id="9"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5839397" y="2023255"/>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5625620" y="3270546"/>
              <a:ext cx="1359569" cy="584775"/>
            </a:xfrm>
            <a:prstGeom prst="rect">
              <a:avLst/>
            </a:prstGeom>
            <a:noFill/>
          </p:spPr>
          <p:txBody>
            <a:bodyPr wrap="square" rtlCol="0">
              <a:spAutoFit/>
            </a:bodyPr>
            <a:lstStyle/>
            <a:p>
              <a:pPr algn="ctr"/>
              <a:r>
                <a:rPr lang="en-US" b="1" i="0" dirty="0">
                  <a:solidFill>
                    <a:srgbClr val="FFFFFF"/>
                  </a:solidFill>
                  <a:latin typeface="Eras Demi ITC" pitchFamily="34" charset="0"/>
                </a:rPr>
                <a:t>N</a:t>
              </a:r>
              <a:r>
                <a:rPr lang="en-US" b="1" i="0" dirty="0" smtClean="0">
                  <a:solidFill>
                    <a:srgbClr val="FFFFFF"/>
                  </a:solidFill>
                  <a:latin typeface="Eras Demi ITC" pitchFamily="34" charset="0"/>
                </a:rPr>
                <a:t>T</a:t>
              </a:r>
              <a:endParaRPr lang="en-US" b="1" i="0" dirty="0">
                <a:solidFill>
                  <a:srgbClr val="FFFFFF"/>
                </a:solidFill>
                <a:latin typeface="Eras Demi ITC" pitchFamily="34" charset="0"/>
              </a:endParaRPr>
            </a:p>
          </p:txBody>
        </p:sp>
      </p:grpSp>
      <p:sp>
        <p:nvSpPr>
          <p:cNvPr id="15" name="AutoShape 4"/>
          <p:cNvSpPr>
            <a:spLocks noChangeArrowheads="1"/>
          </p:cNvSpPr>
          <p:nvPr/>
        </p:nvSpPr>
        <p:spPr bwMode="auto">
          <a:xfrm>
            <a:off x="1815041" y="2390277"/>
            <a:ext cx="5503862" cy="541420"/>
          </a:xfrm>
          <a:prstGeom prst="roundRect">
            <a:avLst>
              <a:gd name="adj" fmla="val 16667"/>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b="1" i="0" dirty="0" smtClean="0">
                <a:solidFill>
                  <a:srgbClr val="FFFF00"/>
                </a:solidFill>
                <a:effectLst>
                  <a:outerShdw blurRad="38100" dist="38100" dir="2700000" algn="tl">
                    <a:srgbClr val="000000">
                      <a:alpha val="43137"/>
                    </a:srgbClr>
                  </a:outerShdw>
                </a:effectLst>
                <a:latin typeface="Eras Bold ITC" pitchFamily="34" charset="0"/>
              </a:rPr>
              <a:t>SANCTIFICATION</a:t>
            </a:r>
            <a:endParaRPr lang="en-US" sz="2800" b="1" i="0" dirty="0">
              <a:solidFill>
                <a:srgbClr val="FFFF00"/>
              </a:solidFill>
              <a:effectLst>
                <a:outerShdw blurRad="38100" dist="38100" dir="2700000" algn="tl">
                  <a:srgbClr val="000000">
                    <a:alpha val="43137"/>
                  </a:srgbClr>
                </a:outerShdw>
              </a:effectLst>
              <a:latin typeface="Eras Bold ITC" pitchFamily="34" charset="0"/>
            </a:endParaRPr>
          </a:p>
        </p:txBody>
      </p:sp>
      <p:sp>
        <p:nvSpPr>
          <p:cNvPr id="16" name="AutoShape 4"/>
          <p:cNvSpPr>
            <a:spLocks noChangeArrowheads="1"/>
          </p:cNvSpPr>
          <p:nvPr/>
        </p:nvSpPr>
        <p:spPr bwMode="auto">
          <a:xfrm>
            <a:off x="755508" y="1821918"/>
            <a:ext cx="3864113" cy="541420"/>
          </a:xfrm>
          <a:prstGeom prst="roundRect">
            <a:avLst>
              <a:gd name="adj" fmla="val 16667"/>
            </a:avLst>
          </a:prstGeom>
          <a:solidFill>
            <a:srgbClr val="00B05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b="1" i="0" dirty="0" smtClean="0">
                <a:solidFill>
                  <a:srgbClr val="FFFF00"/>
                </a:solidFill>
                <a:effectLst>
                  <a:outerShdw blurRad="38100" dist="38100" dir="2700000" algn="tl">
                    <a:srgbClr val="000000">
                      <a:alpha val="43137"/>
                    </a:srgbClr>
                  </a:outerShdw>
                </a:effectLst>
                <a:latin typeface="Eras Bold ITC" pitchFamily="34" charset="0"/>
              </a:rPr>
              <a:t>JUSTIFICATION</a:t>
            </a:r>
            <a:endParaRPr lang="en-US" sz="2800" b="1" i="0" dirty="0">
              <a:solidFill>
                <a:srgbClr val="FFFF00"/>
              </a:solidFill>
              <a:effectLst>
                <a:outerShdw blurRad="38100" dist="38100" dir="2700000" algn="tl">
                  <a:srgbClr val="000000">
                    <a:alpha val="43137"/>
                  </a:srgbClr>
                </a:outerShdw>
              </a:effectLst>
              <a:latin typeface="Eras Bold ITC" pitchFamily="34" charset="0"/>
            </a:endParaRPr>
          </a:p>
        </p:txBody>
      </p:sp>
      <p:pic>
        <p:nvPicPr>
          <p:cNvPr id="19" name="Picture 2" descr="http://phrenetical.files.wordpress.com/2011/04/lamb-crosses.png?w=630&amp;h=305"/>
          <p:cNvPicPr>
            <a:picLocks noChangeAspect="1" noChangeArrowheads="1"/>
          </p:cNvPicPr>
          <p:nvPr/>
        </p:nvPicPr>
        <p:blipFill rotWithShape="1">
          <a:blip r:embed="rId6">
            <a:extLst>
              <a:ext uri="{28A0092B-C50C-407E-A947-70E740481C1C}">
                <a14:useLocalDpi xmlns:a14="http://schemas.microsoft.com/office/drawing/2010/main" val="0"/>
              </a:ext>
            </a:extLst>
          </a:blip>
          <a:srcRect l="63597" t="39434" r="10916" b="9886"/>
          <a:stretch/>
        </p:blipFill>
        <p:spPr bwMode="auto">
          <a:xfrm>
            <a:off x="4000576" y="81438"/>
            <a:ext cx="1238090" cy="1191875"/>
          </a:xfrm>
          <a:prstGeom prst="rect">
            <a:avLst/>
          </a:prstGeom>
          <a:no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a:extLst>
            <a:ext uri="{909E8E84-426E-40DD-AFC4-6F175D3DCCD1}">
              <a14:hiddenFill xmlns:a14="http://schemas.microsoft.com/office/drawing/2010/main">
                <a:solidFill>
                  <a:srgbClr val="FFFFFF"/>
                </a:solidFill>
              </a14:hiddenFill>
            </a:ext>
          </a:extLst>
        </p:spPr>
      </p:pic>
      <p:sp>
        <p:nvSpPr>
          <p:cNvPr id="17" name="AutoShape 4"/>
          <p:cNvSpPr>
            <a:spLocks noChangeArrowheads="1"/>
          </p:cNvSpPr>
          <p:nvPr/>
        </p:nvSpPr>
        <p:spPr bwMode="auto">
          <a:xfrm>
            <a:off x="2675011" y="1273313"/>
            <a:ext cx="3864113" cy="541420"/>
          </a:xfrm>
          <a:prstGeom prst="roundRect">
            <a:avLst>
              <a:gd name="adj" fmla="val 16667"/>
            </a:avLst>
          </a:prstGeom>
          <a:solidFill>
            <a:srgbClr val="FFFF0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b="1" i="0" dirty="0" smtClean="0">
                <a:solidFill>
                  <a:srgbClr val="FF0000"/>
                </a:solidFill>
                <a:effectLst>
                  <a:outerShdw blurRad="38100" dist="38100" dir="2700000" algn="tl">
                    <a:srgbClr val="000000">
                      <a:alpha val="43137"/>
                    </a:srgbClr>
                  </a:outerShdw>
                </a:effectLst>
                <a:latin typeface="Eras Bold ITC" pitchFamily="34" charset="0"/>
              </a:rPr>
              <a:t>RECONCILIATION</a:t>
            </a:r>
            <a:endParaRPr lang="en-US" sz="2800" b="1" i="0" dirty="0">
              <a:solidFill>
                <a:srgbClr val="FF0000"/>
              </a:solidFill>
              <a:effectLst>
                <a:outerShdw blurRad="38100" dist="38100" dir="2700000" algn="tl">
                  <a:srgbClr val="000000">
                    <a:alpha val="43137"/>
                  </a:srgbClr>
                </a:outerShdw>
              </a:effectLst>
              <a:latin typeface="Eras Bold ITC" pitchFamily="34" charset="0"/>
            </a:endParaRPr>
          </a:p>
        </p:txBody>
      </p:sp>
      <p:sp>
        <p:nvSpPr>
          <p:cNvPr id="3141636" name="AutoShape 4"/>
          <p:cNvSpPr>
            <a:spLocks noChangeArrowheads="1"/>
          </p:cNvSpPr>
          <p:nvPr/>
        </p:nvSpPr>
        <p:spPr bwMode="auto">
          <a:xfrm>
            <a:off x="4619621" y="1848857"/>
            <a:ext cx="3864113" cy="541420"/>
          </a:xfrm>
          <a:prstGeom prst="roundRect">
            <a:avLst>
              <a:gd name="adj" fmla="val 16667"/>
            </a:avLst>
          </a:prstGeom>
          <a:solidFill>
            <a:srgbClr val="FF000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b="1" i="0" dirty="0" smtClean="0">
                <a:solidFill>
                  <a:srgbClr val="FFFF00"/>
                </a:solidFill>
                <a:effectLst>
                  <a:outerShdw blurRad="38100" dist="38100" dir="2700000" algn="tl">
                    <a:srgbClr val="000000">
                      <a:alpha val="43137"/>
                    </a:srgbClr>
                  </a:outerShdw>
                </a:effectLst>
                <a:latin typeface="Eras Bold ITC" pitchFamily="34" charset="0"/>
              </a:rPr>
              <a:t>ATONEMENT</a:t>
            </a:r>
            <a:endParaRPr lang="en-US" sz="2800" b="1" i="0" dirty="0">
              <a:solidFill>
                <a:srgbClr val="FFFF00"/>
              </a:solidFill>
              <a:effectLst>
                <a:outerShdw blurRad="38100" dist="38100" dir="2700000" algn="tl">
                  <a:srgbClr val="000000">
                    <a:alpha val="43137"/>
                  </a:srgbClr>
                </a:outerShdw>
              </a:effectLst>
              <a:latin typeface="Eras Bold ITC" pitchFamily="34" charset="0"/>
            </a:endParaRPr>
          </a:p>
        </p:txBody>
      </p:sp>
      <p:pic>
        <p:nvPicPr>
          <p:cNvPr id="1026" name="Picture 2"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214450" y="-25734963"/>
            <a:ext cx="1581150" cy="2857500"/>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Group 22"/>
          <p:cNvGrpSpPr/>
          <p:nvPr/>
        </p:nvGrpSpPr>
        <p:grpSpPr>
          <a:xfrm>
            <a:off x="859459" y="3925335"/>
            <a:ext cx="7624273" cy="6165928"/>
            <a:chOff x="859459" y="3603360"/>
            <a:chExt cx="7624273" cy="6165928"/>
          </a:xfrm>
        </p:grpSpPr>
        <p:pic>
          <p:nvPicPr>
            <p:cNvPr id="24" name="Picture 23"/>
            <p:cNvPicPr>
              <a:picLocks noChangeAspect="1"/>
            </p:cNvPicPr>
            <p:nvPr/>
          </p:nvPicPr>
          <p:blipFill>
            <a:blip r:embed="rId7">
              <a:extLst>
                <a:ext uri="{BEBA8EAE-BF5A-486C-A8C5-ECC9F3942E4B}">
                  <a14:imgProps xmlns:a14="http://schemas.microsoft.com/office/drawing/2010/main">
                    <a14:imgLayer r:embed="rId8">
                      <a14:imgEffect>
                        <a14:sharpenSoften amount="500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859459" y="3603360"/>
              <a:ext cx="7624273" cy="616592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5" name="TextBox 24"/>
            <p:cNvSpPr txBox="1"/>
            <p:nvPr/>
          </p:nvSpPr>
          <p:spPr>
            <a:xfrm>
              <a:off x="1269191" y="3894515"/>
              <a:ext cx="7098632" cy="646331"/>
            </a:xfrm>
            <a:prstGeom prst="rect">
              <a:avLst/>
            </a:prstGeom>
            <a:noFill/>
          </p:spPr>
          <p:txBody>
            <a:bodyPr wrap="square" rtlCol="0">
              <a:spAutoFit/>
            </a:bodyPr>
            <a:lstStyle/>
            <a:p>
              <a:pPr algn="ctr">
                <a:defRPr/>
              </a:pPr>
              <a:r>
                <a:rPr lang="en-US" sz="3600" i="0" dirty="0" smtClean="0">
                  <a:solidFill>
                    <a:srgbClr val="0000FF"/>
                  </a:solidFill>
                  <a:effectLst>
                    <a:outerShdw blurRad="38100" dist="38100" dir="2700000" algn="tl">
                      <a:srgbClr val="000000">
                        <a:alpha val="43137"/>
                      </a:srgbClr>
                    </a:outerShdw>
                  </a:effectLst>
                  <a:latin typeface="Eras Demi ITC"/>
                  <a:cs typeface="Arial"/>
                </a:rPr>
                <a:t>SACRIFICIAL SYSTEM</a:t>
              </a:r>
              <a:endParaRPr lang="en-US" sz="3600" i="0" dirty="0">
                <a:solidFill>
                  <a:srgbClr val="0000FF"/>
                </a:solidFill>
                <a:effectLst>
                  <a:outerShdw blurRad="38100" dist="38100" dir="2700000" algn="tl">
                    <a:srgbClr val="000000">
                      <a:alpha val="43137"/>
                    </a:srgbClr>
                  </a:outerShdw>
                </a:effectLst>
                <a:latin typeface="Eras Demi ITC"/>
                <a:cs typeface="Arial"/>
              </a:endParaRPr>
            </a:p>
          </p:txBody>
        </p:sp>
      </p:grpSp>
      <p:sp>
        <p:nvSpPr>
          <p:cNvPr id="10" name="TextBox 9"/>
          <p:cNvSpPr txBox="1"/>
          <p:nvPr/>
        </p:nvSpPr>
        <p:spPr>
          <a:xfrm>
            <a:off x="923051" y="1273313"/>
            <a:ext cx="7763749" cy="4524315"/>
          </a:xfrm>
          <a:prstGeom prst="rect">
            <a:avLst/>
          </a:prstGeom>
          <a:solidFill>
            <a:srgbClr val="000099"/>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rtlCol="0">
            <a:spAutoFit/>
          </a:bodyPr>
          <a:lstStyle/>
          <a:p>
            <a:r>
              <a:rPr lang="en-US" sz="2400" b="1" i="0" dirty="0" smtClean="0">
                <a:solidFill>
                  <a:schemeClr val="bg1"/>
                </a:solidFill>
              </a:rPr>
              <a:t>Therefore </a:t>
            </a:r>
            <a:r>
              <a:rPr lang="en-US" sz="2400" b="1" i="0" dirty="0">
                <a:solidFill>
                  <a:schemeClr val="bg1"/>
                </a:solidFill>
              </a:rPr>
              <a:t>if anyone is in Christ, he is a new creature; the old things passed away; behold, new things have come. Now all these things are from God, who reconciled us to Himself through Christ and gave us the </a:t>
            </a:r>
            <a:r>
              <a:rPr lang="en-US" sz="2400" b="1" i="0" dirty="0">
                <a:solidFill>
                  <a:srgbClr val="FFFF00"/>
                </a:solidFill>
              </a:rPr>
              <a:t>ministry of reconciliation</a:t>
            </a:r>
            <a:r>
              <a:rPr lang="en-US" sz="2400" b="1" i="0" dirty="0">
                <a:solidFill>
                  <a:schemeClr val="bg1"/>
                </a:solidFill>
              </a:rPr>
              <a:t>, namely, that God was in Christ reconciling the world to Himself, not counting their trespasses against them, and He has committed to us the </a:t>
            </a:r>
            <a:r>
              <a:rPr lang="en-US" sz="2400" b="1" i="0" dirty="0">
                <a:solidFill>
                  <a:srgbClr val="FFFF00"/>
                </a:solidFill>
              </a:rPr>
              <a:t>word of reconciliation</a:t>
            </a:r>
            <a:r>
              <a:rPr lang="en-US" sz="2400" b="1" i="0" dirty="0">
                <a:solidFill>
                  <a:schemeClr val="bg1"/>
                </a:solidFill>
              </a:rPr>
              <a:t>. Therefore, </a:t>
            </a:r>
            <a:r>
              <a:rPr lang="en-US" sz="2400" b="1" i="0" dirty="0">
                <a:solidFill>
                  <a:srgbClr val="FFFF00"/>
                </a:solidFill>
              </a:rPr>
              <a:t>we are ambassadors for Christ</a:t>
            </a:r>
            <a:r>
              <a:rPr lang="en-US" sz="2400" b="1" i="0" dirty="0">
                <a:solidFill>
                  <a:schemeClr val="bg1"/>
                </a:solidFill>
              </a:rPr>
              <a:t>, as though God were making an appeal through us</a:t>
            </a:r>
            <a:r>
              <a:rPr lang="en-US" sz="2400" b="1" i="0" dirty="0" smtClean="0">
                <a:solidFill>
                  <a:schemeClr val="bg1"/>
                </a:solidFill>
              </a:rPr>
              <a:t>; </a:t>
            </a:r>
          </a:p>
          <a:p>
            <a:r>
              <a:rPr lang="en-US" sz="2400" b="1" i="0" dirty="0" smtClean="0">
                <a:solidFill>
                  <a:schemeClr val="bg1"/>
                </a:solidFill>
              </a:rPr>
              <a:t> </a:t>
            </a:r>
          </a:p>
          <a:p>
            <a:pPr algn="r"/>
            <a:r>
              <a:rPr lang="en-US" sz="2400" b="1" i="0" dirty="0" smtClean="0">
                <a:solidFill>
                  <a:schemeClr val="bg1"/>
                </a:solidFill>
              </a:rPr>
              <a:t>(</a:t>
            </a:r>
            <a:r>
              <a:rPr lang="en-US" sz="2400" b="1" i="0" dirty="0">
                <a:solidFill>
                  <a:schemeClr val="bg1"/>
                </a:solidFill>
              </a:rPr>
              <a:t>2 Corinthians 5:17-20) </a:t>
            </a:r>
          </a:p>
        </p:txBody>
      </p:sp>
      <p:sp>
        <p:nvSpPr>
          <p:cNvPr id="2" name="Rounded Rectangle 1"/>
          <p:cNvSpPr/>
          <p:nvPr/>
        </p:nvSpPr>
        <p:spPr bwMode="auto">
          <a:xfrm>
            <a:off x="949637" y="4936305"/>
            <a:ext cx="7763749" cy="513851"/>
          </a:xfrm>
          <a:prstGeom prst="round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algn="ctr"/>
            <a:r>
              <a:rPr lang="en-US" sz="2400" b="1" i="0" dirty="0">
                <a:solidFill>
                  <a:schemeClr val="bg1"/>
                </a:solidFill>
                <a:effectLst>
                  <a:outerShdw blurRad="38100" dist="38100" dir="2700000" algn="tl">
                    <a:srgbClr val="000000">
                      <a:alpha val="43137"/>
                    </a:srgbClr>
                  </a:outerShdw>
                </a:effectLst>
              </a:rPr>
              <a:t>“We beg you on behalf of Christ, be reconciled to God.” </a:t>
            </a:r>
          </a:p>
        </p:txBody>
      </p:sp>
    </p:spTree>
    <p:extLst>
      <p:ext uri="{BB962C8B-B14F-4D97-AF65-F5344CB8AC3E}">
        <p14:creationId xmlns:p14="http://schemas.microsoft.com/office/powerpoint/2010/main" val="4400203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7"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141635"/>
                                        </p:tgtEl>
                                        <p:attrNameLst>
                                          <p:attrName>style.visibility</p:attrName>
                                        </p:attrNameLst>
                                      </p:cBhvr>
                                      <p:to>
                                        <p:strVal val="visible"/>
                                      </p:to>
                                    </p:set>
                                    <p:animEffect transition="in" filter="fade">
                                      <p:cBhvr>
                                        <p:cTn id="27" dur="1000"/>
                                        <p:tgtEl>
                                          <p:spTgt spid="3141635"/>
                                        </p:tgtEl>
                                      </p:cBhvr>
                                    </p:animEffect>
                                    <p:anim calcmode="lin" valueType="num">
                                      <p:cBhvr>
                                        <p:cTn id="28" dur="1000" fill="hold"/>
                                        <p:tgtEl>
                                          <p:spTgt spid="3141635"/>
                                        </p:tgtEl>
                                        <p:attrNameLst>
                                          <p:attrName>ppt_x</p:attrName>
                                        </p:attrNameLst>
                                      </p:cBhvr>
                                      <p:tavLst>
                                        <p:tav tm="0">
                                          <p:val>
                                            <p:strVal val="#ppt_x"/>
                                          </p:val>
                                        </p:tav>
                                        <p:tav tm="100000">
                                          <p:val>
                                            <p:strVal val="#ppt_x"/>
                                          </p:val>
                                        </p:tav>
                                      </p:tavLst>
                                    </p:anim>
                                    <p:anim calcmode="lin" valueType="num">
                                      <p:cBhvr>
                                        <p:cTn id="29" dur="1000" fill="hold"/>
                                        <p:tgtEl>
                                          <p:spTgt spid="314163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1000"/>
                                        <p:tgtEl>
                                          <p:spTgt spid="15"/>
                                        </p:tgtEl>
                                      </p:cBhvr>
                                    </p:animEffect>
                                    <p:anim calcmode="lin" valueType="num">
                                      <p:cBhvr>
                                        <p:cTn id="35" dur="1000" fill="hold"/>
                                        <p:tgtEl>
                                          <p:spTgt spid="15"/>
                                        </p:tgtEl>
                                        <p:attrNameLst>
                                          <p:attrName>ppt_x</p:attrName>
                                        </p:attrNameLst>
                                      </p:cBhvr>
                                      <p:tavLst>
                                        <p:tav tm="0">
                                          <p:val>
                                            <p:strVal val="#ppt_x"/>
                                          </p:val>
                                        </p:tav>
                                        <p:tav tm="100000">
                                          <p:val>
                                            <p:strVal val="#ppt_x"/>
                                          </p:val>
                                        </p:tav>
                                      </p:tavLst>
                                    </p:anim>
                                    <p:anim calcmode="lin" valueType="num">
                                      <p:cBhvr>
                                        <p:cTn id="3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7" presetClass="entr" presetSubtype="0" fill="hold" grpId="0" nodeType="clickEffect">
                                  <p:stCondLst>
                                    <p:cond delay="0"/>
                                  </p:stCondLst>
                                  <p:childTnLst>
                                    <p:set>
                                      <p:cBhvr>
                                        <p:cTn id="40" dur="1" fill="hold">
                                          <p:stCondLst>
                                            <p:cond delay="0"/>
                                          </p:stCondLst>
                                        </p:cTn>
                                        <p:tgtEl>
                                          <p:spTgt spid="3141636"/>
                                        </p:tgtEl>
                                        <p:attrNameLst>
                                          <p:attrName>style.visibility</p:attrName>
                                        </p:attrNameLst>
                                      </p:cBhvr>
                                      <p:to>
                                        <p:strVal val="visible"/>
                                      </p:to>
                                    </p:set>
                                    <p:animEffect transition="in" filter="fade">
                                      <p:cBhvr>
                                        <p:cTn id="41" dur="1000"/>
                                        <p:tgtEl>
                                          <p:spTgt spid="3141636"/>
                                        </p:tgtEl>
                                      </p:cBhvr>
                                    </p:animEffect>
                                    <p:anim calcmode="lin" valueType="num">
                                      <p:cBhvr>
                                        <p:cTn id="42" dur="1000" fill="hold"/>
                                        <p:tgtEl>
                                          <p:spTgt spid="3141636"/>
                                        </p:tgtEl>
                                        <p:attrNameLst>
                                          <p:attrName>ppt_x</p:attrName>
                                        </p:attrNameLst>
                                      </p:cBhvr>
                                      <p:tavLst>
                                        <p:tav tm="0">
                                          <p:val>
                                            <p:strVal val="#ppt_x"/>
                                          </p:val>
                                        </p:tav>
                                        <p:tav tm="100000">
                                          <p:val>
                                            <p:strVal val="#ppt_x"/>
                                          </p:val>
                                        </p:tav>
                                      </p:tavLst>
                                    </p:anim>
                                    <p:anim calcmode="lin" valueType="num">
                                      <p:cBhvr>
                                        <p:cTn id="43" dur="1000" fill="hold"/>
                                        <p:tgtEl>
                                          <p:spTgt spid="3141636"/>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7" presetClass="entr" presetSubtype="0" fill="hold" grpId="0"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1000"/>
                                        <p:tgtEl>
                                          <p:spTgt spid="16"/>
                                        </p:tgtEl>
                                      </p:cBhvr>
                                    </p:animEffect>
                                    <p:anim calcmode="lin" valueType="num">
                                      <p:cBhvr>
                                        <p:cTn id="49" dur="1000" fill="hold"/>
                                        <p:tgtEl>
                                          <p:spTgt spid="16"/>
                                        </p:tgtEl>
                                        <p:attrNameLst>
                                          <p:attrName>ppt_x</p:attrName>
                                        </p:attrNameLst>
                                      </p:cBhvr>
                                      <p:tavLst>
                                        <p:tav tm="0">
                                          <p:val>
                                            <p:strVal val="#ppt_x"/>
                                          </p:val>
                                        </p:tav>
                                        <p:tav tm="100000">
                                          <p:val>
                                            <p:strVal val="#ppt_x"/>
                                          </p:val>
                                        </p:tav>
                                      </p:tavLst>
                                    </p:anim>
                                    <p:anim calcmode="lin" valueType="num">
                                      <p:cBhvr>
                                        <p:cTn id="5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ppt_x</p:attrName>
                                        </p:attrNameLst>
                                      </p:cBhvr>
                                      <p:tavLst>
                                        <p:tav tm="0">
                                          <p:val>
                                            <p:strVal val="#ppt_x"/>
                                          </p:val>
                                        </p:tav>
                                        <p:tav tm="100000">
                                          <p:val>
                                            <p:strVal val="#ppt_x"/>
                                          </p:val>
                                        </p:tav>
                                      </p:tavLst>
                                    </p:anim>
                                    <p:anim calcmode="lin" valueType="num">
                                      <p:cBhvr>
                                        <p:cTn id="57"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7" presetClass="entr" presetSubtype="0" fill="hold"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1000"/>
                                        <p:tgtEl>
                                          <p:spTgt spid="19"/>
                                        </p:tgtEl>
                                      </p:cBhvr>
                                    </p:animEffect>
                                    <p:anim calcmode="lin" valueType="num">
                                      <p:cBhvr>
                                        <p:cTn id="63" dur="1000" fill="hold"/>
                                        <p:tgtEl>
                                          <p:spTgt spid="19"/>
                                        </p:tgtEl>
                                        <p:attrNameLst>
                                          <p:attrName>ppt_x</p:attrName>
                                        </p:attrNameLst>
                                      </p:cBhvr>
                                      <p:tavLst>
                                        <p:tav tm="0">
                                          <p:val>
                                            <p:strVal val="#ppt_x"/>
                                          </p:val>
                                        </p:tav>
                                        <p:tav tm="100000">
                                          <p:val>
                                            <p:strVal val="#ppt_x"/>
                                          </p:val>
                                        </p:tav>
                                      </p:tavLst>
                                    </p:anim>
                                    <p:anim calcmode="lin" valueType="num">
                                      <p:cBhvr>
                                        <p:cTn id="6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7" presetClass="entr" presetSubtype="0" fill="hold" grpId="0" nodeType="click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fade">
                                      <p:cBhvr>
                                        <p:cTn id="69" dur="1000"/>
                                        <p:tgtEl>
                                          <p:spTgt spid="10"/>
                                        </p:tgtEl>
                                      </p:cBhvr>
                                    </p:animEffect>
                                    <p:anim calcmode="lin" valueType="num">
                                      <p:cBhvr>
                                        <p:cTn id="70" dur="1000" fill="hold"/>
                                        <p:tgtEl>
                                          <p:spTgt spid="10"/>
                                        </p:tgtEl>
                                        <p:attrNameLst>
                                          <p:attrName>ppt_x</p:attrName>
                                        </p:attrNameLst>
                                      </p:cBhvr>
                                      <p:tavLst>
                                        <p:tav tm="0">
                                          <p:val>
                                            <p:strVal val="#ppt_x"/>
                                          </p:val>
                                        </p:tav>
                                        <p:tav tm="100000">
                                          <p:val>
                                            <p:strVal val="#ppt_x"/>
                                          </p:val>
                                        </p:tav>
                                      </p:tavLst>
                                    </p:anim>
                                    <p:anim calcmode="lin" valueType="num">
                                      <p:cBhvr>
                                        <p:cTn id="7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1635" grpId="0" animBg="1"/>
      <p:bldP spid="15" grpId="0" animBg="1"/>
      <p:bldP spid="16" grpId="0" animBg="1"/>
      <p:bldP spid="17" grpId="0" animBg="1"/>
      <p:bldP spid="3141636" grpId="0" animBg="1"/>
      <p:bldP spid="10" grpId="0" animBg="1"/>
      <p:bldP spid="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617"/>
            <a:ext cx="9144000" cy="7140242"/>
          </a:xfrm>
          <a:prstGeom prst="rect">
            <a:avLst/>
          </a:prstGeom>
          <a:noFill/>
          <a:ln w="9525">
            <a:noFill/>
            <a:miter lim="800000"/>
            <a:headEnd/>
            <a:tailEnd/>
          </a:ln>
        </p:spPr>
      </p:pic>
      <p:pic>
        <p:nvPicPr>
          <p:cNvPr id="1026" name="Picture 2" descr="http://phrenetical.files.wordpress.com/2011/04/lamb-crosses.png?w=630&amp;h=30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7389" y="3859091"/>
            <a:ext cx="6000750" cy="290512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4" name="Text Box 2"/>
          <p:cNvSpPr txBox="1">
            <a:spLocks noChangeArrowheads="1"/>
          </p:cNvSpPr>
          <p:nvPr/>
        </p:nvSpPr>
        <p:spPr bwMode="auto">
          <a:xfrm>
            <a:off x="3531210" y="2083964"/>
            <a:ext cx="5427663" cy="120032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r" eaLnBrk="0" hangingPunct="0">
              <a:lnSpc>
                <a:spcPct val="90000"/>
              </a:lnSpc>
              <a:defRPr/>
            </a:pPr>
            <a:r>
              <a:rPr lang="en-US" sz="4000" b="1" i="0" dirty="0">
                <a:solidFill>
                  <a:schemeClr val="bg1"/>
                </a:solidFill>
                <a:effectLst>
                  <a:outerShdw blurRad="38100" dist="38100" dir="2700000" algn="tl">
                    <a:srgbClr val="000000">
                      <a:alpha val="43137"/>
                    </a:srgbClr>
                  </a:outerShdw>
                </a:effectLst>
              </a:rPr>
              <a:t>that </a:t>
            </a:r>
            <a:r>
              <a:rPr lang="en-US" sz="4000" b="1" i="0" u="sng" dirty="0" smtClean="0">
                <a:solidFill>
                  <a:schemeClr val="bg1"/>
                </a:solidFill>
                <a:effectLst>
                  <a:outerShdw blurRad="38100" dist="38100" dir="2700000" algn="tl">
                    <a:srgbClr val="000000">
                      <a:alpha val="43137"/>
                    </a:srgbClr>
                  </a:outerShdw>
                </a:effectLst>
              </a:rPr>
              <a:t>takes </a:t>
            </a:r>
            <a:r>
              <a:rPr lang="en-US" sz="4000" b="1" i="0" u="sng" dirty="0">
                <a:solidFill>
                  <a:schemeClr val="bg1"/>
                </a:solidFill>
                <a:effectLst>
                  <a:outerShdw blurRad="38100" dist="38100" dir="2700000" algn="tl">
                    <a:srgbClr val="000000">
                      <a:alpha val="43137"/>
                    </a:srgbClr>
                  </a:outerShdw>
                </a:effectLst>
              </a:rPr>
              <a:t>away</a:t>
            </a:r>
            <a:r>
              <a:rPr lang="en-US" sz="4000" b="1" i="0" dirty="0">
                <a:solidFill>
                  <a:schemeClr val="bg1"/>
                </a:solidFill>
                <a:effectLst>
                  <a:outerShdw blurRad="38100" dist="38100" dir="2700000" algn="tl">
                    <a:srgbClr val="000000">
                      <a:alpha val="43137"/>
                    </a:srgbClr>
                  </a:outerShdw>
                </a:effectLst>
              </a:rPr>
              <a:t> </a:t>
            </a:r>
            <a:endParaRPr lang="en-US" sz="4000" b="1" i="0" dirty="0" smtClean="0">
              <a:solidFill>
                <a:schemeClr val="bg1"/>
              </a:solidFill>
              <a:effectLst>
                <a:outerShdw blurRad="38100" dist="38100" dir="2700000" algn="tl">
                  <a:srgbClr val="000000">
                    <a:alpha val="43137"/>
                  </a:srgbClr>
                </a:outerShdw>
              </a:effectLst>
            </a:endParaRPr>
          </a:p>
          <a:p>
            <a:pPr algn="r" eaLnBrk="0" hangingPunct="0">
              <a:lnSpc>
                <a:spcPct val="90000"/>
              </a:lnSpc>
              <a:defRPr/>
            </a:pPr>
            <a:r>
              <a:rPr lang="en-US" sz="4000" b="1" i="0" dirty="0" smtClean="0">
                <a:solidFill>
                  <a:schemeClr val="bg1"/>
                </a:solidFill>
                <a:effectLst>
                  <a:outerShdw blurRad="38100" dist="38100" dir="2700000" algn="tl">
                    <a:srgbClr val="000000">
                      <a:alpha val="43137"/>
                    </a:srgbClr>
                  </a:outerShdw>
                </a:effectLst>
              </a:rPr>
              <a:t>the </a:t>
            </a:r>
            <a:r>
              <a:rPr lang="en-US" sz="4000" b="1" i="0" dirty="0">
                <a:solidFill>
                  <a:schemeClr val="bg1"/>
                </a:solidFill>
                <a:effectLst>
                  <a:outerShdw blurRad="38100" dist="38100" dir="2700000" algn="tl">
                    <a:srgbClr val="000000">
                      <a:alpha val="43137"/>
                    </a:srgbClr>
                  </a:outerShdw>
                </a:effectLst>
              </a:rPr>
              <a:t>sin of the world”</a:t>
            </a:r>
            <a:r>
              <a:rPr lang="en-US" sz="1400" b="1" i="0" dirty="0">
                <a:solidFill>
                  <a:schemeClr val="bg1"/>
                </a:solidFill>
                <a:effectLst>
                  <a:outerShdw blurRad="38100" dist="38100" dir="2700000" algn="tl">
                    <a:srgbClr val="000000">
                      <a:alpha val="43137"/>
                    </a:srgbClr>
                  </a:outerShdw>
                </a:effectLst>
              </a:rPr>
              <a:t> </a:t>
            </a:r>
          </a:p>
        </p:txBody>
      </p:sp>
      <p:sp>
        <p:nvSpPr>
          <p:cNvPr id="5" name="Text Box 35"/>
          <p:cNvSpPr txBox="1">
            <a:spLocks noChangeArrowheads="1"/>
          </p:cNvSpPr>
          <p:nvPr/>
        </p:nvSpPr>
        <p:spPr bwMode="auto">
          <a:xfrm>
            <a:off x="448040" y="211016"/>
            <a:ext cx="3877775" cy="707886"/>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eaLnBrk="0" hangingPunct="0">
              <a:spcBef>
                <a:spcPct val="50000"/>
              </a:spcBef>
              <a:defRPr/>
            </a:pPr>
            <a:r>
              <a:rPr lang="en-US" sz="4000" b="1" i="0" dirty="0">
                <a:solidFill>
                  <a:schemeClr val="bg1"/>
                </a:solidFill>
                <a:effectLst>
                  <a:outerShdw blurRad="38100" dist="38100" dir="2700000" algn="tl">
                    <a:srgbClr val="000000">
                      <a:alpha val="43137"/>
                    </a:srgbClr>
                  </a:outerShdw>
                </a:effectLst>
              </a:rPr>
              <a:t>“Behold the</a:t>
            </a:r>
            <a:r>
              <a:rPr lang="en-US" sz="1400" b="1" i="0" dirty="0">
                <a:solidFill>
                  <a:schemeClr val="bg1"/>
                </a:solidFill>
                <a:effectLst>
                  <a:outerShdw blurRad="38100" dist="38100" dir="2700000" algn="tl">
                    <a:srgbClr val="000000">
                      <a:alpha val="43137"/>
                    </a:srgbClr>
                  </a:outerShdw>
                </a:effectLst>
              </a:rPr>
              <a:t> </a:t>
            </a:r>
          </a:p>
        </p:txBody>
      </p:sp>
      <p:sp>
        <p:nvSpPr>
          <p:cNvPr id="6" name="Text Box 3"/>
          <p:cNvSpPr txBox="1">
            <a:spLocks noChangeArrowheads="1"/>
          </p:cNvSpPr>
          <p:nvPr/>
        </p:nvSpPr>
        <p:spPr bwMode="auto">
          <a:xfrm>
            <a:off x="455978" y="1000963"/>
            <a:ext cx="8420100" cy="1015663"/>
          </a:xfrm>
          <a:prstGeom prst="rect">
            <a:avLst/>
          </a:prstGeom>
          <a:solidFill>
            <a:srgbClr val="FFFF00"/>
          </a:solidFill>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6000" b="1" i="0" dirty="0">
                <a:solidFill>
                  <a:srgbClr val="FF0000"/>
                </a:solidFill>
                <a:effectLst>
                  <a:outerShdw blurRad="38100" dist="38100" dir="2700000" algn="tl">
                    <a:srgbClr val="000000"/>
                  </a:outerShdw>
                </a:effectLst>
                <a:latin typeface="Eras Bold ITC" pitchFamily="34" charset="0"/>
              </a:rPr>
              <a:t>LAMB OF GOD</a:t>
            </a:r>
          </a:p>
        </p:txBody>
      </p:sp>
    </p:spTree>
    <p:extLst>
      <p:ext uri="{BB962C8B-B14F-4D97-AF65-F5344CB8AC3E}">
        <p14:creationId xmlns:p14="http://schemas.microsoft.com/office/powerpoint/2010/main" val="4186465978"/>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idx="1"/>
          </p:nvPr>
        </p:nvSpPr>
        <p:spPr/>
        <p:txBody>
          <a:bodyPr/>
          <a:lstStyle/>
          <a:p>
            <a:pPr>
              <a:buFontTx/>
              <a:buNone/>
            </a:pPr>
            <a:r>
              <a:rPr lang="en-US" smtClean="0"/>
              <a:t> </a:t>
            </a:r>
          </a:p>
        </p:txBody>
      </p:sp>
      <p:pic>
        <p:nvPicPr>
          <p:cNvPr id="88067" name="Picture 3" descr="Big Picture Background2gif.gif"/>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25" y="0"/>
            <a:ext cx="9191625" cy="603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6030"/>
          <a:stretch/>
        </p:blipFill>
        <p:spPr bwMode="auto">
          <a:xfrm>
            <a:off x="-643949" y="-508401"/>
            <a:ext cx="8324851" cy="277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847850" y="6167438"/>
            <a:ext cx="7170738" cy="577850"/>
          </a:xfrm>
          <a:prstGeom prst="rect">
            <a:avLst/>
          </a:prstGeom>
          <a:noFill/>
          <a:ln w="9525" algn="ctr">
            <a:noFill/>
            <a:miter lim="800000"/>
            <a:headEnd/>
            <a:tailEnd/>
          </a:ln>
          <a:effectLst/>
        </p:spPr>
        <p:txBody>
          <a:bodyPr>
            <a:spAutoFit/>
          </a:bodyPr>
          <a:lstStyle/>
          <a:p>
            <a:pPr algn="r" fontAlgn="auto">
              <a:lnSpc>
                <a:spcPct val="75000"/>
              </a:lnSpc>
              <a:spcBef>
                <a:spcPts val="0"/>
              </a:spcBef>
              <a:spcAft>
                <a:spcPts val="0"/>
              </a:spcAft>
              <a:defRPr/>
            </a:pPr>
            <a:r>
              <a:rPr lang="en-US" sz="2400" b="1" i="0" dirty="0" smtClean="0">
                <a:solidFill>
                  <a:srgbClr val="760000"/>
                </a:solidFill>
                <a:effectLst>
                  <a:outerShdw blurRad="38100" dist="38100" dir="2700000" algn="tl">
                    <a:srgbClr val="C0C0C0"/>
                  </a:outerShdw>
                </a:effectLst>
                <a:latin typeface="Arial Black" pitchFamily="34" charset="0"/>
                <a:cs typeface="Arial" charset="0"/>
              </a:rPr>
              <a:t>Bellaire Church of Christ</a:t>
            </a:r>
            <a:endParaRPr lang="en-US" sz="2400" b="1" i="0" dirty="0">
              <a:solidFill>
                <a:srgbClr val="760000"/>
              </a:solidFill>
              <a:effectLst>
                <a:outerShdw blurRad="38100" dist="38100" dir="2700000" algn="tl">
                  <a:srgbClr val="C0C0C0"/>
                </a:outerShdw>
              </a:effectLst>
              <a:latin typeface="Arial Black" pitchFamily="34" charset="0"/>
              <a:cs typeface="Arial" charset="0"/>
            </a:endParaRPr>
          </a:p>
          <a:p>
            <a:pPr algn="r" fontAlgn="auto">
              <a:lnSpc>
                <a:spcPct val="75000"/>
              </a:lnSpc>
              <a:spcBef>
                <a:spcPts val="0"/>
              </a:spcBef>
              <a:spcAft>
                <a:spcPts val="0"/>
              </a:spcAft>
              <a:defRPr/>
            </a:pPr>
            <a:r>
              <a:rPr lang="en-US" sz="1800" i="0" dirty="0" smtClean="0">
                <a:solidFill>
                  <a:srgbClr val="000000"/>
                </a:solidFill>
                <a:latin typeface="Eras Demi ITC" pitchFamily="34" charset="0"/>
                <a:cs typeface="Arial" charset="0"/>
              </a:rPr>
              <a:t>February 18, 2012</a:t>
            </a:r>
            <a:endParaRPr lang="en-US" sz="1800" i="0" dirty="0">
              <a:solidFill>
                <a:srgbClr val="000000"/>
              </a:solidFill>
              <a:latin typeface="Eras Demi ITC" pitchFamily="34" charset="0"/>
              <a:cs typeface="Arial" charset="0"/>
            </a:endParaRPr>
          </a:p>
        </p:txBody>
      </p:sp>
    </p:spTree>
    <p:extLst>
      <p:ext uri="{BB962C8B-B14F-4D97-AF65-F5344CB8AC3E}">
        <p14:creationId xmlns:p14="http://schemas.microsoft.com/office/powerpoint/2010/main" val="3534054751"/>
      </p:ext>
    </p:extLst>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a:t>
            </a:r>
            <a:r>
              <a:rPr lang="en-US" sz="2800" dirty="0">
                <a:solidFill>
                  <a:srgbClr val="E0014A"/>
                </a:solidFill>
                <a:latin typeface="Eras Medium ITC" pitchFamily="34" charset="0"/>
              </a:rPr>
              <a:t> </a:t>
            </a:r>
            <a:r>
              <a:rPr lang="en-US" sz="2800" b="1" i="1" dirty="0">
                <a:solidFill>
                  <a:srgbClr val="E0014A"/>
                </a:solidFill>
                <a:effectLst>
                  <a:outerShdw blurRad="38100" dist="38100" dir="2700000" algn="tl">
                    <a:srgbClr val="000000">
                      <a:alpha val="43137"/>
                    </a:srgbClr>
                  </a:outerShdw>
                </a:effectLst>
                <a:latin typeface="Eras Medium ITC" pitchFamily="34" charset="0"/>
              </a:rPr>
              <a:t>exist today</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just as </a:t>
            </a:r>
            <a:r>
              <a:rPr lang="en-US" sz="2800" dirty="0" smtClean="0">
                <a:latin typeface="Eras Medium ITC" pitchFamily="34" charset="0"/>
              </a:rPr>
              <a:t>then.</a:t>
            </a:r>
            <a:endParaRPr lang="en-US" sz="2800" dirty="0">
              <a:latin typeface="Eras Medium ITC" pitchFamily="34" charset="0"/>
            </a:endParaRPr>
          </a:p>
          <a:p>
            <a:pPr eaLnBrk="1" hangingPunct="1">
              <a:lnSpc>
                <a:spcPct val="85000"/>
              </a:lnSpc>
              <a:defRPr/>
            </a:pPr>
            <a:r>
              <a:rPr lang="en-US" sz="2800" i="1" dirty="0">
                <a:latin typeface="Eras Medium ITC" pitchFamily="34" charset="0"/>
              </a:rPr>
              <a:t>Good </a:t>
            </a:r>
            <a:r>
              <a:rPr lang="en-US" sz="2800" b="1" i="1" dirty="0">
                <a:solidFill>
                  <a:srgbClr val="E0014A"/>
                </a:solidFill>
                <a:effectLst>
                  <a:outerShdw blurRad="38100" dist="38100" dir="2700000" algn="tl">
                    <a:srgbClr val="000000">
                      <a:alpha val="43137"/>
                    </a:srgbClr>
                  </a:outerShdw>
                </a:effectLst>
                <a:latin typeface="Eras Medium ITC" pitchFamily="34" charset="0"/>
              </a:rPr>
              <a:t>sincere people, believers, or churches</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can teach or follow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 may be taught by those with </a:t>
            </a:r>
            <a:r>
              <a:rPr lang="en-US" sz="2800" i="1" dirty="0">
                <a:latin typeface="Eras Medium ITC" pitchFamily="34" charset="0"/>
              </a:rPr>
              <a:t>considerable </a:t>
            </a:r>
            <a:r>
              <a:rPr lang="en-US" sz="2800" b="1" i="1" dirty="0">
                <a:solidFill>
                  <a:srgbClr val="E0014A"/>
                </a:solidFill>
                <a:effectLst>
                  <a:outerShdw blurRad="38100" dist="38100" dir="2700000" algn="tl">
                    <a:srgbClr val="000000">
                      <a:alpha val="43137"/>
                    </a:srgbClr>
                  </a:outerShdw>
                </a:effectLst>
                <a:latin typeface="Eras Medium ITC" pitchFamily="34" charset="0"/>
              </a:rPr>
              <a:t>knowledge, education, influence, or authority</a:t>
            </a:r>
            <a:r>
              <a:rPr lang="en-US" sz="2800" dirty="0">
                <a:solidFill>
                  <a:srgbClr val="E0014A"/>
                </a:solidFill>
                <a:effectLst>
                  <a:outerShdw blurRad="38100" dist="38100" dir="2700000" algn="tl">
                    <a:srgbClr val="000000">
                      <a:alpha val="43137"/>
                    </a:srgbClr>
                  </a:outerShdw>
                </a:effectLst>
                <a:latin typeface="Eras Medium ITC" pitchFamily="34" charset="0"/>
              </a:rPr>
              <a:t>,</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e.g. apostles or </a:t>
            </a:r>
            <a:r>
              <a:rPr lang="en-US" sz="2800" dirty="0" smtClean="0">
                <a:latin typeface="Eras Medium ITC" pitchFamily="34" charset="0"/>
              </a:rPr>
              <a:t>angels.</a:t>
            </a:r>
            <a:endParaRPr lang="en-US" sz="2800" dirty="0">
              <a:latin typeface="Eras Medium ITC" pitchFamily="34" charset="0"/>
            </a:endParaRPr>
          </a:p>
        </p:txBody>
      </p:sp>
      <p:pic>
        <p:nvPicPr>
          <p:cNvPr id="5"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26870" y="5102454"/>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103429" name="TextBox 7"/>
          <p:cNvSpPr txBox="1">
            <a:spLocks noChangeArrowheads="1"/>
          </p:cNvSpPr>
          <p:nvPr/>
        </p:nvSpPr>
        <p:spPr bwMode="auto">
          <a:xfrm>
            <a:off x="7607300" y="5243513"/>
            <a:ext cx="714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3</a:t>
            </a:r>
          </a:p>
        </p:txBody>
      </p:sp>
      <p:pic>
        <p:nvPicPr>
          <p:cNvPr id="8" name="Picture 5" descr="oprah"/>
          <p:cNvPicPr>
            <a:picLocks noChangeAspect="1" noChangeArrowheads="1"/>
          </p:cNvPicPr>
          <p:nvPr/>
        </p:nvPicPr>
        <p:blipFill>
          <a:blip r:embed="rId4" cstate="print"/>
          <a:srcRect/>
          <a:stretch>
            <a:fillRect/>
          </a:stretch>
        </p:blipFill>
        <p:spPr bwMode="auto">
          <a:xfrm>
            <a:off x="2377860" y="1147589"/>
            <a:ext cx="4160520" cy="520065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16611">
                                            <p:txEl>
                                              <p:pRg st="3" end="3"/>
                                            </p:txEl>
                                          </p:spTgt>
                                        </p:tgtEl>
                                        <p:attrNameLst>
                                          <p:attrName>style.visibility</p:attrName>
                                        </p:attrNameLst>
                                      </p:cBhvr>
                                      <p:to>
                                        <p:strVal val="visible"/>
                                      </p:to>
                                    </p:set>
                                    <p:animEffect transition="in" filter="fade">
                                      <p:cBhvr>
                                        <p:cTn id="7" dur="1000"/>
                                        <p:tgtEl>
                                          <p:spTgt spid="2116611">
                                            <p:txEl>
                                              <p:pRg st="3" end="3"/>
                                            </p:txEl>
                                          </p:spTgt>
                                        </p:tgtEl>
                                      </p:cBhvr>
                                    </p:animEffect>
                                    <p:anim calcmode="lin" valueType="num">
                                      <p:cBhvr>
                                        <p:cTn id="8" dur="1000" fill="hold"/>
                                        <p:tgtEl>
                                          <p:spTgt spid="2116611">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2116611">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1"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5959346"/>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able 20"/>
          <p:cNvGraphicFramePr>
            <a:graphicFrameLocks noGrp="1"/>
          </p:cNvGraphicFramePr>
          <p:nvPr/>
        </p:nvGraphicFramePr>
        <p:xfrm>
          <a:off x="479425" y="1684338"/>
          <a:ext cx="8229600" cy="4151310"/>
        </p:xfrm>
        <a:graphic>
          <a:graphicData uri="http://schemas.openxmlformats.org/drawingml/2006/table">
            <a:tbl>
              <a:tblPr/>
              <a:tblGrid>
                <a:gridCol w="1582056"/>
                <a:gridCol w="3398477"/>
                <a:gridCol w="717176"/>
                <a:gridCol w="1399775"/>
                <a:gridCol w="1132116"/>
              </a:tblGrid>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Narrow" pitchFamily="34" charset="0"/>
                        </a:rPr>
                        <a:t>Pentecost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Narrow" pitchFamily="34" charset="0"/>
                        </a:rPr>
                        <a:t>Acts 2:14-41</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Narrow" pitchFamily="34" charset="0"/>
                        </a:rPr>
                        <a:t>Samaritans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Narrow" pitchFamily="34" charset="0"/>
                        </a:rPr>
                        <a:t>Acts 8:5-13</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Narrow" pitchFamily="34" charset="0"/>
                        </a:rPr>
                        <a:t>Ethiopian Eunuch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Arial Narrow" pitchFamily="34" charset="0"/>
                        </a:rPr>
                        <a:t>Acts 8:35-39</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Narrow" pitchFamily="34" charset="0"/>
                        </a:rPr>
                        <a:t>Cornelius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Arial Narrow" pitchFamily="34" charset="0"/>
                        </a:rPr>
                        <a:t>Acts 10:34-48</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Narrow" pitchFamily="34" charset="0"/>
                        </a:rPr>
                        <a:t>Lydia</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Arial Narrow" pitchFamily="34" charset="0"/>
                        </a:rPr>
                        <a:t>Acts 16:13-15</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r h="691885">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Narrow" pitchFamily="34" charset="0"/>
                        </a:rPr>
                        <a:t>The Jailor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Narrow" pitchFamily="34" charset="0"/>
                        </a:rPr>
                        <a:t>Acts 16:25-34</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800" dirty="0"/>
                    </a:p>
                  </a:txBody>
                  <a:tcPr marT="45722" marB="45722">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r>
            </a:tbl>
          </a:graphicData>
        </a:graphic>
      </p:graphicFrame>
      <p:sp>
        <p:nvSpPr>
          <p:cNvPr id="22" name="Rectangle 68"/>
          <p:cNvSpPr>
            <a:spLocks noChangeArrowheads="1"/>
          </p:cNvSpPr>
          <p:nvPr/>
        </p:nvSpPr>
        <p:spPr bwMode="auto">
          <a:xfrm>
            <a:off x="2044670" y="1689394"/>
            <a:ext cx="2186850" cy="697593"/>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First Gospel Sermon</a:t>
            </a:r>
          </a:p>
        </p:txBody>
      </p:sp>
      <p:sp>
        <p:nvSpPr>
          <p:cNvPr id="23" name="Rectangle 69"/>
          <p:cNvSpPr>
            <a:spLocks noChangeArrowheads="1"/>
          </p:cNvSpPr>
          <p:nvPr/>
        </p:nvSpPr>
        <p:spPr bwMode="auto">
          <a:xfrm>
            <a:off x="2044670" y="2386987"/>
            <a:ext cx="2186850" cy="690563"/>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Preached Christ</a:t>
            </a:r>
          </a:p>
        </p:txBody>
      </p:sp>
      <p:sp>
        <p:nvSpPr>
          <p:cNvPr id="24" name="Rectangle 70"/>
          <p:cNvSpPr>
            <a:spLocks noChangeArrowheads="1"/>
          </p:cNvSpPr>
          <p:nvPr/>
        </p:nvSpPr>
        <p:spPr bwMode="auto">
          <a:xfrm>
            <a:off x="2044670" y="3082766"/>
            <a:ext cx="2186850" cy="693054"/>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Preached Jesus</a:t>
            </a:r>
          </a:p>
        </p:txBody>
      </p:sp>
      <p:sp>
        <p:nvSpPr>
          <p:cNvPr id="25" name="Rectangle 71"/>
          <p:cNvSpPr>
            <a:spLocks noChangeArrowheads="1"/>
          </p:cNvSpPr>
          <p:nvPr/>
        </p:nvSpPr>
        <p:spPr bwMode="auto">
          <a:xfrm>
            <a:off x="2044491" y="3779451"/>
            <a:ext cx="2186850" cy="707799"/>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6" name="Rectangle 72"/>
          <p:cNvSpPr>
            <a:spLocks noChangeArrowheads="1"/>
          </p:cNvSpPr>
          <p:nvPr/>
        </p:nvSpPr>
        <p:spPr bwMode="auto">
          <a:xfrm>
            <a:off x="2044670" y="4476019"/>
            <a:ext cx="2186850" cy="682289"/>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7" name="Rectangle 73"/>
          <p:cNvSpPr>
            <a:spLocks noChangeArrowheads="1"/>
          </p:cNvSpPr>
          <p:nvPr/>
        </p:nvSpPr>
        <p:spPr bwMode="auto">
          <a:xfrm>
            <a:off x="2044671" y="5156852"/>
            <a:ext cx="2186850" cy="698141"/>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Word of the Lord</a:t>
            </a:r>
          </a:p>
        </p:txBody>
      </p:sp>
      <p:sp>
        <p:nvSpPr>
          <p:cNvPr id="28" name="Rectangle 68"/>
          <p:cNvSpPr>
            <a:spLocks noChangeArrowheads="1"/>
          </p:cNvSpPr>
          <p:nvPr/>
        </p:nvSpPr>
        <p:spPr bwMode="auto">
          <a:xfrm>
            <a:off x="6185641" y="1690912"/>
            <a:ext cx="1390816" cy="695101"/>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V38-41</a:t>
            </a:r>
          </a:p>
        </p:txBody>
      </p:sp>
      <p:sp>
        <p:nvSpPr>
          <p:cNvPr id="29" name="Rectangle 68"/>
          <p:cNvSpPr>
            <a:spLocks noChangeArrowheads="1"/>
          </p:cNvSpPr>
          <p:nvPr/>
        </p:nvSpPr>
        <p:spPr bwMode="auto">
          <a:xfrm>
            <a:off x="6184325" y="2390306"/>
            <a:ext cx="1390816" cy="682183"/>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V12-13</a:t>
            </a:r>
          </a:p>
        </p:txBody>
      </p:sp>
      <p:sp>
        <p:nvSpPr>
          <p:cNvPr id="30" name="Rectangle 68"/>
          <p:cNvSpPr>
            <a:spLocks noChangeArrowheads="1"/>
          </p:cNvSpPr>
          <p:nvPr/>
        </p:nvSpPr>
        <p:spPr bwMode="auto">
          <a:xfrm>
            <a:off x="6185647" y="3074961"/>
            <a:ext cx="1390816" cy="696939"/>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V38</a:t>
            </a:r>
          </a:p>
        </p:txBody>
      </p:sp>
      <p:sp>
        <p:nvSpPr>
          <p:cNvPr id="31" name="Rectangle 68"/>
          <p:cNvSpPr>
            <a:spLocks noChangeArrowheads="1"/>
          </p:cNvSpPr>
          <p:nvPr/>
        </p:nvSpPr>
        <p:spPr bwMode="auto">
          <a:xfrm>
            <a:off x="6184331" y="3752850"/>
            <a:ext cx="1390816" cy="71752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V48</a:t>
            </a:r>
          </a:p>
        </p:txBody>
      </p:sp>
      <p:sp>
        <p:nvSpPr>
          <p:cNvPr id="32" name="Rectangle 68"/>
          <p:cNvSpPr>
            <a:spLocks noChangeArrowheads="1"/>
          </p:cNvSpPr>
          <p:nvPr/>
        </p:nvSpPr>
        <p:spPr bwMode="auto">
          <a:xfrm>
            <a:off x="6185653" y="4465736"/>
            <a:ext cx="1390816" cy="682183"/>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V15</a:t>
            </a:r>
          </a:p>
        </p:txBody>
      </p:sp>
      <p:sp>
        <p:nvSpPr>
          <p:cNvPr id="33" name="Rectangle 68"/>
          <p:cNvSpPr>
            <a:spLocks noChangeArrowheads="1"/>
          </p:cNvSpPr>
          <p:nvPr/>
        </p:nvSpPr>
        <p:spPr bwMode="auto">
          <a:xfrm>
            <a:off x="6184337" y="5155154"/>
            <a:ext cx="1390816" cy="682183"/>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V33</a:t>
            </a:r>
          </a:p>
        </p:txBody>
      </p:sp>
      <p:sp>
        <p:nvSpPr>
          <p:cNvPr id="34" name="AutoShape 63"/>
          <p:cNvSpPr>
            <a:spLocks noChangeArrowheads="1"/>
          </p:cNvSpPr>
          <p:nvPr/>
        </p:nvSpPr>
        <p:spPr bwMode="auto">
          <a:xfrm>
            <a:off x="7330163" y="1535055"/>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35" name="AutoShape 64"/>
          <p:cNvSpPr>
            <a:spLocks noChangeArrowheads="1"/>
          </p:cNvSpPr>
          <p:nvPr/>
        </p:nvSpPr>
        <p:spPr bwMode="auto">
          <a:xfrm>
            <a:off x="7330163" y="2225844"/>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36" name="AutoShape 65"/>
          <p:cNvSpPr>
            <a:spLocks noChangeArrowheads="1"/>
          </p:cNvSpPr>
          <p:nvPr/>
        </p:nvSpPr>
        <p:spPr bwMode="auto">
          <a:xfrm>
            <a:off x="7330163" y="2916633"/>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37" name="AutoShape 66"/>
          <p:cNvSpPr>
            <a:spLocks noChangeArrowheads="1"/>
          </p:cNvSpPr>
          <p:nvPr/>
        </p:nvSpPr>
        <p:spPr bwMode="auto">
          <a:xfrm>
            <a:off x="7330163" y="3591321"/>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38" name="AutoShape 67"/>
          <p:cNvSpPr>
            <a:spLocks noChangeArrowheads="1"/>
          </p:cNvSpPr>
          <p:nvPr/>
        </p:nvSpPr>
        <p:spPr bwMode="auto">
          <a:xfrm>
            <a:off x="7330163" y="4282110"/>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39" name="AutoShape 75"/>
          <p:cNvSpPr>
            <a:spLocks noChangeArrowheads="1"/>
          </p:cNvSpPr>
          <p:nvPr/>
        </p:nvSpPr>
        <p:spPr bwMode="auto">
          <a:xfrm>
            <a:off x="7330163" y="4985825"/>
            <a:ext cx="1828800" cy="942975"/>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600" b="1" i="0" kern="0" dirty="0">
                <a:solidFill>
                  <a:srgbClr val="FFFF00"/>
                </a:solidFill>
                <a:latin typeface="Arial" charset="0"/>
                <a:cs typeface="Arial"/>
              </a:rPr>
              <a:t>One Session</a:t>
            </a:r>
          </a:p>
        </p:txBody>
      </p:sp>
      <p:sp>
        <p:nvSpPr>
          <p:cNvPr id="41" name="Rectangle 62"/>
          <p:cNvSpPr txBox="1">
            <a:spLocks noChangeArrowheads="1"/>
          </p:cNvSpPr>
          <p:nvPr/>
        </p:nvSpPr>
        <p:spPr>
          <a:xfrm>
            <a:off x="500742" y="309094"/>
            <a:ext cx="8229600" cy="914400"/>
          </a:xfrm>
          <a:prstGeom prst="rect">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algn="ctr">
              <a:lnSpc>
                <a:spcPct val="95000"/>
              </a:lnSpc>
              <a:defRPr/>
            </a:pPr>
            <a:r>
              <a:rPr lang="en-US" sz="2400" i="0" kern="0">
                <a:solidFill>
                  <a:srgbClr val="FFFFFF"/>
                </a:solidFill>
                <a:latin typeface="Arial Black" pitchFamily="34" charset="0"/>
                <a:cs typeface="Arial"/>
              </a:rPr>
              <a:t>The Gospel can be Shared in One Session!</a:t>
            </a:r>
            <a:endParaRPr lang="en-US" sz="2400" i="0" kern="0" dirty="0">
              <a:solidFill>
                <a:srgbClr val="FFFFFF"/>
              </a:solidFill>
              <a:latin typeface="Arial Black" pitchFamily="34" charset="0"/>
              <a:cs typeface="Arial"/>
            </a:endParaRPr>
          </a:p>
        </p:txBody>
      </p:sp>
      <p:sp>
        <p:nvSpPr>
          <p:cNvPr id="40" name="Rectangle 68"/>
          <p:cNvSpPr>
            <a:spLocks noChangeArrowheads="1"/>
          </p:cNvSpPr>
          <p:nvPr/>
        </p:nvSpPr>
        <p:spPr bwMode="auto">
          <a:xfrm>
            <a:off x="4231328" y="1699877"/>
            <a:ext cx="1228166" cy="695101"/>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Jews</a:t>
            </a:r>
          </a:p>
        </p:txBody>
      </p:sp>
      <p:sp>
        <p:nvSpPr>
          <p:cNvPr id="42" name="Rectangle 68"/>
          <p:cNvSpPr>
            <a:spLocks noChangeArrowheads="1"/>
          </p:cNvSpPr>
          <p:nvPr/>
        </p:nvSpPr>
        <p:spPr bwMode="auto">
          <a:xfrm>
            <a:off x="4230012" y="2399271"/>
            <a:ext cx="1228166" cy="682183"/>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Non-Jews</a:t>
            </a:r>
          </a:p>
        </p:txBody>
      </p:sp>
      <p:sp>
        <p:nvSpPr>
          <p:cNvPr id="43" name="Rectangle 68"/>
          <p:cNvSpPr>
            <a:spLocks noChangeArrowheads="1"/>
          </p:cNvSpPr>
          <p:nvPr/>
        </p:nvSpPr>
        <p:spPr bwMode="auto">
          <a:xfrm>
            <a:off x="4231334" y="3083926"/>
            <a:ext cx="1228166" cy="696939"/>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Proselyte</a:t>
            </a:r>
          </a:p>
        </p:txBody>
      </p:sp>
      <p:sp>
        <p:nvSpPr>
          <p:cNvPr id="44" name="Rectangle 68"/>
          <p:cNvSpPr>
            <a:spLocks noChangeArrowheads="1"/>
          </p:cNvSpPr>
          <p:nvPr/>
        </p:nvSpPr>
        <p:spPr bwMode="auto">
          <a:xfrm>
            <a:off x="4230018" y="3761815"/>
            <a:ext cx="1228166" cy="71752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Gentile</a:t>
            </a:r>
          </a:p>
        </p:txBody>
      </p:sp>
      <p:sp>
        <p:nvSpPr>
          <p:cNvPr id="45" name="Rectangle 68"/>
          <p:cNvSpPr>
            <a:spLocks noChangeArrowheads="1"/>
          </p:cNvSpPr>
          <p:nvPr/>
        </p:nvSpPr>
        <p:spPr bwMode="auto">
          <a:xfrm>
            <a:off x="4231340" y="4474701"/>
            <a:ext cx="1228166" cy="682183"/>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Worshipper</a:t>
            </a:r>
          </a:p>
        </p:txBody>
      </p:sp>
      <p:sp>
        <p:nvSpPr>
          <p:cNvPr id="46" name="Rectangle 68"/>
          <p:cNvSpPr>
            <a:spLocks noChangeArrowheads="1"/>
          </p:cNvSpPr>
          <p:nvPr/>
        </p:nvSpPr>
        <p:spPr bwMode="auto">
          <a:xfrm>
            <a:off x="4230024" y="5164119"/>
            <a:ext cx="1228166" cy="682183"/>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600" b="1" i="0" kern="0" dirty="0">
                <a:solidFill>
                  <a:srgbClr val="FFFF00"/>
                </a:solidFill>
                <a:effectLst>
                  <a:outerShdw blurRad="38100" dist="38100" dir="2700000" algn="tl">
                    <a:srgbClr val="000000">
                      <a:alpha val="43137"/>
                    </a:srgbClr>
                  </a:outerShdw>
                </a:effectLst>
                <a:latin typeface="Arial" charset="0"/>
                <a:cs typeface="Arial"/>
              </a:rPr>
              <a:t>Pagan</a:t>
            </a:r>
          </a:p>
        </p:txBody>
      </p:sp>
    </p:spTree>
    <p:extLst>
      <p:ext uri="{BB962C8B-B14F-4D97-AF65-F5344CB8AC3E}">
        <p14:creationId xmlns:p14="http://schemas.microsoft.com/office/powerpoint/2010/main" val="134541797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 calcmode="lin" valueType="num">
                                      <p:cBhvr>
                                        <p:cTn id="9" dur="500" fill="hold"/>
                                        <p:tgtEl>
                                          <p:spTgt spid="34"/>
                                        </p:tgtEl>
                                        <p:attrNameLst>
                                          <p:attrName>style.rotation</p:attrName>
                                        </p:attrNameLst>
                                      </p:cBhvr>
                                      <p:tavLst>
                                        <p:tav tm="0">
                                          <p:val>
                                            <p:fltVal val="360"/>
                                          </p:val>
                                        </p:tav>
                                        <p:tav tm="100000">
                                          <p:val>
                                            <p:fltVal val="0"/>
                                          </p:val>
                                        </p:tav>
                                      </p:tavLst>
                                    </p:anim>
                                    <p:animEffect transition="in" filter="fade">
                                      <p:cBhvr>
                                        <p:cTn id="10" dur="500"/>
                                        <p:tgtEl>
                                          <p:spTgt spid="34"/>
                                        </p:tgtEl>
                                      </p:cBhvr>
                                    </p:animEffect>
                                  </p:childTnLst>
                                </p:cTn>
                              </p:par>
                            </p:childTnLst>
                          </p:cTn>
                        </p:par>
                        <p:par>
                          <p:cTn id="11" fill="hold" nodeType="afterGroup">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 calcmode="lin" valueType="num">
                                      <p:cBhvr>
                                        <p:cTn id="16" dur="500" fill="hold"/>
                                        <p:tgtEl>
                                          <p:spTgt spid="35"/>
                                        </p:tgtEl>
                                        <p:attrNameLst>
                                          <p:attrName>style.rotation</p:attrName>
                                        </p:attrNameLst>
                                      </p:cBhvr>
                                      <p:tavLst>
                                        <p:tav tm="0">
                                          <p:val>
                                            <p:fltVal val="360"/>
                                          </p:val>
                                        </p:tav>
                                        <p:tav tm="100000">
                                          <p:val>
                                            <p:fltVal val="0"/>
                                          </p:val>
                                        </p:tav>
                                      </p:tavLst>
                                    </p:anim>
                                    <p:animEffect transition="in" filter="fade">
                                      <p:cBhvr>
                                        <p:cTn id="17" dur="500"/>
                                        <p:tgtEl>
                                          <p:spTgt spid="35"/>
                                        </p:tgtEl>
                                      </p:cBhvr>
                                    </p:animEffect>
                                  </p:childTnLst>
                                </p:cTn>
                              </p:par>
                            </p:childTnLst>
                          </p:cTn>
                        </p:par>
                        <p:par>
                          <p:cTn id="18" fill="hold" nodeType="afterGroup">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 calcmode="lin" valueType="num">
                                      <p:cBhvr>
                                        <p:cTn id="23" dur="500" fill="hold"/>
                                        <p:tgtEl>
                                          <p:spTgt spid="36"/>
                                        </p:tgtEl>
                                        <p:attrNameLst>
                                          <p:attrName>style.rotation</p:attrName>
                                        </p:attrNameLst>
                                      </p:cBhvr>
                                      <p:tavLst>
                                        <p:tav tm="0">
                                          <p:val>
                                            <p:fltVal val="360"/>
                                          </p:val>
                                        </p:tav>
                                        <p:tav tm="100000">
                                          <p:val>
                                            <p:fltVal val="0"/>
                                          </p:val>
                                        </p:tav>
                                      </p:tavLst>
                                    </p:anim>
                                    <p:animEffect transition="in" filter="fade">
                                      <p:cBhvr>
                                        <p:cTn id="24" dur="500"/>
                                        <p:tgtEl>
                                          <p:spTgt spid="36"/>
                                        </p:tgtEl>
                                      </p:cBhvr>
                                    </p:animEffect>
                                  </p:childTnLst>
                                </p:cTn>
                              </p:par>
                            </p:childTnLst>
                          </p:cTn>
                        </p:par>
                        <p:par>
                          <p:cTn id="25" fill="hold" nodeType="afterGroup">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 calcmode="lin" valueType="num">
                                      <p:cBhvr>
                                        <p:cTn id="30" dur="500" fill="hold"/>
                                        <p:tgtEl>
                                          <p:spTgt spid="37"/>
                                        </p:tgtEl>
                                        <p:attrNameLst>
                                          <p:attrName>style.rotation</p:attrName>
                                        </p:attrNameLst>
                                      </p:cBhvr>
                                      <p:tavLst>
                                        <p:tav tm="0">
                                          <p:val>
                                            <p:fltVal val="360"/>
                                          </p:val>
                                        </p:tav>
                                        <p:tav tm="100000">
                                          <p:val>
                                            <p:fltVal val="0"/>
                                          </p:val>
                                        </p:tav>
                                      </p:tavLst>
                                    </p:anim>
                                    <p:animEffect transition="in" filter="fade">
                                      <p:cBhvr>
                                        <p:cTn id="31" dur="500"/>
                                        <p:tgtEl>
                                          <p:spTgt spid="37"/>
                                        </p:tgtEl>
                                      </p:cBhvr>
                                    </p:animEffect>
                                  </p:childTnLst>
                                </p:cTn>
                              </p:par>
                            </p:childTnLst>
                          </p:cTn>
                        </p:par>
                        <p:par>
                          <p:cTn id="32" fill="hold" nodeType="afterGroup">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
                                          </p:val>
                                        </p:tav>
                                        <p:tav tm="100000">
                                          <p:val>
                                            <p:strVal val="#ppt_w"/>
                                          </p:val>
                                        </p:tav>
                                      </p:tavLst>
                                    </p:anim>
                                    <p:anim calcmode="lin" valueType="num">
                                      <p:cBhvr>
                                        <p:cTn id="36" dur="500" fill="hold"/>
                                        <p:tgtEl>
                                          <p:spTgt spid="38"/>
                                        </p:tgtEl>
                                        <p:attrNameLst>
                                          <p:attrName>ppt_h</p:attrName>
                                        </p:attrNameLst>
                                      </p:cBhvr>
                                      <p:tavLst>
                                        <p:tav tm="0">
                                          <p:val>
                                            <p:fltVal val="0"/>
                                          </p:val>
                                        </p:tav>
                                        <p:tav tm="100000">
                                          <p:val>
                                            <p:strVal val="#ppt_h"/>
                                          </p:val>
                                        </p:tav>
                                      </p:tavLst>
                                    </p:anim>
                                    <p:anim calcmode="lin" valueType="num">
                                      <p:cBhvr>
                                        <p:cTn id="37" dur="500" fill="hold"/>
                                        <p:tgtEl>
                                          <p:spTgt spid="38"/>
                                        </p:tgtEl>
                                        <p:attrNameLst>
                                          <p:attrName>style.rotation</p:attrName>
                                        </p:attrNameLst>
                                      </p:cBhvr>
                                      <p:tavLst>
                                        <p:tav tm="0">
                                          <p:val>
                                            <p:fltVal val="360"/>
                                          </p:val>
                                        </p:tav>
                                        <p:tav tm="100000">
                                          <p:val>
                                            <p:fltVal val="0"/>
                                          </p:val>
                                        </p:tav>
                                      </p:tavLst>
                                    </p:anim>
                                    <p:animEffect transition="in" filter="fade">
                                      <p:cBhvr>
                                        <p:cTn id="38" dur="500"/>
                                        <p:tgtEl>
                                          <p:spTgt spid="38"/>
                                        </p:tgtEl>
                                      </p:cBhvr>
                                    </p:animEffect>
                                  </p:childTnLst>
                                </p:cTn>
                              </p:par>
                            </p:childTnLst>
                          </p:cTn>
                        </p:par>
                        <p:par>
                          <p:cTn id="39" fill="hold" nodeType="afterGroup">
                            <p:stCondLst>
                              <p:cond delay="2500"/>
                            </p:stCondLst>
                            <p:childTnLst>
                              <p:par>
                                <p:cTn id="40" presetID="49" presetClass="entr" presetSubtype="0" decel="100000"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p:cTn id="42" dur="500" fill="hold"/>
                                        <p:tgtEl>
                                          <p:spTgt spid="39"/>
                                        </p:tgtEl>
                                        <p:attrNameLst>
                                          <p:attrName>ppt_w</p:attrName>
                                        </p:attrNameLst>
                                      </p:cBhvr>
                                      <p:tavLst>
                                        <p:tav tm="0">
                                          <p:val>
                                            <p:fltVal val="0"/>
                                          </p:val>
                                        </p:tav>
                                        <p:tav tm="100000">
                                          <p:val>
                                            <p:strVal val="#ppt_w"/>
                                          </p:val>
                                        </p:tav>
                                      </p:tavLst>
                                    </p:anim>
                                    <p:anim calcmode="lin" valueType="num">
                                      <p:cBhvr>
                                        <p:cTn id="43" dur="500" fill="hold"/>
                                        <p:tgtEl>
                                          <p:spTgt spid="39"/>
                                        </p:tgtEl>
                                        <p:attrNameLst>
                                          <p:attrName>ppt_h</p:attrName>
                                        </p:attrNameLst>
                                      </p:cBhvr>
                                      <p:tavLst>
                                        <p:tav tm="0">
                                          <p:val>
                                            <p:fltVal val="0"/>
                                          </p:val>
                                        </p:tav>
                                        <p:tav tm="100000">
                                          <p:val>
                                            <p:strVal val="#ppt_h"/>
                                          </p:val>
                                        </p:tav>
                                      </p:tavLst>
                                    </p:anim>
                                    <p:anim calcmode="lin" valueType="num">
                                      <p:cBhvr>
                                        <p:cTn id="44" dur="500" fill="hold"/>
                                        <p:tgtEl>
                                          <p:spTgt spid="39"/>
                                        </p:tgtEl>
                                        <p:attrNameLst>
                                          <p:attrName>style.rotation</p:attrName>
                                        </p:attrNameLst>
                                      </p:cBhvr>
                                      <p:tavLst>
                                        <p:tav tm="0">
                                          <p:val>
                                            <p:fltVal val="360"/>
                                          </p:val>
                                        </p:tav>
                                        <p:tav tm="100000">
                                          <p:val>
                                            <p:fltVal val="0"/>
                                          </p:val>
                                        </p:tav>
                                      </p:tavLst>
                                    </p:anim>
                                    <p:animEffect transition="in" filter="fade">
                                      <p:cBhvr>
                                        <p:cTn id="45" dur="500"/>
                                        <p:tgtEl>
                                          <p:spTgt spid="39"/>
                                        </p:tgtEl>
                                      </p:cBhvr>
                                    </p:animEffect>
                                  </p:childTnLst>
                                </p:cTn>
                              </p:par>
                            </p:childTnLst>
                          </p:cTn>
                        </p:par>
                        <p:par>
                          <p:cTn id="46" fill="hold" nodeType="afterGroup">
                            <p:stCondLst>
                              <p:cond delay="3000"/>
                            </p:stCondLst>
                            <p:childTnLst>
                              <p:par>
                                <p:cTn id="47" presetID="47" presetClass="entr" presetSubtype="0" fill="hold"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1000"/>
                                        <p:tgtEl>
                                          <p:spTgt spid="41"/>
                                        </p:tgtEl>
                                      </p:cBhvr>
                                    </p:animEffect>
                                    <p:anim calcmode="lin" valueType="num">
                                      <p:cBhvr>
                                        <p:cTn id="50" dur="1000" fill="hold"/>
                                        <p:tgtEl>
                                          <p:spTgt spid="41"/>
                                        </p:tgtEl>
                                        <p:attrNameLst>
                                          <p:attrName>ppt_x</p:attrName>
                                        </p:attrNameLst>
                                      </p:cBhvr>
                                      <p:tavLst>
                                        <p:tav tm="0">
                                          <p:val>
                                            <p:strVal val="#ppt_x"/>
                                          </p:val>
                                        </p:tav>
                                        <p:tav tm="100000">
                                          <p:val>
                                            <p:strVal val="#ppt_x"/>
                                          </p:val>
                                        </p:tav>
                                      </p:tavLst>
                                    </p:anim>
                                    <p:anim calcmode="lin" valueType="num">
                                      <p:cBhvr>
                                        <p:cTn id="5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130503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6"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096108" y="-1189892"/>
            <a:ext cx="6858000" cy="9237786"/>
          </a:xfrm>
          <a:prstGeom prst="rect">
            <a:avLst/>
          </a:prstGeom>
          <a:gradFill>
            <a:gsLst>
              <a:gs pos="43000">
                <a:schemeClr val="tx1"/>
              </a:gs>
              <a:gs pos="100000">
                <a:schemeClr val="accent1">
                  <a:shade val="100000"/>
                  <a:satMod val="115000"/>
                </a:schemeClr>
              </a:gs>
            </a:gsLst>
            <a:lin ang="5400000" scaled="0"/>
          </a:gradFill>
          <a:ln w="9525">
            <a:noFill/>
            <a:miter lim="800000"/>
            <a:headEnd/>
            <a:tailEnd/>
          </a:ln>
        </p:spPr>
      </p:pic>
      <p:sp>
        <p:nvSpPr>
          <p:cNvPr id="2" name="Rectangle 1"/>
          <p:cNvSpPr/>
          <p:nvPr/>
        </p:nvSpPr>
        <p:spPr bwMode="auto">
          <a:xfrm>
            <a:off x="-93785" y="-82061"/>
            <a:ext cx="4079631" cy="6940064"/>
          </a:xfrm>
          <a:prstGeom prst="rect">
            <a:avLst/>
          </a:prstGeom>
          <a:gradFill flip="none" rotWithShape="1">
            <a:gsLst>
              <a:gs pos="42000">
                <a:schemeClr val="tx1">
                  <a:lumMod val="0"/>
                </a:schemeClr>
              </a:gs>
              <a:gs pos="90000">
                <a:schemeClr val="bg1">
                  <a:alpha val="0"/>
                  <a:lumMod val="98000"/>
                  <a:lumOff val="2000"/>
                </a:schemeClr>
              </a:gs>
            </a:gsLst>
            <a:lin ang="0" scaled="1"/>
            <a:tileRect/>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T w="13500" h="13500" prst="angl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pic>
        <p:nvPicPr>
          <p:cNvPr id="11" name="Content Placeholder 10" descr="offerings-article.jpg"/>
          <p:cNvPicPr>
            <a:picLocks noGrp="1" noChangeAspect="1"/>
          </p:cNvPicPr>
          <p:nvPr>
            <p:ph sz="quarter" idx="4294967295"/>
          </p:nvPr>
        </p:nvPicPr>
        <p:blipFill>
          <a:blip r:embed="rId4" cstate="print">
            <a:extLst>
              <a:ext uri="{28A0092B-C50C-407E-A947-70E740481C1C}">
                <a14:useLocalDpi xmlns:a14="http://schemas.microsoft.com/office/drawing/2010/main" val="0"/>
              </a:ext>
            </a:extLst>
          </a:blip>
          <a:srcRect/>
          <a:stretch>
            <a:fillRect/>
          </a:stretch>
        </p:blipFill>
        <p:spPr>
          <a:xfrm flipH="1">
            <a:off x="187887" y="741888"/>
            <a:ext cx="3211661" cy="517039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3" name="Subtitle 2"/>
          <p:cNvSpPr>
            <a:spLocks noGrp="1"/>
          </p:cNvSpPr>
          <p:nvPr>
            <p:ph type="subTitle" idx="1"/>
          </p:nvPr>
        </p:nvSpPr>
        <p:spPr>
          <a:xfrm>
            <a:off x="3309256" y="827314"/>
            <a:ext cx="5834743" cy="1424214"/>
          </a:xfrm>
        </p:spPr>
        <p:txBody>
          <a:bodyPr/>
          <a:lstStyle/>
          <a:p>
            <a:r>
              <a:rPr lang="en-US" sz="2800" dirty="0"/>
              <a:t>“The offering of the body of Jesus Christ once for all</a:t>
            </a:r>
            <a:r>
              <a:rPr lang="en-US" sz="2800" dirty="0" smtClean="0"/>
              <a:t>”</a:t>
            </a:r>
            <a:endParaRPr lang="en-US" sz="2800" dirty="0"/>
          </a:p>
        </p:txBody>
      </p:sp>
      <p:sp>
        <p:nvSpPr>
          <p:cNvPr id="4" name="Title 3"/>
          <p:cNvSpPr>
            <a:spLocks noGrp="1"/>
          </p:cNvSpPr>
          <p:nvPr>
            <p:ph type="title"/>
          </p:nvPr>
        </p:nvSpPr>
        <p:spPr>
          <a:xfrm>
            <a:off x="3356977" y="3141771"/>
            <a:ext cx="5799550" cy="1362075"/>
          </a:xfrm>
        </p:spPr>
        <p:txBody>
          <a:bodyPr/>
          <a:lstStyle/>
          <a:p>
            <a:r>
              <a:rPr lang="en-US" sz="5400" b="1" dirty="0">
                <a:latin typeface="+mn-lt"/>
              </a:rPr>
              <a:t>The Sacrificial </a:t>
            </a:r>
            <a:r>
              <a:rPr lang="en-US" sz="5400" b="1" dirty="0" smtClean="0">
                <a:latin typeface="+mn-lt"/>
              </a:rPr>
              <a:t>System</a:t>
            </a:r>
            <a:endParaRPr lang="en-US" sz="5400" dirty="0">
              <a:latin typeface="+mn-lt"/>
            </a:endParaRPr>
          </a:p>
        </p:txBody>
      </p:sp>
      <p:sp>
        <p:nvSpPr>
          <p:cNvPr id="8" name="Title 1"/>
          <p:cNvSpPr txBox="1">
            <a:spLocks/>
          </p:cNvSpPr>
          <p:nvPr/>
        </p:nvSpPr>
        <p:spPr>
          <a:xfrm>
            <a:off x="3207180" y="6162805"/>
            <a:ext cx="5343012" cy="589768"/>
          </a:xfrm>
          <a:prstGeom prst="rect">
            <a:avLst/>
          </a:prstGeom>
        </p:spPr>
        <p:txBody>
          <a:bodyPr vert="horz" lIns="91440" tIns="45720" rIns="91440" bIns="45720" rtlCol="0" anchor="t" anchorCtr="0">
            <a:normAutofit/>
          </a:bodyPr>
          <a:lstStyle>
            <a:lvl1pPr algn="l" defTabSz="914400" rtl="0" eaLnBrk="1" latinLnBrk="0" hangingPunct="1">
              <a:spcBef>
                <a:spcPts val="400"/>
              </a:spcBef>
              <a:buNone/>
              <a:defRPr kumimoji="0" lang="en-US" sz="4000" b="0" i="0" u="none" strike="noStrike" kern="1200" cap="all" spc="0" normalizeH="0" baseline="0" noProof="0" dirty="0" smtClean="0">
                <a:ln>
                  <a:noFill/>
                </a:ln>
                <a:solidFill>
                  <a:schemeClr val="tx2"/>
                </a:solidFill>
                <a:effectLst/>
                <a:uLnTx/>
                <a:uFillTx/>
                <a:latin typeface="+mj-lt"/>
                <a:ea typeface="+mj-ea"/>
                <a:cs typeface="Tunga" pitchFamily="2"/>
              </a:defRPr>
            </a:lvl1pPr>
          </a:lstStyle>
          <a:p>
            <a:r>
              <a:rPr sz="2400" b="1">
                <a:solidFill>
                  <a:srgbClr val="000000"/>
                </a:solidFill>
              </a:rPr>
              <a:t>Florida College Lectures 2012</a:t>
            </a:r>
          </a:p>
        </p:txBody>
      </p:sp>
    </p:spTree>
    <p:extLst>
      <p:ext uri="{BB962C8B-B14F-4D97-AF65-F5344CB8AC3E}">
        <p14:creationId xmlns:p14="http://schemas.microsoft.com/office/powerpoint/2010/main" val="2926865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00" name="Picture 8" descr="http://www.historyofinformation.com/images/isaiah_scrol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10011675" cy="6858000"/>
          </a:xfrm>
          <a:prstGeom prst="rect">
            <a:avLst/>
          </a:prstGeom>
          <a:noFill/>
          <a:extLst>
            <a:ext uri="{909E8E84-426E-40DD-AFC4-6F175D3DCCD1}">
              <a14:hiddenFill xmlns:a14="http://schemas.microsoft.com/office/drawing/2010/main">
                <a:solidFill>
                  <a:srgbClr val="FFFFFF"/>
                </a:solidFill>
              </a14:hiddenFill>
            </a:ext>
          </a:extLst>
        </p:spPr>
      </p:pic>
      <p:sp>
        <p:nvSpPr>
          <p:cNvPr id="3141635" name="AutoShape 3"/>
          <p:cNvSpPr>
            <a:spLocks noChangeArrowheads="1"/>
          </p:cNvSpPr>
          <p:nvPr/>
        </p:nvSpPr>
        <p:spPr bwMode="auto">
          <a:xfrm>
            <a:off x="1501323" y="2309119"/>
            <a:ext cx="6600825" cy="673100"/>
          </a:xfrm>
          <a:prstGeom prst="roundRect">
            <a:avLst>
              <a:gd name="adj" fmla="val 16667"/>
            </a:avLst>
          </a:prstGeom>
          <a:solidFill>
            <a:srgbClr val="FF000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4400" i="0" dirty="0">
                <a:solidFill>
                  <a:srgbClr val="FFFF00"/>
                </a:solidFill>
                <a:effectLst>
                  <a:outerShdw blurRad="38100" dist="38100" dir="2700000" algn="tl">
                    <a:srgbClr val="000000">
                      <a:alpha val="43137"/>
                    </a:srgbClr>
                  </a:outerShdw>
                </a:effectLst>
              </a:rPr>
              <a:t>Plan of Redemption</a:t>
            </a:r>
            <a:endParaRPr lang="en-US" sz="4400" i="0" dirty="0">
              <a:solidFill>
                <a:srgbClr val="FFFFFF"/>
              </a:solidFill>
              <a:effectLst>
                <a:outerShdw blurRad="38100" dist="38100" dir="2700000" algn="tl">
                  <a:srgbClr val="000000">
                    <a:alpha val="43137"/>
                  </a:srgbClr>
                </a:outerShdw>
              </a:effectLst>
            </a:endParaRPr>
          </a:p>
        </p:txBody>
      </p:sp>
      <p:sp>
        <p:nvSpPr>
          <p:cNvPr id="3141636" name="AutoShape 4"/>
          <p:cNvSpPr>
            <a:spLocks noChangeArrowheads="1"/>
          </p:cNvSpPr>
          <p:nvPr/>
        </p:nvSpPr>
        <p:spPr bwMode="auto">
          <a:xfrm>
            <a:off x="1988520" y="1398475"/>
            <a:ext cx="5503862" cy="814388"/>
          </a:xfrm>
          <a:prstGeom prst="roundRect">
            <a:avLst>
              <a:gd name="adj" fmla="val 16667"/>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4800" b="1" i="0" dirty="0">
                <a:solidFill>
                  <a:srgbClr val="FFFF00"/>
                </a:solidFill>
                <a:effectLst>
                  <a:outerShdw blurRad="38100" dist="38100" dir="2700000" algn="tl">
                    <a:srgbClr val="000000">
                      <a:alpha val="43137"/>
                    </a:srgbClr>
                  </a:outerShdw>
                </a:effectLst>
                <a:latin typeface="Eras Bold ITC" pitchFamily="34" charset="0"/>
              </a:rPr>
              <a:t>GOSPEL</a:t>
            </a:r>
          </a:p>
        </p:txBody>
      </p:sp>
      <p:pic>
        <p:nvPicPr>
          <p:cNvPr id="8194" name="Picture 2"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909650" y="-26039763"/>
            <a:ext cx="1581150" cy="2857500"/>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62050" y="-25887363"/>
            <a:ext cx="1581150" cy="28575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1711167" y="3042380"/>
            <a:ext cx="3029284" cy="588538"/>
            <a:chOff x="1517542" y="3253644"/>
            <a:chExt cx="3029284" cy="588538"/>
          </a:xfrm>
        </p:grpSpPr>
        <p:pic>
          <p:nvPicPr>
            <p:cNvPr id="8198"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2751694" y="2019492"/>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538661" y="3257407"/>
              <a:ext cx="1359569" cy="584775"/>
            </a:xfrm>
            <a:prstGeom prst="rect">
              <a:avLst/>
            </a:prstGeom>
            <a:noFill/>
          </p:spPr>
          <p:txBody>
            <a:bodyPr wrap="square" rtlCol="0">
              <a:spAutoFit/>
            </a:bodyPr>
            <a:lstStyle/>
            <a:p>
              <a:pPr algn="ctr"/>
              <a:r>
                <a:rPr lang="en-US" b="1" i="0" dirty="0" smtClean="0">
                  <a:solidFill>
                    <a:srgbClr val="FFFFFF"/>
                  </a:solidFill>
                  <a:latin typeface="Eras Demi ITC" pitchFamily="34" charset="0"/>
                  <a:cs typeface="Arial" charset="0"/>
                </a:rPr>
                <a:t>OT</a:t>
              </a:r>
              <a:endParaRPr lang="en-US" b="1" i="0" dirty="0">
                <a:solidFill>
                  <a:srgbClr val="FFFFFF"/>
                </a:solidFill>
                <a:latin typeface="Eras Demi ITC" pitchFamily="34" charset="0"/>
                <a:cs typeface="Arial" charset="0"/>
              </a:endParaRPr>
            </a:p>
          </p:txBody>
        </p:sp>
      </p:grpSp>
      <p:grpSp>
        <p:nvGrpSpPr>
          <p:cNvPr id="6" name="Group 5"/>
          <p:cNvGrpSpPr/>
          <p:nvPr/>
        </p:nvGrpSpPr>
        <p:grpSpPr>
          <a:xfrm>
            <a:off x="4798870" y="3046143"/>
            <a:ext cx="3029284" cy="597914"/>
            <a:chOff x="4605245" y="3257407"/>
            <a:chExt cx="3029284" cy="597914"/>
          </a:xfrm>
        </p:grpSpPr>
        <p:pic>
          <p:nvPicPr>
            <p:cNvPr id="9"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5839397" y="2023255"/>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5625620" y="3270546"/>
              <a:ext cx="1359569" cy="584775"/>
            </a:xfrm>
            <a:prstGeom prst="rect">
              <a:avLst/>
            </a:prstGeom>
            <a:noFill/>
          </p:spPr>
          <p:txBody>
            <a:bodyPr wrap="square" rtlCol="0">
              <a:spAutoFit/>
            </a:bodyPr>
            <a:lstStyle/>
            <a:p>
              <a:pPr algn="ctr"/>
              <a:r>
                <a:rPr lang="en-US" b="1" i="0" dirty="0">
                  <a:solidFill>
                    <a:srgbClr val="FFFFFF"/>
                  </a:solidFill>
                  <a:latin typeface="Eras Demi ITC" pitchFamily="34" charset="0"/>
                  <a:cs typeface="Arial" charset="0"/>
                </a:rPr>
                <a:t>N</a:t>
              </a:r>
              <a:r>
                <a:rPr lang="en-US" b="1" i="0" dirty="0" smtClean="0">
                  <a:solidFill>
                    <a:srgbClr val="FFFFFF"/>
                  </a:solidFill>
                  <a:latin typeface="Eras Demi ITC" pitchFamily="34" charset="0"/>
                  <a:cs typeface="Arial" charset="0"/>
                </a:rPr>
                <a:t>T</a:t>
              </a:r>
              <a:endParaRPr lang="en-US" b="1" i="0" dirty="0">
                <a:solidFill>
                  <a:srgbClr val="FFFFFF"/>
                </a:solidFill>
                <a:latin typeface="Eras Demi ITC" pitchFamily="34" charset="0"/>
                <a:cs typeface="Arial" charset="0"/>
              </a:endParaRPr>
            </a:p>
          </p:txBody>
        </p:sp>
      </p:grpSp>
      <p:grpSp>
        <p:nvGrpSpPr>
          <p:cNvPr id="8" name="Group 7"/>
          <p:cNvGrpSpPr/>
          <p:nvPr/>
        </p:nvGrpSpPr>
        <p:grpSpPr>
          <a:xfrm>
            <a:off x="859459" y="3603360"/>
            <a:ext cx="7624273" cy="6165928"/>
            <a:chOff x="859459" y="3603360"/>
            <a:chExt cx="7624273" cy="6165928"/>
          </a:xfrm>
        </p:grpSpPr>
        <p:pic>
          <p:nvPicPr>
            <p:cNvPr id="2" name="Picture 1"/>
            <p:cNvPicPr>
              <a:picLocks noChangeAspect="1"/>
            </p:cNvPicPr>
            <p:nvPr/>
          </p:nvPicPr>
          <p:blipFill>
            <a:blip r:embed="rId6">
              <a:extLst>
                <a:ext uri="{BEBA8EAE-BF5A-486C-A8C5-ECC9F3942E4B}">
                  <a14:imgProps xmlns:a14="http://schemas.microsoft.com/office/drawing/2010/main">
                    <a14:imgLayer r:embed="rId7">
                      <a14:imgEffect>
                        <a14:sharpenSoften amount="500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859459" y="3603360"/>
              <a:ext cx="7624273" cy="616592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3" name="TextBox 2"/>
            <p:cNvSpPr txBox="1"/>
            <p:nvPr/>
          </p:nvSpPr>
          <p:spPr>
            <a:xfrm>
              <a:off x="1269191" y="3894515"/>
              <a:ext cx="7098632" cy="646331"/>
            </a:xfrm>
            <a:prstGeom prst="rect">
              <a:avLst/>
            </a:prstGeom>
            <a:noFill/>
          </p:spPr>
          <p:txBody>
            <a:bodyPr wrap="square" rtlCol="0">
              <a:spAutoFit/>
            </a:bodyPr>
            <a:lstStyle/>
            <a:p>
              <a:pPr algn="ctr">
                <a:defRPr/>
              </a:pPr>
              <a:r>
                <a:rPr lang="en-US" sz="3600" i="0" dirty="0" smtClean="0">
                  <a:solidFill>
                    <a:srgbClr val="0000FF"/>
                  </a:solidFill>
                  <a:effectLst>
                    <a:outerShdw blurRad="38100" dist="38100" dir="2700000" algn="tl">
                      <a:srgbClr val="000000">
                        <a:alpha val="43137"/>
                      </a:srgbClr>
                    </a:outerShdw>
                  </a:effectLst>
                  <a:latin typeface="Eras Demi ITC"/>
                  <a:cs typeface="Arial"/>
                </a:rPr>
                <a:t>SACRIFICIAL SYSTEM</a:t>
              </a:r>
              <a:endParaRPr lang="en-US" sz="3600" i="0" dirty="0">
                <a:solidFill>
                  <a:srgbClr val="0000FF"/>
                </a:solidFill>
                <a:effectLst>
                  <a:outerShdw blurRad="38100" dist="38100" dir="2700000" algn="tl">
                    <a:srgbClr val="000000">
                      <a:alpha val="43137"/>
                    </a:srgbClr>
                  </a:outerShdw>
                </a:effectLst>
                <a:latin typeface="Eras Demi ITC"/>
                <a:cs typeface="Arial"/>
              </a:endParaRPr>
            </a:p>
          </p:txBody>
        </p:sp>
      </p:grpSp>
    </p:spTree>
    <p:extLst>
      <p:ext uri="{BB962C8B-B14F-4D97-AF65-F5344CB8AC3E}">
        <p14:creationId xmlns:p14="http://schemas.microsoft.com/office/powerpoint/2010/main" val="27513722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3141635"/>
                                        </p:tgtEl>
                                        <p:attrNameLst>
                                          <p:attrName>style.visibility</p:attrName>
                                        </p:attrNameLst>
                                      </p:cBhvr>
                                      <p:to>
                                        <p:strVal val="visible"/>
                                      </p:to>
                                    </p:set>
                                    <p:animEffect transition="in" filter="fade">
                                      <p:cBhvr>
                                        <p:cTn id="25" dur="1000"/>
                                        <p:tgtEl>
                                          <p:spTgt spid="3141635"/>
                                        </p:tgtEl>
                                      </p:cBhvr>
                                    </p:animEffect>
                                    <p:anim calcmode="lin" valueType="num">
                                      <p:cBhvr>
                                        <p:cTn id="26" dur="1000" fill="hold"/>
                                        <p:tgtEl>
                                          <p:spTgt spid="3141635"/>
                                        </p:tgtEl>
                                        <p:attrNameLst>
                                          <p:attrName>ppt_x</p:attrName>
                                        </p:attrNameLst>
                                      </p:cBhvr>
                                      <p:tavLst>
                                        <p:tav tm="0">
                                          <p:val>
                                            <p:strVal val="#ppt_x"/>
                                          </p:val>
                                        </p:tav>
                                        <p:tav tm="100000">
                                          <p:val>
                                            <p:strVal val="#ppt_x"/>
                                          </p:val>
                                        </p:tav>
                                      </p:tavLst>
                                    </p:anim>
                                    <p:anim calcmode="lin" valueType="num">
                                      <p:cBhvr>
                                        <p:cTn id="27" dur="1000" fill="hold"/>
                                        <p:tgtEl>
                                          <p:spTgt spid="3141635"/>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3141636"/>
                                        </p:tgtEl>
                                        <p:attrNameLst>
                                          <p:attrName>style.visibility</p:attrName>
                                        </p:attrNameLst>
                                      </p:cBhvr>
                                      <p:to>
                                        <p:strVal val="visible"/>
                                      </p:to>
                                    </p:set>
                                    <p:animEffect transition="in" filter="fade">
                                      <p:cBhvr>
                                        <p:cTn id="31" dur="1000"/>
                                        <p:tgtEl>
                                          <p:spTgt spid="3141636"/>
                                        </p:tgtEl>
                                      </p:cBhvr>
                                    </p:animEffect>
                                    <p:anim calcmode="lin" valueType="num">
                                      <p:cBhvr>
                                        <p:cTn id="32" dur="1000" fill="hold"/>
                                        <p:tgtEl>
                                          <p:spTgt spid="3141636"/>
                                        </p:tgtEl>
                                        <p:attrNameLst>
                                          <p:attrName>ppt_x</p:attrName>
                                        </p:attrNameLst>
                                      </p:cBhvr>
                                      <p:tavLst>
                                        <p:tav tm="0">
                                          <p:val>
                                            <p:strVal val="#ppt_x"/>
                                          </p:val>
                                        </p:tav>
                                        <p:tav tm="100000">
                                          <p:val>
                                            <p:strVal val="#ppt_x"/>
                                          </p:val>
                                        </p:tav>
                                      </p:tavLst>
                                    </p:anim>
                                    <p:anim calcmode="lin" valueType="num">
                                      <p:cBhvr>
                                        <p:cTn id="33" dur="1000" fill="hold"/>
                                        <p:tgtEl>
                                          <p:spTgt spid="31416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1635" grpId="0" animBg="1"/>
      <p:bldP spid="3141636"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descr="http://chestofbooks.com/arts/ancient/Ancient-Egypt-Arts-And-Crafts/images/56-The-sacrific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3032"/>
            <a:ext cx="4572000" cy="2638426"/>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4" name="Picture 6" descr="http://0.tqn.com/d/atheism/1/0/X/T/Sacrifice01-l.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221965" y="2970846"/>
            <a:ext cx="3810000" cy="222870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5" name="Picture 8" descr="http://www.nonhumanslavery.com/wp-content/uploads/2011/06/Sacrifice_sheep.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16965" y="-56106"/>
            <a:ext cx="3810000" cy="274320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0" name="Picture 2" descr="http://lh3.ggpht.com/_S6uvXt2Husc/SXSP84qvLqI/AAAAAAAAAR0/_xT9DhMuIDU/IMG_4790_thumb%5B1%5D.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25385" y="186192"/>
            <a:ext cx="1706579" cy="2549334"/>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2" name="Picture 4" descr="http://understandingevil.files.wordpress.com/2010/09/aztec_sacrifice.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5575" y="4848019"/>
            <a:ext cx="2266950" cy="200025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4" name="Picture 6" descr="http://girlgriot.files.wordpress.com/2008/08/p1010079_new.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116134" y="4545867"/>
            <a:ext cx="3022574" cy="226693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9" name="Picture 3" descr="PICT0012"/>
          <p:cNvPicPr>
            <a:picLocks noChangeAspect="1" noChangeArrowheads="1"/>
          </p:cNvPicPr>
          <p:nvPr/>
        </p:nvPicPr>
        <p:blipFill>
          <a:blip r:embed="rId9" cstate="print">
            <a:lum bright="-12000" contrast="60000"/>
            <a:extLst>
              <a:ext uri="{28A0092B-C50C-407E-A947-70E740481C1C}">
                <a14:useLocalDpi xmlns:a14="http://schemas.microsoft.com/office/drawing/2010/main" val="0"/>
              </a:ext>
            </a:extLst>
          </a:blip>
          <a:srcRect/>
          <a:stretch>
            <a:fillRect/>
          </a:stretch>
        </p:blipFill>
        <p:spPr bwMode="auto">
          <a:xfrm>
            <a:off x="-57722" y="-116111"/>
            <a:ext cx="2693543" cy="2020157"/>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http://www.plural-magazine.com/jss/images/custom/image/The%20God%20Mithras%20stabbing%20the%20bull,%201st%20century%20AD,%20Gura%20Dobrogei(1).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4572000" y="4776440"/>
            <a:ext cx="2306596" cy="185809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60" name="Picture 12" descr="http://www.occupyforanimals.org/uploads/7/7/3/5/7735203/2680660.jpg?61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36063" y="4312920"/>
            <a:ext cx="2003188" cy="247783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62" name="Picture 14" descr="http://1.bp.blogspot.com/-QSS7m4Qdpw4/TqwsLwUfQ4I/AAAAAAAAB8Y/WjwXK_mR4ZE/s1600/Horite+priest+sacrificing+ram.jp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884869" y="2963131"/>
            <a:ext cx="1348105" cy="155840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68278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050"/>
                                        </p:tgtEl>
                                        <p:attrNameLst>
                                          <p:attrName>style.visibility</p:attrName>
                                        </p:attrNameLst>
                                      </p:cBhvr>
                                      <p:to>
                                        <p:strVal val="visible"/>
                                      </p:to>
                                    </p:set>
                                    <p:animEffect transition="in" filter="fade">
                                      <p:cBhvr>
                                        <p:cTn id="11" dur="1750"/>
                                        <p:tgtEl>
                                          <p:spTgt spid="2050"/>
                                        </p:tgtEl>
                                      </p:cBhvr>
                                    </p:animEffect>
                                  </p:childTnLst>
                                </p:cTn>
                              </p:par>
                            </p:childTnLst>
                          </p:cTn>
                        </p:par>
                        <p:par>
                          <p:cTn id="12" fill="hold">
                            <p:stCondLst>
                              <p:cond delay="2250"/>
                            </p:stCondLst>
                            <p:childTnLst>
                              <p:par>
                                <p:cTn id="13" presetID="10" presetClass="entr" presetSubtype="0" fill="hold" nodeType="afterEffect">
                                  <p:stCondLst>
                                    <p:cond delay="0"/>
                                  </p:stCondLst>
                                  <p:childTnLst>
                                    <p:set>
                                      <p:cBhvr>
                                        <p:cTn id="14" dur="1" fill="hold">
                                          <p:stCondLst>
                                            <p:cond delay="0"/>
                                          </p:stCondLst>
                                        </p:cTn>
                                        <p:tgtEl>
                                          <p:spTgt spid="2054"/>
                                        </p:tgtEl>
                                        <p:attrNameLst>
                                          <p:attrName>style.visibility</p:attrName>
                                        </p:attrNameLst>
                                      </p:cBhvr>
                                      <p:to>
                                        <p:strVal val="visible"/>
                                      </p:to>
                                    </p:set>
                                    <p:animEffect transition="in" filter="fade">
                                      <p:cBhvr>
                                        <p:cTn id="15" dur="1750"/>
                                        <p:tgtEl>
                                          <p:spTgt spid="2054"/>
                                        </p:tgtEl>
                                      </p:cBhvr>
                                    </p:animEffect>
                                  </p:childTnLst>
                                </p:cTn>
                              </p:par>
                            </p:childTnLst>
                          </p:cTn>
                        </p:par>
                        <p:par>
                          <p:cTn id="16" fill="hold">
                            <p:stCondLst>
                              <p:cond delay="4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750"/>
                                        <p:tgtEl>
                                          <p:spTgt spid="5"/>
                                        </p:tgtEl>
                                      </p:cBhvr>
                                    </p:animEffect>
                                  </p:childTnLst>
                                </p:cTn>
                              </p:par>
                            </p:childTnLst>
                          </p:cTn>
                        </p:par>
                        <p:par>
                          <p:cTn id="20" fill="hold">
                            <p:stCondLst>
                              <p:cond delay="5750"/>
                            </p:stCondLst>
                            <p:childTnLst>
                              <p:par>
                                <p:cTn id="21" presetID="10" presetClass="entr" presetSubtype="0" fill="hold" nodeType="afterEffect">
                                  <p:stCondLst>
                                    <p:cond delay="0"/>
                                  </p:stCondLst>
                                  <p:childTnLst>
                                    <p:set>
                                      <p:cBhvr>
                                        <p:cTn id="22" dur="1" fill="hold">
                                          <p:stCondLst>
                                            <p:cond delay="0"/>
                                          </p:stCondLst>
                                        </p:cTn>
                                        <p:tgtEl>
                                          <p:spTgt spid="2056"/>
                                        </p:tgtEl>
                                        <p:attrNameLst>
                                          <p:attrName>style.visibility</p:attrName>
                                        </p:attrNameLst>
                                      </p:cBhvr>
                                      <p:to>
                                        <p:strVal val="visible"/>
                                      </p:to>
                                    </p:set>
                                    <p:animEffect transition="in" filter="fade">
                                      <p:cBhvr>
                                        <p:cTn id="23" dur="1750"/>
                                        <p:tgtEl>
                                          <p:spTgt spid="2056"/>
                                        </p:tgtEl>
                                      </p:cBhvr>
                                    </p:animEffect>
                                  </p:childTnLst>
                                </p:cTn>
                              </p:par>
                            </p:childTnLst>
                          </p:cTn>
                        </p:par>
                        <p:par>
                          <p:cTn id="24" fill="hold">
                            <p:stCondLst>
                              <p:cond delay="7500"/>
                            </p:stCondLst>
                            <p:childTnLst>
                              <p:par>
                                <p:cTn id="25" presetID="10" presetClass="entr" presetSubtype="0" fill="hold" nodeType="afterEffect">
                                  <p:stCondLst>
                                    <p:cond delay="0"/>
                                  </p:stCondLst>
                                  <p:childTnLst>
                                    <p:set>
                                      <p:cBhvr>
                                        <p:cTn id="26" dur="1" fill="hold">
                                          <p:stCondLst>
                                            <p:cond delay="0"/>
                                          </p:stCondLst>
                                        </p:cTn>
                                        <p:tgtEl>
                                          <p:spTgt spid="2062"/>
                                        </p:tgtEl>
                                        <p:attrNameLst>
                                          <p:attrName>style.visibility</p:attrName>
                                        </p:attrNameLst>
                                      </p:cBhvr>
                                      <p:to>
                                        <p:strVal val="visible"/>
                                      </p:to>
                                    </p:set>
                                    <p:animEffect transition="in" filter="fade">
                                      <p:cBhvr>
                                        <p:cTn id="27" dur="1750"/>
                                        <p:tgtEl>
                                          <p:spTgt spid="2062"/>
                                        </p:tgtEl>
                                      </p:cBhvr>
                                    </p:animEffect>
                                  </p:childTnLst>
                                </p:cTn>
                              </p:par>
                            </p:childTnLst>
                          </p:cTn>
                        </p:par>
                        <p:par>
                          <p:cTn id="28" fill="hold">
                            <p:stCondLst>
                              <p:cond delay="9250"/>
                            </p:stCondLst>
                            <p:childTnLst>
                              <p:par>
                                <p:cTn id="29" presetID="10" presetClass="entr" presetSubtype="0" fill="hold" nodeType="afterEffect">
                                  <p:stCondLst>
                                    <p:cond delay="0"/>
                                  </p:stCondLst>
                                  <p:childTnLst>
                                    <p:set>
                                      <p:cBhvr>
                                        <p:cTn id="30" dur="1" fill="hold">
                                          <p:stCondLst>
                                            <p:cond delay="0"/>
                                          </p:stCondLst>
                                        </p:cTn>
                                        <p:tgtEl>
                                          <p:spTgt spid="2060"/>
                                        </p:tgtEl>
                                        <p:attrNameLst>
                                          <p:attrName>style.visibility</p:attrName>
                                        </p:attrNameLst>
                                      </p:cBhvr>
                                      <p:to>
                                        <p:strVal val="visible"/>
                                      </p:to>
                                    </p:set>
                                    <p:animEffect transition="in" filter="fade">
                                      <p:cBhvr>
                                        <p:cTn id="31" dur="1750"/>
                                        <p:tgtEl>
                                          <p:spTgt spid="2060"/>
                                        </p:tgtEl>
                                      </p:cBhvr>
                                    </p:animEffect>
                                  </p:childTnLst>
                                </p:cTn>
                              </p:par>
                            </p:childTnLst>
                          </p:cTn>
                        </p:par>
                        <p:par>
                          <p:cTn id="32" fill="hold">
                            <p:stCondLst>
                              <p:cond delay="11000"/>
                            </p:stCondLst>
                            <p:childTnLst>
                              <p:par>
                                <p:cTn id="33" presetID="10" presetClass="entr" presetSubtype="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1750"/>
                                        <p:tgtEl>
                                          <p:spTgt spid="4"/>
                                        </p:tgtEl>
                                      </p:cBhvr>
                                    </p:animEffect>
                                  </p:childTnLst>
                                </p:cTn>
                              </p:par>
                            </p:childTnLst>
                          </p:cTn>
                        </p:par>
                        <p:par>
                          <p:cTn id="36" fill="hold">
                            <p:stCondLst>
                              <p:cond delay="1275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750"/>
                                        <p:tgtEl>
                                          <p:spTgt spid="9"/>
                                        </p:tgtEl>
                                      </p:cBhvr>
                                    </p:animEffect>
                                  </p:childTnLst>
                                </p:cTn>
                              </p:par>
                            </p:childTnLst>
                          </p:cTn>
                        </p:par>
                        <p:par>
                          <p:cTn id="40" fill="hold">
                            <p:stCondLst>
                              <p:cond delay="14500"/>
                            </p:stCondLst>
                            <p:childTnLst>
                              <p:par>
                                <p:cTn id="41" presetID="10" presetClass="entr" presetSubtype="0" fill="hold" nodeType="afterEffect">
                                  <p:stCondLst>
                                    <p:cond delay="0"/>
                                  </p:stCondLst>
                                  <p:childTnLst>
                                    <p:set>
                                      <p:cBhvr>
                                        <p:cTn id="42" dur="1" fill="hold">
                                          <p:stCondLst>
                                            <p:cond delay="0"/>
                                          </p:stCondLst>
                                        </p:cTn>
                                        <p:tgtEl>
                                          <p:spTgt spid="2052"/>
                                        </p:tgtEl>
                                        <p:attrNameLst>
                                          <p:attrName>style.visibility</p:attrName>
                                        </p:attrNameLst>
                                      </p:cBhvr>
                                      <p:to>
                                        <p:strVal val="visible"/>
                                      </p:to>
                                    </p:set>
                                    <p:animEffect transition="in" filter="fade">
                                      <p:cBhvr>
                                        <p:cTn id="43" dur="175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rgbClr val="0000FF"/>
        </a:solidFill>
        <a:effectLst/>
      </p:bgPr>
    </p:bg>
    <p:spTree>
      <p:nvGrpSpPr>
        <p:cNvPr id="1" name=""/>
        <p:cNvGrpSpPr/>
        <p:nvPr/>
      </p:nvGrpSpPr>
      <p:grpSpPr>
        <a:xfrm>
          <a:off x="0" y="0"/>
          <a:ext cx="0" cy="0"/>
          <a:chOff x="0" y="0"/>
          <a:chExt cx="0" cy="0"/>
        </a:xfrm>
      </p:grpSpPr>
      <p:sp>
        <p:nvSpPr>
          <p:cNvPr id="3" name="TextBox 2"/>
          <p:cNvSpPr txBox="1"/>
          <p:nvPr/>
        </p:nvSpPr>
        <p:spPr>
          <a:xfrm>
            <a:off x="950522" y="344384"/>
            <a:ext cx="7623958" cy="707886"/>
          </a:xfrm>
          <a:prstGeom prst="rect">
            <a:avLst/>
          </a:prstGeom>
          <a:noFill/>
        </p:spPr>
        <p:txBody>
          <a:bodyPr wrap="square" rtlCol="0">
            <a:spAutoFit/>
          </a:bodyPr>
          <a:lstStyle/>
          <a:p>
            <a:pPr algn="ctr"/>
            <a:r>
              <a:rPr lang="en-US" sz="4000" i="0" dirty="0" smtClean="0">
                <a:solidFill>
                  <a:srgbClr val="FFFFFF"/>
                </a:solidFill>
                <a:effectLst>
                  <a:outerShdw blurRad="38100" dist="38100" dir="2700000" algn="tl">
                    <a:srgbClr val="000000">
                      <a:alpha val="43137"/>
                    </a:srgbClr>
                  </a:outerShdw>
                </a:effectLst>
                <a:latin typeface="Eras Demi ITC" pitchFamily="34" charset="0"/>
                <a:cs typeface="Arial" charset="0"/>
              </a:rPr>
              <a:t>A Universal Practice</a:t>
            </a:r>
            <a:endParaRPr lang="en-US" sz="4000" i="0" dirty="0">
              <a:solidFill>
                <a:srgbClr val="FFFFFF"/>
              </a:solidFill>
              <a:effectLst>
                <a:outerShdw blurRad="38100" dist="38100" dir="2700000" algn="tl">
                  <a:srgbClr val="000000">
                    <a:alpha val="43137"/>
                  </a:srgbClr>
                </a:outerShdw>
              </a:effectLst>
              <a:latin typeface="Eras Demi ITC" pitchFamily="34" charset="0"/>
              <a:cs typeface="Arial" charset="0"/>
            </a:endParaRPr>
          </a:p>
        </p:txBody>
      </p:sp>
      <p:sp>
        <p:nvSpPr>
          <p:cNvPr id="47" name="TextBox 46"/>
          <p:cNvSpPr txBox="1"/>
          <p:nvPr/>
        </p:nvSpPr>
        <p:spPr>
          <a:xfrm>
            <a:off x="1240475" y="1545375"/>
            <a:ext cx="7044047" cy="3785652"/>
          </a:xfrm>
          <a:prstGeom prst="rect">
            <a:avLst/>
          </a:prstGeom>
          <a:noFill/>
        </p:spPr>
        <p:txBody>
          <a:bodyPr wrap="square" rtlCol="0">
            <a:spAutoFit/>
          </a:bodyPr>
          <a:lstStyle/>
          <a:p>
            <a:pPr algn="ctr"/>
            <a:r>
              <a:rPr lang="en-US" sz="4000" b="1" i="0" dirty="0" smtClean="0">
                <a:solidFill>
                  <a:srgbClr val="FFFF00"/>
                </a:solidFill>
                <a:cs typeface="Arial" charset="0"/>
              </a:rPr>
              <a:t>“Scholars are baffled as to how mankind universally arrived at the idea that killing something innocent (animal, baby, virgin, etc.) would bring divine favor.”</a:t>
            </a:r>
            <a:endParaRPr lang="en-US" sz="4000" b="1" i="0" dirty="0">
              <a:solidFill>
                <a:srgbClr val="FFFF00"/>
              </a:solidFill>
              <a:cs typeface="Arial" charset="0"/>
            </a:endParaRPr>
          </a:p>
        </p:txBody>
      </p:sp>
    </p:spTree>
    <p:extLst>
      <p:ext uri="{BB962C8B-B14F-4D97-AF65-F5344CB8AC3E}">
        <p14:creationId xmlns:p14="http://schemas.microsoft.com/office/powerpoint/2010/main" val="3302098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rgbClr val="0000FF"/>
        </a:solidFill>
        <a:effectLst/>
      </p:bgPr>
    </p:bg>
    <p:spTree>
      <p:nvGrpSpPr>
        <p:cNvPr id="1" name=""/>
        <p:cNvGrpSpPr/>
        <p:nvPr/>
      </p:nvGrpSpPr>
      <p:grpSpPr>
        <a:xfrm>
          <a:off x="0" y="0"/>
          <a:ext cx="0" cy="0"/>
          <a:chOff x="0" y="0"/>
          <a:chExt cx="0" cy="0"/>
        </a:xfrm>
      </p:grpSpPr>
      <p:pic>
        <p:nvPicPr>
          <p:cNvPr id="2050" name="Picture 2" descr="C:\Documents and Settings\Administrator\Application Data\Microsoft\Media Catalog\Downloaded Clips\cl0\MP00158_.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1219200"/>
            <a:ext cx="6781800" cy="385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14"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7400" y="2438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6" name="Picture 1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24400" y="39624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7" name="Picture 26"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38400" y="3200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8" name="Picture 27"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98668" y="4149725"/>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9" name="Picture 28"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3581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0" name="Picture 29"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53200" y="41148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1" name="Picture 30"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34200" y="3657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2" name="Picture 31"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62600" y="2895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3" name="Picture 32"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1000" y="2133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4" name="Picture 33"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9000" y="16002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5" name="Picture 34"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2400" y="29718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6" name="Picture 35"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72200" y="23622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7" name="Picture 36"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00600" y="2895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8" name="Picture 37"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10400" y="4191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9" name="Picture 38"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71800" y="35052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0" name="Picture 39"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14600" y="2286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1" name="Picture 40"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00200" y="18288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2" name="Picture 41"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48200" y="21336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3" name="Picture 42"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15000" y="23622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4" name="Picture 43"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48400" y="3048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5" name="Picture 44"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62400" y="25146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6" name="Picture 4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9600" y="3048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97" name="Picture 1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57700" y="4274344"/>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98" name="Picture 38"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74225" y="3878427"/>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3" name="TextBox 2"/>
          <p:cNvSpPr txBox="1"/>
          <p:nvPr/>
        </p:nvSpPr>
        <p:spPr>
          <a:xfrm>
            <a:off x="938151" y="344384"/>
            <a:ext cx="7623958" cy="707886"/>
          </a:xfrm>
          <a:prstGeom prst="rect">
            <a:avLst/>
          </a:prstGeom>
          <a:noFill/>
        </p:spPr>
        <p:txBody>
          <a:bodyPr wrap="square" rtlCol="0">
            <a:spAutoFit/>
          </a:bodyPr>
          <a:lstStyle/>
          <a:p>
            <a:pPr algn="ctr"/>
            <a:r>
              <a:rPr lang="en-US" sz="4000" i="0" dirty="0" smtClean="0">
                <a:solidFill>
                  <a:srgbClr val="FFFFFF"/>
                </a:solidFill>
                <a:effectLst>
                  <a:outerShdw blurRad="38100" dist="38100" dir="2700000" algn="tl">
                    <a:srgbClr val="000000">
                      <a:alpha val="43137"/>
                    </a:srgbClr>
                  </a:outerShdw>
                </a:effectLst>
                <a:latin typeface="Eras Demi ITC" pitchFamily="34" charset="0"/>
                <a:cs typeface="Arial" charset="0"/>
              </a:rPr>
              <a:t>A Universal Practice</a:t>
            </a:r>
            <a:endParaRPr lang="en-US" sz="4000" i="0" dirty="0">
              <a:solidFill>
                <a:srgbClr val="FFFFFF"/>
              </a:solidFill>
              <a:effectLst>
                <a:outerShdw blurRad="38100" dist="38100" dir="2700000" algn="tl">
                  <a:srgbClr val="000000">
                    <a:alpha val="43137"/>
                  </a:srgbClr>
                </a:outerShdw>
              </a:effectLst>
              <a:latin typeface="Eras Demi ITC" pitchFamily="34" charset="0"/>
              <a:cs typeface="Arial" charset="0"/>
            </a:endParaRPr>
          </a:p>
        </p:txBody>
      </p:sp>
      <p:sp>
        <p:nvSpPr>
          <p:cNvPr id="2" name="Isosceles Triangle 1"/>
          <p:cNvSpPr/>
          <p:nvPr/>
        </p:nvSpPr>
        <p:spPr bwMode="auto">
          <a:xfrm rot="13322379">
            <a:off x="4640192" y="2244725"/>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0" name="Isosceles Triangle 29"/>
          <p:cNvSpPr/>
          <p:nvPr/>
        </p:nvSpPr>
        <p:spPr bwMode="auto">
          <a:xfrm rot="13322379">
            <a:off x="4830692" y="2873402"/>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1" name="Isosceles Triangle 30"/>
          <p:cNvSpPr/>
          <p:nvPr/>
        </p:nvSpPr>
        <p:spPr bwMode="auto">
          <a:xfrm rot="13322379">
            <a:off x="2476500" y="2452686"/>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2" name="Isosceles Triangle 31"/>
          <p:cNvSpPr/>
          <p:nvPr/>
        </p:nvSpPr>
        <p:spPr bwMode="auto">
          <a:xfrm rot="13322379">
            <a:off x="3001892" y="2918369"/>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3" name="Isosceles Triangle 32"/>
          <p:cNvSpPr/>
          <p:nvPr/>
        </p:nvSpPr>
        <p:spPr bwMode="auto">
          <a:xfrm rot="13322379">
            <a:off x="2737666" y="3475040"/>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4" name="Isosceles Triangle 33"/>
          <p:cNvSpPr/>
          <p:nvPr/>
        </p:nvSpPr>
        <p:spPr bwMode="auto">
          <a:xfrm rot="13322379">
            <a:off x="4122809" y="2313780"/>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5" name="Isosceles Triangle 34"/>
          <p:cNvSpPr/>
          <p:nvPr/>
        </p:nvSpPr>
        <p:spPr bwMode="auto">
          <a:xfrm rot="13322379">
            <a:off x="6057809" y="2498754"/>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pic>
        <p:nvPicPr>
          <p:cNvPr id="38"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75842" y="2438400"/>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9"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63044" y="3419225"/>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0"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2109" y="3412081"/>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1"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4097" y="192300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2"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96189" y="326145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3"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1650" y="192300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4"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64795" y="120435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grpSp>
        <p:nvGrpSpPr>
          <p:cNvPr id="5" name="Group 4"/>
          <p:cNvGrpSpPr/>
          <p:nvPr/>
        </p:nvGrpSpPr>
        <p:grpSpPr>
          <a:xfrm>
            <a:off x="1612075" y="5238168"/>
            <a:ext cx="1816925" cy="584775"/>
            <a:chOff x="1612075" y="5238168"/>
            <a:chExt cx="1816925" cy="584775"/>
          </a:xfrm>
        </p:grpSpPr>
        <p:pic>
          <p:nvPicPr>
            <p:cNvPr id="47" name="Picture 27"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12075" y="5238168"/>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4" name="TextBox 3"/>
            <p:cNvSpPr txBox="1"/>
            <p:nvPr/>
          </p:nvSpPr>
          <p:spPr>
            <a:xfrm>
              <a:off x="2145475" y="5238168"/>
              <a:ext cx="1283525"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SACRIFICE PRACTICE</a:t>
              </a:r>
              <a:endParaRPr lang="en-US" sz="1600" i="0" dirty="0">
                <a:solidFill>
                  <a:srgbClr val="FFFFFF"/>
                </a:solidFill>
                <a:latin typeface="Eras Demi ITC" pitchFamily="34" charset="0"/>
                <a:cs typeface="Arial" charset="0"/>
              </a:endParaRPr>
            </a:p>
          </p:txBody>
        </p:sp>
      </p:grpSp>
      <p:grpSp>
        <p:nvGrpSpPr>
          <p:cNvPr id="6" name="Group 5"/>
          <p:cNvGrpSpPr/>
          <p:nvPr/>
        </p:nvGrpSpPr>
        <p:grpSpPr>
          <a:xfrm>
            <a:off x="4304515" y="5066934"/>
            <a:ext cx="1676759" cy="781078"/>
            <a:chOff x="4304515" y="5066934"/>
            <a:chExt cx="1676759" cy="781078"/>
          </a:xfrm>
        </p:grpSpPr>
        <p:sp>
          <p:nvSpPr>
            <p:cNvPr id="48" name="Isosceles Triangle 47"/>
            <p:cNvSpPr/>
            <p:nvPr/>
          </p:nvSpPr>
          <p:spPr bwMode="auto">
            <a:xfrm rot="13322379">
              <a:off x="4304515" y="5066934"/>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51" name="TextBox 50"/>
            <p:cNvSpPr txBox="1"/>
            <p:nvPr/>
          </p:nvSpPr>
          <p:spPr>
            <a:xfrm>
              <a:off x="4640184" y="5263237"/>
              <a:ext cx="1341090"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TOWER </a:t>
              </a:r>
            </a:p>
            <a:p>
              <a:r>
                <a:rPr lang="en-US" sz="1600" i="0" dirty="0" smtClean="0">
                  <a:solidFill>
                    <a:srgbClr val="FFFFFF"/>
                  </a:solidFill>
                  <a:latin typeface="Eras Demi ITC" pitchFamily="34" charset="0"/>
                  <a:cs typeface="Arial" charset="0"/>
                </a:rPr>
                <a:t>BUILDING</a:t>
              </a:r>
              <a:endParaRPr lang="en-US" sz="1600" i="0" dirty="0">
                <a:solidFill>
                  <a:srgbClr val="FFFFFF"/>
                </a:solidFill>
                <a:latin typeface="Eras Demi ITC" pitchFamily="34" charset="0"/>
                <a:cs typeface="Arial" charset="0"/>
              </a:endParaRPr>
            </a:p>
          </p:txBody>
        </p:sp>
      </p:grpSp>
      <p:grpSp>
        <p:nvGrpSpPr>
          <p:cNvPr id="7" name="Group 6"/>
          <p:cNvGrpSpPr/>
          <p:nvPr/>
        </p:nvGrpSpPr>
        <p:grpSpPr>
          <a:xfrm>
            <a:off x="6341794" y="5145293"/>
            <a:ext cx="1997186" cy="702719"/>
            <a:chOff x="6341794" y="5145293"/>
            <a:chExt cx="1997186" cy="702719"/>
          </a:xfrm>
        </p:grpSpPr>
        <p:pic>
          <p:nvPicPr>
            <p:cNvPr id="49"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41794" y="5145293"/>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52" name="TextBox 51"/>
            <p:cNvSpPr txBox="1"/>
            <p:nvPr/>
          </p:nvSpPr>
          <p:spPr>
            <a:xfrm>
              <a:off x="7253130" y="5263237"/>
              <a:ext cx="1085850"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FLOOD </a:t>
              </a:r>
            </a:p>
            <a:p>
              <a:r>
                <a:rPr lang="en-US" sz="1600" i="0" dirty="0" smtClean="0">
                  <a:solidFill>
                    <a:srgbClr val="FFFFFF"/>
                  </a:solidFill>
                  <a:latin typeface="Eras Demi ITC" pitchFamily="34" charset="0"/>
                  <a:cs typeface="Arial" charset="0"/>
                </a:rPr>
                <a:t>STORIES</a:t>
              </a:r>
              <a:endParaRPr lang="en-US" sz="1600" i="0" dirty="0">
                <a:solidFill>
                  <a:srgbClr val="FFFFFF"/>
                </a:solidFill>
                <a:latin typeface="Eras Demi ITC" pitchFamily="34" charset="0"/>
                <a:cs typeface="Arial" charset="0"/>
              </a:endParaRPr>
            </a:p>
          </p:txBody>
        </p:sp>
      </p:grpSp>
    </p:spTree>
    <p:extLst>
      <p:ext uri="{BB962C8B-B14F-4D97-AF65-F5344CB8AC3E}">
        <p14:creationId xmlns:p14="http://schemas.microsoft.com/office/powerpoint/2010/main" val="3145613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2" presetClass="entr" presetSubtype="1" fill="hold" nodeType="afterEffect">
                                  <p:stCondLst>
                                    <p:cond delay="0"/>
                                  </p:stCondLst>
                                  <p:childTnLst>
                                    <p:set>
                                      <p:cBhvr>
                                        <p:cTn id="9" dur="1" fill="hold">
                                          <p:stCondLst>
                                            <p:cond delay="0"/>
                                          </p:stCondLst>
                                        </p:cTn>
                                        <p:tgtEl>
                                          <p:spTgt spid="3077"/>
                                        </p:tgtEl>
                                        <p:attrNameLst>
                                          <p:attrName>style.visibility</p:attrName>
                                        </p:attrNameLst>
                                      </p:cBhvr>
                                      <p:to>
                                        <p:strVal val="visible"/>
                                      </p:to>
                                    </p:set>
                                    <p:anim calcmode="lin" valueType="num">
                                      <p:cBhvr additive="base">
                                        <p:cTn id="10" dur="500" fill="hold"/>
                                        <p:tgtEl>
                                          <p:spTgt spid="3077"/>
                                        </p:tgtEl>
                                        <p:attrNameLst>
                                          <p:attrName>ppt_x</p:attrName>
                                        </p:attrNameLst>
                                      </p:cBhvr>
                                      <p:tavLst>
                                        <p:tav tm="0">
                                          <p:val>
                                            <p:strVal val="#ppt_x"/>
                                          </p:val>
                                        </p:tav>
                                        <p:tav tm="100000">
                                          <p:val>
                                            <p:strVal val="#ppt_x"/>
                                          </p:val>
                                        </p:tav>
                                      </p:tavLst>
                                    </p:anim>
                                    <p:anim calcmode="lin" valueType="num">
                                      <p:cBhvr additive="base">
                                        <p:cTn id="11" dur="500" fill="hold"/>
                                        <p:tgtEl>
                                          <p:spTgt spid="3077"/>
                                        </p:tgtEl>
                                        <p:attrNameLst>
                                          <p:attrName>ppt_y</p:attrName>
                                        </p:attrNameLst>
                                      </p:cBhvr>
                                      <p:tavLst>
                                        <p:tav tm="0">
                                          <p:val>
                                            <p:strVal val="0-#ppt_h/2"/>
                                          </p:val>
                                        </p:tav>
                                        <p:tav tm="100000">
                                          <p:val>
                                            <p:strVal val="#ppt_y"/>
                                          </p:val>
                                        </p:tav>
                                      </p:tavLst>
                                    </p:anim>
                                  </p:childTnLst>
                                </p:cTn>
                              </p:par>
                            </p:childTnLst>
                          </p:cTn>
                        </p:par>
                        <p:par>
                          <p:cTn id="12" fill="hold">
                            <p:stCondLst>
                              <p:cond delay="500"/>
                            </p:stCondLst>
                            <p:childTnLst>
                              <p:par>
                                <p:cTn id="13" presetID="2" presetClass="entr" presetSubtype="1" fill="hold" nodeType="afterEffect">
                                  <p:stCondLst>
                                    <p:cond delay="0"/>
                                  </p:stCondLst>
                                  <p:childTnLst>
                                    <p:set>
                                      <p:cBhvr>
                                        <p:cTn id="14" dur="1" fill="hold">
                                          <p:stCondLst>
                                            <p:cond delay="0"/>
                                          </p:stCondLst>
                                        </p:cTn>
                                        <p:tgtEl>
                                          <p:spTgt spid="3094"/>
                                        </p:tgtEl>
                                        <p:attrNameLst>
                                          <p:attrName>style.visibility</p:attrName>
                                        </p:attrNameLst>
                                      </p:cBhvr>
                                      <p:to>
                                        <p:strVal val="visible"/>
                                      </p:to>
                                    </p:set>
                                    <p:anim calcmode="lin" valueType="num">
                                      <p:cBhvr additive="base">
                                        <p:cTn id="15" dur="500" fill="hold"/>
                                        <p:tgtEl>
                                          <p:spTgt spid="3094"/>
                                        </p:tgtEl>
                                        <p:attrNameLst>
                                          <p:attrName>ppt_x</p:attrName>
                                        </p:attrNameLst>
                                      </p:cBhvr>
                                      <p:tavLst>
                                        <p:tav tm="0">
                                          <p:val>
                                            <p:strVal val="#ppt_x"/>
                                          </p:val>
                                        </p:tav>
                                        <p:tav tm="100000">
                                          <p:val>
                                            <p:strVal val="#ppt_x"/>
                                          </p:val>
                                        </p:tav>
                                      </p:tavLst>
                                    </p:anim>
                                    <p:anim calcmode="lin" valueType="num">
                                      <p:cBhvr additive="base">
                                        <p:cTn id="16" dur="500" fill="hold"/>
                                        <p:tgtEl>
                                          <p:spTgt spid="3094"/>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 presetClass="entr" presetSubtype="1" fill="hold" nodeType="afterEffect">
                                  <p:stCondLst>
                                    <p:cond delay="0"/>
                                  </p:stCondLst>
                                  <p:childTnLst>
                                    <p:set>
                                      <p:cBhvr>
                                        <p:cTn id="19" dur="1" fill="hold">
                                          <p:stCondLst>
                                            <p:cond delay="0"/>
                                          </p:stCondLst>
                                        </p:cTn>
                                        <p:tgtEl>
                                          <p:spTgt spid="3084"/>
                                        </p:tgtEl>
                                        <p:attrNameLst>
                                          <p:attrName>style.visibility</p:attrName>
                                        </p:attrNameLst>
                                      </p:cBhvr>
                                      <p:to>
                                        <p:strVal val="visible"/>
                                      </p:to>
                                    </p:set>
                                    <p:anim calcmode="lin" valueType="num">
                                      <p:cBhvr additive="base">
                                        <p:cTn id="20" dur="500" fill="hold"/>
                                        <p:tgtEl>
                                          <p:spTgt spid="3084"/>
                                        </p:tgtEl>
                                        <p:attrNameLst>
                                          <p:attrName>ppt_x</p:attrName>
                                        </p:attrNameLst>
                                      </p:cBhvr>
                                      <p:tavLst>
                                        <p:tav tm="0">
                                          <p:val>
                                            <p:strVal val="#ppt_x"/>
                                          </p:val>
                                        </p:tav>
                                        <p:tav tm="100000">
                                          <p:val>
                                            <p:strVal val="#ppt_x"/>
                                          </p:val>
                                        </p:tav>
                                      </p:tavLst>
                                    </p:anim>
                                    <p:anim calcmode="lin" valueType="num">
                                      <p:cBhvr additive="base">
                                        <p:cTn id="21" dur="500" fill="hold"/>
                                        <p:tgtEl>
                                          <p:spTgt spid="3084"/>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 presetClass="entr" presetSubtype="1" fill="hold" nodeType="afterEffect">
                                  <p:stCondLst>
                                    <p:cond delay="0"/>
                                  </p:stCondLst>
                                  <p:childTnLst>
                                    <p:set>
                                      <p:cBhvr>
                                        <p:cTn id="24" dur="1" fill="hold">
                                          <p:stCondLst>
                                            <p:cond delay="0"/>
                                          </p:stCondLst>
                                        </p:cTn>
                                        <p:tgtEl>
                                          <p:spTgt spid="98"/>
                                        </p:tgtEl>
                                        <p:attrNameLst>
                                          <p:attrName>style.visibility</p:attrName>
                                        </p:attrNameLst>
                                      </p:cBhvr>
                                      <p:to>
                                        <p:strVal val="visible"/>
                                      </p:to>
                                    </p:set>
                                    <p:anim calcmode="lin" valueType="num">
                                      <p:cBhvr additive="base">
                                        <p:cTn id="25" dur="500" fill="hold"/>
                                        <p:tgtEl>
                                          <p:spTgt spid="98"/>
                                        </p:tgtEl>
                                        <p:attrNameLst>
                                          <p:attrName>ppt_x</p:attrName>
                                        </p:attrNameLst>
                                      </p:cBhvr>
                                      <p:tavLst>
                                        <p:tav tm="0">
                                          <p:val>
                                            <p:strVal val="#ppt_x"/>
                                          </p:val>
                                        </p:tav>
                                        <p:tav tm="100000">
                                          <p:val>
                                            <p:strVal val="#ppt_x"/>
                                          </p:val>
                                        </p:tav>
                                      </p:tavLst>
                                    </p:anim>
                                    <p:anim calcmode="lin" valueType="num">
                                      <p:cBhvr additive="base">
                                        <p:cTn id="26" dur="500" fill="hold"/>
                                        <p:tgtEl>
                                          <p:spTgt spid="98"/>
                                        </p:tgtEl>
                                        <p:attrNameLst>
                                          <p:attrName>ppt_y</p:attrName>
                                        </p:attrNameLst>
                                      </p:cBhvr>
                                      <p:tavLst>
                                        <p:tav tm="0">
                                          <p:val>
                                            <p:strVal val="0-#ppt_h/2"/>
                                          </p:val>
                                        </p:tav>
                                        <p:tav tm="100000">
                                          <p:val>
                                            <p:strVal val="#ppt_y"/>
                                          </p:val>
                                        </p:tav>
                                      </p:tavLst>
                                    </p:anim>
                                  </p:childTnLst>
                                </p:cTn>
                              </p:par>
                            </p:childTnLst>
                          </p:cTn>
                        </p:par>
                        <p:par>
                          <p:cTn id="27" fill="hold">
                            <p:stCondLst>
                              <p:cond delay="2000"/>
                            </p:stCondLst>
                            <p:childTnLst>
                              <p:par>
                                <p:cTn id="28" presetID="2" presetClass="entr" presetSubtype="1" fill="hold" nodeType="afterEffect">
                                  <p:stCondLst>
                                    <p:cond delay="0"/>
                                  </p:stCondLst>
                                  <p:childTnLst>
                                    <p:set>
                                      <p:cBhvr>
                                        <p:cTn id="29" dur="1" fill="hold">
                                          <p:stCondLst>
                                            <p:cond delay="0"/>
                                          </p:stCondLst>
                                        </p:cTn>
                                        <p:tgtEl>
                                          <p:spTgt spid="3079"/>
                                        </p:tgtEl>
                                        <p:attrNameLst>
                                          <p:attrName>style.visibility</p:attrName>
                                        </p:attrNameLst>
                                      </p:cBhvr>
                                      <p:to>
                                        <p:strVal val="visible"/>
                                      </p:to>
                                    </p:set>
                                    <p:anim calcmode="lin" valueType="num">
                                      <p:cBhvr additive="base">
                                        <p:cTn id="30" dur="500" fill="hold"/>
                                        <p:tgtEl>
                                          <p:spTgt spid="3079"/>
                                        </p:tgtEl>
                                        <p:attrNameLst>
                                          <p:attrName>ppt_x</p:attrName>
                                        </p:attrNameLst>
                                      </p:cBhvr>
                                      <p:tavLst>
                                        <p:tav tm="0">
                                          <p:val>
                                            <p:strVal val="#ppt_x"/>
                                          </p:val>
                                        </p:tav>
                                        <p:tav tm="100000">
                                          <p:val>
                                            <p:strVal val="#ppt_x"/>
                                          </p:val>
                                        </p:tav>
                                      </p:tavLst>
                                    </p:anim>
                                    <p:anim calcmode="lin" valueType="num">
                                      <p:cBhvr additive="base">
                                        <p:cTn id="31" dur="500" fill="hold"/>
                                        <p:tgtEl>
                                          <p:spTgt spid="3079"/>
                                        </p:tgtEl>
                                        <p:attrNameLst>
                                          <p:attrName>ppt_y</p:attrName>
                                        </p:attrNameLst>
                                      </p:cBhvr>
                                      <p:tavLst>
                                        <p:tav tm="0">
                                          <p:val>
                                            <p:strVal val="0-#ppt_h/2"/>
                                          </p:val>
                                        </p:tav>
                                        <p:tav tm="100000">
                                          <p:val>
                                            <p:strVal val="#ppt_y"/>
                                          </p:val>
                                        </p:tav>
                                      </p:tavLst>
                                    </p:anim>
                                  </p:childTnLst>
                                </p:cTn>
                              </p:par>
                            </p:childTnLst>
                          </p:cTn>
                        </p:par>
                        <p:par>
                          <p:cTn id="32" fill="hold">
                            <p:stCondLst>
                              <p:cond delay="2500"/>
                            </p:stCondLst>
                            <p:childTnLst>
                              <p:par>
                                <p:cTn id="33" presetID="2" presetClass="entr" presetSubtype="1" fill="hold" nodeType="afterEffect">
                                  <p:stCondLst>
                                    <p:cond delay="0"/>
                                  </p:stCondLst>
                                  <p:childTnLst>
                                    <p:set>
                                      <p:cBhvr>
                                        <p:cTn id="34" dur="1" fill="hold">
                                          <p:stCondLst>
                                            <p:cond delay="0"/>
                                          </p:stCondLst>
                                        </p:cTn>
                                        <p:tgtEl>
                                          <p:spTgt spid="3075"/>
                                        </p:tgtEl>
                                        <p:attrNameLst>
                                          <p:attrName>style.visibility</p:attrName>
                                        </p:attrNameLst>
                                      </p:cBhvr>
                                      <p:to>
                                        <p:strVal val="visible"/>
                                      </p:to>
                                    </p:set>
                                    <p:anim calcmode="lin" valueType="num">
                                      <p:cBhvr additive="base">
                                        <p:cTn id="35" dur="500" fill="hold"/>
                                        <p:tgtEl>
                                          <p:spTgt spid="3075"/>
                                        </p:tgtEl>
                                        <p:attrNameLst>
                                          <p:attrName>ppt_x</p:attrName>
                                        </p:attrNameLst>
                                      </p:cBhvr>
                                      <p:tavLst>
                                        <p:tav tm="0">
                                          <p:val>
                                            <p:strVal val="#ppt_x"/>
                                          </p:val>
                                        </p:tav>
                                        <p:tav tm="100000">
                                          <p:val>
                                            <p:strVal val="#ppt_x"/>
                                          </p:val>
                                        </p:tav>
                                      </p:tavLst>
                                    </p:anim>
                                    <p:anim calcmode="lin" valueType="num">
                                      <p:cBhvr additive="base">
                                        <p:cTn id="36" dur="500" fill="hold"/>
                                        <p:tgtEl>
                                          <p:spTgt spid="3075"/>
                                        </p:tgtEl>
                                        <p:attrNameLst>
                                          <p:attrName>ppt_y</p:attrName>
                                        </p:attrNameLst>
                                      </p:cBhvr>
                                      <p:tavLst>
                                        <p:tav tm="0">
                                          <p:val>
                                            <p:strVal val="0-#ppt_h/2"/>
                                          </p:val>
                                        </p:tav>
                                        <p:tav tm="100000">
                                          <p:val>
                                            <p:strVal val="#ppt_y"/>
                                          </p:val>
                                        </p:tav>
                                      </p:tavLst>
                                    </p:anim>
                                  </p:childTnLst>
                                </p:cTn>
                              </p:par>
                            </p:childTnLst>
                          </p:cTn>
                        </p:par>
                        <p:par>
                          <p:cTn id="37" fill="hold">
                            <p:stCondLst>
                              <p:cond delay="3000"/>
                            </p:stCondLst>
                            <p:childTnLst>
                              <p:par>
                                <p:cTn id="38" presetID="2" presetClass="entr" presetSubtype="1" fill="hold" nodeType="afterEffect">
                                  <p:stCondLst>
                                    <p:cond delay="0"/>
                                  </p:stCondLst>
                                  <p:childTnLst>
                                    <p:set>
                                      <p:cBhvr>
                                        <p:cTn id="39" dur="1" fill="hold">
                                          <p:stCondLst>
                                            <p:cond delay="0"/>
                                          </p:stCondLst>
                                        </p:cTn>
                                        <p:tgtEl>
                                          <p:spTgt spid="3076"/>
                                        </p:tgtEl>
                                        <p:attrNameLst>
                                          <p:attrName>style.visibility</p:attrName>
                                        </p:attrNameLst>
                                      </p:cBhvr>
                                      <p:to>
                                        <p:strVal val="visible"/>
                                      </p:to>
                                    </p:set>
                                    <p:anim calcmode="lin" valueType="num">
                                      <p:cBhvr additive="base">
                                        <p:cTn id="40" dur="500" fill="hold"/>
                                        <p:tgtEl>
                                          <p:spTgt spid="3076"/>
                                        </p:tgtEl>
                                        <p:attrNameLst>
                                          <p:attrName>ppt_x</p:attrName>
                                        </p:attrNameLst>
                                      </p:cBhvr>
                                      <p:tavLst>
                                        <p:tav tm="0">
                                          <p:val>
                                            <p:strVal val="#ppt_x"/>
                                          </p:val>
                                        </p:tav>
                                        <p:tav tm="100000">
                                          <p:val>
                                            <p:strVal val="#ppt_x"/>
                                          </p:val>
                                        </p:tav>
                                      </p:tavLst>
                                    </p:anim>
                                    <p:anim calcmode="lin" valueType="num">
                                      <p:cBhvr additive="base">
                                        <p:cTn id="41" dur="500" fill="hold"/>
                                        <p:tgtEl>
                                          <p:spTgt spid="3076"/>
                                        </p:tgtEl>
                                        <p:attrNameLst>
                                          <p:attrName>ppt_y</p:attrName>
                                        </p:attrNameLst>
                                      </p:cBhvr>
                                      <p:tavLst>
                                        <p:tav tm="0">
                                          <p:val>
                                            <p:strVal val="0-#ppt_h/2"/>
                                          </p:val>
                                        </p:tav>
                                        <p:tav tm="100000">
                                          <p:val>
                                            <p:strVal val="#ppt_y"/>
                                          </p:val>
                                        </p:tav>
                                      </p:tavLst>
                                    </p:anim>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3088"/>
                                        </p:tgtEl>
                                        <p:attrNameLst>
                                          <p:attrName>style.visibility</p:attrName>
                                        </p:attrNameLst>
                                      </p:cBhvr>
                                      <p:to>
                                        <p:strVal val="visible"/>
                                      </p:to>
                                    </p:set>
                                    <p:anim calcmode="lin" valueType="num">
                                      <p:cBhvr additive="base">
                                        <p:cTn id="45" dur="500" fill="hold"/>
                                        <p:tgtEl>
                                          <p:spTgt spid="3088"/>
                                        </p:tgtEl>
                                        <p:attrNameLst>
                                          <p:attrName>ppt_x</p:attrName>
                                        </p:attrNameLst>
                                      </p:cBhvr>
                                      <p:tavLst>
                                        <p:tav tm="0">
                                          <p:val>
                                            <p:strVal val="#ppt_x"/>
                                          </p:val>
                                        </p:tav>
                                        <p:tav tm="100000">
                                          <p:val>
                                            <p:strVal val="#ppt_x"/>
                                          </p:val>
                                        </p:tav>
                                      </p:tavLst>
                                    </p:anim>
                                    <p:anim calcmode="lin" valueType="num">
                                      <p:cBhvr additive="base">
                                        <p:cTn id="46" dur="500" fill="hold"/>
                                        <p:tgtEl>
                                          <p:spTgt spid="3088"/>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2" presetClass="entr" presetSubtype="1" fill="hold" nodeType="afterEffect">
                                  <p:stCondLst>
                                    <p:cond delay="0"/>
                                  </p:stCondLst>
                                  <p:childTnLst>
                                    <p:set>
                                      <p:cBhvr>
                                        <p:cTn id="49" dur="1" fill="hold">
                                          <p:stCondLst>
                                            <p:cond delay="0"/>
                                          </p:stCondLst>
                                        </p:cTn>
                                        <p:tgtEl>
                                          <p:spTgt spid="3091"/>
                                        </p:tgtEl>
                                        <p:attrNameLst>
                                          <p:attrName>style.visibility</p:attrName>
                                        </p:attrNameLst>
                                      </p:cBhvr>
                                      <p:to>
                                        <p:strVal val="visible"/>
                                      </p:to>
                                    </p:set>
                                    <p:anim calcmode="lin" valueType="num">
                                      <p:cBhvr additive="base">
                                        <p:cTn id="50" dur="500" fill="hold"/>
                                        <p:tgtEl>
                                          <p:spTgt spid="3091"/>
                                        </p:tgtEl>
                                        <p:attrNameLst>
                                          <p:attrName>ppt_x</p:attrName>
                                        </p:attrNameLst>
                                      </p:cBhvr>
                                      <p:tavLst>
                                        <p:tav tm="0">
                                          <p:val>
                                            <p:strVal val="#ppt_x"/>
                                          </p:val>
                                        </p:tav>
                                        <p:tav tm="100000">
                                          <p:val>
                                            <p:strVal val="#ppt_x"/>
                                          </p:val>
                                        </p:tav>
                                      </p:tavLst>
                                    </p:anim>
                                    <p:anim calcmode="lin" valueType="num">
                                      <p:cBhvr additive="base">
                                        <p:cTn id="51" dur="500" fill="hold"/>
                                        <p:tgtEl>
                                          <p:spTgt spid="3091"/>
                                        </p:tgtEl>
                                        <p:attrNameLst>
                                          <p:attrName>ppt_y</p:attrName>
                                        </p:attrNameLst>
                                      </p:cBhvr>
                                      <p:tavLst>
                                        <p:tav tm="0">
                                          <p:val>
                                            <p:strVal val="0-#ppt_h/2"/>
                                          </p:val>
                                        </p:tav>
                                        <p:tav tm="100000">
                                          <p:val>
                                            <p:strVal val="#ppt_y"/>
                                          </p:val>
                                        </p:tav>
                                      </p:tavLst>
                                    </p:anim>
                                  </p:childTnLst>
                                </p:cTn>
                              </p:par>
                            </p:childTnLst>
                          </p:cTn>
                        </p:par>
                        <p:par>
                          <p:cTn id="52" fill="hold">
                            <p:stCondLst>
                              <p:cond delay="4500"/>
                            </p:stCondLst>
                            <p:childTnLst>
                              <p:par>
                                <p:cTn id="53" presetID="2" presetClass="entr" presetSubtype="1" fill="hold" nodeType="afterEffect">
                                  <p:stCondLst>
                                    <p:cond delay="0"/>
                                  </p:stCondLst>
                                  <p:childTnLst>
                                    <p:set>
                                      <p:cBhvr>
                                        <p:cTn id="54" dur="1" fill="hold">
                                          <p:stCondLst>
                                            <p:cond delay="0"/>
                                          </p:stCondLst>
                                        </p:cTn>
                                        <p:tgtEl>
                                          <p:spTgt spid="3081"/>
                                        </p:tgtEl>
                                        <p:attrNameLst>
                                          <p:attrName>style.visibility</p:attrName>
                                        </p:attrNameLst>
                                      </p:cBhvr>
                                      <p:to>
                                        <p:strVal val="visible"/>
                                      </p:to>
                                    </p:set>
                                    <p:anim calcmode="lin" valueType="num">
                                      <p:cBhvr additive="base">
                                        <p:cTn id="55" dur="500" fill="hold"/>
                                        <p:tgtEl>
                                          <p:spTgt spid="3081"/>
                                        </p:tgtEl>
                                        <p:attrNameLst>
                                          <p:attrName>ppt_x</p:attrName>
                                        </p:attrNameLst>
                                      </p:cBhvr>
                                      <p:tavLst>
                                        <p:tav tm="0">
                                          <p:val>
                                            <p:strVal val="#ppt_x"/>
                                          </p:val>
                                        </p:tav>
                                        <p:tav tm="100000">
                                          <p:val>
                                            <p:strVal val="#ppt_x"/>
                                          </p:val>
                                        </p:tav>
                                      </p:tavLst>
                                    </p:anim>
                                    <p:anim calcmode="lin" valueType="num">
                                      <p:cBhvr additive="base">
                                        <p:cTn id="56" dur="500" fill="hold"/>
                                        <p:tgtEl>
                                          <p:spTgt spid="3081"/>
                                        </p:tgtEl>
                                        <p:attrNameLst>
                                          <p:attrName>ppt_y</p:attrName>
                                        </p:attrNameLst>
                                      </p:cBhvr>
                                      <p:tavLst>
                                        <p:tav tm="0">
                                          <p:val>
                                            <p:strVal val="0-#ppt_h/2"/>
                                          </p:val>
                                        </p:tav>
                                        <p:tav tm="100000">
                                          <p:val>
                                            <p:strVal val="#ppt_y"/>
                                          </p:val>
                                        </p:tav>
                                      </p:tavLst>
                                    </p:anim>
                                  </p:childTnLst>
                                </p:cTn>
                              </p:par>
                            </p:childTnLst>
                          </p:cTn>
                        </p:par>
                        <p:par>
                          <p:cTn id="57" fill="hold">
                            <p:stCondLst>
                              <p:cond delay="5000"/>
                            </p:stCondLst>
                            <p:childTnLst>
                              <p:par>
                                <p:cTn id="58" presetID="2" presetClass="entr" presetSubtype="1" fill="hold" nodeType="afterEffect">
                                  <p:stCondLst>
                                    <p:cond delay="0"/>
                                  </p:stCondLst>
                                  <p:childTnLst>
                                    <p:set>
                                      <p:cBhvr>
                                        <p:cTn id="59" dur="1" fill="hold">
                                          <p:stCondLst>
                                            <p:cond delay="0"/>
                                          </p:stCondLst>
                                        </p:cTn>
                                        <p:tgtEl>
                                          <p:spTgt spid="97"/>
                                        </p:tgtEl>
                                        <p:attrNameLst>
                                          <p:attrName>style.visibility</p:attrName>
                                        </p:attrNameLst>
                                      </p:cBhvr>
                                      <p:to>
                                        <p:strVal val="visible"/>
                                      </p:to>
                                    </p:set>
                                    <p:anim calcmode="lin" valueType="num">
                                      <p:cBhvr additive="base">
                                        <p:cTn id="60" dur="500" fill="hold"/>
                                        <p:tgtEl>
                                          <p:spTgt spid="97"/>
                                        </p:tgtEl>
                                        <p:attrNameLst>
                                          <p:attrName>ppt_x</p:attrName>
                                        </p:attrNameLst>
                                      </p:cBhvr>
                                      <p:tavLst>
                                        <p:tav tm="0">
                                          <p:val>
                                            <p:strVal val="#ppt_x"/>
                                          </p:val>
                                        </p:tav>
                                        <p:tav tm="100000">
                                          <p:val>
                                            <p:strVal val="#ppt_x"/>
                                          </p:val>
                                        </p:tav>
                                      </p:tavLst>
                                    </p:anim>
                                    <p:anim calcmode="lin" valueType="num">
                                      <p:cBhvr additive="base">
                                        <p:cTn id="61" dur="500" fill="hold"/>
                                        <p:tgtEl>
                                          <p:spTgt spid="97"/>
                                        </p:tgtEl>
                                        <p:attrNameLst>
                                          <p:attrName>ppt_y</p:attrName>
                                        </p:attrNameLst>
                                      </p:cBhvr>
                                      <p:tavLst>
                                        <p:tav tm="0">
                                          <p:val>
                                            <p:strVal val="0-#ppt_h/2"/>
                                          </p:val>
                                        </p:tav>
                                        <p:tav tm="100000">
                                          <p:val>
                                            <p:strVal val="#ppt_y"/>
                                          </p:val>
                                        </p:tav>
                                      </p:tavLst>
                                    </p:anim>
                                  </p:childTnLst>
                                </p:cTn>
                              </p:par>
                            </p:childTnLst>
                          </p:cTn>
                        </p:par>
                        <p:par>
                          <p:cTn id="62" fill="hold">
                            <p:stCondLst>
                              <p:cond delay="5500"/>
                            </p:stCondLst>
                            <p:childTnLst>
                              <p:par>
                                <p:cTn id="63" presetID="2" presetClass="entr" presetSubtype="1" fill="hold" nodeType="afterEffect">
                                  <p:stCondLst>
                                    <p:cond delay="0"/>
                                  </p:stCondLst>
                                  <p:childTnLst>
                                    <p:set>
                                      <p:cBhvr>
                                        <p:cTn id="64" dur="1" fill="hold">
                                          <p:stCondLst>
                                            <p:cond delay="0"/>
                                          </p:stCondLst>
                                        </p:cTn>
                                        <p:tgtEl>
                                          <p:spTgt spid="3078"/>
                                        </p:tgtEl>
                                        <p:attrNameLst>
                                          <p:attrName>style.visibility</p:attrName>
                                        </p:attrNameLst>
                                      </p:cBhvr>
                                      <p:to>
                                        <p:strVal val="visible"/>
                                      </p:to>
                                    </p:set>
                                    <p:anim calcmode="lin" valueType="num">
                                      <p:cBhvr additive="base">
                                        <p:cTn id="65" dur="500" fill="hold"/>
                                        <p:tgtEl>
                                          <p:spTgt spid="3078"/>
                                        </p:tgtEl>
                                        <p:attrNameLst>
                                          <p:attrName>ppt_x</p:attrName>
                                        </p:attrNameLst>
                                      </p:cBhvr>
                                      <p:tavLst>
                                        <p:tav tm="0">
                                          <p:val>
                                            <p:strVal val="#ppt_x"/>
                                          </p:val>
                                        </p:tav>
                                        <p:tav tm="100000">
                                          <p:val>
                                            <p:strVal val="#ppt_x"/>
                                          </p:val>
                                        </p:tav>
                                      </p:tavLst>
                                    </p:anim>
                                    <p:anim calcmode="lin" valueType="num">
                                      <p:cBhvr additive="base">
                                        <p:cTn id="66" dur="500" fill="hold"/>
                                        <p:tgtEl>
                                          <p:spTgt spid="3078"/>
                                        </p:tgtEl>
                                        <p:attrNameLst>
                                          <p:attrName>ppt_y</p:attrName>
                                        </p:attrNameLst>
                                      </p:cBhvr>
                                      <p:tavLst>
                                        <p:tav tm="0">
                                          <p:val>
                                            <p:strVal val="0-#ppt_h/2"/>
                                          </p:val>
                                        </p:tav>
                                        <p:tav tm="100000">
                                          <p:val>
                                            <p:strVal val="#ppt_y"/>
                                          </p:val>
                                        </p:tav>
                                      </p:tavLst>
                                    </p:anim>
                                  </p:childTnLst>
                                </p:cTn>
                              </p:par>
                            </p:childTnLst>
                          </p:cTn>
                        </p:par>
                        <p:par>
                          <p:cTn id="67" fill="hold">
                            <p:stCondLst>
                              <p:cond delay="6000"/>
                            </p:stCondLst>
                            <p:childTnLst>
                              <p:par>
                                <p:cTn id="68" presetID="2" presetClass="entr" presetSubtype="1" fill="hold" nodeType="afterEffect">
                                  <p:stCondLst>
                                    <p:cond delay="0"/>
                                  </p:stCondLst>
                                  <p:childTnLst>
                                    <p:set>
                                      <p:cBhvr>
                                        <p:cTn id="69" dur="1" fill="hold">
                                          <p:stCondLst>
                                            <p:cond delay="0"/>
                                          </p:stCondLst>
                                        </p:cTn>
                                        <p:tgtEl>
                                          <p:spTgt spid="3089"/>
                                        </p:tgtEl>
                                        <p:attrNameLst>
                                          <p:attrName>style.visibility</p:attrName>
                                        </p:attrNameLst>
                                      </p:cBhvr>
                                      <p:to>
                                        <p:strVal val="visible"/>
                                      </p:to>
                                    </p:set>
                                    <p:anim calcmode="lin" valueType="num">
                                      <p:cBhvr additive="base">
                                        <p:cTn id="70" dur="500" fill="hold"/>
                                        <p:tgtEl>
                                          <p:spTgt spid="3089"/>
                                        </p:tgtEl>
                                        <p:attrNameLst>
                                          <p:attrName>ppt_x</p:attrName>
                                        </p:attrNameLst>
                                      </p:cBhvr>
                                      <p:tavLst>
                                        <p:tav tm="0">
                                          <p:val>
                                            <p:strVal val="#ppt_x"/>
                                          </p:val>
                                        </p:tav>
                                        <p:tav tm="100000">
                                          <p:val>
                                            <p:strVal val="#ppt_x"/>
                                          </p:val>
                                        </p:tav>
                                      </p:tavLst>
                                    </p:anim>
                                    <p:anim calcmode="lin" valueType="num">
                                      <p:cBhvr additive="base">
                                        <p:cTn id="71" dur="500" fill="hold"/>
                                        <p:tgtEl>
                                          <p:spTgt spid="3089"/>
                                        </p:tgtEl>
                                        <p:attrNameLst>
                                          <p:attrName>ppt_y</p:attrName>
                                        </p:attrNameLst>
                                      </p:cBhvr>
                                      <p:tavLst>
                                        <p:tav tm="0">
                                          <p:val>
                                            <p:strVal val="0-#ppt_h/2"/>
                                          </p:val>
                                        </p:tav>
                                        <p:tav tm="100000">
                                          <p:val>
                                            <p:strVal val="#ppt_y"/>
                                          </p:val>
                                        </p:tav>
                                      </p:tavLst>
                                    </p:anim>
                                  </p:childTnLst>
                                </p:cTn>
                              </p:par>
                            </p:childTnLst>
                          </p:cTn>
                        </p:par>
                        <p:par>
                          <p:cTn id="72" fill="hold">
                            <p:stCondLst>
                              <p:cond delay="6500"/>
                            </p:stCondLst>
                            <p:childTnLst>
                              <p:par>
                                <p:cTn id="73" presetID="2" presetClass="entr" presetSubtype="1" fill="hold" nodeType="afterEffect">
                                  <p:stCondLst>
                                    <p:cond delay="0"/>
                                  </p:stCondLst>
                                  <p:childTnLst>
                                    <p:set>
                                      <p:cBhvr>
                                        <p:cTn id="74" dur="1" fill="hold">
                                          <p:stCondLst>
                                            <p:cond delay="0"/>
                                          </p:stCondLst>
                                        </p:cTn>
                                        <p:tgtEl>
                                          <p:spTgt spid="3080"/>
                                        </p:tgtEl>
                                        <p:attrNameLst>
                                          <p:attrName>style.visibility</p:attrName>
                                        </p:attrNameLst>
                                      </p:cBhvr>
                                      <p:to>
                                        <p:strVal val="visible"/>
                                      </p:to>
                                    </p:set>
                                    <p:anim calcmode="lin" valueType="num">
                                      <p:cBhvr additive="base">
                                        <p:cTn id="75" dur="500" fill="hold"/>
                                        <p:tgtEl>
                                          <p:spTgt spid="3080"/>
                                        </p:tgtEl>
                                        <p:attrNameLst>
                                          <p:attrName>ppt_x</p:attrName>
                                        </p:attrNameLst>
                                      </p:cBhvr>
                                      <p:tavLst>
                                        <p:tav tm="0">
                                          <p:val>
                                            <p:strVal val="#ppt_x"/>
                                          </p:val>
                                        </p:tav>
                                        <p:tav tm="100000">
                                          <p:val>
                                            <p:strVal val="#ppt_x"/>
                                          </p:val>
                                        </p:tav>
                                      </p:tavLst>
                                    </p:anim>
                                    <p:anim calcmode="lin" valueType="num">
                                      <p:cBhvr additive="base">
                                        <p:cTn id="76" dur="500" fill="hold"/>
                                        <p:tgtEl>
                                          <p:spTgt spid="3080"/>
                                        </p:tgtEl>
                                        <p:attrNameLst>
                                          <p:attrName>ppt_y</p:attrName>
                                        </p:attrNameLst>
                                      </p:cBhvr>
                                      <p:tavLst>
                                        <p:tav tm="0">
                                          <p:val>
                                            <p:strVal val="0-#ppt_h/2"/>
                                          </p:val>
                                        </p:tav>
                                        <p:tav tm="100000">
                                          <p:val>
                                            <p:strVal val="#ppt_y"/>
                                          </p:val>
                                        </p:tav>
                                      </p:tavLst>
                                    </p:anim>
                                  </p:childTnLst>
                                </p:cTn>
                              </p:par>
                            </p:childTnLst>
                          </p:cTn>
                        </p:par>
                        <p:par>
                          <p:cTn id="77" fill="hold">
                            <p:stCondLst>
                              <p:cond delay="7000"/>
                            </p:stCondLst>
                            <p:childTnLst>
                              <p:par>
                                <p:cTn id="78" presetID="2" presetClass="entr" presetSubtype="1" fill="hold" nodeType="afterEffect">
                                  <p:stCondLst>
                                    <p:cond delay="0"/>
                                  </p:stCondLst>
                                  <p:childTnLst>
                                    <p:set>
                                      <p:cBhvr>
                                        <p:cTn id="79" dur="1" fill="hold">
                                          <p:stCondLst>
                                            <p:cond delay="0"/>
                                          </p:stCondLst>
                                        </p:cTn>
                                        <p:tgtEl>
                                          <p:spTgt spid="3086"/>
                                        </p:tgtEl>
                                        <p:attrNameLst>
                                          <p:attrName>style.visibility</p:attrName>
                                        </p:attrNameLst>
                                      </p:cBhvr>
                                      <p:to>
                                        <p:strVal val="visible"/>
                                      </p:to>
                                    </p:set>
                                    <p:anim calcmode="lin" valueType="num">
                                      <p:cBhvr additive="base">
                                        <p:cTn id="80" dur="500" fill="hold"/>
                                        <p:tgtEl>
                                          <p:spTgt spid="3086"/>
                                        </p:tgtEl>
                                        <p:attrNameLst>
                                          <p:attrName>ppt_x</p:attrName>
                                        </p:attrNameLst>
                                      </p:cBhvr>
                                      <p:tavLst>
                                        <p:tav tm="0">
                                          <p:val>
                                            <p:strVal val="#ppt_x"/>
                                          </p:val>
                                        </p:tav>
                                        <p:tav tm="100000">
                                          <p:val>
                                            <p:strVal val="#ppt_x"/>
                                          </p:val>
                                        </p:tav>
                                      </p:tavLst>
                                    </p:anim>
                                    <p:anim calcmode="lin" valueType="num">
                                      <p:cBhvr additive="base">
                                        <p:cTn id="81" dur="500" fill="hold"/>
                                        <p:tgtEl>
                                          <p:spTgt spid="3086"/>
                                        </p:tgtEl>
                                        <p:attrNameLst>
                                          <p:attrName>ppt_y</p:attrName>
                                        </p:attrNameLst>
                                      </p:cBhvr>
                                      <p:tavLst>
                                        <p:tav tm="0">
                                          <p:val>
                                            <p:strVal val="0-#ppt_h/2"/>
                                          </p:val>
                                        </p:tav>
                                        <p:tav tm="100000">
                                          <p:val>
                                            <p:strVal val="#ppt_y"/>
                                          </p:val>
                                        </p:tav>
                                      </p:tavLst>
                                    </p:anim>
                                  </p:childTnLst>
                                </p:cTn>
                              </p:par>
                            </p:childTnLst>
                          </p:cTn>
                        </p:par>
                        <p:par>
                          <p:cTn id="82" fill="hold">
                            <p:stCondLst>
                              <p:cond delay="7500"/>
                            </p:stCondLst>
                            <p:childTnLst>
                              <p:par>
                                <p:cTn id="83" presetID="2" presetClass="entr" presetSubtype="1" fill="hold" nodeType="afterEffect">
                                  <p:stCondLst>
                                    <p:cond delay="0"/>
                                  </p:stCondLst>
                                  <p:childTnLst>
                                    <p:set>
                                      <p:cBhvr>
                                        <p:cTn id="84" dur="1" fill="hold">
                                          <p:stCondLst>
                                            <p:cond delay="0"/>
                                          </p:stCondLst>
                                        </p:cTn>
                                        <p:tgtEl>
                                          <p:spTgt spid="3090"/>
                                        </p:tgtEl>
                                        <p:attrNameLst>
                                          <p:attrName>style.visibility</p:attrName>
                                        </p:attrNameLst>
                                      </p:cBhvr>
                                      <p:to>
                                        <p:strVal val="visible"/>
                                      </p:to>
                                    </p:set>
                                    <p:anim calcmode="lin" valueType="num">
                                      <p:cBhvr additive="base">
                                        <p:cTn id="85" dur="500" fill="hold"/>
                                        <p:tgtEl>
                                          <p:spTgt spid="3090"/>
                                        </p:tgtEl>
                                        <p:attrNameLst>
                                          <p:attrName>ppt_x</p:attrName>
                                        </p:attrNameLst>
                                      </p:cBhvr>
                                      <p:tavLst>
                                        <p:tav tm="0">
                                          <p:val>
                                            <p:strVal val="#ppt_x"/>
                                          </p:val>
                                        </p:tav>
                                        <p:tav tm="100000">
                                          <p:val>
                                            <p:strVal val="#ppt_x"/>
                                          </p:val>
                                        </p:tav>
                                      </p:tavLst>
                                    </p:anim>
                                    <p:anim calcmode="lin" valueType="num">
                                      <p:cBhvr additive="base">
                                        <p:cTn id="86" dur="500" fill="hold"/>
                                        <p:tgtEl>
                                          <p:spTgt spid="3090"/>
                                        </p:tgtEl>
                                        <p:attrNameLst>
                                          <p:attrName>ppt_y</p:attrName>
                                        </p:attrNameLst>
                                      </p:cBhvr>
                                      <p:tavLst>
                                        <p:tav tm="0">
                                          <p:val>
                                            <p:strVal val="0-#ppt_h/2"/>
                                          </p:val>
                                        </p:tav>
                                        <p:tav tm="100000">
                                          <p:val>
                                            <p:strVal val="#ppt_y"/>
                                          </p:val>
                                        </p:tav>
                                      </p:tavLst>
                                    </p:anim>
                                  </p:childTnLst>
                                </p:cTn>
                              </p:par>
                            </p:childTnLst>
                          </p:cTn>
                        </p:par>
                        <p:par>
                          <p:cTn id="87" fill="hold">
                            <p:stCondLst>
                              <p:cond delay="8000"/>
                            </p:stCondLst>
                            <p:childTnLst>
                              <p:par>
                                <p:cTn id="88" presetID="2" presetClass="entr" presetSubtype="1" fill="hold" nodeType="afterEffect">
                                  <p:stCondLst>
                                    <p:cond delay="0"/>
                                  </p:stCondLst>
                                  <p:childTnLst>
                                    <p:set>
                                      <p:cBhvr>
                                        <p:cTn id="89" dur="1" fill="hold">
                                          <p:stCondLst>
                                            <p:cond delay="0"/>
                                          </p:stCondLst>
                                        </p:cTn>
                                        <p:tgtEl>
                                          <p:spTgt spid="3095"/>
                                        </p:tgtEl>
                                        <p:attrNameLst>
                                          <p:attrName>style.visibility</p:attrName>
                                        </p:attrNameLst>
                                      </p:cBhvr>
                                      <p:to>
                                        <p:strVal val="visible"/>
                                      </p:to>
                                    </p:set>
                                    <p:anim calcmode="lin" valueType="num">
                                      <p:cBhvr additive="base">
                                        <p:cTn id="90" dur="500" fill="hold"/>
                                        <p:tgtEl>
                                          <p:spTgt spid="3095"/>
                                        </p:tgtEl>
                                        <p:attrNameLst>
                                          <p:attrName>ppt_x</p:attrName>
                                        </p:attrNameLst>
                                      </p:cBhvr>
                                      <p:tavLst>
                                        <p:tav tm="0">
                                          <p:val>
                                            <p:strVal val="#ppt_x"/>
                                          </p:val>
                                        </p:tav>
                                        <p:tav tm="100000">
                                          <p:val>
                                            <p:strVal val="#ppt_x"/>
                                          </p:val>
                                        </p:tav>
                                      </p:tavLst>
                                    </p:anim>
                                    <p:anim calcmode="lin" valueType="num">
                                      <p:cBhvr additive="base">
                                        <p:cTn id="91" dur="500" fill="hold"/>
                                        <p:tgtEl>
                                          <p:spTgt spid="3095"/>
                                        </p:tgtEl>
                                        <p:attrNameLst>
                                          <p:attrName>ppt_y</p:attrName>
                                        </p:attrNameLst>
                                      </p:cBhvr>
                                      <p:tavLst>
                                        <p:tav tm="0">
                                          <p:val>
                                            <p:strVal val="0-#ppt_h/2"/>
                                          </p:val>
                                        </p:tav>
                                        <p:tav tm="100000">
                                          <p:val>
                                            <p:strVal val="#ppt_y"/>
                                          </p:val>
                                        </p:tav>
                                      </p:tavLst>
                                    </p:anim>
                                  </p:childTnLst>
                                </p:cTn>
                              </p:par>
                            </p:childTnLst>
                          </p:cTn>
                        </p:par>
                        <p:par>
                          <p:cTn id="92" fill="hold">
                            <p:stCondLst>
                              <p:cond delay="8500"/>
                            </p:stCondLst>
                            <p:childTnLst>
                              <p:par>
                                <p:cTn id="93" presetID="2" presetClass="entr" presetSubtype="1" fill="hold" nodeType="afterEffect">
                                  <p:stCondLst>
                                    <p:cond delay="0"/>
                                  </p:stCondLst>
                                  <p:childTnLst>
                                    <p:set>
                                      <p:cBhvr>
                                        <p:cTn id="94" dur="1" fill="hold">
                                          <p:stCondLst>
                                            <p:cond delay="0"/>
                                          </p:stCondLst>
                                        </p:cTn>
                                        <p:tgtEl>
                                          <p:spTgt spid="3082"/>
                                        </p:tgtEl>
                                        <p:attrNameLst>
                                          <p:attrName>style.visibility</p:attrName>
                                        </p:attrNameLst>
                                      </p:cBhvr>
                                      <p:to>
                                        <p:strVal val="visible"/>
                                      </p:to>
                                    </p:set>
                                    <p:anim calcmode="lin" valueType="num">
                                      <p:cBhvr additive="base">
                                        <p:cTn id="95" dur="500" fill="hold"/>
                                        <p:tgtEl>
                                          <p:spTgt spid="3082"/>
                                        </p:tgtEl>
                                        <p:attrNameLst>
                                          <p:attrName>ppt_x</p:attrName>
                                        </p:attrNameLst>
                                      </p:cBhvr>
                                      <p:tavLst>
                                        <p:tav tm="0">
                                          <p:val>
                                            <p:strVal val="#ppt_x"/>
                                          </p:val>
                                        </p:tav>
                                        <p:tav tm="100000">
                                          <p:val>
                                            <p:strVal val="#ppt_x"/>
                                          </p:val>
                                        </p:tav>
                                      </p:tavLst>
                                    </p:anim>
                                    <p:anim calcmode="lin" valueType="num">
                                      <p:cBhvr additive="base">
                                        <p:cTn id="96" dur="500" fill="hold"/>
                                        <p:tgtEl>
                                          <p:spTgt spid="3082"/>
                                        </p:tgtEl>
                                        <p:attrNameLst>
                                          <p:attrName>ppt_y</p:attrName>
                                        </p:attrNameLst>
                                      </p:cBhvr>
                                      <p:tavLst>
                                        <p:tav tm="0">
                                          <p:val>
                                            <p:strVal val="0-#ppt_h/2"/>
                                          </p:val>
                                        </p:tav>
                                        <p:tav tm="100000">
                                          <p:val>
                                            <p:strVal val="#ppt_y"/>
                                          </p:val>
                                        </p:tav>
                                      </p:tavLst>
                                    </p:anim>
                                  </p:childTnLst>
                                </p:cTn>
                              </p:par>
                            </p:childTnLst>
                          </p:cTn>
                        </p:par>
                        <p:par>
                          <p:cTn id="97" fill="hold">
                            <p:stCondLst>
                              <p:cond delay="9000"/>
                            </p:stCondLst>
                            <p:childTnLst>
                              <p:par>
                                <p:cTn id="98" presetID="2" presetClass="entr" presetSubtype="1" fill="hold" nodeType="afterEffect">
                                  <p:stCondLst>
                                    <p:cond delay="0"/>
                                  </p:stCondLst>
                                  <p:childTnLst>
                                    <p:set>
                                      <p:cBhvr>
                                        <p:cTn id="99" dur="1" fill="hold">
                                          <p:stCondLst>
                                            <p:cond delay="0"/>
                                          </p:stCondLst>
                                        </p:cTn>
                                        <p:tgtEl>
                                          <p:spTgt spid="3092"/>
                                        </p:tgtEl>
                                        <p:attrNameLst>
                                          <p:attrName>style.visibility</p:attrName>
                                        </p:attrNameLst>
                                      </p:cBhvr>
                                      <p:to>
                                        <p:strVal val="visible"/>
                                      </p:to>
                                    </p:set>
                                    <p:anim calcmode="lin" valueType="num">
                                      <p:cBhvr additive="base">
                                        <p:cTn id="100" dur="500" fill="hold"/>
                                        <p:tgtEl>
                                          <p:spTgt spid="3092"/>
                                        </p:tgtEl>
                                        <p:attrNameLst>
                                          <p:attrName>ppt_x</p:attrName>
                                        </p:attrNameLst>
                                      </p:cBhvr>
                                      <p:tavLst>
                                        <p:tav tm="0">
                                          <p:val>
                                            <p:strVal val="#ppt_x"/>
                                          </p:val>
                                        </p:tav>
                                        <p:tav tm="100000">
                                          <p:val>
                                            <p:strVal val="#ppt_x"/>
                                          </p:val>
                                        </p:tav>
                                      </p:tavLst>
                                    </p:anim>
                                    <p:anim calcmode="lin" valueType="num">
                                      <p:cBhvr additive="base">
                                        <p:cTn id="101" dur="500" fill="hold"/>
                                        <p:tgtEl>
                                          <p:spTgt spid="3092"/>
                                        </p:tgtEl>
                                        <p:attrNameLst>
                                          <p:attrName>ppt_y</p:attrName>
                                        </p:attrNameLst>
                                      </p:cBhvr>
                                      <p:tavLst>
                                        <p:tav tm="0">
                                          <p:val>
                                            <p:strVal val="0-#ppt_h/2"/>
                                          </p:val>
                                        </p:tav>
                                        <p:tav tm="100000">
                                          <p:val>
                                            <p:strVal val="#ppt_y"/>
                                          </p:val>
                                        </p:tav>
                                      </p:tavLst>
                                    </p:anim>
                                  </p:childTnLst>
                                </p:cTn>
                              </p:par>
                            </p:childTnLst>
                          </p:cTn>
                        </p:par>
                        <p:par>
                          <p:cTn id="102" fill="hold">
                            <p:stCondLst>
                              <p:cond delay="9500"/>
                            </p:stCondLst>
                            <p:childTnLst>
                              <p:par>
                                <p:cTn id="103" presetID="2" presetClass="entr" presetSubtype="1" fill="hold" nodeType="afterEffect">
                                  <p:stCondLst>
                                    <p:cond delay="0"/>
                                  </p:stCondLst>
                                  <p:childTnLst>
                                    <p:set>
                                      <p:cBhvr>
                                        <p:cTn id="104" dur="1" fill="hold">
                                          <p:stCondLst>
                                            <p:cond delay="0"/>
                                          </p:stCondLst>
                                        </p:cTn>
                                        <p:tgtEl>
                                          <p:spTgt spid="3096"/>
                                        </p:tgtEl>
                                        <p:attrNameLst>
                                          <p:attrName>style.visibility</p:attrName>
                                        </p:attrNameLst>
                                      </p:cBhvr>
                                      <p:to>
                                        <p:strVal val="visible"/>
                                      </p:to>
                                    </p:set>
                                    <p:anim calcmode="lin" valueType="num">
                                      <p:cBhvr additive="base">
                                        <p:cTn id="105" dur="500" fill="hold"/>
                                        <p:tgtEl>
                                          <p:spTgt spid="3096"/>
                                        </p:tgtEl>
                                        <p:attrNameLst>
                                          <p:attrName>ppt_x</p:attrName>
                                        </p:attrNameLst>
                                      </p:cBhvr>
                                      <p:tavLst>
                                        <p:tav tm="0">
                                          <p:val>
                                            <p:strVal val="#ppt_x"/>
                                          </p:val>
                                        </p:tav>
                                        <p:tav tm="100000">
                                          <p:val>
                                            <p:strVal val="#ppt_x"/>
                                          </p:val>
                                        </p:tav>
                                      </p:tavLst>
                                    </p:anim>
                                    <p:anim calcmode="lin" valueType="num">
                                      <p:cBhvr additive="base">
                                        <p:cTn id="106" dur="500" fill="hold"/>
                                        <p:tgtEl>
                                          <p:spTgt spid="3096"/>
                                        </p:tgtEl>
                                        <p:attrNameLst>
                                          <p:attrName>ppt_y</p:attrName>
                                        </p:attrNameLst>
                                      </p:cBhvr>
                                      <p:tavLst>
                                        <p:tav tm="0">
                                          <p:val>
                                            <p:strVal val="0-#ppt_h/2"/>
                                          </p:val>
                                        </p:tav>
                                        <p:tav tm="100000">
                                          <p:val>
                                            <p:strVal val="#ppt_y"/>
                                          </p:val>
                                        </p:tav>
                                      </p:tavLst>
                                    </p:anim>
                                  </p:childTnLst>
                                </p:cTn>
                              </p:par>
                            </p:childTnLst>
                          </p:cTn>
                        </p:par>
                        <p:par>
                          <p:cTn id="107" fill="hold">
                            <p:stCondLst>
                              <p:cond delay="10000"/>
                            </p:stCondLst>
                            <p:childTnLst>
                              <p:par>
                                <p:cTn id="108" presetID="2" presetClass="entr" presetSubtype="1" fill="hold" nodeType="afterEffect">
                                  <p:stCondLst>
                                    <p:cond delay="0"/>
                                  </p:stCondLst>
                                  <p:childTnLst>
                                    <p:set>
                                      <p:cBhvr>
                                        <p:cTn id="109" dur="1" fill="hold">
                                          <p:stCondLst>
                                            <p:cond delay="0"/>
                                          </p:stCondLst>
                                        </p:cTn>
                                        <p:tgtEl>
                                          <p:spTgt spid="3083"/>
                                        </p:tgtEl>
                                        <p:attrNameLst>
                                          <p:attrName>style.visibility</p:attrName>
                                        </p:attrNameLst>
                                      </p:cBhvr>
                                      <p:to>
                                        <p:strVal val="visible"/>
                                      </p:to>
                                    </p:set>
                                    <p:anim calcmode="lin" valueType="num">
                                      <p:cBhvr additive="base">
                                        <p:cTn id="110" dur="500" fill="hold"/>
                                        <p:tgtEl>
                                          <p:spTgt spid="3083"/>
                                        </p:tgtEl>
                                        <p:attrNameLst>
                                          <p:attrName>ppt_x</p:attrName>
                                        </p:attrNameLst>
                                      </p:cBhvr>
                                      <p:tavLst>
                                        <p:tav tm="0">
                                          <p:val>
                                            <p:strVal val="#ppt_x"/>
                                          </p:val>
                                        </p:tav>
                                        <p:tav tm="100000">
                                          <p:val>
                                            <p:strVal val="#ppt_x"/>
                                          </p:val>
                                        </p:tav>
                                      </p:tavLst>
                                    </p:anim>
                                    <p:anim calcmode="lin" valueType="num">
                                      <p:cBhvr additive="base">
                                        <p:cTn id="111" dur="500" fill="hold"/>
                                        <p:tgtEl>
                                          <p:spTgt spid="3083"/>
                                        </p:tgtEl>
                                        <p:attrNameLst>
                                          <p:attrName>ppt_y</p:attrName>
                                        </p:attrNameLst>
                                      </p:cBhvr>
                                      <p:tavLst>
                                        <p:tav tm="0">
                                          <p:val>
                                            <p:strVal val="0-#ppt_h/2"/>
                                          </p:val>
                                        </p:tav>
                                        <p:tav tm="100000">
                                          <p:val>
                                            <p:strVal val="#ppt_y"/>
                                          </p:val>
                                        </p:tav>
                                      </p:tavLst>
                                    </p:anim>
                                  </p:childTnLst>
                                </p:cTn>
                              </p:par>
                            </p:childTnLst>
                          </p:cTn>
                        </p:par>
                        <p:par>
                          <p:cTn id="112" fill="hold">
                            <p:stCondLst>
                              <p:cond delay="10500"/>
                            </p:stCondLst>
                            <p:childTnLst>
                              <p:par>
                                <p:cTn id="113" presetID="2" presetClass="entr" presetSubtype="1" fill="hold" nodeType="afterEffect">
                                  <p:stCondLst>
                                    <p:cond delay="0"/>
                                  </p:stCondLst>
                                  <p:childTnLst>
                                    <p:set>
                                      <p:cBhvr>
                                        <p:cTn id="114" dur="1" fill="hold">
                                          <p:stCondLst>
                                            <p:cond delay="0"/>
                                          </p:stCondLst>
                                        </p:cTn>
                                        <p:tgtEl>
                                          <p:spTgt spid="3087"/>
                                        </p:tgtEl>
                                        <p:attrNameLst>
                                          <p:attrName>style.visibility</p:attrName>
                                        </p:attrNameLst>
                                      </p:cBhvr>
                                      <p:to>
                                        <p:strVal val="visible"/>
                                      </p:to>
                                    </p:set>
                                    <p:anim calcmode="lin" valueType="num">
                                      <p:cBhvr additive="base">
                                        <p:cTn id="115" dur="500" fill="hold"/>
                                        <p:tgtEl>
                                          <p:spTgt spid="3087"/>
                                        </p:tgtEl>
                                        <p:attrNameLst>
                                          <p:attrName>ppt_x</p:attrName>
                                        </p:attrNameLst>
                                      </p:cBhvr>
                                      <p:tavLst>
                                        <p:tav tm="0">
                                          <p:val>
                                            <p:strVal val="#ppt_x"/>
                                          </p:val>
                                        </p:tav>
                                        <p:tav tm="100000">
                                          <p:val>
                                            <p:strVal val="#ppt_x"/>
                                          </p:val>
                                        </p:tav>
                                      </p:tavLst>
                                    </p:anim>
                                    <p:anim calcmode="lin" valueType="num">
                                      <p:cBhvr additive="base">
                                        <p:cTn id="116" dur="500" fill="hold"/>
                                        <p:tgtEl>
                                          <p:spTgt spid="3087"/>
                                        </p:tgtEl>
                                        <p:attrNameLst>
                                          <p:attrName>ppt_y</p:attrName>
                                        </p:attrNameLst>
                                      </p:cBhvr>
                                      <p:tavLst>
                                        <p:tav tm="0">
                                          <p:val>
                                            <p:strVal val="0-#ppt_h/2"/>
                                          </p:val>
                                        </p:tav>
                                        <p:tav tm="100000">
                                          <p:val>
                                            <p:strVal val="#ppt_y"/>
                                          </p:val>
                                        </p:tav>
                                      </p:tavLst>
                                    </p:anim>
                                  </p:childTnLst>
                                </p:cTn>
                              </p:par>
                            </p:childTnLst>
                          </p:cTn>
                        </p:par>
                        <p:par>
                          <p:cTn id="117" fill="hold">
                            <p:stCondLst>
                              <p:cond delay="11000"/>
                            </p:stCondLst>
                            <p:childTnLst>
                              <p:par>
                                <p:cTn id="118" presetID="2" presetClass="entr" presetSubtype="1" fill="hold" nodeType="afterEffect">
                                  <p:stCondLst>
                                    <p:cond delay="0"/>
                                  </p:stCondLst>
                                  <p:childTnLst>
                                    <p:set>
                                      <p:cBhvr>
                                        <p:cTn id="119" dur="1" fill="hold">
                                          <p:stCondLst>
                                            <p:cond delay="0"/>
                                          </p:stCondLst>
                                        </p:cTn>
                                        <p:tgtEl>
                                          <p:spTgt spid="3093"/>
                                        </p:tgtEl>
                                        <p:attrNameLst>
                                          <p:attrName>style.visibility</p:attrName>
                                        </p:attrNameLst>
                                      </p:cBhvr>
                                      <p:to>
                                        <p:strVal val="visible"/>
                                      </p:to>
                                    </p:set>
                                    <p:anim calcmode="lin" valueType="num">
                                      <p:cBhvr additive="base">
                                        <p:cTn id="120" dur="500" fill="hold"/>
                                        <p:tgtEl>
                                          <p:spTgt spid="3093"/>
                                        </p:tgtEl>
                                        <p:attrNameLst>
                                          <p:attrName>ppt_x</p:attrName>
                                        </p:attrNameLst>
                                      </p:cBhvr>
                                      <p:tavLst>
                                        <p:tav tm="0">
                                          <p:val>
                                            <p:strVal val="#ppt_x"/>
                                          </p:val>
                                        </p:tav>
                                        <p:tav tm="100000">
                                          <p:val>
                                            <p:strVal val="#ppt_x"/>
                                          </p:val>
                                        </p:tav>
                                      </p:tavLst>
                                    </p:anim>
                                    <p:anim calcmode="lin" valueType="num">
                                      <p:cBhvr additive="base">
                                        <p:cTn id="121" dur="500" fill="hold"/>
                                        <p:tgtEl>
                                          <p:spTgt spid="3093"/>
                                        </p:tgtEl>
                                        <p:attrNameLst>
                                          <p:attrName>ppt_y</p:attrName>
                                        </p:attrNameLst>
                                      </p:cBhvr>
                                      <p:tavLst>
                                        <p:tav tm="0">
                                          <p:val>
                                            <p:strVal val="0-#ppt_h/2"/>
                                          </p:val>
                                        </p:tav>
                                        <p:tav tm="100000">
                                          <p:val>
                                            <p:strVal val="#ppt_y"/>
                                          </p:val>
                                        </p:tav>
                                      </p:tavLst>
                                    </p:anim>
                                  </p:childTnLst>
                                </p:cTn>
                              </p:par>
                            </p:childTnLst>
                          </p:cTn>
                        </p:par>
                        <p:par>
                          <p:cTn id="122" fill="hold">
                            <p:stCondLst>
                              <p:cond delay="11500"/>
                            </p:stCondLst>
                            <p:childTnLst>
                              <p:par>
                                <p:cTn id="123" presetID="2" presetClass="entr" presetSubtype="1" fill="hold" nodeType="afterEffect">
                                  <p:stCondLst>
                                    <p:cond delay="0"/>
                                  </p:stCondLst>
                                  <p:childTnLst>
                                    <p:set>
                                      <p:cBhvr>
                                        <p:cTn id="124" dur="1" fill="hold">
                                          <p:stCondLst>
                                            <p:cond delay="0"/>
                                          </p:stCondLst>
                                        </p:cTn>
                                        <p:tgtEl>
                                          <p:spTgt spid="3085"/>
                                        </p:tgtEl>
                                        <p:attrNameLst>
                                          <p:attrName>style.visibility</p:attrName>
                                        </p:attrNameLst>
                                      </p:cBhvr>
                                      <p:to>
                                        <p:strVal val="visible"/>
                                      </p:to>
                                    </p:set>
                                    <p:anim calcmode="lin" valueType="num">
                                      <p:cBhvr additive="base">
                                        <p:cTn id="125" dur="500" fill="hold"/>
                                        <p:tgtEl>
                                          <p:spTgt spid="3085"/>
                                        </p:tgtEl>
                                        <p:attrNameLst>
                                          <p:attrName>ppt_x</p:attrName>
                                        </p:attrNameLst>
                                      </p:cBhvr>
                                      <p:tavLst>
                                        <p:tav tm="0">
                                          <p:val>
                                            <p:strVal val="#ppt_x"/>
                                          </p:val>
                                        </p:tav>
                                        <p:tav tm="100000">
                                          <p:val>
                                            <p:strVal val="#ppt_x"/>
                                          </p:val>
                                        </p:tav>
                                      </p:tavLst>
                                    </p:anim>
                                    <p:anim calcmode="lin" valueType="num">
                                      <p:cBhvr additive="base">
                                        <p:cTn id="126" dur="500" fill="hold"/>
                                        <p:tgtEl>
                                          <p:spTgt spid="3085"/>
                                        </p:tgtEl>
                                        <p:attrNameLst>
                                          <p:attrName>ppt_y</p:attrName>
                                        </p:attrNameLst>
                                      </p:cBhvr>
                                      <p:tavLst>
                                        <p:tav tm="0">
                                          <p:val>
                                            <p:strVal val="0-#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nodeType="clickEffect">
                                  <p:stCondLst>
                                    <p:cond delay="0"/>
                                  </p:stCondLst>
                                  <p:childTnLst>
                                    <p:set>
                                      <p:cBhvr>
                                        <p:cTn id="130" dur="1" fill="hold">
                                          <p:stCondLst>
                                            <p:cond delay="0"/>
                                          </p:stCondLst>
                                        </p:cTn>
                                        <p:tgtEl>
                                          <p:spTgt spid="6"/>
                                        </p:tgtEl>
                                        <p:attrNameLst>
                                          <p:attrName>style.visibility</p:attrName>
                                        </p:attrNameLst>
                                      </p:cBhvr>
                                      <p:to>
                                        <p:strVal val="visible"/>
                                      </p:to>
                                    </p:set>
                                  </p:childTnLst>
                                </p:cTn>
                              </p:par>
                            </p:childTnLst>
                          </p:cTn>
                        </p:par>
                        <p:par>
                          <p:cTn id="131" fill="hold">
                            <p:stCondLst>
                              <p:cond delay="0"/>
                            </p:stCondLst>
                            <p:childTnLst>
                              <p:par>
                                <p:cTn id="132" presetID="12" presetClass="entr" presetSubtype="4" fill="hold" grpId="0" nodeType="afterEffect">
                                  <p:stCondLst>
                                    <p:cond delay="0"/>
                                  </p:stCondLst>
                                  <p:childTnLst>
                                    <p:set>
                                      <p:cBhvr>
                                        <p:cTn id="133" dur="1" fill="hold">
                                          <p:stCondLst>
                                            <p:cond delay="0"/>
                                          </p:stCondLst>
                                        </p:cTn>
                                        <p:tgtEl>
                                          <p:spTgt spid="2"/>
                                        </p:tgtEl>
                                        <p:attrNameLst>
                                          <p:attrName>style.visibility</p:attrName>
                                        </p:attrNameLst>
                                      </p:cBhvr>
                                      <p:to>
                                        <p:strVal val="visible"/>
                                      </p:to>
                                    </p:set>
                                    <p:anim calcmode="lin" valueType="num">
                                      <p:cBhvr additive="base">
                                        <p:cTn id="134" dur="500"/>
                                        <p:tgtEl>
                                          <p:spTgt spid="2"/>
                                        </p:tgtEl>
                                        <p:attrNameLst>
                                          <p:attrName>ppt_y</p:attrName>
                                        </p:attrNameLst>
                                      </p:cBhvr>
                                      <p:tavLst>
                                        <p:tav tm="0">
                                          <p:val>
                                            <p:strVal val="#ppt_y+#ppt_h*1.125000"/>
                                          </p:val>
                                        </p:tav>
                                        <p:tav tm="100000">
                                          <p:val>
                                            <p:strVal val="#ppt_y"/>
                                          </p:val>
                                        </p:tav>
                                      </p:tavLst>
                                    </p:anim>
                                    <p:animEffect transition="in" filter="wipe(up)">
                                      <p:cBhvr>
                                        <p:cTn id="135" dur="500"/>
                                        <p:tgtEl>
                                          <p:spTgt spid="2"/>
                                        </p:tgtEl>
                                      </p:cBhvr>
                                    </p:animEffect>
                                  </p:childTnLst>
                                </p:cTn>
                              </p:par>
                            </p:childTnLst>
                          </p:cTn>
                        </p:par>
                        <p:par>
                          <p:cTn id="136" fill="hold">
                            <p:stCondLst>
                              <p:cond delay="500"/>
                            </p:stCondLst>
                            <p:childTnLst>
                              <p:par>
                                <p:cTn id="137" presetID="12" presetClass="entr" presetSubtype="4"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500"/>
                                        <p:tgtEl>
                                          <p:spTgt spid="30"/>
                                        </p:tgtEl>
                                        <p:attrNameLst>
                                          <p:attrName>ppt_y</p:attrName>
                                        </p:attrNameLst>
                                      </p:cBhvr>
                                      <p:tavLst>
                                        <p:tav tm="0">
                                          <p:val>
                                            <p:strVal val="#ppt_y+#ppt_h*1.125000"/>
                                          </p:val>
                                        </p:tav>
                                        <p:tav tm="100000">
                                          <p:val>
                                            <p:strVal val="#ppt_y"/>
                                          </p:val>
                                        </p:tav>
                                      </p:tavLst>
                                    </p:anim>
                                    <p:animEffect transition="in" filter="wipe(up)">
                                      <p:cBhvr>
                                        <p:cTn id="140" dur="500"/>
                                        <p:tgtEl>
                                          <p:spTgt spid="30"/>
                                        </p:tgtEl>
                                      </p:cBhvr>
                                    </p:animEffect>
                                  </p:childTnLst>
                                </p:cTn>
                              </p:par>
                            </p:childTnLst>
                          </p:cTn>
                        </p:par>
                        <p:par>
                          <p:cTn id="141" fill="hold">
                            <p:stCondLst>
                              <p:cond delay="1000"/>
                            </p:stCondLst>
                            <p:childTnLst>
                              <p:par>
                                <p:cTn id="142" presetID="12" presetClass="entr" presetSubtype="4" fill="hold" grpId="0" nodeType="after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additive="base">
                                        <p:cTn id="144" dur="500"/>
                                        <p:tgtEl>
                                          <p:spTgt spid="31"/>
                                        </p:tgtEl>
                                        <p:attrNameLst>
                                          <p:attrName>ppt_y</p:attrName>
                                        </p:attrNameLst>
                                      </p:cBhvr>
                                      <p:tavLst>
                                        <p:tav tm="0">
                                          <p:val>
                                            <p:strVal val="#ppt_y+#ppt_h*1.125000"/>
                                          </p:val>
                                        </p:tav>
                                        <p:tav tm="100000">
                                          <p:val>
                                            <p:strVal val="#ppt_y"/>
                                          </p:val>
                                        </p:tav>
                                      </p:tavLst>
                                    </p:anim>
                                    <p:animEffect transition="in" filter="wipe(up)">
                                      <p:cBhvr>
                                        <p:cTn id="145" dur="500"/>
                                        <p:tgtEl>
                                          <p:spTgt spid="31"/>
                                        </p:tgtEl>
                                      </p:cBhvr>
                                    </p:animEffect>
                                  </p:childTnLst>
                                </p:cTn>
                              </p:par>
                            </p:childTnLst>
                          </p:cTn>
                        </p:par>
                        <p:par>
                          <p:cTn id="146" fill="hold">
                            <p:stCondLst>
                              <p:cond delay="1500"/>
                            </p:stCondLst>
                            <p:childTnLst>
                              <p:par>
                                <p:cTn id="147" presetID="12" presetClass="entr" presetSubtype="4" fill="hold" grpId="0" nodeType="after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500"/>
                                        <p:tgtEl>
                                          <p:spTgt spid="32"/>
                                        </p:tgtEl>
                                        <p:attrNameLst>
                                          <p:attrName>ppt_y</p:attrName>
                                        </p:attrNameLst>
                                      </p:cBhvr>
                                      <p:tavLst>
                                        <p:tav tm="0">
                                          <p:val>
                                            <p:strVal val="#ppt_y+#ppt_h*1.125000"/>
                                          </p:val>
                                        </p:tav>
                                        <p:tav tm="100000">
                                          <p:val>
                                            <p:strVal val="#ppt_y"/>
                                          </p:val>
                                        </p:tav>
                                      </p:tavLst>
                                    </p:anim>
                                    <p:animEffect transition="in" filter="wipe(up)">
                                      <p:cBhvr>
                                        <p:cTn id="150" dur="500"/>
                                        <p:tgtEl>
                                          <p:spTgt spid="32"/>
                                        </p:tgtEl>
                                      </p:cBhvr>
                                    </p:animEffect>
                                  </p:childTnLst>
                                </p:cTn>
                              </p:par>
                            </p:childTnLst>
                          </p:cTn>
                        </p:par>
                        <p:par>
                          <p:cTn id="151" fill="hold">
                            <p:stCondLst>
                              <p:cond delay="2000"/>
                            </p:stCondLst>
                            <p:childTnLst>
                              <p:par>
                                <p:cTn id="152" presetID="12" presetClass="entr" presetSubtype="4" fill="hold" grpId="0" nodeType="afterEffect">
                                  <p:stCondLst>
                                    <p:cond delay="0"/>
                                  </p:stCondLst>
                                  <p:childTnLst>
                                    <p:set>
                                      <p:cBhvr>
                                        <p:cTn id="153" dur="1" fill="hold">
                                          <p:stCondLst>
                                            <p:cond delay="0"/>
                                          </p:stCondLst>
                                        </p:cTn>
                                        <p:tgtEl>
                                          <p:spTgt spid="33"/>
                                        </p:tgtEl>
                                        <p:attrNameLst>
                                          <p:attrName>style.visibility</p:attrName>
                                        </p:attrNameLst>
                                      </p:cBhvr>
                                      <p:to>
                                        <p:strVal val="visible"/>
                                      </p:to>
                                    </p:set>
                                    <p:anim calcmode="lin" valueType="num">
                                      <p:cBhvr additive="base">
                                        <p:cTn id="154" dur="500"/>
                                        <p:tgtEl>
                                          <p:spTgt spid="33"/>
                                        </p:tgtEl>
                                        <p:attrNameLst>
                                          <p:attrName>ppt_y</p:attrName>
                                        </p:attrNameLst>
                                      </p:cBhvr>
                                      <p:tavLst>
                                        <p:tav tm="0">
                                          <p:val>
                                            <p:strVal val="#ppt_y+#ppt_h*1.125000"/>
                                          </p:val>
                                        </p:tav>
                                        <p:tav tm="100000">
                                          <p:val>
                                            <p:strVal val="#ppt_y"/>
                                          </p:val>
                                        </p:tav>
                                      </p:tavLst>
                                    </p:anim>
                                    <p:animEffect transition="in" filter="wipe(up)">
                                      <p:cBhvr>
                                        <p:cTn id="155" dur="500"/>
                                        <p:tgtEl>
                                          <p:spTgt spid="33"/>
                                        </p:tgtEl>
                                      </p:cBhvr>
                                    </p:animEffect>
                                  </p:childTnLst>
                                </p:cTn>
                              </p:par>
                            </p:childTnLst>
                          </p:cTn>
                        </p:par>
                        <p:par>
                          <p:cTn id="156" fill="hold">
                            <p:stCondLst>
                              <p:cond delay="2500"/>
                            </p:stCondLst>
                            <p:childTnLst>
                              <p:par>
                                <p:cTn id="157" presetID="12" presetClass="entr" presetSubtype="4" fill="hold" grpId="0" nodeType="afterEffect">
                                  <p:stCondLst>
                                    <p:cond delay="0"/>
                                  </p:stCondLst>
                                  <p:childTnLst>
                                    <p:set>
                                      <p:cBhvr>
                                        <p:cTn id="158" dur="1" fill="hold">
                                          <p:stCondLst>
                                            <p:cond delay="0"/>
                                          </p:stCondLst>
                                        </p:cTn>
                                        <p:tgtEl>
                                          <p:spTgt spid="34"/>
                                        </p:tgtEl>
                                        <p:attrNameLst>
                                          <p:attrName>style.visibility</p:attrName>
                                        </p:attrNameLst>
                                      </p:cBhvr>
                                      <p:to>
                                        <p:strVal val="visible"/>
                                      </p:to>
                                    </p:set>
                                    <p:anim calcmode="lin" valueType="num">
                                      <p:cBhvr additive="base">
                                        <p:cTn id="159" dur="500"/>
                                        <p:tgtEl>
                                          <p:spTgt spid="34"/>
                                        </p:tgtEl>
                                        <p:attrNameLst>
                                          <p:attrName>ppt_y</p:attrName>
                                        </p:attrNameLst>
                                      </p:cBhvr>
                                      <p:tavLst>
                                        <p:tav tm="0">
                                          <p:val>
                                            <p:strVal val="#ppt_y+#ppt_h*1.125000"/>
                                          </p:val>
                                        </p:tav>
                                        <p:tav tm="100000">
                                          <p:val>
                                            <p:strVal val="#ppt_y"/>
                                          </p:val>
                                        </p:tav>
                                      </p:tavLst>
                                    </p:anim>
                                    <p:animEffect transition="in" filter="wipe(up)">
                                      <p:cBhvr>
                                        <p:cTn id="160" dur="500"/>
                                        <p:tgtEl>
                                          <p:spTgt spid="34"/>
                                        </p:tgtEl>
                                      </p:cBhvr>
                                    </p:animEffect>
                                  </p:childTnLst>
                                </p:cTn>
                              </p:par>
                            </p:childTnLst>
                          </p:cTn>
                        </p:par>
                        <p:par>
                          <p:cTn id="161" fill="hold">
                            <p:stCondLst>
                              <p:cond delay="3000"/>
                            </p:stCondLst>
                            <p:childTnLst>
                              <p:par>
                                <p:cTn id="162" presetID="12" presetClass="entr" presetSubtype="4" fill="hold" grpId="0" nodeType="afterEffect">
                                  <p:stCondLst>
                                    <p:cond delay="0"/>
                                  </p:stCondLst>
                                  <p:childTnLst>
                                    <p:set>
                                      <p:cBhvr>
                                        <p:cTn id="163" dur="1" fill="hold">
                                          <p:stCondLst>
                                            <p:cond delay="0"/>
                                          </p:stCondLst>
                                        </p:cTn>
                                        <p:tgtEl>
                                          <p:spTgt spid="35"/>
                                        </p:tgtEl>
                                        <p:attrNameLst>
                                          <p:attrName>style.visibility</p:attrName>
                                        </p:attrNameLst>
                                      </p:cBhvr>
                                      <p:to>
                                        <p:strVal val="visible"/>
                                      </p:to>
                                    </p:set>
                                    <p:anim calcmode="lin" valueType="num">
                                      <p:cBhvr additive="base">
                                        <p:cTn id="164" dur="500"/>
                                        <p:tgtEl>
                                          <p:spTgt spid="35"/>
                                        </p:tgtEl>
                                        <p:attrNameLst>
                                          <p:attrName>ppt_y</p:attrName>
                                        </p:attrNameLst>
                                      </p:cBhvr>
                                      <p:tavLst>
                                        <p:tav tm="0">
                                          <p:val>
                                            <p:strVal val="#ppt_y+#ppt_h*1.125000"/>
                                          </p:val>
                                        </p:tav>
                                        <p:tav tm="100000">
                                          <p:val>
                                            <p:strVal val="#ppt_y"/>
                                          </p:val>
                                        </p:tav>
                                      </p:tavLst>
                                    </p:anim>
                                    <p:animEffect transition="in" filter="wipe(up)">
                                      <p:cBhvr>
                                        <p:cTn id="165" dur="500"/>
                                        <p:tgtEl>
                                          <p:spTgt spid="35"/>
                                        </p:tgtEl>
                                      </p:cBhvr>
                                    </p:animEffect>
                                  </p:childTnLst>
                                </p:cTn>
                              </p:par>
                            </p:childTnLst>
                          </p:cTn>
                        </p:par>
                      </p:childTnLst>
                    </p:cTn>
                  </p:par>
                  <p:par>
                    <p:cTn id="166" fill="hold">
                      <p:stCondLst>
                        <p:cond delay="indefinite"/>
                      </p:stCondLst>
                      <p:childTnLst>
                        <p:par>
                          <p:cTn id="167" fill="hold">
                            <p:stCondLst>
                              <p:cond delay="0"/>
                            </p:stCondLst>
                            <p:childTnLst>
                              <p:par>
                                <p:cTn id="168" presetID="1" presetClass="entr" presetSubtype="0" fill="hold" nodeType="clickEffect">
                                  <p:stCondLst>
                                    <p:cond delay="0"/>
                                  </p:stCondLst>
                                  <p:childTnLst>
                                    <p:set>
                                      <p:cBhvr>
                                        <p:cTn id="169" dur="1" fill="hold">
                                          <p:stCondLst>
                                            <p:cond delay="0"/>
                                          </p:stCondLst>
                                        </p:cTn>
                                        <p:tgtEl>
                                          <p:spTgt spid="7"/>
                                        </p:tgtEl>
                                        <p:attrNameLst>
                                          <p:attrName>style.visibility</p:attrName>
                                        </p:attrNameLst>
                                      </p:cBhvr>
                                      <p:to>
                                        <p:strVal val="visible"/>
                                      </p:to>
                                    </p:set>
                                  </p:childTnLst>
                                </p:cTn>
                              </p:par>
                            </p:childTnLst>
                          </p:cTn>
                        </p:par>
                        <p:par>
                          <p:cTn id="170" fill="hold">
                            <p:stCondLst>
                              <p:cond delay="0"/>
                            </p:stCondLst>
                            <p:childTnLst>
                              <p:par>
                                <p:cTn id="171" presetID="2" presetClass="entr" presetSubtype="1" fill="hold" nodeType="afterEffect">
                                  <p:stCondLst>
                                    <p:cond delay="0"/>
                                  </p:stCondLst>
                                  <p:childTnLst>
                                    <p:set>
                                      <p:cBhvr>
                                        <p:cTn id="172" dur="1" fill="hold">
                                          <p:stCondLst>
                                            <p:cond delay="0"/>
                                          </p:stCondLst>
                                        </p:cTn>
                                        <p:tgtEl>
                                          <p:spTgt spid="38"/>
                                        </p:tgtEl>
                                        <p:attrNameLst>
                                          <p:attrName>style.visibility</p:attrName>
                                        </p:attrNameLst>
                                      </p:cBhvr>
                                      <p:to>
                                        <p:strVal val="visible"/>
                                      </p:to>
                                    </p:set>
                                    <p:anim calcmode="lin" valueType="num">
                                      <p:cBhvr additive="base">
                                        <p:cTn id="173" dur="500" fill="hold"/>
                                        <p:tgtEl>
                                          <p:spTgt spid="38"/>
                                        </p:tgtEl>
                                        <p:attrNameLst>
                                          <p:attrName>ppt_x</p:attrName>
                                        </p:attrNameLst>
                                      </p:cBhvr>
                                      <p:tavLst>
                                        <p:tav tm="0">
                                          <p:val>
                                            <p:strVal val="#ppt_x"/>
                                          </p:val>
                                        </p:tav>
                                        <p:tav tm="100000">
                                          <p:val>
                                            <p:strVal val="#ppt_x"/>
                                          </p:val>
                                        </p:tav>
                                      </p:tavLst>
                                    </p:anim>
                                    <p:anim calcmode="lin" valueType="num">
                                      <p:cBhvr additive="base">
                                        <p:cTn id="174" dur="500" fill="hold"/>
                                        <p:tgtEl>
                                          <p:spTgt spid="38"/>
                                        </p:tgtEl>
                                        <p:attrNameLst>
                                          <p:attrName>ppt_y</p:attrName>
                                        </p:attrNameLst>
                                      </p:cBhvr>
                                      <p:tavLst>
                                        <p:tav tm="0">
                                          <p:val>
                                            <p:strVal val="0-#ppt_h/2"/>
                                          </p:val>
                                        </p:tav>
                                        <p:tav tm="100000">
                                          <p:val>
                                            <p:strVal val="#ppt_y"/>
                                          </p:val>
                                        </p:tav>
                                      </p:tavLst>
                                    </p:anim>
                                  </p:childTnLst>
                                </p:cTn>
                              </p:par>
                            </p:childTnLst>
                          </p:cTn>
                        </p:par>
                        <p:par>
                          <p:cTn id="175" fill="hold">
                            <p:stCondLst>
                              <p:cond delay="500"/>
                            </p:stCondLst>
                            <p:childTnLst>
                              <p:par>
                                <p:cTn id="176" presetID="2" presetClass="entr" presetSubtype="1" fill="hold" nodeType="afterEffect">
                                  <p:stCondLst>
                                    <p:cond delay="0"/>
                                  </p:stCondLst>
                                  <p:childTnLst>
                                    <p:set>
                                      <p:cBhvr>
                                        <p:cTn id="177" dur="1" fill="hold">
                                          <p:stCondLst>
                                            <p:cond delay="0"/>
                                          </p:stCondLst>
                                        </p:cTn>
                                        <p:tgtEl>
                                          <p:spTgt spid="40"/>
                                        </p:tgtEl>
                                        <p:attrNameLst>
                                          <p:attrName>style.visibility</p:attrName>
                                        </p:attrNameLst>
                                      </p:cBhvr>
                                      <p:to>
                                        <p:strVal val="visible"/>
                                      </p:to>
                                    </p:set>
                                    <p:anim calcmode="lin" valueType="num">
                                      <p:cBhvr additive="base">
                                        <p:cTn id="178" dur="500" fill="hold"/>
                                        <p:tgtEl>
                                          <p:spTgt spid="40"/>
                                        </p:tgtEl>
                                        <p:attrNameLst>
                                          <p:attrName>ppt_x</p:attrName>
                                        </p:attrNameLst>
                                      </p:cBhvr>
                                      <p:tavLst>
                                        <p:tav tm="0">
                                          <p:val>
                                            <p:strVal val="#ppt_x"/>
                                          </p:val>
                                        </p:tav>
                                        <p:tav tm="100000">
                                          <p:val>
                                            <p:strVal val="#ppt_x"/>
                                          </p:val>
                                        </p:tav>
                                      </p:tavLst>
                                    </p:anim>
                                    <p:anim calcmode="lin" valueType="num">
                                      <p:cBhvr additive="base">
                                        <p:cTn id="179" dur="500" fill="hold"/>
                                        <p:tgtEl>
                                          <p:spTgt spid="40"/>
                                        </p:tgtEl>
                                        <p:attrNameLst>
                                          <p:attrName>ppt_y</p:attrName>
                                        </p:attrNameLst>
                                      </p:cBhvr>
                                      <p:tavLst>
                                        <p:tav tm="0">
                                          <p:val>
                                            <p:strVal val="0-#ppt_h/2"/>
                                          </p:val>
                                        </p:tav>
                                        <p:tav tm="100000">
                                          <p:val>
                                            <p:strVal val="#ppt_y"/>
                                          </p:val>
                                        </p:tav>
                                      </p:tavLst>
                                    </p:anim>
                                  </p:childTnLst>
                                </p:cTn>
                              </p:par>
                            </p:childTnLst>
                          </p:cTn>
                        </p:par>
                        <p:par>
                          <p:cTn id="180" fill="hold">
                            <p:stCondLst>
                              <p:cond delay="1000"/>
                            </p:stCondLst>
                            <p:childTnLst>
                              <p:par>
                                <p:cTn id="181" presetID="2" presetClass="entr" presetSubtype="1"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additive="base">
                                        <p:cTn id="183" dur="500" fill="hold"/>
                                        <p:tgtEl>
                                          <p:spTgt spid="41"/>
                                        </p:tgtEl>
                                        <p:attrNameLst>
                                          <p:attrName>ppt_x</p:attrName>
                                        </p:attrNameLst>
                                      </p:cBhvr>
                                      <p:tavLst>
                                        <p:tav tm="0">
                                          <p:val>
                                            <p:strVal val="#ppt_x"/>
                                          </p:val>
                                        </p:tav>
                                        <p:tav tm="100000">
                                          <p:val>
                                            <p:strVal val="#ppt_x"/>
                                          </p:val>
                                        </p:tav>
                                      </p:tavLst>
                                    </p:anim>
                                    <p:anim calcmode="lin" valueType="num">
                                      <p:cBhvr additive="base">
                                        <p:cTn id="184" dur="500" fill="hold"/>
                                        <p:tgtEl>
                                          <p:spTgt spid="41"/>
                                        </p:tgtEl>
                                        <p:attrNameLst>
                                          <p:attrName>ppt_y</p:attrName>
                                        </p:attrNameLst>
                                      </p:cBhvr>
                                      <p:tavLst>
                                        <p:tav tm="0">
                                          <p:val>
                                            <p:strVal val="0-#ppt_h/2"/>
                                          </p:val>
                                        </p:tav>
                                        <p:tav tm="100000">
                                          <p:val>
                                            <p:strVal val="#ppt_y"/>
                                          </p:val>
                                        </p:tav>
                                      </p:tavLst>
                                    </p:anim>
                                  </p:childTnLst>
                                </p:cTn>
                              </p:par>
                            </p:childTnLst>
                          </p:cTn>
                        </p:par>
                        <p:par>
                          <p:cTn id="185" fill="hold">
                            <p:stCondLst>
                              <p:cond delay="1500"/>
                            </p:stCondLst>
                            <p:childTnLst>
                              <p:par>
                                <p:cTn id="186" presetID="2" presetClass="entr" presetSubtype="1" fill="hold" nodeType="afterEffect">
                                  <p:stCondLst>
                                    <p:cond delay="0"/>
                                  </p:stCondLst>
                                  <p:childTnLst>
                                    <p:set>
                                      <p:cBhvr>
                                        <p:cTn id="187" dur="1" fill="hold">
                                          <p:stCondLst>
                                            <p:cond delay="0"/>
                                          </p:stCondLst>
                                        </p:cTn>
                                        <p:tgtEl>
                                          <p:spTgt spid="43"/>
                                        </p:tgtEl>
                                        <p:attrNameLst>
                                          <p:attrName>style.visibility</p:attrName>
                                        </p:attrNameLst>
                                      </p:cBhvr>
                                      <p:to>
                                        <p:strVal val="visible"/>
                                      </p:to>
                                    </p:set>
                                    <p:anim calcmode="lin" valueType="num">
                                      <p:cBhvr additive="base">
                                        <p:cTn id="188" dur="500" fill="hold"/>
                                        <p:tgtEl>
                                          <p:spTgt spid="43"/>
                                        </p:tgtEl>
                                        <p:attrNameLst>
                                          <p:attrName>ppt_x</p:attrName>
                                        </p:attrNameLst>
                                      </p:cBhvr>
                                      <p:tavLst>
                                        <p:tav tm="0">
                                          <p:val>
                                            <p:strVal val="#ppt_x"/>
                                          </p:val>
                                        </p:tav>
                                        <p:tav tm="100000">
                                          <p:val>
                                            <p:strVal val="#ppt_x"/>
                                          </p:val>
                                        </p:tav>
                                      </p:tavLst>
                                    </p:anim>
                                    <p:anim calcmode="lin" valueType="num">
                                      <p:cBhvr additive="base">
                                        <p:cTn id="189" dur="500" fill="hold"/>
                                        <p:tgtEl>
                                          <p:spTgt spid="43"/>
                                        </p:tgtEl>
                                        <p:attrNameLst>
                                          <p:attrName>ppt_y</p:attrName>
                                        </p:attrNameLst>
                                      </p:cBhvr>
                                      <p:tavLst>
                                        <p:tav tm="0">
                                          <p:val>
                                            <p:strVal val="0-#ppt_h/2"/>
                                          </p:val>
                                        </p:tav>
                                        <p:tav tm="100000">
                                          <p:val>
                                            <p:strVal val="#ppt_y"/>
                                          </p:val>
                                        </p:tav>
                                      </p:tavLst>
                                    </p:anim>
                                  </p:childTnLst>
                                </p:cTn>
                              </p:par>
                            </p:childTnLst>
                          </p:cTn>
                        </p:par>
                        <p:par>
                          <p:cTn id="190" fill="hold">
                            <p:stCondLst>
                              <p:cond delay="2000"/>
                            </p:stCondLst>
                            <p:childTnLst>
                              <p:par>
                                <p:cTn id="191" presetID="2" presetClass="entr" presetSubtype="1" fill="hold" nodeType="afterEffect">
                                  <p:stCondLst>
                                    <p:cond delay="0"/>
                                  </p:stCondLst>
                                  <p:childTnLst>
                                    <p:set>
                                      <p:cBhvr>
                                        <p:cTn id="192" dur="1" fill="hold">
                                          <p:stCondLst>
                                            <p:cond delay="0"/>
                                          </p:stCondLst>
                                        </p:cTn>
                                        <p:tgtEl>
                                          <p:spTgt spid="39"/>
                                        </p:tgtEl>
                                        <p:attrNameLst>
                                          <p:attrName>style.visibility</p:attrName>
                                        </p:attrNameLst>
                                      </p:cBhvr>
                                      <p:to>
                                        <p:strVal val="visible"/>
                                      </p:to>
                                    </p:set>
                                    <p:anim calcmode="lin" valueType="num">
                                      <p:cBhvr additive="base">
                                        <p:cTn id="193" dur="500" fill="hold"/>
                                        <p:tgtEl>
                                          <p:spTgt spid="39"/>
                                        </p:tgtEl>
                                        <p:attrNameLst>
                                          <p:attrName>ppt_x</p:attrName>
                                        </p:attrNameLst>
                                      </p:cBhvr>
                                      <p:tavLst>
                                        <p:tav tm="0">
                                          <p:val>
                                            <p:strVal val="#ppt_x"/>
                                          </p:val>
                                        </p:tav>
                                        <p:tav tm="100000">
                                          <p:val>
                                            <p:strVal val="#ppt_x"/>
                                          </p:val>
                                        </p:tav>
                                      </p:tavLst>
                                    </p:anim>
                                    <p:anim calcmode="lin" valueType="num">
                                      <p:cBhvr additive="base">
                                        <p:cTn id="194" dur="500" fill="hold"/>
                                        <p:tgtEl>
                                          <p:spTgt spid="39"/>
                                        </p:tgtEl>
                                        <p:attrNameLst>
                                          <p:attrName>ppt_y</p:attrName>
                                        </p:attrNameLst>
                                      </p:cBhvr>
                                      <p:tavLst>
                                        <p:tav tm="0">
                                          <p:val>
                                            <p:strVal val="0-#ppt_h/2"/>
                                          </p:val>
                                        </p:tav>
                                        <p:tav tm="100000">
                                          <p:val>
                                            <p:strVal val="#ppt_y"/>
                                          </p:val>
                                        </p:tav>
                                      </p:tavLst>
                                    </p:anim>
                                  </p:childTnLst>
                                </p:cTn>
                              </p:par>
                            </p:childTnLst>
                          </p:cTn>
                        </p:par>
                        <p:par>
                          <p:cTn id="195" fill="hold">
                            <p:stCondLst>
                              <p:cond delay="2500"/>
                            </p:stCondLst>
                            <p:childTnLst>
                              <p:par>
                                <p:cTn id="196" presetID="2" presetClass="entr" presetSubtype="1" fill="hold" nodeType="afterEffect">
                                  <p:stCondLst>
                                    <p:cond delay="0"/>
                                  </p:stCondLst>
                                  <p:childTnLst>
                                    <p:set>
                                      <p:cBhvr>
                                        <p:cTn id="197" dur="1" fill="hold">
                                          <p:stCondLst>
                                            <p:cond delay="0"/>
                                          </p:stCondLst>
                                        </p:cTn>
                                        <p:tgtEl>
                                          <p:spTgt spid="42"/>
                                        </p:tgtEl>
                                        <p:attrNameLst>
                                          <p:attrName>style.visibility</p:attrName>
                                        </p:attrNameLst>
                                      </p:cBhvr>
                                      <p:to>
                                        <p:strVal val="visible"/>
                                      </p:to>
                                    </p:set>
                                    <p:anim calcmode="lin" valueType="num">
                                      <p:cBhvr additive="base">
                                        <p:cTn id="198" dur="500" fill="hold"/>
                                        <p:tgtEl>
                                          <p:spTgt spid="42"/>
                                        </p:tgtEl>
                                        <p:attrNameLst>
                                          <p:attrName>ppt_x</p:attrName>
                                        </p:attrNameLst>
                                      </p:cBhvr>
                                      <p:tavLst>
                                        <p:tav tm="0">
                                          <p:val>
                                            <p:strVal val="#ppt_x"/>
                                          </p:val>
                                        </p:tav>
                                        <p:tav tm="100000">
                                          <p:val>
                                            <p:strVal val="#ppt_x"/>
                                          </p:val>
                                        </p:tav>
                                      </p:tavLst>
                                    </p:anim>
                                    <p:anim calcmode="lin" valueType="num">
                                      <p:cBhvr additive="base">
                                        <p:cTn id="199" dur="500" fill="hold"/>
                                        <p:tgtEl>
                                          <p:spTgt spid="42"/>
                                        </p:tgtEl>
                                        <p:attrNameLst>
                                          <p:attrName>ppt_y</p:attrName>
                                        </p:attrNameLst>
                                      </p:cBhvr>
                                      <p:tavLst>
                                        <p:tav tm="0">
                                          <p:val>
                                            <p:strVal val="0-#ppt_h/2"/>
                                          </p:val>
                                        </p:tav>
                                        <p:tav tm="100000">
                                          <p:val>
                                            <p:strVal val="#ppt_y"/>
                                          </p:val>
                                        </p:tav>
                                      </p:tavLst>
                                    </p:anim>
                                  </p:childTnLst>
                                </p:cTn>
                              </p:par>
                            </p:childTnLst>
                          </p:cTn>
                        </p:par>
                        <p:par>
                          <p:cTn id="200" fill="hold">
                            <p:stCondLst>
                              <p:cond delay="3000"/>
                            </p:stCondLst>
                            <p:childTnLst>
                              <p:par>
                                <p:cTn id="201" presetID="2" presetClass="entr" presetSubtype="1" fill="hold" nodeType="afterEffect">
                                  <p:stCondLst>
                                    <p:cond delay="0"/>
                                  </p:stCondLst>
                                  <p:childTnLst>
                                    <p:set>
                                      <p:cBhvr>
                                        <p:cTn id="202" dur="1" fill="hold">
                                          <p:stCondLst>
                                            <p:cond delay="0"/>
                                          </p:stCondLst>
                                        </p:cTn>
                                        <p:tgtEl>
                                          <p:spTgt spid="44"/>
                                        </p:tgtEl>
                                        <p:attrNameLst>
                                          <p:attrName>style.visibility</p:attrName>
                                        </p:attrNameLst>
                                      </p:cBhvr>
                                      <p:to>
                                        <p:strVal val="visible"/>
                                      </p:to>
                                    </p:set>
                                    <p:anim calcmode="lin" valueType="num">
                                      <p:cBhvr additive="base">
                                        <p:cTn id="203" dur="500" fill="hold"/>
                                        <p:tgtEl>
                                          <p:spTgt spid="44"/>
                                        </p:tgtEl>
                                        <p:attrNameLst>
                                          <p:attrName>ppt_x</p:attrName>
                                        </p:attrNameLst>
                                      </p:cBhvr>
                                      <p:tavLst>
                                        <p:tav tm="0">
                                          <p:val>
                                            <p:strVal val="#ppt_x"/>
                                          </p:val>
                                        </p:tav>
                                        <p:tav tm="100000">
                                          <p:val>
                                            <p:strVal val="#ppt_x"/>
                                          </p:val>
                                        </p:tav>
                                      </p:tavLst>
                                    </p:anim>
                                    <p:anim calcmode="lin" valueType="num">
                                      <p:cBhvr additive="base">
                                        <p:cTn id="204"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31" grpId="0" animBg="1"/>
      <p:bldP spid="32" grpId="0" animBg="1"/>
      <p:bldP spid="33" grpId="0" animBg="1"/>
      <p:bldP spid="34" grpId="0" animBg="1"/>
      <p:bldP spid="35"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28769"/>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lIns="0" rIns="0"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 </a:t>
            </a:r>
            <a:endParaRPr lang="en-US" sz="1800" i="0" dirty="0">
              <a:solidFill>
                <a:srgbClr val="FFFFFF"/>
              </a:solidFill>
              <a:effectLst>
                <a:outerShdw blurRad="38100" dist="38100" dir="2700000" algn="tl">
                  <a:srgbClr val="000000"/>
                </a:outerShdw>
              </a:effectLst>
            </a:endParaRPr>
          </a:p>
        </p:txBody>
      </p:sp>
      <p:sp>
        <p:nvSpPr>
          <p:cNvPr id="21" name="Text Box 6"/>
          <p:cNvSpPr txBox="1">
            <a:spLocks noChangeArrowheads="1"/>
          </p:cNvSpPr>
          <p:nvPr/>
        </p:nvSpPr>
        <p:spPr bwMode="auto">
          <a:xfrm>
            <a:off x="2294019" y="4629112"/>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29455"/>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25" name="Rectangle 24"/>
          <p:cNvSpPr/>
          <p:nvPr/>
        </p:nvSpPr>
        <p:spPr>
          <a:xfrm>
            <a:off x="266201" y="1110118"/>
            <a:ext cx="1712990" cy="1937881"/>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pic>
        <p:nvPicPr>
          <p:cNvPr id="27" name="Picture 2" descr="http://www.newlife.org/images/blog/20110216/whea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425" y="171643"/>
            <a:ext cx="2981893" cy="188561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9" name="Picture 4" descr="https://encrypted-tbn1.google.com/images?q=tbn:ANd9GcSdm6qr9TZRmsoJoa3kdrOVrbGYdPRHLKZ71tQhg0X81IVjUhsT0Q"/>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5575885" y="1808946"/>
            <a:ext cx="1398912" cy="132091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0" name="Picture 6" descr="http://www.foreignpolicy.com/images/090806_Goat525.jpg"/>
          <p:cNvPicPr>
            <a:picLocks noChangeAspect="1" noChangeArrowheads="1"/>
          </p:cNvPicPr>
          <p:nvPr/>
        </p:nvPicPr>
        <p:blipFill>
          <a:blip r:embed="rId6" cstate="print">
            <a:extLst>
              <a:ext uri="{BEBA8EAE-BF5A-486C-A8C5-ECC9F3942E4B}">
                <a14:imgProps xmlns:a14="http://schemas.microsoft.com/office/drawing/2010/main">
                  <a14:imgLayer r:embed="rId7">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091745" y="1333729"/>
            <a:ext cx="1913243" cy="1636278"/>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1" name="Picture 30" descr="http://biblewalk.files.wordpress.com/2011/02/sin-offering.jpg"/>
          <p:cNvPicPr>
            <a:picLocks noChangeAspect="1" noChangeArrowheads="1"/>
          </p:cNvPicPr>
          <p:nvPr/>
        </p:nvPicPr>
        <p:blipFill rotWithShape="1">
          <a:blip r:embed="rId8" cstate="print">
            <a:duotone>
              <a:prstClr val="black"/>
              <a:srgbClr val="FFFF99">
                <a:tint val="45000"/>
                <a:satMod val="400000"/>
              </a:srgbClr>
            </a:duotone>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val="0"/>
              </a:ext>
            </a:extLst>
          </a:blip>
          <a:srcRect l="5045" t="4474" r="21290" b="5370"/>
          <a:stretch/>
        </p:blipFill>
        <p:spPr bwMode="auto">
          <a:xfrm>
            <a:off x="5877425" y="3281628"/>
            <a:ext cx="3054262" cy="297032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16114675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par>
                                <p:cTn id="22" presetID="22" presetClass="entr" presetSubtype="1"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right)">
                                      <p:cBhvr>
                                        <p:cTn id="29" dur="500"/>
                                        <p:tgtEl>
                                          <p:spTgt spid="5"/>
                                        </p:tgtEl>
                                      </p:cBhvr>
                                    </p:animEffect>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childTnLst>
                          </p:cTn>
                        </p:par>
                        <p:par>
                          <p:cTn id="45" fill="hold">
                            <p:stCondLst>
                              <p:cond delay="5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nodeType="click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1000"/>
                                        <p:tgtEl>
                                          <p:spTgt spid="24"/>
                                        </p:tgtEl>
                                      </p:cBhvr>
                                    </p:animEffect>
                                    <p:anim calcmode="lin" valueType="num">
                                      <p:cBhvr>
                                        <p:cTn id="56" dur="1000" fill="hold"/>
                                        <p:tgtEl>
                                          <p:spTgt spid="24"/>
                                        </p:tgtEl>
                                        <p:attrNameLst>
                                          <p:attrName>ppt_x</p:attrName>
                                        </p:attrNameLst>
                                      </p:cBhvr>
                                      <p:tavLst>
                                        <p:tav tm="0">
                                          <p:val>
                                            <p:strVal val="#ppt_x"/>
                                          </p:val>
                                        </p:tav>
                                        <p:tav tm="100000">
                                          <p:val>
                                            <p:strVal val="#ppt_x"/>
                                          </p:val>
                                        </p:tav>
                                      </p:tavLst>
                                    </p:anim>
                                    <p:anim calcmode="lin" valueType="num">
                                      <p:cBhvr>
                                        <p:cTn id="57" dur="1000" fill="hold"/>
                                        <p:tgtEl>
                                          <p:spTgt spid="24"/>
                                        </p:tgtEl>
                                        <p:attrNameLst>
                                          <p:attrName>ppt_y</p:attrName>
                                        </p:attrNameLst>
                                      </p:cBhvr>
                                      <p:tavLst>
                                        <p:tav tm="0">
                                          <p:val>
                                            <p:strVal val="#ppt_y-.1"/>
                                          </p:val>
                                        </p:tav>
                                        <p:tav tm="100000">
                                          <p:val>
                                            <p:strVal val="#ppt_y"/>
                                          </p:val>
                                        </p:tav>
                                      </p:tavLst>
                                    </p:anim>
                                  </p:childTnLst>
                                </p:cTn>
                              </p:par>
                            </p:childTnLst>
                          </p:cTn>
                        </p:par>
                        <p:par>
                          <p:cTn id="58" fill="hold">
                            <p:stCondLst>
                              <p:cond delay="1000"/>
                            </p:stCondLst>
                            <p:childTnLst>
                              <p:par>
                                <p:cTn id="59" presetID="47" presetClass="entr" presetSubtype="0"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1000"/>
                                        <p:tgtEl>
                                          <p:spTgt spid="10"/>
                                        </p:tgtEl>
                                      </p:cBhvr>
                                    </p:animEffect>
                                    <p:anim calcmode="lin" valueType="num">
                                      <p:cBhvr>
                                        <p:cTn id="62" dur="1000" fill="hold"/>
                                        <p:tgtEl>
                                          <p:spTgt spid="10"/>
                                        </p:tgtEl>
                                        <p:attrNameLst>
                                          <p:attrName>ppt_x</p:attrName>
                                        </p:attrNameLst>
                                      </p:cBhvr>
                                      <p:tavLst>
                                        <p:tav tm="0">
                                          <p:val>
                                            <p:strVal val="#ppt_x"/>
                                          </p:val>
                                        </p:tav>
                                        <p:tav tm="100000">
                                          <p:val>
                                            <p:strVal val="#ppt_x"/>
                                          </p:val>
                                        </p:tav>
                                      </p:tavLst>
                                    </p:anim>
                                    <p:anim calcmode="lin" valueType="num">
                                      <p:cBhvr>
                                        <p:cTn id="6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grpId="0" nodeType="click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right)">
                                      <p:cBhvr>
                                        <p:cTn id="68" dur="100"/>
                                        <p:tgtEl>
                                          <p:spTgt spid="26"/>
                                        </p:tgtEl>
                                      </p:cBhvr>
                                    </p:animEffect>
                                  </p:childTnLst>
                                </p:cTn>
                              </p:par>
                            </p:childTnLst>
                          </p:cTn>
                        </p:par>
                        <p:par>
                          <p:cTn id="69" fill="hold">
                            <p:stCondLst>
                              <p:cond delay="100"/>
                            </p:stCondLst>
                            <p:childTnLst>
                              <p:par>
                                <p:cTn id="70" presetID="1"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28"/>
                                        </p:tgtEl>
                                        <p:attrNameLst>
                                          <p:attrName>style.visibility</p:attrName>
                                        </p:attrNameLst>
                                      </p:cBhvr>
                                      <p:to>
                                        <p:strVal val="visible"/>
                                      </p:to>
                                    </p:set>
                                    <p:animEffect transition="in" filter="wipe(left)">
                                      <p:cBhvr>
                                        <p:cTn id="76" dur="500"/>
                                        <p:tgtEl>
                                          <p:spTgt spid="28"/>
                                        </p:tgtEl>
                                      </p:cBhvr>
                                    </p:animEffect>
                                  </p:childTnLst>
                                </p:cTn>
                              </p:par>
                            </p:childTnLst>
                          </p:cTn>
                        </p:par>
                        <p:par>
                          <p:cTn id="77" fill="hold">
                            <p:stCondLst>
                              <p:cond delay="500"/>
                            </p:stCondLst>
                            <p:childTnLst>
                              <p:par>
                                <p:cTn id="78" presetID="47" presetClass="entr" presetSubtype="0" fill="hold" nodeType="after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1000"/>
                                        <p:tgtEl>
                                          <p:spTgt spid="27"/>
                                        </p:tgtEl>
                                      </p:cBhvr>
                                    </p:animEffect>
                                    <p:anim calcmode="lin" valueType="num">
                                      <p:cBhvr>
                                        <p:cTn id="81" dur="1000" fill="hold"/>
                                        <p:tgtEl>
                                          <p:spTgt spid="27"/>
                                        </p:tgtEl>
                                        <p:attrNameLst>
                                          <p:attrName>ppt_x</p:attrName>
                                        </p:attrNameLst>
                                      </p:cBhvr>
                                      <p:tavLst>
                                        <p:tav tm="0">
                                          <p:val>
                                            <p:strVal val="#ppt_x"/>
                                          </p:val>
                                        </p:tav>
                                        <p:tav tm="100000">
                                          <p:val>
                                            <p:strVal val="#ppt_x"/>
                                          </p:val>
                                        </p:tav>
                                      </p:tavLst>
                                    </p:anim>
                                    <p:anim calcmode="lin" valueType="num">
                                      <p:cBhvr>
                                        <p:cTn id="82" dur="1000" fill="hold"/>
                                        <p:tgtEl>
                                          <p:spTgt spid="27"/>
                                        </p:tgtEl>
                                        <p:attrNameLst>
                                          <p:attrName>ppt_y</p:attrName>
                                        </p:attrNameLst>
                                      </p:cBhvr>
                                      <p:tavLst>
                                        <p:tav tm="0">
                                          <p:val>
                                            <p:strVal val="#ppt_y-.1"/>
                                          </p:val>
                                        </p:tav>
                                        <p:tav tm="100000">
                                          <p:val>
                                            <p:strVal val="#ppt_y"/>
                                          </p:val>
                                        </p:tav>
                                      </p:tavLst>
                                    </p:anim>
                                  </p:childTnLst>
                                </p:cTn>
                              </p:par>
                            </p:childTnLst>
                          </p:cTn>
                        </p:par>
                        <p:par>
                          <p:cTn id="83" fill="hold">
                            <p:stCondLst>
                              <p:cond delay="1500"/>
                            </p:stCondLst>
                            <p:childTnLst>
                              <p:par>
                                <p:cTn id="84" presetID="47" presetClass="entr" presetSubtype="0" fill="hold" nodeType="afterEffect">
                                  <p:stCondLst>
                                    <p:cond delay="0"/>
                                  </p:stCondLst>
                                  <p:childTnLst>
                                    <p:set>
                                      <p:cBhvr>
                                        <p:cTn id="85" dur="1" fill="hold">
                                          <p:stCondLst>
                                            <p:cond delay="0"/>
                                          </p:stCondLst>
                                        </p:cTn>
                                        <p:tgtEl>
                                          <p:spTgt spid="29"/>
                                        </p:tgtEl>
                                        <p:attrNameLst>
                                          <p:attrName>style.visibility</p:attrName>
                                        </p:attrNameLst>
                                      </p:cBhvr>
                                      <p:to>
                                        <p:strVal val="visible"/>
                                      </p:to>
                                    </p:set>
                                    <p:animEffect transition="in" filter="fade">
                                      <p:cBhvr>
                                        <p:cTn id="86" dur="1000"/>
                                        <p:tgtEl>
                                          <p:spTgt spid="29"/>
                                        </p:tgtEl>
                                      </p:cBhvr>
                                    </p:animEffect>
                                    <p:anim calcmode="lin" valueType="num">
                                      <p:cBhvr>
                                        <p:cTn id="87" dur="1000" fill="hold"/>
                                        <p:tgtEl>
                                          <p:spTgt spid="29"/>
                                        </p:tgtEl>
                                        <p:attrNameLst>
                                          <p:attrName>ppt_x</p:attrName>
                                        </p:attrNameLst>
                                      </p:cBhvr>
                                      <p:tavLst>
                                        <p:tav tm="0">
                                          <p:val>
                                            <p:strVal val="#ppt_x"/>
                                          </p:val>
                                        </p:tav>
                                        <p:tav tm="100000">
                                          <p:val>
                                            <p:strVal val="#ppt_x"/>
                                          </p:val>
                                        </p:tav>
                                      </p:tavLst>
                                    </p:anim>
                                    <p:anim calcmode="lin" valueType="num">
                                      <p:cBhvr>
                                        <p:cTn id="88" dur="1000" fill="hold"/>
                                        <p:tgtEl>
                                          <p:spTgt spid="29"/>
                                        </p:tgtEl>
                                        <p:attrNameLst>
                                          <p:attrName>ppt_y</p:attrName>
                                        </p:attrNameLst>
                                      </p:cBhvr>
                                      <p:tavLst>
                                        <p:tav tm="0">
                                          <p:val>
                                            <p:strVal val="#ppt_y-.1"/>
                                          </p:val>
                                        </p:tav>
                                        <p:tav tm="100000">
                                          <p:val>
                                            <p:strVal val="#ppt_y"/>
                                          </p:val>
                                        </p:tav>
                                      </p:tavLst>
                                    </p:anim>
                                  </p:childTnLst>
                                </p:cTn>
                              </p:par>
                            </p:childTnLst>
                          </p:cTn>
                        </p:par>
                        <p:par>
                          <p:cTn id="89" fill="hold">
                            <p:stCondLst>
                              <p:cond delay="2500"/>
                            </p:stCondLst>
                            <p:childTnLst>
                              <p:par>
                                <p:cTn id="90" presetID="47" presetClass="entr" presetSubtype="0" fill="hold" nodeType="afterEffect">
                                  <p:stCondLst>
                                    <p:cond delay="0"/>
                                  </p:stCondLst>
                                  <p:childTnLst>
                                    <p:set>
                                      <p:cBhvr>
                                        <p:cTn id="91" dur="1" fill="hold">
                                          <p:stCondLst>
                                            <p:cond delay="0"/>
                                          </p:stCondLst>
                                        </p:cTn>
                                        <p:tgtEl>
                                          <p:spTgt spid="30"/>
                                        </p:tgtEl>
                                        <p:attrNameLst>
                                          <p:attrName>style.visibility</p:attrName>
                                        </p:attrNameLst>
                                      </p:cBhvr>
                                      <p:to>
                                        <p:strVal val="visible"/>
                                      </p:to>
                                    </p:set>
                                    <p:animEffect transition="in" filter="fade">
                                      <p:cBhvr>
                                        <p:cTn id="92" dur="1000"/>
                                        <p:tgtEl>
                                          <p:spTgt spid="30"/>
                                        </p:tgtEl>
                                      </p:cBhvr>
                                    </p:animEffect>
                                    <p:anim calcmode="lin" valueType="num">
                                      <p:cBhvr>
                                        <p:cTn id="93" dur="1000" fill="hold"/>
                                        <p:tgtEl>
                                          <p:spTgt spid="30"/>
                                        </p:tgtEl>
                                        <p:attrNameLst>
                                          <p:attrName>ppt_x</p:attrName>
                                        </p:attrNameLst>
                                      </p:cBhvr>
                                      <p:tavLst>
                                        <p:tav tm="0">
                                          <p:val>
                                            <p:strVal val="#ppt_x"/>
                                          </p:val>
                                        </p:tav>
                                        <p:tav tm="100000">
                                          <p:val>
                                            <p:strVal val="#ppt_x"/>
                                          </p:val>
                                        </p:tav>
                                      </p:tavLst>
                                    </p:anim>
                                    <p:anim calcmode="lin" valueType="num">
                                      <p:cBhvr>
                                        <p:cTn id="9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0" grpId="0" animBg="1"/>
      <p:bldP spid="9" grpId="0" animBg="1"/>
      <p:bldP spid="8" grpId="0" animBg="1"/>
      <p:bldP spid="22" grpId="0" animBg="1"/>
      <p:bldP spid="4" grpId="0"/>
      <p:bldP spid="5" grpId="0" animBg="1"/>
      <p:bldP spid="18" grpId="0"/>
      <p:bldP spid="19" grpId="0" animBg="1"/>
      <p:bldP spid="25" grpId="0"/>
      <p:bldP spid="2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51852"/>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1" name="Text Box 6"/>
          <p:cNvSpPr txBox="1">
            <a:spLocks noChangeArrowheads="1"/>
          </p:cNvSpPr>
          <p:nvPr/>
        </p:nvSpPr>
        <p:spPr bwMode="auto">
          <a:xfrm>
            <a:off x="2294019" y="4652195"/>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52538"/>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25" name="Rectangle 24"/>
          <p:cNvSpPr/>
          <p:nvPr/>
        </p:nvSpPr>
        <p:spPr>
          <a:xfrm>
            <a:off x="216571" y="1134182"/>
            <a:ext cx="1822784" cy="2226649"/>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31" name="Text Box 5"/>
          <p:cNvSpPr txBox="1">
            <a:spLocks noChangeArrowheads="1"/>
          </p:cNvSpPr>
          <p:nvPr/>
        </p:nvSpPr>
        <p:spPr bwMode="auto">
          <a:xfrm>
            <a:off x="5748508" y="1331893"/>
            <a:ext cx="3162300"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latin typeface="Eras Bold ITC" pitchFamily="34" charset="0"/>
              </a:rPr>
              <a:t>RELATIONSHIP</a:t>
            </a:r>
          </a:p>
          <a:p>
            <a:pPr algn="ctr">
              <a:spcBef>
                <a:spcPts val="0"/>
              </a:spcBef>
              <a:defRPr/>
            </a:pPr>
            <a:r>
              <a:rPr lang="en-US" sz="2800" i="0" dirty="0" smtClean="0">
                <a:solidFill>
                  <a:srgbClr val="FFFF00"/>
                </a:solidFill>
                <a:latin typeface="Eras Bold ITC" pitchFamily="34" charset="0"/>
              </a:rPr>
              <a:t>MAINTENANCE</a:t>
            </a:r>
            <a:endParaRPr lang="en-US" sz="2800" i="0" dirty="0">
              <a:solidFill>
                <a:srgbClr val="FFFF00"/>
              </a:solidFill>
              <a:latin typeface="Eras Bold ITC" pitchFamily="34" charset="0"/>
            </a:endParaRPr>
          </a:p>
        </p:txBody>
      </p:sp>
      <p:sp>
        <p:nvSpPr>
          <p:cNvPr id="32" name="Text Box 6"/>
          <p:cNvSpPr txBox="1">
            <a:spLocks noChangeArrowheads="1"/>
          </p:cNvSpPr>
          <p:nvPr/>
        </p:nvSpPr>
        <p:spPr bwMode="auto">
          <a:xfrm>
            <a:off x="5814389" y="4387983"/>
            <a:ext cx="3181739"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effectLst>
                  <a:outerShdw blurRad="38100" dist="38100" dir="2700000" algn="tl">
                    <a:srgbClr val="000000"/>
                  </a:outerShdw>
                </a:effectLst>
                <a:latin typeface="Eras Bold ITC" pitchFamily="34" charset="0"/>
              </a:rPr>
              <a:t>RELATIONSHIP </a:t>
            </a:r>
            <a:r>
              <a:rPr lang="en-US" sz="2800" i="0" dirty="0" smtClean="0">
                <a:solidFill>
                  <a:srgbClr val="FFFF00"/>
                </a:solidFill>
                <a:effectLst>
                  <a:outerShdw blurRad="38100" dist="38100" dir="2700000" algn="tl">
                    <a:srgbClr val="000000"/>
                  </a:outerShdw>
                </a:effectLst>
                <a:latin typeface="Eras Bold ITC" pitchFamily="34" charset="0"/>
              </a:rPr>
              <a:t>RESTORATION</a:t>
            </a:r>
            <a:endParaRPr lang="en-US" sz="2800" i="0" dirty="0">
              <a:solidFill>
                <a:srgbClr val="FFFF00"/>
              </a:solidFill>
              <a:effectLst>
                <a:outerShdw blurRad="38100" dist="38100" dir="2700000" algn="tl">
                  <a:srgbClr val="000000"/>
                </a:outerShdw>
              </a:effectLst>
              <a:latin typeface="Eras Bold ITC" pitchFamily="34" charset="0"/>
            </a:endParaRPr>
          </a:p>
        </p:txBody>
      </p:sp>
      <p:sp>
        <p:nvSpPr>
          <p:cNvPr id="33" name="Text Box 10"/>
          <p:cNvSpPr txBox="1">
            <a:spLocks noChangeArrowheads="1"/>
          </p:cNvSpPr>
          <p:nvPr/>
        </p:nvSpPr>
        <p:spPr bwMode="auto">
          <a:xfrm>
            <a:off x="6233318" y="3048000"/>
            <a:ext cx="1908175" cy="461665"/>
          </a:xfrm>
          <a:prstGeom prst="rect">
            <a:avLst/>
          </a:prstGeom>
          <a:noFill/>
          <a:ln w="9525" algn="ctr">
            <a:noFill/>
            <a:miter lim="800000"/>
            <a:headEnd/>
            <a:tailEnd/>
          </a:ln>
        </p:spPr>
        <p:txBody>
          <a:bodyPr>
            <a:spAutoFit/>
          </a:bodyPr>
          <a:lstStyle/>
          <a:p>
            <a:pPr algn="ctr">
              <a:spcBef>
                <a:spcPct val="50000"/>
              </a:spcBef>
              <a:defRPr/>
            </a:pPr>
            <a:r>
              <a:rPr lang="en-US" sz="2400" i="0" dirty="0" smtClean="0">
                <a:solidFill>
                  <a:srgbClr val="FFFFFF"/>
                </a:solidFill>
                <a:effectLst>
                  <a:outerShdw blurRad="38100" dist="38100" dir="2700000" algn="tl">
                    <a:srgbClr val="000000">
                      <a:alpha val="43137"/>
                    </a:srgbClr>
                  </a:outerShdw>
                </a:effectLst>
                <a:latin typeface="Arial Black" pitchFamily="34" charset="0"/>
                <a:cs typeface="Arial"/>
              </a:rPr>
              <a:t>ENABLES</a:t>
            </a:r>
            <a:endParaRPr lang="en-US" sz="2000" i="0" dirty="0">
              <a:solidFill>
                <a:srgbClr val="FFFFFF"/>
              </a:solidFill>
              <a:effectLst>
                <a:outerShdw blurRad="38100" dist="38100" dir="2700000" algn="tl">
                  <a:srgbClr val="000000">
                    <a:alpha val="43137"/>
                  </a:srgbClr>
                </a:outerShdw>
              </a:effectLst>
              <a:latin typeface="Arial Black" pitchFamily="34" charset="0"/>
              <a:cs typeface="Arial"/>
            </a:endParaRPr>
          </a:p>
        </p:txBody>
      </p:sp>
      <p:sp>
        <p:nvSpPr>
          <p:cNvPr id="34" name="AutoShape 7"/>
          <p:cNvSpPr>
            <a:spLocks noChangeArrowheads="1"/>
          </p:cNvSpPr>
          <p:nvPr/>
        </p:nvSpPr>
        <p:spPr bwMode="auto">
          <a:xfrm rot="18220672" flipV="1">
            <a:off x="7056437" y="2973546"/>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Tree>
    <p:extLst>
      <p:ext uri="{BB962C8B-B14F-4D97-AF65-F5344CB8AC3E}">
        <p14:creationId xmlns:p14="http://schemas.microsoft.com/office/powerpoint/2010/main" val="705412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left)">
                                      <p:cBhvr>
                                        <p:cTn id="11" dur="500"/>
                                        <p:tgtEl>
                                          <p:spTgt spid="3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left)">
                                      <p:cBhvr>
                                        <p:cTn id="16" dur="500"/>
                                        <p:tgtEl>
                                          <p:spTgt spid="2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ipe(left)">
                                      <p:cBhvr>
                                        <p:cTn id="20" dur="5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down)">
                                      <p:cBhvr>
                                        <p:cTn id="25" dur="500"/>
                                        <p:tgtEl>
                                          <p:spTgt spid="34"/>
                                        </p:tgtEl>
                                      </p:cBhvr>
                                    </p:animEffect>
                                  </p:childTnLst>
                                </p:cTn>
                              </p:par>
                              <p:par>
                                <p:cTn id="26" presetID="47"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 grpId="0" animBg="1"/>
      <p:bldP spid="31" grpId="0" animBg="1"/>
      <p:bldP spid="32" grpId="0" animBg="1"/>
      <p:bldP spid="3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a:t>
            </a:r>
            <a:r>
              <a:rPr lang="en-US" sz="2800" dirty="0">
                <a:solidFill>
                  <a:srgbClr val="E0014A"/>
                </a:solidFill>
                <a:latin typeface="Eras Medium ITC" pitchFamily="34" charset="0"/>
              </a:rPr>
              <a:t> </a:t>
            </a:r>
            <a:r>
              <a:rPr lang="en-US" sz="2800" b="1" i="1" dirty="0">
                <a:solidFill>
                  <a:srgbClr val="E0014A"/>
                </a:solidFill>
                <a:effectLst>
                  <a:outerShdw blurRad="38100" dist="38100" dir="2700000" algn="tl">
                    <a:srgbClr val="000000">
                      <a:alpha val="43137"/>
                    </a:srgbClr>
                  </a:outerShdw>
                </a:effectLst>
                <a:latin typeface="Eras Medium ITC" pitchFamily="34" charset="0"/>
              </a:rPr>
              <a:t>exist today</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just as </a:t>
            </a:r>
            <a:r>
              <a:rPr lang="en-US" sz="2800" dirty="0" smtClean="0">
                <a:latin typeface="Eras Medium ITC" pitchFamily="34" charset="0"/>
              </a:rPr>
              <a:t>then.</a:t>
            </a:r>
            <a:endParaRPr lang="en-US" sz="2800" dirty="0">
              <a:latin typeface="Eras Medium ITC" pitchFamily="34" charset="0"/>
            </a:endParaRPr>
          </a:p>
          <a:p>
            <a:pPr eaLnBrk="1" hangingPunct="1">
              <a:lnSpc>
                <a:spcPct val="85000"/>
              </a:lnSpc>
              <a:defRPr/>
            </a:pPr>
            <a:r>
              <a:rPr lang="en-US" sz="2800" i="1" dirty="0">
                <a:latin typeface="Eras Medium ITC" pitchFamily="34" charset="0"/>
              </a:rPr>
              <a:t>Good </a:t>
            </a:r>
            <a:r>
              <a:rPr lang="en-US" sz="2800" b="1" i="1" dirty="0">
                <a:solidFill>
                  <a:srgbClr val="E0014A"/>
                </a:solidFill>
                <a:effectLst>
                  <a:outerShdw blurRad="38100" dist="38100" dir="2700000" algn="tl">
                    <a:srgbClr val="000000">
                      <a:alpha val="43137"/>
                    </a:srgbClr>
                  </a:outerShdw>
                </a:effectLst>
                <a:latin typeface="Eras Medium ITC" pitchFamily="34" charset="0"/>
              </a:rPr>
              <a:t>sincere people, believers, or churches</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can teach or follow a different </a:t>
            </a:r>
            <a:r>
              <a:rPr lang="en-US" sz="2800" dirty="0" smtClean="0">
                <a:latin typeface="Eras Medium ITC" pitchFamily="34" charset="0"/>
              </a:rPr>
              <a:t>gospel.</a:t>
            </a:r>
            <a:endParaRPr lang="en-US" sz="2800" dirty="0">
              <a:latin typeface="Eras Medium ITC" pitchFamily="34" charset="0"/>
            </a:endParaRPr>
          </a:p>
          <a:p>
            <a:pPr eaLnBrk="1" hangingPunct="1">
              <a:lnSpc>
                <a:spcPct val="85000"/>
              </a:lnSpc>
              <a:defRPr/>
            </a:pPr>
            <a:r>
              <a:rPr lang="en-US" sz="2800" dirty="0">
                <a:latin typeface="Eras Medium ITC" pitchFamily="34" charset="0"/>
              </a:rPr>
              <a:t>Different gospels may be taught by those with </a:t>
            </a:r>
            <a:r>
              <a:rPr lang="en-US" sz="2800" i="1" dirty="0">
                <a:latin typeface="Eras Medium ITC" pitchFamily="34" charset="0"/>
              </a:rPr>
              <a:t>considerable </a:t>
            </a:r>
            <a:r>
              <a:rPr lang="en-US" sz="2800" b="1" i="1" dirty="0">
                <a:solidFill>
                  <a:srgbClr val="E0014A"/>
                </a:solidFill>
                <a:effectLst>
                  <a:outerShdw blurRad="38100" dist="38100" dir="2700000" algn="tl">
                    <a:srgbClr val="000000">
                      <a:alpha val="43137"/>
                    </a:srgbClr>
                  </a:outerShdw>
                </a:effectLst>
                <a:latin typeface="Eras Medium ITC" pitchFamily="34" charset="0"/>
              </a:rPr>
              <a:t>knowledge, education, influence, or authority</a:t>
            </a:r>
            <a:r>
              <a:rPr lang="en-US" sz="2800" dirty="0">
                <a:solidFill>
                  <a:srgbClr val="E0014A"/>
                </a:solidFill>
                <a:effectLst>
                  <a:outerShdw blurRad="38100" dist="38100" dir="2700000" algn="tl">
                    <a:srgbClr val="000000">
                      <a:alpha val="43137"/>
                    </a:srgbClr>
                  </a:outerShdw>
                </a:effectLst>
                <a:latin typeface="Eras Medium ITC" pitchFamily="34" charset="0"/>
              </a:rPr>
              <a:t>,</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e.g. apostles or </a:t>
            </a:r>
            <a:r>
              <a:rPr lang="en-US" sz="2800" dirty="0" smtClean="0">
                <a:latin typeface="Eras Medium ITC" pitchFamily="34" charset="0"/>
              </a:rPr>
              <a:t>angels.</a:t>
            </a:r>
            <a:endParaRPr lang="en-US" sz="2800" dirty="0">
              <a:latin typeface="Eras Medium ITC" pitchFamily="34" charset="0"/>
            </a:endParaRPr>
          </a:p>
          <a:p>
            <a:pPr eaLnBrk="1" hangingPunct="1">
              <a:lnSpc>
                <a:spcPct val="85000"/>
              </a:lnSpc>
              <a:defRPr/>
            </a:pPr>
            <a:r>
              <a:rPr lang="en-US" sz="2800" dirty="0">
                <a:latin typeface="Eras Medium ITC" pitchFamily="34" charset="0"/>
              </a:rPr>
              <a:t>It is the responsibility of </a:t>
            </a:r>
            <a:r>
              <a:rPr lang="en-US" sz="2800" b="1" i="1" dirty="0">
                <a:solidFill>
                  <a:srgbClr val="E0014A"/>
                </a:solidFill>
                <a:effectLst>
                  <a:outerShdw blurRad="38100" dist="38100" dir="2700000" algn="tl">
                    <a:srgbClr val="000000">
                      <a:alpha val="43137"/>
                    </a:srgbClr>
                  </a:outerShdw>
                </a:effectLst>
                <a:latin typeface="Eras Medium ITC" pitchFamily="34" charset="0"/>
              </a:rPr>
              <a:t>each individual Christian</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to discern between the one gospel and false gospels</a:t>
            </a:r>
            <a:r>
              <a:rPr lang="en-US" sz="2800" dirty="0" smtClean="0">
                <a:latin typeface="Eras Medium ITC" pitchFamily="34" charset="0"/>
              </a:rPr>
              <a:t>.</a:t>
            </a:r>
            <a:endParaRPr lang="en-US" sz="2800" dirty="0">
              <a:latin typeface="Eras Medium ITC" pitchFamily="34" charset="0"/>
            </a:endParaRPr>
          </a:p>
        </p:txBody>
      </p:sp>
      <p:pic>
        <p:nvPicPr>
          <p:cNvPr id="5"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26870" y="5083404"/>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104453" name="TextBox 7"/>
          <p:cNvSpPr txBox="1">
            <a:spLocks noChangeArrowheads="1"/>
          </p:cNvSpPr>
          <p:nvPr/>
        </p:nvSpPr>
        <p:spPr bwMode="auto">
          <a:xfrm>
            <a:off x="7607300" y="5224463"/>
            <a:ext cx="714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2</a:t>
            </a:r>
          </a:p>
        </p:txBody>
      </p:sp>
      <p:pic>
        <p:nvPicPr>
          <p:cNvPr id="8" name="Picture 2" descr="http://www.gwjokes.com/cartoons/currency.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90625" y="1206500"/>
            <a:ext cx="5899150" cy="504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6" descr="http://www.castlesix.com/exposure/art/20featur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2520" y="1213487"/>
            <a:ext cx="6950075" cy="503555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116611">
                                            <p:txEl>
                                              <p:pRg st="4" end="4"/>
                                            </p:txEl>
                                          </p:spTgt>
                                        </p:tgtEl>
                                        <p:attrNameLst>
                                          <p:attrName>style.visibility</p:attrName>
                                        </p:attrNameLst>
                                      </p:cBhvr>
                                      <p:to>
                                        <p:strVal val="visible"/>
                                      </p:to>
                                    </p:set>
                                    <p:animEffect transition="in" filter="fade">
                                      <p:cBhvr>
                                        <p:cTn id="7" dur="1000"/>
                                        <p:tgtEl>
                                          <p:spTgt spid="2116611">
                                            <p:txEl>
                                              <p:pRg st="4" end="4"/>
                                            </p:txEl>
                                          </p:spTgt>
                                        </p:tgtEl>
                                      </p:cBhvr>
                                    </p:animEffect>
                                    <p:anim calcmode="lin" valueType="num">
                                      <p:cBhvr>
                                        <p:cTn id="8" dur="1000" fill="hold"/>
                                        <p:tgtEl>
                                          <p:spTgt spid="2116611">
                                            <p:txEl>
                                              <p:pRg st="4" end="4"/>
                                            </p:txEl>
                                          </p:spTgt>
                                        </p:tgtEl>
                                        <p:attrNameLst>
                                          <p:attrName>ppt_x</p:attrName>
                                        </p:attrNameLst>
                                      </p:cBhvr>
                                      <p:tavLst>
                                        <p:tav tm="0">
                                          <p:val>
                                            <p:strVal val="#ppt_x"/>
                                          </p:val>
                                        </p:tav>
                                        <p:tav tm="100000">
                                          <p:val>
                                            <p:strVal val="#ppt_x"/>
                                          </p:val>
                                        </p:tav>
                                      </p:tavLst>
                                    </p:anim>
                                    <p:anim calcmode="lin" valueType="num">
                                      <p:cBhvr>
                                        <p:cTn id="9" dur="1000" fill="hold"/>
                                        <p:tgtEl>
                                          <p:spTgt spid="2116611">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0"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1"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51852"/>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1" name="Text Box 6"/>
          <p:cNvSpPr txBox="1">
            <a:spLocks noChangeArrowheads="1"/>
          </p:cNvSpPr>
          <p:nvPr/>
        </p:nvSpPr>
        <p:spPr bwMode="auto">
          <a:xfrm>
            <a:off x="2294019" y="4652195"/>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52538"/>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25" name="Rectangle 24"/>
          <p:cNvSpPr/>
          <p:nvPr/>
        </p:nvSpPr>
        <p:spPr>
          <a:xfrm>
            <a:off x="216571" y="1134182"/>
            <a:ext cx="1822784" cy="2226649"/>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31" name="Text Box 5"/>
          <p:cNvSpPr txBox="1">
            <a:spLocks noChangeArrowheads="1"/>
          </p:cNvSpPr>
          <p:nvPr/>
        </p:nvSpPr>
        <p:spPr bwMode="auto">
          <a:xfrm>
            <a:off x="5748508" y="1331893"/>
            <a:ext cx="3162300"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latin typeface="Eras Bold ITC" pitchFamily="34" charset="0"/>
              </a:rPr>
              <a:t>RELATIONSHIP</a:t>
            </a:r>
          </a:p>
          <a:p>
            <a:pPr algn="ctr">
              <a:spcBef>
                <a:spcPts val="0"/>
              </a:spcBef>
              <a:defRPr/>
            </a:pPr>
            <a:r>
              <a:rPr lang="en-US" sz="2800" i="0" dirty="0" smtClean="0">
                <a:solidFill>
                  <a:srgbClr val="FFFF00"/>
                </a:solidFill>
                <a:latin typeface="Eras Bold ITC" pitchFamily="34" charset="0"/>
              </a:rPr>
              <a:t>MAINTENANCE</a:t>
            </a:r>
            <a:endParaRPr lang="en-US" sz="2800" i="0" dirty="0">
              <a:solidFill>
                <a:srgbClr val="FFFF00"/>
              </a:solidFill>
              <a:latin typeface="Eras Bold ITC" pitchFamily="34" charset="0"/>
            </a:endParaRPr>
          </a:p>
        </p:txBody>
      </p:sp>
      <p:sp>
        <p:nvSpPr>
          <p:cNvPr id="32" name="Text Box 6"/>
          <p:cNvSpPr txBox="1">
            <a:spLocks noChangeArrowheads="1"/>
          </p:cNvSpPr>
          <p:nvPr/>
        </p:nvSpPr>
        <p:spPr bwMode="auto">
          <a:xfrm>
            <a:off x="5814389" y="4387983"/>
            <a:ext cx="3181739"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effectLst>
                  <a:outerShdw blurRad="38100" dist="38100" dir="2700000" algn="tl">
                    <a:srgbClr val="000000"/>
                  </a:outerShdw>
                </a:effectLst>
                <a:latin typeface="Eras Bold ITC" pitchFamily="34" charset="0"/>
              </a:rPr>
              <a:t>RELATIONSHIP </a:t>
            </a:r>
            <a:r>
              <a:rPr lang="en-US" sz="2800" i="0" dirty="0" smtClean="0">
                <a:solidFill>
                  <a:srgbClr val="FFFF00"/>
                </a:solidFill>
                <a:effectLst>
                  <a:outerShdw blurRad="38100" dist="38100" dir="2700000" algn="tl">
                    <a:srgbClr val="000000"/>
                  </a:outerShdw>
                </a:effectLst>
                <a:latin typeface="Eras Bold ITC" pitchFamily="34" charset="0"/>
              </a:rPr>
              <a:t>RESTORATION</a:t>
            </a:r>
            <a:endParaRPr lang="en-US" sz="2800" i="0" dirty="0">
              <a:solidFill>
                <a:srgbClr val="FFFF00"/>
              </a:solidFill>
              <a:effectLst>
                <a:outerShdw blurRad="38100" dist="38100" dir="2700000" algn="tl">
                  <a:srgbClr val="000000"/>
                </a:outerShdw>
              </a:effectLst>
              <a:latin typeface="Eras Bold ITC" pitchFamily="34" charset="0"/>
            </a:endParaRPr>
          </a:p>
        </p:txBody>
      </p:sp>
      <p:sp>
        <p:nvSpPr>
          <p:cNvPr id="33" name="Text Box 10"/>
          <p:cNvSpPr txBox="1">
            <a:spLocks noChangeArrowheads="1"/>
          </p:cNvSpPr>
          <p:nvPr/>
        </p:nvSpPr>
        <p:spPr bwMode="auto">
          <a:xfrm>
            <a:off x="6233318" y="3048000"/>
            <a:ext cx="1908175" cy="461665"/>
          </a:xfrm>
          <a:prstGeom prst="rect">
            <a:avLst/>
          </a:prstGeom>
          <a:noFill/>
          <a:ln w="9525" algn="ctr">
            <a:noFill/>
            <a:miter lim="800000"/>
            <a:headEnd/>
            <a:tailEnd/>
          </a:ln>
        </p:spPr>
        <p:txBody>
          <a:bodyPr>
            <a:spAutoFit/>
          </a:bodyPr>
          <a:lstStyle/>
          <a:p>
            <a:pPr algn="ctr">
              <a:spcBef>
                <a:spcPct val="50000"/>
              </a:spcBef>
              <a:defRPr/>
            </a:pPr>
            <a:r>
              <a:rPr lang="en-US" sz="2400" i="0" dirty="0" smtClean="0">
                <a:solidFill>
                  <a:srgbClr val="FFFFFF"/>
                </a:solidFill>
                <a:effectLst>
                  <a:outerShdw blurRad="38100" dist="38100" dir="2700000" algn="tl">
                    <a:srgbClr val="000000">
                      <a:alpha val="43137"/>
                    </a:srgbClr>
                  </a:outerShdw>
                </a:effectLst>
                <a:latin typeface="Arial Black" pitchFamily="34" charset="0"/>
                <a:cs typeface="Arial"/>
              </a:rPr>
              <a:t>ENABLES</a:t>
            </a:r>
            <a:endParaRPr lang="en-US" sz="2000" i="0" dirty="0">
              <a:solidFill>
                <a:srgbClr val="FFFFFF"/>
              </a:solidFill>
              <a:effectLst>
                <a:outerShdw blurRad="38100" dist="38100" dir="2700000" algn="tl">
                  <a:srgbClr val="000000">
                    <a:alpha val="43137"/>
                  </a:srgbClr>
                </a:outerShdw>
              </a:effectLst>
              <a:latin typeface="Arial Black" pitchFamily="34" charset="0"/>
              <a:cs typeface="Arial"/>
            </a:endParaRPr>
          </a:p>
        </p:txBody>
      </p:sp>
      <p:sp>
        <p:nvSpPr>
          <p:cNvPr id="34" name="AutoShape 7"/>
          <p:cNvSpPr>
            <a:spLocks noChangeArrowheads="1"/>
          </p:cNvSpPr>
          <p:nvPr/>
        </p:nvSpPr>
        <p:spPr bwMode="auto">
          <a:xfrm rot="18220672" flipV="1">
            <a:off x="7056437" y="2973546"/>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pic>
        <p:nvPicPr>
          <p:cNvPr id="27" name="Picture 26" descr="christ on cross"/>
          <p:cNvPicPr>
            <a:picLocks noChangeAspect="1" noChangeArrowheads="1"/>
          </p:cNvPicPr>
          <p:nvPr/>
        </p:nvPicPr>
        <p:blipFill rotWithShape="1">
          <a:blip r:embed="rId4" cstate="print">
            <a:clrChange>
              <a:clrFrom>
                <a:srgbClr val="FFFFFF"/>
              </a:clrFrom>
              <a:clrTo>
                <a:srgbClr val="FFFFFF">
                  <a:alpha val="0"/>
                </a:srgbClr>
              </a:clrTo>
            </a:clrChange>
            <a:extLst>
              <a:ext uri="{BEBA8EAE-BF5A-486C-A8C5-ECC9F3942E4B}">
                <a14:imgProps xmlns:a14="http://schemas.microsoft.com/office/drawing/2010/main">
                  <a14:imgLayer r:embed="rId5">
                    <a14:imgEffect>
                      <a14:artisticPaintBrush/>
                    </a14:imgEffect>
                    <a14:imgEffect>
                      <a14:brightnessContrast bright="20000" contrast="40000"/>
                    </a14:imgEffect>
                  </a14:imgLayer>
                </a14:imgProps>
              </a:ext>
              <a:ext uri="{28A0092B-C50C-407E-A947-70E740481C1C}">
                <a14:useLocalDpi xmlns:a14="http://schemas.microsoft.com/office/drawing/2010/main" val="0"/>
              </a:ext>
            </a:extLst>
          </a:blip>
          <a:srcRect r="9056"/>
          <a:stretch/>
        </p:blipFill>
        <p:spPr bwMode="auto">
          <a:xfrm>
            <a:off x="400072" y="1808946"/>
            <a:ext cx="4508812" cy="324500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40254184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51852"/>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1" name="Text Box 6"/>
          <p:cNvSpPr txBox="1">
            <a:spLocks noChangeArrowheads="1"/>
          </p:cNvSpPr>
          <p:nvPr/>
        </p:nvSpPr>
        <p:spPr bwMode="auto">
          <a:xfrm>
            <a:off x="2294019" y="4652195"/>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52538"/>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25" name="Rectangle 24"/>
          <p:cNvSpPr/>
          <p:nvPr/>
        </p:nvSpPr>
        <p:spPr>
          <a:xfrm>
            <a:off x="216571" y="1134182"/>
            <a:ext cx="1822784" cy="2226649"/>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33" name="Text Box 10"/>
          <p:cNvSpPr txBox="1">
            <a:spLocks noChangeArrowheads="1"/>
          </p:cNvSpPr>
          <p:nvPr/>
        </p:nvSpPr>
        <p:spPr bwMode="auto">
          <a:xfrm>
            <a:off x="6233318" y="3048000"/>
            <a:ext cx="1908175" cy="461665"/>
          </a:xfrm>
          <a:prstGeom prst="rect">
            <a:avLst/>
          </a:prstGeom>
          <a:noFill/>
          <a:ln w="9525" algn="ctr">
            <a:noFill/>
            <a:miter lim="800000"/>
            <a:headEnd/>
            <a:tailEnd/>
          </a:ln>
        </p:spPr>
        <p:txBody>
          <a:bodyPr>
            <a:spAutoFit/>
          </a:bodyPr>
          <a:lstStyle/>
          <a:p>
            <a:pPr algn="ctr">
              <a:spcBef>
                <a:spcPct val="50000"/>
              </a:spcBef>
              <a:defRPr/>
            </a:pPr>
            <a:r>
              <a:rPr lang="en-US" sz="2400" i="0" dirty="0" smtClean="0">
                <a:solidFill>
                  <a:srgbClr val="FFFFFF"/>
                </a:solidFill>
                <a:effectLst>
                  <a:outerShdw blurRad="38100" dist="38100" dir="2700000" algn="tl">
                    <a:srgbClr val="000000">
                      <a:alpha val="43137"/>
                    </a:srgbClr>
                  </a:outerShdw>
                </a:effectLst>
                <a:latin typeface="Arial Black" pitchFamily="34" charset="0"/>
                <a:cs typeface="Arial"/>
              </a:rPr>
              <a:t>ENABLES</a:t>
            </a:r>
            <a:endParaRPr lang="en-US" sz="2000" i="0" dirty="0">
              <a:solidFill>
                <a:srgbClr val="FFFFFF"/>
              </a:solidFill>
              <a:effectLst>
                <a:outerShdw blurRad="38100" dist="38100" dir="2700000" algn="tl">
                  <a:srgbClr val="000000">
                    <a:alpha val="43137"/>
                  </a:srgbClr>
                </a:outerShdw>
              </a:effectLst>
              <a:latin typeface="Arial Black" pitchFamily="34" charset="0"/>
              <a:cs typeface="Arial"/>
            </a:endParaRPr>
          </a:p>
        </p:txBody>
      </p:sp>
      <p:pic>
        <p:nvPicPr>
          <p:cNvPr id="23" name="Picture 22" descr="christ on cross"/>
          <p:cNvPicPr>
            <a:picLocks noChangeAspect="1" noChangeArrowheads="1"/>
          </p:cNvPicPr>
          <p:nvPr/>
        </p:nvPicPr>
        <p:blipFill rotWithShape="1">
          <a:blip r:embed="rId4" cstate="print">
            <a:clrChange>
              <a:clrFrom>
                <a:srgbClr val="FFFFFF"/>
              </a:clrFrom>
              <a:clrTo>
                <a:srgbClr val="FFFFFF">
                  <a:alpha val="0"/>
                </a:srgbClr>
              </a:clrTo>
            </a:clrChange>
            <a:extLst>
              <a:ext uri="{BEBA8EAE-BF5A-486C-A8C5-ECC9F3942E4B}">
                <a14:imgProps xmlns:a14="http://schemas.microsoft.com/office/drawing/2010/main">
                  <a14:imgLayer r:embed="rId5">
                    <a14:imgEffect>
                      <a14:artisticPaintBrush/>
                    </a14:imgEffect>
                    <a14:imgEffect>
                      <a14:brightnessContrast bright="20000" contrast="40000"/>
                    </a14:imgEffect>
                  </a14:imgLayer>
                </a14:imgProps>
              </a:ext>
              <a:ext uri="{28A0092B-C50C-407E-A947-70E740481C1C}">
                <a14:useLocalDpi xmlns:a14="http://schemas.microsoft.com/office/drawing/2010/main" val="0"/>
              </a:ext>
            </a:extLst>
          </a:blip>
          <a:srcRect r="9056"/>
          <a:stretch/>
        </p:blipFill>
        <p:spPr bwMode="auto">
          <a:xfrm>
            <a:off x="544451" y="1547319"/>
            <a:ext cx="4508812" cy="324500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7" name="Rectangle 26"/>
          <p:cNvSpPr/>
          <p:nvPr/>
        </p:nvSpPr>
        <p:spPr>
          <a:xfrm>
            <a:off x="5814388" y="700842"/>
            <a:ext cx="3181739" cy="2031325"/>
          </a:xfrm>
          <a:prstGeom prst="rect">
            <a:avLst/>
          </a:prstGeom>
          <a:solidFill>
            <a:schemeClr val="bg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r>
              <a:rPr lang="en-US" sz="1800" b="1" i="0" dirty="0" smtClean="0">
                <a:solidFill>
                  <a:srgbClr val="000000"/>
                </a:solidFill>
              </a:rPr>
              <a:t>you </a:t>
            </a:r>
            <a:r>
              <a:rPr lang="en-US" sz="1800" b="1" i="0" dirty="0">
                <a:solidFill>
                  <a:srgbClr val="000000"/>
                </a:solidFill>
              </a:rPr>
              <a:t>also, as living stones, are being built up as a spiritual house for a </a:t>
            </a:r>
            <a:r>
              <a:rPr lang="en-US" sz="1800" b="1" i="0" dirty="0">
                <a:solidFill>
                  <a:srgbClr val="0000FF"/>
                </a:solidFill>
              </a:rPr>
              <a:t>holy priesthood</a:t>
            </a:r>
            <a:r>
              <a:rPr lang="en-US" sz="1800" b="1" i="0" dirty="0">
                <a:solidFill>
                  <a:srgbClr val="000000"/>
                </a:solidFill>
              </a:rPr>
              <a:t>, to offer up </a:t>
            </a:r>
            <a:r>
              <a:rPr lang="en-US" sz="1800" b="1" i="0" dirty="0">
                <a:solidFill>
                  <a:srgbClr val="0000FF"/>
                </a:solidFill>
              </a:rPr>
              <a:t>spiritual sacrifices </a:t>
            </a:r>
            <a:r>
              <a:rPr lang="en-US" sz="1800" b="1" i="0" dirty="0">
                <a:solidFill>
                  <a:srgbClr val="000000"/>
                </a:solidFill>
              </a:rPr>
              <a:t>acceptable to God </a:t>
            </a:r>
            <a:r>
              <a:rPr lang="en-US" sz="1800" b="1" i="0" dirty="0">
                <a:solidFill>
                  <a:srgbClr val="0000FF"/>
                </a:solidFill>
              </a:rPr>
              <a:t>through Jesus Christ.  </a:t>
            </a:r>
          </a:p>
          <a:p>
            <a:r>
              <a:rPr lang="en-US" sz="1800" b="1" i="0" dirty="0" smtClean="0">
                <a:solidFill>
                  <a:srgbClr val="000000"/>
                </a:solidFill>
              </a:rPr>
              <a:t>(1 </a:t>
            </a:r>
            <a:r>
              <a:rPr lang="en-US" sz="1800" b="1" i="0" dirty="0">
                <a:solidFill>
                  <a:srgbClr val="000000"/>
                </a:solidFill>
              </a:rPr>
              <a:t>Peter 2:4-5) </a:t>
            </a:r>
            <a:endParaRPr lang="en-US" sz="1800" b="1" dirty="0">
              <a:solidFill>
                <a:srgbClr val="000000"/>
              </a:solidFill>
            </a:endParaRPr>
          </a:p>
        </p:txBody>
      </p:sp>
      <p:sp>
        <p:nvSpPr>
          <p:cNvPr id="29" name="Rectangle 28"/>
          <p:cNvSpPr/>
          <p:nvPr/>
        </p:nvSpPr>
        <p:spPr>
          <a:xfrm>
            <a:off x="5814390" y="3911220"/>
            <a:ext cx="3181738" cy="2573802"/>
          </a:xfrm>
          <a:prstGeom prst="rect">
            <a:avLst/>
          </a:prstGeom>
          <a:solidFill>
            <a:schemeClr val="bg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noAutofit/>
          </a:bodyPr>
          <a:lstStyle/>
          <a:p>
            <a:r>
              <a:rPr lang="en-US" sz="1800" b="1" i="0" dirty="0" smtClean="0">
                <a:solidFill>
                  <a:srgbClr val="000000"/>
                </a:solidFill>
              </a:rPr>
              <a:t>“all of us who have been baptized into Christ have been </a:t>
            </a:r>
            <a:r>
              <a:rPr lang="en-US" sz="1800" b="1" i="0" dirty="0" smtClean="0">
                <a:solidFill>
                  <a:srgbClr val="0000FF"/>
                </a:solidFill>
              </a:rPr>
              <a:t>baptized into His death</a:t>
            </a:r>
            <a:r>
              <a:rPr lang="en-US" sz="1800" b="1" i="0" dirty="0" smtClean="0">
                <a:solidFill>
                  <a:srgbClr val="000000"/>
                </a:solidFill>
              </a:rPr>
              <a:t>” </a:t>
            </a:r>
            <a:r>
              <a:rPr lang="en-US" sz="1800" b="1" i="0" dirty="0">
                <a:solidFill>
                  <a:srgbClr val="000000"/>
                </a:solidFill>
              </a:rPr>
              <a:t>(Rom. </a:t>
            </a:r>
            <a:r>
              <a:rPr lang="en-US" sz="1800" b="1" i="0" dirty="0" smtClean="0">
                <a:solidFill>
                  <a:srgbClr val="000000"/>
                </a:solidFill>
              </a:rPr>
              <a:t>6:3). </a:t>
            </a:r>
          </a:p>
          <a:p>
            <a:pPr marL="342900" indent="-342900">
              <a:buFont typeface="Arial" pitchFamily="34" charset="0"/>
              <a:buChar char="•"/>
            </a:pPr>
            <a:r>
              <a:rPr lang="en-US" sz="1600" b="1" i="0" dirty="0" smtClean="0">
                <a:solidFill>
                  <a:srgbClr val="000000"/>
                </a:solidFill>
              </a:rPr>
              <a:t>Died to sin – v2</a:t>
            </a:r>
          </a:p>
          <a:p>
            <a:pPr marL="342900" indent="-342900">
              <a:buFont typeface="Arial" pitchFamily="34" charset="0"/>
              <a:buChar char="•"/>
            </a:pPr>
            <a:r>
              <a:rPr lang="en-US" sz="1600" b="1" i="0" dirty="0" smtClean="0">
                <a:solidFill>
                  <a:srgbClr val="000000"/>
                </a:solidFill>
              </a:rPr>
              <a:t>United with His  death – v5</a:t>
            </a:r>
          </a:p>
          <a:p>
            <a:pPr marL="342900" indent="-342900">
              <a:buFont typeface="Arial" pitchFamily="34" charset="0"/>
              <a:buChar char="•"/>
            </a:pPr>
            <a:r>
              <a:rPr lang="en-US" sz="1600" b="1" i="0" dirty="0" smtClean="0">
                <a:solidFill>
                  <a:srgbClr val="000000"/>
                </a:solidFill>
              </a:rPr>
              <a:t>Crucified with Him – v6</a:t>
            </a:r>
          </a:p>
          <a:p>
            <a:pPr marL="342900" indent="-342900">
              <a:buFont typeface="Arial" pitchFamily="34" charset="0"/>
              <a:buChar char="•"/>
            </a:pPr>
            <a:r>
              <a:rPr lang="en-US" sz="1600" b="1" i="0" dirty="0" smtClean="0">
                <a:solidFill>
                  <a:srgbClr val="000000"/>
                </a:solidFill>
              </a:rPr>
              <a:t>Freed from sin – v7</a:t>
            </a:r>
          </a:p>
          <a:p>
            <a:pPr marL="342900" indent="-342900">
              <a:buFont typeface="Arial" pitchFamily="34" charset="0"/>
              <a:buChar char="•"/>
            </a:pPr>
            <a:r>
              <a:rPr lang="en-US" sz="1600" b="1" i="0" dirty="0" smtClean="0">
                <a:solidFill>
                  <a:srgbClr val="000000"/>
                </a:solidFill>
              </a:rPr>
              <a:t>Died with Christ – v8</a:t>
            </a:r>
          </a:p>
          <a:p>
            <a:endParaRPr lang="en-US" sz="1800" b="1" dirty="0">
              <a:solidFill>
                <a:srgbClr val="000000"/>
              </a:solidFill>
            </a:endParaRPr>
          </a:p>
        </p:txBody>
      </p:sp>
      <p:sp>
        <p:nvSpPr>
          <p:cNvPr id="34" name="AutoShape 7"/>
          <p:cNvSpPr>
            <a:spLocks noChangeArrowheads="1"/>
          </p:cNvSpPr>
          <p:nvPr/>
        </p:nvSpPr>
        <p:spPr bwMode="auto">
          <a:xfrm rot="18220672" flipV="1">
            <a:off x="7056437" y="2973546"/>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Tree>
    <p:extLst>
      <p:ext uri="{BB962C8B-B14F-4D97-AF65-F5344CB8AC3E}">
        <p14:creationId xmlns:p14="http://schemas.microsoft.com/office/powerpoint/2010/main" val="1784086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anim calcmode="lin" valueType="num">
                                      <p:cBhvr>
                                        <p:cTn id="12" dur="1000" fill="hold"/>
                                        <p:tgtEl>
                                          <p:spTgt spid="29"/>
                                        </p:tgtEl>
                                        <p:attrNameLst>
                                          <p:attrName>ppt_x</p:attrName>
                                        </p:attrNameLst>
                                      </p:cBhvr>
                                      <p:tavLst>
                                        <p:tav tm="0">
                                          <p:val>
                                            <p:strVal val="#ppt_x"/>
                                          </p:val>
                                        </p:tav>
                                        <p:tav tm="100000">
                                          <p:val>
                                            <p:strVal val="#ppt_x"/>
                                          </p:val>
                                        </p:tav>
                                      </p:tavLst>
                                    </p:anim>
                                    <p:anim calcmode="lin" valueType="num">
                                      <p:cBhvr>
                                        <p:cTn id="13"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down)">
                                      <p:cBhvr>
                                        <p:cTn id="28" dur="500"/>
                                        <p:tgtEl>
                                          <p:spTgt spid="34"/>
                                        </p:tgtEl>
                                      </p:cBhvr>
                                    </p:animEffect>
                                  </p:childTnLst>
                                </p:cTn>
                              </p:par>
                              <p:par>
                                <p:cTn id="29" presetID="47"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 grpId="0" animBg="1"/>
      <p:bldP spid="33" grpId="0"/>
      <p:bldP spid="27" grpId="0" animBg="1"/>
      <p:bldP spid="29"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51852"/>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1" name="Text Box 6"/>
          <p:cNvSpPr txBox="1">
            <a:spLocks noChangeArrowheads="1"/>
          </p:cNvSpPr>
          <p:nvPr/>
        </p:nvSpPr>
        <p:spPr bwMode="auto">
          <a:xfrm>
            <a:off x="2294019" y="4652195"/>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52538"/>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25" name="Rectangle 24"/>
          <p:cNvSpPr/>
          <p:nvPr/>
        </p:nvSpPr>
        <p:spPr>
          <a:xfrm>
            <a:off x="216571" y="1134182"/>
            <a:ext cx="1822784" cy="2226649"/>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endParaRPr>
          </a:p>
        </p:txBody>
      </p:sp>
      <p:sp>
        <p:nvSpPr>
          <p:cNvPr id="31" name="Text Box 5"/>
          <p:cNvSpPr txBox="1">
            <a:spLocks noChangeArrowheads="1"/>
          </p:cNvSpPr>
          <p:nvPr/>
        </p:nvSpPr>
        <p:spPr bwMode="auto">
          <a:xfrm>
            <a:off x="5833828" y="1257711"/>
            <a:ext cx="3162300" cy="1200329"/>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400" i="0" dirty="0" smtClean="0">
                <a:solidFill>
                  <a:srgbClr val="FFFFFF"/>
                </a:solidFill>
                <a:latin typeface="Eras Bold ITC" pitchFamily="34" charset="0"/>
              </a:rPr>
              <a:t>SACRIFICIAL LIVING</a:t>
            </a:r>
          </a:p>
          <a:p>
            <a:pPr algn="ctr">
              <a:spcBef>
                <a:spcPts val="0"/>
              </a:spcBef>
              <a:defRPr/>
            </a:pPr>
            <a:r>
              <a:rPr lang="en-US" sz="2400" i="0" dirty="0" smtClean="0">
                <a:solidFill>
                  <a:srgbClr val="FFFF00"/>
                </a:solidFill>
                <a:latin typeface="Eras Bold ITC" pitchFamily="34" charset="0"/>
              </a:rPr>
              <a:t>THROUGH CHRIST</a:t>
            </a:r>
            <a:endParaRPr lang="en-US" sz="2400" i="0" dirty="0">
              <a:solidFill>
                <a:srgbClr val="FFFF00"/>
              </a:solidFill>
              <a:latin typeface="Eras Bold ITC" pitchFamily="34" charset="0"/>
            </a:endParaRPr>
          </a:p>
        </p:txBody>
      </p:sp>
      <p:sp>
        <p:nvSpPr>
          <p:cNvPr id="32" name="Text Box 6"/>
          <p:cNvSpPr txBox="1">
            <a:spLocks noChangeArrowheads="1"/>
          </p:cNvSpPr>
          <p:nvPr/>
        </p:nvSpPr>
        <p:spPr bwMode="auto">
          <a:xfrm>
            <a:off x="5814388" y="4471550"/>
            <a:ext cx="3181739" cy="83099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UNITED WITH </a:t>
            </a:r>
            <a:r>
              <a:rPr lang="en-US" sz="2400" i="0" dirty="0" smtClean="0">
                <a:solidFill>
                  <a:srgbClr val="FFFF00"/>
                </a:solidFill>
                <a:effectLst>
                  <a:outerShdw blurRad="38100" dist="38100" dir="2700000" algn="tl">
                    <a:srgbClr val="000000"/>
                  </a:outerShdw>
                </a:effectLst>
                <a:latin typeface="Eras Bold ITC" pitchFamily="34" charset="0"/>
              </a:rPr>
              <a:t>CHRIST’S DEATH</a:t>
            </a:r>
            <a:endParaRPr lang="en-US" sz="2400" i="0" dirty="0">
              <a:solidFill>
                <a:srgbClr val="FFFF00"/>
              </a:solidFill>
              <a:effectLst>
                <a:outerShdw blurRad="38100" dist="38100" dir="2700000" algn="tl">
                  <a:srgbClr val="000000"/>
                </a:outerShdw>
              </a:effectLst>
              <a:latin typeface="Eras Bold ITC" pitchFamily="34" charset="0"/>
            </a:endParaRPr>
          </a:p>
        </p:txBody>
      </p:sp>
      <p:sp>
        <p:nvSpPr>
          <p:cNvPr id="33" name="Text Box 10"/>
          <p:cNvSpPr txBox="1">
            <a:spLocks noChangeArrowheads="1"/>
          </p:cNvSpPr>
          <p:nvPr/>
        </p:nvSpPr>
        <p:spPr bwMode="auto">
          <a:xfrm>
            <a:off x="6125741" y="3484783"/>
            <a:ext cx="1908175" cy="461665"/>
          </a:xfrm>
          <a:prstGeom prst="rect">
            <a:avLst/>
          </a:prstGeom>
          <a:noFill/>
          <a:ln w="9525" algn="ctr">
            <a:noFill/>
            <a:miter lim="800000"/>
            <a:headEnd/>
            <a:tailEnd/>
          </a:ln>
        </p:spPr>
        <p:txBody>
          <a:bodyPr>
            <a:spAutoFit/>
          </a:bodyPr>
          <a:lstStyle/>
          <a:p>
            <a:pPr algn="ctr">
              <a:spcBef>
                <a:spcPct val="50000"/>
              </a:spcBef>
              <a:defRPr/>
            </a:pPr>
            <a:r>
              <a:rPr lang="en-US" sz="2400" i="0" dirty="0" smtClean="0">
                <a:solidFill>
                  <a:srgbClr val="FFFFFF"/>
                </a:solidFill>
                <a:effectLst>
                  <a:outerShdw blurRad="38100" dist="38100" dir="2700000" algn="tl">
                    <a:srgbClr val="000000">
                      <a:alpha val="43137"/>
                    </a:srgbClr>
                  </a:outerShdw>
                </a:effectLst>
                <a:latin typeface="Arial Black" pitchFamily="34" charset="0"/>
                <a:cs typeface="Arial"/>
              </a:rPr>
              <a:t>ENABLES</a:t>
            </a:r>
            <a:endParaRPr lang="en-US" sz="2000" i="0" dirty="0">
              <a:solidFill>
                <a:srgbClr val="FFFFFF"/>
              </a:solidFill>
              <a:effectLst>
                <a:outerShdw blurRad="38100" dist="38100" dir="2700000" algn="tl">
                  <a:srgbClr val="000000">
                    <a:alpha val="43137"/>
                  </a:srgbClr>
                </a:outerShdw>
              </a:effectLst>
              <a:latin typeface="Arial Black" pitchFamily="34" charset="0"/>
              <a:cs typeface="Arial"/>
            </a:endParaRPr>
          </a:p>
        </p:txBody>
      </p:sp>
      <p:sp>
        <p:nvSpPr>
          <p:cNvPr id="34" name="AutoShape 7"/>
          <p:cNvSpPr>
            <a:spLocks noChangeArrowheads="1"/>
          </p:cNvSpPr>
          <p:nvPr/>
        </p:nvSpPr>
        <p:spPr bwMode="auto">
          <a:xfrm rot="18220672" flipV="1">
            <a:off x="7056438" y="3222515"/>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pic>
        <p:nvPicPr>
          <p:cNvPr id="23" name="Picture 35" descr="baptism"/>
          <p:cNvPicPr>
            <a:picLocks noChangeAspect="1" noChangeArrowheads="1"/>
          </p:cNvPicPr>
          <p:nvPr/>
        </p:nvPicPr>
        <p:blipFill>
          <a:blip r:embed="rId4" cstate="print"/>
          <a:srcRect/>
          <a:stretch>
            <a:fillRect/>
          </a:stretch>
        </p:blipFill>
        <p:spPr bwMode="auto">
          <a:xfrm>
            <a:off x="879739" y="3746317"/>
            <a:ext cx="3452560" cy="2642751"/>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27" name="Picture 2" descr="http://www.jodilley.com/images/man_pray.jpg"/>
          <p:cNvPicPr>
            <a:picLocks noChangeAspect="1" noChangeArrowheads="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flipH="1">
            <a:off x="1485788" y="370471"/>
            <a:ext cx="2238097" cy="160333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9" name="Picture 4" descr="http://covenantpresbyterian.us/images/stories/covenant/community/bible_study.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59606" y="1846277"/>
            <a:ext cx="1968598" cy="131052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6" name="Picture 6" descr="http://mothering21.com/wp-content/uploads/2011/04/helping_hand.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66977" y="815821"/>
            <a:ext cx="1197145" cy="180136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7" name="Picture 8" descr="http://eardstapa.files.wordpress.com/2010/11/sowing-seed.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91996" y="1497905"/>
            <a:ext cx="1806115" cy="135178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38" name="Rectangle 37"/>
          <p:cNvSpPr/>
          <p:nvPr/>
        </p:nvSpPr>
        <p:spPr>
          <a:xfrm>
            <a:off x="5239753" y="0"/>
            <a:ext cx="3756375" cy="1200329"/>
          </a:xfrm>
          <a:prstGeom prst="rect">
            <a:avLst/>
          </a:prstGeom>
          <a:solidFill>
            <a:schemeClr val="bg1"/>
          </a:solidFill>
        </p:spPr>
        <p:txBody>
          <a:bodyPr wrap="square">
            <a:spAutoFit/>
          </a:bodyPr>
          <a:lstStyle/>
          <a:p>
            <a:r>
              <a:rPr lang="en-US" sz="1800" b="1" i="0" dirty="0" smtClean="0">
                <a:solidFill>
                  <a:srgbClr val="000000"/>
                </a:solidFill>
              </a:rPr>
              <a:t>“</a:t>
            </a:r>
            <a:r>
              <a:rPr lang="en-US" sz="1800" b="1" i="0" dirty="0" smtClean="0">
                <a:solidFill>
                  <a:srgbClr val="0000FF"/>
                </a:solidFill>
              </a:rPr>
              <a:t>present </a:t>
            </a:r>
            <a:r>
              <a:rPr lang="en-US" sz="1800" b="1" i="0" dirty="0">
                <a:solidFill>
                  <a:srgbClr val="0000FF"/>
                </a:solidFill>
              </a:rPr>
              <a:t>your bodies a living and </a:t>
            </a:r>
            <a:r>
              <a:rPr lang="en-US" sz="1800" b="1" dirty="0">
                <a:solidFill>
                  <a:srgbClr val="0000FF"/>
                </a:solidFill>
              </a:rPr>
              <a:t>holy sacrifice</a:t>
            </a:r>
            <a:r>
              <a:rPr lang="en-US" sz="1800" b="1" i="0" dirty="0">
                <a:solidFill>
                  <a:srgbClr val="0000FF"/>
                </a:solidFill>
              </a:rPr>
              <a:t>, </a:t>
            </a:r>
            <a:r>
              <a:rPr lang="en-US" sz="1800" b="1" i="0" dirty="0">
                <a:solidFill>
                  <a:srgbClr val="000000"/>
                </a:solidFill>
              </a:rPr>
              <a:t>acceptable to God, which is your spiritual service of worship” (Rom. 12:1). </a:t>
            </a:r>
            <a:endParaRPr lang="en-US" sz="1800" b="1" dirty="0">
              <a:solidFill>
                <a:srgbClr val="000000"/>
              </a:solidFill>
            </a:endParaRPr>
          </a:p>
        </p:txBody>
      </p:sp>
      <p:sp>
        <p:nvSpPr>
          <p:cNvPr id="40" name="Rectangle 39"/>
          <p:cNvSpPr/>
          <p:nvPr/>
        </p:nvSpPr>
        <p:spPr>
          <a:xfrm>
            <a:off x="5239753" y="2534428"/>
            <a:ext cx="3784893" cy="923330"/>
          </a:xfrm>
          <a:prstGeom prst="rect">
            <a:avLst/>
          </a:prstGeom>
          <a:solidFill>
            <a:schemeClr val="bg1"/>
          </a:solidFill>
        </p:spPr>
        <p:txBody>
          <a:bodyPr wrap="square">
            <a:spAutoFit/>
          </a:bodyPr>
          <a:lstStyle/>
          <a:p>
            <a:r>
              <a:rPr lang="en-US" sz="1800" b="1" i="0" dirty="0" smtClean="0">
                <a:solidFill>
                  <a:srgbClr val="000000"/>
                </a:solidFill>
              </a:rPr>
              <a:t>And </a:t>
            </a:r>
            <a:r>
              <a:rPr lang="en-US" sz="1800" b="1" i="0" dirty="0">
                <a:solidFill>
                  <a:srgbClr val="000000"/>
                </a:solidFill>
              </a:rPr>
              <a:t>do not neglect doing good and sharing, for </a:t>
            </a:r>
            <a:r>
              <a:rPr lang="en-US" sz="1800" b="1" dirty="0">
                <a:solidFill>
                  <a:srgbClr val="0000FF"/>
                </a:solidFill>
              </a:rPr>
              <a:t>with such sacrifices </a:t>
            </a:r>
            <a:r>
              <a:rPr lang="en-US" sz="1800" b="1" i="0" dirty="0">
                <a:solidFill>
                  <a:srgbClr val="000000"/>
                </a:solidFill>
              </a:rPr>
              <a:t>God is pleased</a:t>
            </a:r>
            <a:r>
              <a:rPr lang="en-US" sz="1800" b="1" i="0" dirty="0" smtClean="0">
                <a:solidFill>
                  <a:srgbClr val="000000"/>
                </a:solidFill>
              </a:rPr>
              <a:t>.</a:t>
            </a:r>
            <a:r>
              <a:rPr lang="en-US" sz="1800" b="1" i="0" dirty="0">
                <a:solidFill>
                  <a:srgbClr val="000000"/>
                </a:solidFill>
              </a:rPr>
              <a:t> </a:t>
            </a:r>
            <a:r>
              <a:rPr lang="en-US" sz="1800" b="1" i="0" dirty="0" smtClean="0">
                <a:solidFill>
                  <a:srgbClr val="000000"/>
                </a:solidFill>
              </a:rPr>
              <a:t>(</a:t>
            </a:r>
            <a:r>
              <a:rPr lang="en-US" sz="1800" b="1" i="0" dirty="0" err="1" smtClean="0">
                <a:solidFill>
                  <a:srgbClr val="000000"/>
                </a:solidFill>
              </a:rPr>
              <a:t>Heb</a:t>
            </a:r>
            <a:r>
              <a:rPr lang="en-US" sz="1800" b="1" i="0" dirty="0" smtClean="0">
                <a:solidFill>
                  <a:srgbClr val="000000"/>
                </a:solidFill>
              </a:rPr>
              <a:t> 13:16)</a:t>
            </a:r>
            <a:endParaRPr lang="en-US" sz="1800" b="1" dirty="0">
              <a:solidFill>
                <a:srgbClr val="000000"/>
              </a:solidFill>
            </a:endParaRPr>
          </a:p>
        </p:txBody>
      </p:sp>
    </p:spTree>
    <p:extLst>
      <p:ext uri="{BB962C8B-B14F-4D97-AF65-F5344CB8AC3E}">
        <p14:creationId xmlns:p14="http://schemas.microsoft.com/office/powerpoint/2010/main" val="18521116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ipe(down)">
                                      <p:cBhvr>
                                        <p:cTn id="22" dur="500"/>
                                        <p:tgtEl>
                                          <p:spTgt spid="34"/>
                                        </p:tgtEl>
                                      </p:cBhvr>
                                    </p:animEffect>
                                  </p:childTnLst>
                                </p:cTn>
                              </p:par>
                              <p:par>
                                <p:cTn id="23" presetID="47"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1000"/>
                                        <p:tgtEl>
                                          <p:spTgt spid="33"/>
                                        </p:tgtEl>
                                      </p:cBhvr>
                                    </p:animEffect>
                                    <p:anim calcmode="lin" valueType="num">
                                      <p:cBhvr>
                                        <p:cTn id="26" dur="1000" fill="hold"/>
                                        <p:tgtEl>
                                          <p:spTgt spid="33"/>
                                        </p:tgtEl>
                                        <p:attrNameLst>
                                          <p:attrName>ppt_x</p:attrName>
                                        </p:attrNameLst>
                                      </p:cBhvr>
                                      <p:tavLst>
                                        <p:tav tm="0">
                                          <p:val>
                                            <p:strVal val="#ppt_x"/>
                                          </p:val>
                                        </p:tav>
                                        <p:tav tm="100000">
                                          <p:val>
                                            <p:strVal val="#ppt_x"/>
                                          </p:val>
                                        </p:tav>
                                      </p:tavLst>
                                    </p:anim>
                                    <p:anim calcmode="lin" valueType="num">
                                      <p:cBhvr>
                                        <p:cTn id="27" dur="1000" fill="hold"/>
                                        <p:tgtEl>
                                          <p:spTgt spid="33"/>
                                        </p:tgtEl>
                                        <p:attrNameLst>
                                          <p:attrName>ppt_y</p:attrName>
                                        </p:attrNameLst>
                                      </p:cBhvr>
                                      <p:tavLst>
                                        <p:tav tm="0">
                                          <p:val>
                                            <p:strVal val="#ppt_y-.1"/>
                                          </p:val>
                                        </p:tav>
                                        <p:tav tm="100000">
                                          <p:val>
                                            <p:strVal val="#ppt_y"/>
                                          </p:val>
                                        </p:tav>
                                      </p:tavLst>
                                    </p:anim>
                                  </p:childTnLst>
                                </p:cTn>
                              </p:par>
                              <p:par>
                                <p:cTn id="28" presetID="22" presetClass="entr" presetSubtype="8"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500"/>
                                        <p:tgtEl>
                                          <p:spTgt spid="28"/>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1000"/>
                                        <p:tgtEl>
                                          <p:spTgt spid="38"/>
                                        </p:tgtEl>
                                      </p:cBhvr>
                                    </p:animEffect>
                                    <p:anim calcmode="lin" valueType="num">
                                      <p:cBhvr>
                                        <p:cTn id="40" dur="1000" fill="hold"/>
                                        <p:tgtEl>
                                          <p:spTgt spid="38"/>
                                        </p:tgtEl>
                                        <p:attrNameLst>
                                          <p:attrName>ppt_x</p:attrName>
                                        </p:attrNameLst>
                                      </p:cBhvr>
                                      <p:tavLst>
                                        <p:tav tm="0">
                                          <p:val>
                                            <p:strVal val="#ppt_x"/>
                                          </p:val>
                                        </p:tav>
                                        <p:tav tm="100000">
                                          <p:val>
                                            <p:strVal val="#ppt_x"/>
                                          </p:val>
                                        </p:tav>
                                      </p:tavLst>
                                    </p:anim>
                                    <p:anim calcmode="lin" valueType="num">
                                      <p:cBhvr>
                                        <p:cTn id="41"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ppt_x</p:attrName>
                                        </p:attrNameLst>
                                      </p:cBhvr>
                                      <p:tavLst>
                                        <p:tav tm="0">
                                          <p:val>
                                            <p:strVal val="#ppt_x"/>
                                          </p:val>
                                        </p:tav>
                                        <p:tav tm="100000">
                                          <p:val>
                                            <p:strVal val="#ppt_x"/>
                                          </p:val>
                                        </p:tav>
                                      </p:tavLst>
                                    </p:anim>
                                    <p:anim calcmode="lin" valueType="num">
                                      <p:cBhvr>
                                        <p:cTn id="48"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7" presetClass="entr" presetSubtype="0" fill="hold" nodeType="click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1000"/>
                                        <p:tgtEl>
                                          <p:spTgt spid="27"/>
                                        </p:tgtEl>
                                      </p:cBhvr>
                                    </p:animEffect>
                                    <p:anim calcmode="lin" valueType="num">
                                      <p:cBhvr>
                                        <p:cTn id="54" dur="1000" fill="hold"/>
                                        <p:tgtEl>
                                          <p:spTgt spid="27"/>
                                        </p:tgtEl>
                                        <p:attrNameLst>
                                          <p:attrName>ppt_x</p:attrName>
                                        </p:attrNameLst>
                                      </p:cBhvr>
                                      <p:tavLst>
                                        <p:tav tm="0">
                                          <p:val>
                                            <p:strVal val="#ppt_x"/>
                                          </p:val>
                                        </p:tav>
                                        <p:tav tm="100000">
                                          <p:val>
                                            <p:strVal val="#ppt_x"/>
                                          </p:val>
                                        </p:tav>
                                      </p:tavLst>
                                    </p:anim>
                                    <p:anim calcmode="lin" valueType="num">
                                      <p:cBhvr>
                                        <p:cTn id="55" dur="1000" fill="hold"/>
                                        <p:tgtEl>
                                          <p:spTgt spid="27"/>
                                        </p:tgtEl>
                                        <p:attrNameLst>
                                          <p:attrName>ppt_y</p:attrName>
                                        </p:attrNameLst>
                                      </p:cBhvr>
                                      <p:tavLst>
                                        <p:tav tm="0">
                                          <p:val>
                                            <p:strVal val="#ppt_y-.1"/>
                                          </p:val>
                                        </p:tav>
                                        <p:tav tm="100000">
                                          <p:val>
                                            <p:strVal val="#ppt_y"/>
                                          </p:val>
                                        </p:tav>
                                      </p:tavLst>
                                    </p:anim>
                                  </p:childTnLst>
                                </p:cTn>
                              </p:par>
                            </p:childTnLst>
                          </p:cTn>
                        </p:par>
                        <p:par>
                          <p:cTn id="56" fill="hold">
                            <p:stCondLst>
                              <p:cond delay="1000"/>
                            </p:stCondLst>
                            <p:childTnLst>
                              <p:par>
                                <p:cTn id="57" presetID="47" presetClass="entr" presetSubtype="0" fill="hold" nodeType="afterEffect">
                                  <p:stCondLst>
                                    <p:cond delay="0"/>
                                  </p:stCondLst>
                                  <p:childTnLst>
                                    <p:set>
                                      <p:cBhvr>
                                        <p:cTn id="58" dur="1" fill="hold">
                                          <p:stCondLst>
                                            <p:cond delay="0"/>
                                          </p:stCondLst>
                                        </p:cTn>
                                        <p:tgtEl>
                                          <p:spTgt spid="36"/>
                                        </p:tgtEl>
                                        <p:attrNameLst>
                                          <p:attrName>style.visibility</p:attrName>
                                        </p:attrNameLst>
                                      </p:cBhvr>
                                      <p:to>
                                        <p:strVal val="visible"/>
                                      </p:to>
                                    </p:set>
                                    <p:animEffect transition="in" filter="fade">
                                      <p:cBhvr>
                                        <p:cTn id="59" dur="1000"/>
                                        <p:tgtEl>
                                          <p:spTgt spid="36"/>
                                        </p:tgtEl>
                                      </p:cBhvr>
                                    </p:animEffect>
                                    <p:anim calcmode="lin" valueType="num">
                                      <p:cBhvr>
                                        <p:cTn id="60" dur="1000" fill="hold"/>
                                        <p:tgtEl>
                                          <p:spTgt spid="36"/>
                                        </p:tgtEl>
                                        <p:attrNameLst>
                                          <p:attrName>ppt_x</p:attrName>
                                        </p:attrNameLst>
                                      </p:cBhvr>
                                      <p:tavLst>
                                        <p:tav tm="0">
                                          <p:val>
                                            <p:strVal val="#ppt_x"/>
                                          </p:val>
                                        </p:tav>
                                        <p:tav tm="100000">
                                          <p:val>
                                            <p:strVal val="#ppt_x"/>
                                          </p:val>
                                        </p:tav>
                                      </p:tavLst>
                                    </p:anim>
                                    <p:anim calcmode="lin" valueType="num">
                                      <p:cBhvr>
                                        <p:cTn id="61" dur="1000" fill="hold"/>
                                        <p:tgtEl>
                                          <p:spTgt spid="36"/>
                                        </p:tgtEl>
                                        <p:attrNameLst>
                                          <p:attrName>ppt_y</p:attrName>
                                        </p:attrNameLst>
                                      </p:cBhvr>
                                      <p:tavLst>
                                        <p:tav tm="0">
                                          <p:val>
                                            <p:strVal val="#ppt_y-.1"/>
                                          </p:val>
                                        </p:tav>
                                        <p:tav tm="100000">
                                          <p:val>
                                            <p:strVal val="#ppt_y"/>
                                          </p:val>
                                        </p:tav>
                                      </p:tavLst>
                                    </p:anim>
                                  </p:childTnLst>
                                </p:cTn>
                              </p:par>
                            </p:childTnLst>
                          </p:cTn>
                        </p:par>
                        <p:par>
                          <p:cTn id="62" fill="hold">
                            <p:stCondLst>
                              <p:cond delay="2000"/>
                            </p:stCondLst>
                            <p:childTnLst>
                              <p:par>
                                <p:cTn id="63" presetID="47" presetClass="entr" presetSubtype="0" fill="hold" nodeType="after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fade">
                                      <p:cBhvr>
                                        <p:cTn id="65" dur="1000"/>
                                        <p:tgtEl>
                                          <p:spTgt spid="29"/>
                                        </p:tgtEl>
                                      </p:cBhvr>
                                    </p:animEffect>
                                    <p:anim calcmode="lin" valueType="num">
                                      <p:cBhvr>
                                        <p:cTn id="66" dur="1000" fill="hold"/>
                                        <p:tgtEl>
                                          <p:spTgt spid="29"/>
                                        </p:tgtEl>
                                        <p:attrNameLst>
                                          <p:attrName>ppt_x</p:attrName>
                                        </p:attrNameLst>
                                      </p:cBhvr>
                                      <p:tavLst>
                                        <p:tav tm="0">
                                          <p:val>
                                            <p:strVal val="#ppt_x"/>
                                          </p:val>
                                        </p:tav>
                                        <p:tav tm="100000">
                                          <p:val>
                                            <p:strVal val="#ppt_x"/>
                                          </p:val>
                                        </p:tav>
                                      </p:tavLst>
                                    </p:anim>
                                    <p:anim calcmode="lin" valueType="num">
                                      <p:cBhvr>
                                        <p:cTn id="67" dur="1000" fill="hold"/>
                                        <p:tgtEl>
                                          <p:spTgt spid="29"/>
                                        </p:tgtEl>
                                        <p:attrNameLst>
                                          <p:attrName>ppt_y</p:attrName>
                                        </p:attrNameLst>
                                      </p:cBhvr>
                                      <p:tavLst>
                                        <p:tav tm="0">
                                          <p:val>
                                            <p:strVal val="#ppt_y-.1"/>
                                          </p:val>
                                        </p:tav>
                                        <p:tav tm="100000">
                                          <p:val>
                                            <p:strVal val="#ppt_y"/>
                                          </p:val>
                                        </p:tav>
                                      </p:tavLst>
                                    </p:anim>
                                  </p:childTnLst>
                                </p:cTn>
                              </p:par>
                            </p:childTnLst>
                          </p:cTn>
                        </p:par>
                        <p:par>
                          <p:cTn id="68" fill="hold">
                            <p:stCondLst>
                              <p:cond delay="3000"/>
                            </p:stCondLst>
                            <p:childTnLst>
                              <p:par>
                                <p:cTn id="69" presetID="47" presetClass="entr" presetSubtype="0" fill="hold" nodeType="afterEffect">
                                  <p:stCondLst>
                                    <p:cond delay="0"/>
                                  </p:stCondLst>
                                  <p:childTnLst>
                                    <p:set>
                                      <p:cBhvr>
                                        <p:cTn id="70" dur="1" fill="hold">
                                          <p:stCondLst>
                                            <p:cond delay="0"/>
                                          </p:stCondLst>
                                        </p:cTn>
                                        <p:tgtEl>
                                          <p:spTgt spid="37"/>
                                        </p:tgtEl>
                                        <p:attrNameLst>
                                          <p:attrName>style.visibility</p:attrName>
                                        </p:attrNameLst>
                                      </p:cBhvr>
                                      <p:to>
                                        <p:strVal val="visible"/>
                                      </p:to>
                                    </p:set>
                                    <p:animEffect transition="in" filter="fade">
                                      <p:cBhvr>
                                        <p:cTn id="71" dur="1000"/>
                                        <p:tgtEl>
                                          <p:spTgt spid="37"/>
                                        </p:tgtEl>
                                      </p:cBhvr>
                                    </p:animEffect>
                                    <p:anim calcmode="lin" valueType="num">
                                      <p:cBhvr>
                                        <p:cTn id="72" dur="1000" fill="hold"/>
                                        <p:tgtEl>
                                          <p:spTgt spid="37"/>
                                        </p:tgtEl>
                                        <p:attrNameLst>
                                          <p:attrName>ppt_x</p:attrName>
                                        </p:attrNameLst>
                                      </p:cBhvr>
                                      <p:tavLst>
                                        <p:tav tm="0">
                                          <p:val>
                                            <p:strVal val="#ppt_x"/>
                                          </p:val>
                                        </p:tav>
                                        <p:tav tm="100000">
                                          <p:val>
                                            <p:strVal val="#ppt_x"/>
                                          </p:val>
                                        </p:tav>
                                      </p:tavLst>
                                    </p:anim>
                                    <p:anim calcmode="lin" valueType="num">
                                      <p:cBhvr>
                                        <p:cTn id="7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 grpId="0" animBg="1"/>
      <p:bldP spid="31" grpId="0" animBg="1"/>
      <p:bldP spid="32" grpId="0" animBg="1"/>
      <p:bldP spid="33" grpId="0"/>
      <p:bldP spid="38" grpId="0" animBg="1"/>
      <p:bldP spid="4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189187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godsuperfull"/>
          <p:cNvPicPr>
            <a:picLocks noChangeAspect="1" noChangeArrowheads="1"/>
          </p:cNvPicPr>
          <p:nvPr/>
        </p:nvPicPr>
        <p:blipFill>
          <a:blip r:embed="rId2" cstate="print">
            <a:extLst>
              <a:ext uri="{28A0092B-C50C-407E-A947-70E740481C1C}">
                <a14:useLocalDpi xmlns:a14="http://schemas.microsoft.com/office/drawing/2010/main" val="0"/>
              </a:ext>
            </a:extLst>
          </a:blip>
          <a:srcRect r="16782"/>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27418" y="1190171"/>
            <a:ext cx="7772400" cy="1362075"/>
          </a:xfrm>
        </p:spPr>
        <p:txBody>
          <a:bodyPr/>
          <a:lstStyle/>
          <a:p>
            <a:pPr algn="ctr"/>
            <a:r>
              <a:rPr lang="en-US" sz="6600" dirty="0" smtClean="0"/>
              <a:t>Who is the king?</a:t>
            </a:r>
            <a:endParaRPr lang="en-US" sz="6600"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97115" y="2613095"/>
            <a:ext cx="3549770" cy="265278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410615485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4"/>
          <p:cNvSpPr>
            <a:spLocks noGrp="1" noChangeArrowheads="1"/>
          </p:cNvSpPr>
          <p:nvPr>
            <p:ph type="title"/>
          </p:nvPr>
        </p:nvSpPr>
        <p:spPr/>
        <p:txBody>
          <a:bodyPr/>
          <a:lstStyle/>
          <a:p>
            <a:pPr eaLnBrk="1" hangingPunct="1">
              <a:defRPr/>
            </a:pPr>
            <a:r>
              <a:rPr lang="en-US" sz="4800" dirty="0" smtClean="0">
                <a:effectLst>
                  <a:outerShdw blurRad="38100" dist="38100" dir="2700000" algn="tl">
                    <a:srgbClr val="000000">
                      <a:alpha val="43137"/>
                    </a:srgbClr>
                  </a:outerShdw>
                </a:effectLst>
              </a:rPr>
              <a:t>Great Commission </a:t>
            </a:r>
          </a:p>
        </p:txBody>
      </p:sp>
      <p:sp>
        <p:nvSpPr>
          <p:cNvPr id="4" name="Rectangle 3"/>
          <p:cNvSpPr txBox="1">
            <a:spLocks noChangeArrowheads="1"/>
          </p:cNvSpPr>
          <p:nvPr/>
        </p:nvSpPr>
        <p:spPr bwMode="auto">
          <a:xfrm>
            <a:off x="4396635" y="1175116"/>
            <a:ext cx="4697261" cy="1843657"/>
          </a:xfrm>
          <a:prstGeom prst="rect">
            <a:avLst/>
          </a:prstGeom>
          <a:solidFill>
            <a:srgbClr val="0000FF"/>
          </a:solidFill>
          <a:ln w="9525" cap="flat" cmpd="sng" algn="ctr">
            <a:noFill/>
            <a:prstDash val="solid"/>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2"/>
          </a:lnRef>
          <a:fillRef idx="2">
            <a:schemeClr val="accent2"/>
          </a:fillRef>
          <a:effectRef idx="1">
            <a:schemeClr val="accent2"/>
          </a:effectRef>
          <a:fontRef idx="minor">
            <a:schemeClr val="dk1"/>
          </a:fontRef>
        </p:style>
        <p:txBody>
          <a:bodyPr/>
          <a:lstStyle/>
          <a:p>
            <a:pPr marL="342900" indent="-342900">
              <a:spcBef>
                <a:spcPct val="20000"/>
              </a:spcBef>
              <a:buClr>
                <a:srgbClr val="000000"/>
              </a:buClr>
              <a:defRPr/>
            </a:pPr>
            <a:r>
              <a:rPr lang="en-US" sz="2800" kern="0" dirty="0">
                <a:solidFill>
                  <a:srgbClr val="FFFFFF"/>
                </a:solidFill>
                <a:effectLst>
                  <a:outerShdw blurRad="38100" dist="38100" dir="2700000" algn="tl">
                    <a:srgbClr val="000000">
                      <a:alpha val="43137"/>
                    </a:srgbClr>
                  </a:outerShdw>
                </a:effectLst>
                <a:latin typeface="Eras Bold ITC" pitchFamily="34" charset="0"/>
              </a:rPr>
              <a:t>	</a:t>
            </a:r>
            <a:r>
              <a:rPr lang="en-US" sz="2800" u="sng" kern="0" dirty="0">
                <a:solidFill>
                  <a:srgbClr val="FFFF00"/>
                </a:solidFill>
                <a:effectLst>
                  <a:outerShdw blurRad="38100" dist="38100" dir="2700000" algn="tl">
                    <a:srgbClr val="000000">
                      <a:alpha val="43137"/>
                    </a:srgbClr>
                  </a:outerShdw>
                </a:effectLst>
                <a:latin typeface="Eras Bold ITC" pitchFamily="34" charset="0"/>
              </a:rPr>
              <a:t>baptizing them</a:t>
            </a:r>
            <a:r>
              <a:rPr lang="en-US" sz="2800" kern="0" dirty="0">
                <a:solidFill>
                  <a:srgbClr val="FFFF00"/>
                </a:solidFill>
                <a:effectLst>
                  <a:outerShdw blurRad="38100" dist="38100" dir="2700000" algn="tl">
                    <a:srgbClr val="000000">
                      <a:alpha val="43137"/>
                    </a:srgbClr>
                  </a:outerShdw>
                </a:effectLst>
                <a:latin typeface="Eras Bold ITC" pitchFamily="34" charset="0"/>
              </a:rPr>
              <a:t> </a:t>
            </a:r>
            <a:r>
              <a:rPr lang="en-US" sz="2800" kern="0" dirty="0">
                <a:solidFill>
                  <a:srgbClr val="FFFFFF"/>
                </a:solidFill>
                <a:effectLst>
                  <a:outerShdw blurRad="38100" dist="38100" dir="2700000" algn="tl">
                    <a:srgbClr val="000000">
                      <a:alpha val="43137"/>
                    </a:srgbClr>
                  </a:outerShdw>
                </a:effectLst>
                <a:latin typeface="Eras Bold ITC" pitchFamily="34" charset="0"/>
              </a:rPr>
              <a:t>in the name of the Father and the Son and the Holy Spirit, </a:t>
            </a:r>
          </a:p>
          <a:p>
            <a:pPr marL="342900" indent="-342900">
              <a:spcBef>
                <a:spcPct val="20000"/>
              </a:spcBef>
              <a:buClr>
                <a:srgbClr val="000000"/>
              </a:buClr>
              <a:defRPr/>
            </a:pPr>
            <a:r>
              <a:rPr lang="en-US" kern="0" dirty="0">
                <a:solidFill>
                  <a:srgbClr val="FFFFFF"/>
                </a:solidFill>
                <a:effectLst>
                  <a:outerShdw blurRad="38100" dist="38100" dir="2700000" algn="tl">
                    <a:srgbClr val="000000">
                      <a:alpha val="43137"/>
                    </a:srgbClr>
                  </a:outerShdw>
                </a:effectLst>
                <a:latin typeface="Eras Bold ITC" pitchFamily="34" charset="0"/>
              </a:rPr>
              <a:t>	</a:t>
            </a:r>
            <a:endParaRPr lang="en-US" i="0" kern="0" dirty="0">
              <a:solidFill>
                <a:srgbClr val="FFFFFF"/>
              </a:solidFill>
              <a:effectLst>
                <a:outerShdw blurRad="38100" dist="38100" dir="2700000" algn="tl">
                  <a:srgbClr val="000000">
                    <a:alpha val="43137"/>
                  </a:srgbClr>
                </a:outerShdw>
              </a:effectLst>
              <a:latin typeface="Eras Bold ITC" pitchFamily="34" charset="0"/>
            </a:endParaRPr>
          </a:p>
        </p:txBody>
      </p:sp>
      <p:sp>
        <p:nvSpPr>
          <p:cNvPr id="218115" name="Rectangle 3"/>
          <p:cNvSpPr>
            <a:spLocks noGrp="1" noChangeArrowheads="1"/>
          </p:cNvSpPr>
          <p:nvPr>
            <p:ph type="body" idx="4294967295"/>
          </p:nvPr>
        </p:nvSpPr>
        <p:spPr>
          <a:xfrm>
            <a:off x="219870" y="1168017"/>
            <a:ext cx="3955681" cy="2697515"/>
          </a:xfrm>
          <a:solidFill>
            <a:srgbClr val="C00000"/>
          </a:solidFill>
          <a:ln>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a:lstStyle/>
          <a:p>
            <a:pPr eaLnBrk="1" hangingPunct="1">
              <a:buFontTx/>
              <a:buNone/>
              <a:defRPr/>
            </a:pPr>
            <a:r>
              <a:rPr lang="en-US" sz="2800" dirty="0" smtClean="0">
                <a:solidFill>
                  <a:schemeClr val="bg1"/>
                </a:solidFill>
                <a:effectLst>
                  <a:outerShdw blurRad="38100" dist="38100" dir="2700000" algn="tl">
                    <a:srgbClr val="000000">
                      <a:alpha val="43137"/>
                    </a:srgbClr>
                  </a:outerShdw>
                </a:effectLst>
                <a:latin typeface="Eras Bold ITC" pitchFamily="34" charset="0"/>
              </a:rPr>
              <a:t>Matthew 28:19-20</a:t>
            </a:r>
            <a:r>
              <a:rPr lang="en-US" sz="2800" i="1" dirty="0" smtClean="0">
                <a:solidFill>
                  <a:schemeClr val="bg1"/>
                </a:solidFill>
                <a:effectLst>
                  <a:outerShdw blurRad="38100" dist="38100" dir="2700000" algn="tl">
                    <a:srgbClr val="000000">
                      <a:alpha val="43137"/>
                    </a:srgbClr>
                  </a:outerShdw>
                </a:effectLst>
                <a:latin typeface="Eras Bold ITC" pitchFamily="34" charset="0"/>
              </a:rPr>
              <a:t> </a:t>
            </a:r>
          </a:p>
          <a:p>
            <a:pPr eaLnBrk="1" hangingPunct="1">
              <a:buFontTx/>
              <a:buNone/>
              <a:defRPr/>
            </a:pPr>
            <a:r>
              <a:rPr lang="en-US" i="1" dirty="0" smtClean="0">
                <a:solidFill>
                  <a:schemeClr val="bg1"/>
                </a:solidFill>
                <a:effectLst>
                  <a:outerShdw blurRad="38100" dist="38100" dir="2700000" algn="tl">
                    <a:srgbClr val="000000">
                      <a:alpha val="43137"/>
                    </a:srgbClr>
                  </a:outerShdw>
                </a:effectLst>
                <a:latin typeface="Eras Bold ITC" pitchFamily="34" charset="0"/>
              </a:rPr>
              <a:t>	“Therefore go and </a:t>
            </a:r>
            <a:r>
              <a:rPr lang="en-US" i="1" u="sng" dirty="0" smtClean="0">
                <a:solidFill>
                  <a:srgbClr val="FFFF00"/>
                </a:solidFill>
                <a:effectLst>
                  <a:outerShdw blurRad="38100" dist="38100" dir="2700000" algn="tl">
                    <a:srgbClr val="000000">
                      <a:alpha val="43137"/>
                    </a:srgbClr>
                  </a:outerShdw>
                </a:effectLst>
                <a:latin typeface="Eras Bold ITC" pitchFamily="34" charset="0"/>
              </a:rPr>
              <a:t>make disciples of all the nations</a:t>
            </a:r>
            <a:endParaRPr lang="en-US" i="1" dirty="0" smtClean="0">
              <a:solidFill>
                <a:srgbClr val="FFFF00"/>
              </a:solidFill>
              <a:effectLst>
                <a:outerShdw blurRad="38100" dist="38100" dir="2700000" algn="tl">
                  <a:srgbClr val="000000">
                    <a:alpha val="43137"/>
                  </a:srgbClr>
                </a:outerShdw>
              </a:effectLst>
              <a:latin typeface="Eras Bold ITC" pitchFamily="34" charset="0"/>
            </a:endParaRPr>
          </a:p>
          <a:p>
            <a:pPr eaLnBrk="1" hangingPunct="1">
              <a:buFontTx/>
              <a:buNone/>
              <a:defRPr/>
            </a:pPr>
            <a:r>
              <a:rPr lang="en-US" i="1" dirty="0" smtClean="0">
                <a:solidFill>
                  <a:schemeClr val="bg1"/>
                </a:solidFill>
                <a:latin typeface="Eras Bold ITC" pitchFamily="34" charset="0"/>
              </a:rPr>
              <a:t>	</a:t>
            </a:r>
            <a:endParaRPr lang="en-US" dirty="0" smtClean="0">
              <a:solidFill>
                <a:schemeClr val="bg1"/>
              </a:solidFill>
              <a:latin typeface="Eras Bold ITC" pitchFamily="34" charset="0"/>
            </a:endParaRPr>
          </a:p>
        </p:txBody>
      </p:sp>
      <p:sp>
        <p:nvSpPr>
          <p:cNvPr id="5" name="Rectangle 3"/>
          <p:cNvSpPr txBox="1">
            <a:spLocks noChangeArrowheads="1"/>
          </p:cNvSpPr>
          <p:nvPr/>
        </p:nvSpPr>
        <p:spPr bwMode="auto">
          <a:xfrm>
            <a:off x="4376476" y="3808845"/>
            <a:ext cx="4697260" cy="2885452"/>
          </a:xfrm>
          <a:prstGeom prst="rect">
            <a:avLst/>
          </a:prstGeom>
          <a:solidFill>
            <a:srgbClr val="0000FF"/>
          </a:solidFill>
          <a:ln w="9525" cap="flat" cmpd="sng" algn="ctr">
            <a:noFill/>
            <a:prstDash val="solid"/>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2"/>
          </a:lnRef>
          <a:fillRef idx="2">
            <a:schemeClr val="accent2"/>
          </a:fillRef>
          <a:effectRef idx="1">
            <a:schemeClr val="accent2"/>
          </a:effectRef>
          <a:fontRef idx="minor">
            <a:schemeClr val="dk1"/>
          </a:fontRef>
        </p:style>
        <p:txBody>
          <a:bodyPr/>
          <a:lstStyle/>
          <a:p>
            <a:pPr marL="342900" indent="-342900">
              <a:spcBef>
                <a:spcPct val="20000"/>
              </a:spcBef>
              <a:buClr>
                <a:srgbClr val="000000"/>
              </a:buClr>
              <a:defRPr/>
            </a:pPr>
            <a:r>
              <a:rPr lang="en-US" sz="2800" kern="0" dirty="0">
                <a:solidFill>
                  <a:srgbClr val="FFFFFF"/>
                </a:solidFill>
                <a:latin typeface="Eras Bold ITC" pitchFamily="34" charset="0"/>
              </a:rPr>
              <a:t>	</a:t>
            </a:r>
            <a:r>
              <a:rPr lang="en-US" sz="2800" u="sng" kern="0" dirty="0">
                <a:solidFill>
                  <a:srgbClr val="FFFF00"/>
                </a:solidFill>
                <a:latin typeface="Eras Bold ITC" pitchFamily="34" charset="0"/>
              </a:rPr>
              <a:t>teaching them </a:t>
            </a:r>
            <a:r>
              <a:rPr lang="en-US" sz="2800" u="sng" kern="0" dirty="0">
                <a:solidFill>
                  <a:srgbClr val="FFFFFF"/>
                </a:solidFill>
                <a:latin typeface="Eras Bold ITC" pitchFamily="34" charset="0"/>
              </a:rPr>
              <a:t>to </a:t>
            </a:r>
            <a:r>
              <a:rPr lang="en-US" sz="2800" u="sng" kern="0" dirty="0">
                <a:solidFill>
                  <a:srgbClr val="FFFF00"/>
                </a:solidFill>
                <a:latin typeface="Eras Bold ITC" pitchFamily="34" charset="0"/>
              </a:rPr>
              <a:t>observe all that I commanded you;</a:t>
            </a:r>
            <a:r>
              <a:rPr lang="en-US" sz="2800" kern="0" dirty="0">
                <a:solidFill>
                  <a:srgbClr val="FFFF00"/>
                </a:solidFill>
                <a:latin typeface="Eras Bold ITC" pitchFamily="34" charset="0"/>
              </a:rPr>
              <a:t> </a:t>
            </a:r>
            <a:r>
              <a:rPr lang="en-US" sz="2800" kern="0" dirty="0">
                <a:solidFill>
                  <a:srgbClr val="FFFFFF"/>
                </a:solidFill>
                <a:latin typeface="Eras Bold ITC" pitchFamily="34" charset="0"/>
              </a:rPr>
              <a:t>and surely I am with you always, even to the end of the age."</a:t>
            </a:r>
          </a:p>
          <a:p>
            <a:pPr marL="342900" indent="-342900">
              <a:spcBef>
                <a:spcPct val="20000"/>
              </a:spcBef>
              <a:buClr>
                <a:srgbClr val="000000"/>
              </a:buClr>
              <a:defRPr/>
            </a:pPr>
            <a:endParaRPr lang="en-US" sz="2800" kern="0" dirty="0">
              <a:solidFill>
                <a:srgbClr val="000000"/>
              </a:solidFill>
              <a:latin typeface="Eras Bold ITC" pitchFamily="34" charset="0"/>
            </a:endParaRPr>
          </a:p>
        </p:txBody>
      </p:sp>
      <p:sp>
        <p:nvSpPr>
          <p:cNvPr id="10" name="Striped Right Arrow 9"/>
          <p:cNvSpPr/>
          <p:nvPr/>
        </p:nvSpPr>
        <p:spPr bwMode="auto">
          <a:xfrm rot="19491644">
            <a:off x="3432130" y="1698290"/>
            <a:ext cx="1402915" cy="989556"/>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a:defRPr/>
            </a:pPr>
            <a:r>
              <a:rPr lang="en-US" sz="2000" b="1" i="0" dirty="0">
                <a:solidFill>
                  <a:srgbClr val="0000FF"/>
                </a:solidFill>
                <a:effectLst>
                  <a:outerShdw blurRad="38100" dist="38100" dir="2700000" algn="tl">
                    <a:srgbClr val="000000">
                      <a:alpha val="43137"/>
                    </a:srgbClr>
                  </a:outerShdw>
                </a:effectLst>
                <a:latin typeface="Eras Medium ITC" pitchFamily="34" charset="0"/>
              </a:rPr>
              <a:t>HOW?</a:t>
            </a:r>
            <a:endParaRPr lang="en-US" b="1" i="0" dirty="0">
              <a:solidFill>
                <a:srgbClr val="0000FF"/>
              </a:solidFill>
              <a:effectLst>
                <a:outerShdw blurRad="38100" dist="38100" dir="2700000" algn="tl">
                  <a:srgbClr val="000000">
                    <a:alpha val="43137"/>
                  </a:srgbClr>
                </a:outerShdw>
              </a:effectLst>
              <a:latin typeface="Eras Medium ITC" pitchFamily="34" charset="0"/>
            </a:endParaRPr>
          </a:p>
        </p:txBody>
      </p:sp>
      <p:sp>
        <p:nvSpPr>
          <p:cNvPr id="9" name="Rounded Rectangle 8"/>
          <p:cNvSpPr/>
          <p:nvPr/>
        </p:nvSpPr>
        <p:spPr bwMode="auto">
          <a:xfrm>
            <a:off x="4734231" y="1135627"/>
            <a:ext cx="2905433" cy="530942"/>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r>
              <a:rPr lang="en-US" sz="2800" u="sng" kern="0" dirty="0">
                <a:solidFill>
                  <a:srgbClr val="FFFF00"/>
                </a:solidFill>
                <a:effectLst>
                  <a:outerShdw blurRad="38100" dist="38100" dir="2700000" algn="tl">
                    <a:srgbClr val="000000">
                      <a:alpha val="43137"/>
                    </a:srgbClr>
                  </a:outerShdw>
                </a:effectLst>
                <a:latin typeface="Eras Bold ITC" pitchFamily="34" charset="0"/>
                <a:cs typeface="Arial"/>
              </a:rPr>
              <a:t>baptizing them</a:t>
            </a:r>
            <a:r>
              <a:rPr lang="en-US" sz="2800" kern="0" dirty="0">
                <a:solidFill>
                  <a:srgbClr val="FFFF00"/>
                </a:solidFill>
                <a:effectLst>
                  <a:outerShdw blurRad="38100" dist="38100" dir="2700000" algn="tl">
                    <a:srgbClr val="000000">
                      <a:alpha val="43137"/>
                    </a:srgbClr>
                  </a:outerShdw>
                </a:effectLst>
                <a:latin typeface="Eras Bold ITC" pitchFamily="34" charset="0"/>
                <a:cs typeface="Arial"/>
              </a:rPr>
              <a:t> </a:t>
            </a:r>
            <a:endParaRPr lang="en-US" dirty="0">
              <a:solidFill>
                <a:srgbClr val="000000"/>
              </a:solidFill>
              <a:cs typeface="Arial" charset="0"/>
            </a:endParaRPr>
          </a:p>
        </p:txBody>
      </p:sp>
      <p:sp>
        <p:nvSpPr>
          <p:cNvPr id="13" name="Rounded Rectangle 12"/>
          <p:cNvSpPr/>
          <p:nvPr/>
        </p:nvSpPr>
        <p:spPr bwMode="auto">
          <a:xfrm>
            <a:off x="4724399" y="3780504"/>
            <a:ext cx="2738285" cy="530942"/>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r>
              <a:rPr lang="en-US" sz="2800" u="sng" kern="0" dirty="0">
                <a:solidFill>
                  <a:srgbClr val="FFFF00"/>
                </a:solidFill>
                <a:effectLst>
                  <a:outerShdw blurRad="38100" dist="38100" dir="2700000" algn="tl">
                    <a:srgbClr val="000000">
                      <a:alpha val="43137"/>
                    </a:srgbClr>
                  </a:outerShdw>
                </a:effectLst>
                <a:latin typeface="Eras Bold ITC" pitchFamily="34" charset="0"/>
                <a:cs typeface="Arial"/>
              </a:rPr>
              <a:t>teaching them</a:t>
            </a:r>
            <a:r>
              <a:rPr lang="en-US" sz="2800" kern="0" dirty="0">
                <a:solidFill>
                  <a:srgbClr val="FFFF00"/>
                </a:solidFill>
                <a:effectLst>
                  <a:outerShdw blurRad="38100" dist="38100" dir="2700000" algn="tl">
                    <a:srgbClr val="000000">
                      <a:alpha val="43137"/>
                    </a:srgbClr>
                  </a:outerShdw>
                </a:effectLst>
                <a:latin typeface="Eras Bold ITC" pitchFamily="34" charset="0"/>
                <a:cs typeface="Arial"/>
              </a:rPr>
              <a:t> </a:t>
            </a:r>
            <a:endParaRPr lang="en-US" dirty="0">
              <a:solidFill>
                <a:srgbClr val="000000"/>
              </a:solidFill>
              <a:cs typeface="Arial" charset="0"/>
            </a:endParaRPr>
          </a:p>
        </p:txBody>
      </p:sp>
      <p:sp>
        <p:nvSpPr>
          <p:cNvPr id="11" name="Striped Right Arrow 10"/>
          <p:cNvSpPr/>
          <p:nvPr/>
        </p:nvSpPr>
        <p:spPr bwMode="auto">
          <a:xfrm rot="5400000">
            <a:off x="5879491" y="2969548"/>
            <a:ext cx="1076750" cy="978023"/>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6" name="Rounded Rectangle 15"/>
          <p:cNvSpPr/>
          <p:nvPr/>
        </p:nvSpPr>
        <p:spPr bwMode="auto">
          <a:xfrm>
            <a:off x="602717" y="4536141"/>
            <a:ext cx="2993923" cy="1954305"/>
          </a:xfrm>
          <a:prstGeom prst="roundRect">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nchor="ctr"/>
          <a:lstStyle/>
          <a:p>
            <a:pPr algn="ctr">
              <a:defRPr/>
            </a:pPr>
            <a:r>
              <a:rPr lang="en-US" sz="2400" b="1" i="0" dirty="0">
                <a:solidFill>
                  <a:srgbClr val="000000"/>
                </a:solidFill>
                <a:effectLst>
                  <a:outerShdw blurRad="38100" dist="38100" dir="2700000" algn="tl">
                    <a:srgbClr val="000000">
                      <a:alpha val="43137"/>
                    </a:srgbClr>
                  </a:outerShdw>
                </a:effectLst>
                <a:latin typeface="Calibri" pitchFamily="34" charset="0"/>
                <a:cs typeface="Arial" charset="0"/>
              </a:rPr>
              <a:t>The basis for following Apostolic authority in the work and worship in the kingdom</a:t>
            </a:r>
          </a:p>
        </p:txBody>
      </p:sp>
      <p:sp>
        <p:nvSpPr>
          <p:cNvPr id="14" name="Striped Right Arrow 13"/>
          <p:cNvSpPr/>
          <p:nvPr/>
        </p:nvSpPr>
        <p:spPr bwMode="auto">
          <a:xfrm rot="19491644">
            <a:off x="3437045" y="4593891"/>
            <a:ext cx="1402915" cy="989556"/>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a:defRPr/>
            </a:pPr>
            <a:endParaRPr lang="en-US" b="1" i="0" dirty="0">
              <a:solidFill>
                <a:srgbClr val="0000FF"/>
              </a:solidFill>
              <a:effectLst>
                <a:outerShdw blurRad="38100" dist="38100" dir="2700000" algn="tl">
                  <a:srgbClr val="000000">
                    <a:alpha val="43137"/>
                  </a:srgbClr>
                </a:outerShdw>
              </a:effectLst>
              <a:latin typeface="Eras Medium ITC" pitchFamily="34" charset="0"/>
            </a:endParaRPr>
          </a:p>
        </p:txBody>
      </p:sp>
    </p:spTree>
    <p:extLst>
      <p:ext uri="{BB962C8B-B14F-4D97-AF65-F5344CB8AC3E}">
        <p14:creationId xmlns:p14="http://schemas.microsoft.com/office/powerpoint/2010/main" val="3306108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22" presetClass="entr" presetSubtype="8"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1000"/>
                                        <p:tgtEl>
                                          <p:spTgt spid="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7"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par>
                                <p:cTn id="30" presetID="22" presetClass="entr" presetSubtype="1"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up)">
                                      <p:cBhvr>
                                        <p:cTn id="32" dur="1000"/>
                                        <p:tgtEl>
                                          <p:spTgt spid="1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7" presetClass="entr" presetSubtype="0"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anim calcmode="lin" valueType="num">
                                      <p:cBhvr>
                                        <p:cTn id="38" dur="1000" fill="hold"/>
                                        <p:tgtEl>
                                          <p:spTgt spid="16"/>
                                        </p:tgtEl>
                                        <p:attrNameLst>
                                          <p:attrName>ppt_x</p:attrName>
                                        </p:attrNameLst>
                                      </p:cBhvr>
                                      <p:tavLst>
                                        <p:tav tm="0">
                                          <p:val>
                                            <p:strVal val="#ppt_x"/>
                                          </p:val>
                                        </p:tav>
                                        <p:tav tm="100000">
                                          <p:val>
                                            <p:strVal val="#ppt_x"/>
                                          </p:val>
                                        </p:tav>
                                      </p:tavLst>
                                    </p:anim>
                                    <p:anim calcmode="lin" valueType="num">
                                      <p:cBhvr>
                                        <p:cTn id="39" dur="1000" fill="hold"/>
                                        <p:tgtEl>
                                          <p:spTgt spid="16"/>
                                        </p:tgtEl>
                                        <p:attrNameLst>
                                          <p:attrName>ppt_y</p:attrName>
                                        </p:attrNameLst>
                                      </p:cBhvr>
                                      <p:tavLst>
                                        <p:tav tm="0">
                                          <p:val>
                                            <p:strVal val="#ppt_y-.1"/>
                                          </p:val>
                                        </p:tav>
                                        <p:tav tm="100000">
                                          <p:val>
                                            <p:strVal val="#ppt_y"/>
                                          </p:val>
                                        </p:tav>
                                      </p:tavLst>
                                    </p:anim>
                                  </p:childTnLst>
                                </p:cTn>
                              </p:par>
                              <p:par>
                                <p:cTn id="40" presetID="22" presetClass="entr" presetSubtype="8"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524655" y="1310762"/>
            <a:ext cx="2053653" cy="646331"/>
          </a:xfrm>
          <a:prstGeom prst="rect">
            <a:avLst/>
          </a:prstGeom>
          <a:noFill/>
        </p:spPr>
        <p:txBody>
          <a:bodyPr wrap="square" rtlCol="0">
            <a:spAutoFit/>
          </a:bodyPr>
          <a:lstStyle/>
          <a:p>
            <a:pPr algn="ctr"/>
            <a:r>
              <a:rPr lang="en-US" sz="3600" b="1" i="0" dirty="0" smtClean="0">
                <a:solidFill>
                  <a:prstClr val="black"/>
                </a:solidFill>
                <a:latin typeface="Arial" charset="0"/>
                <a:cs typeface="Arial" charset="0"/>
              </a:rPr>
              <a:t>GOD</a:t>
            </a:r>
            <a:endParaRPr lang="en-US" sz="1800" b="1" i="0" dirty="0">
              <a:solidFill>
                <a:prstClr val="black"/>
              </a:solidFill>
              <a:latin typeface="Arial" charset="0"/>
              <a:cs typeface="Arial" charset="0"/>
            </a:endParaRPr>
          </a:p>
        </p:txBody>
      </p:sp>
      <p:sp>
        <p:nvSpPr>
          <p:cNvPr id="5" name="Down Arrow 4"/>
          <p:cNvSpPr/>
          <p:nvPr/>
        </p:nvSpPr>
        <p:spPr>
          <a:xfrm>
            <a:off x="1386590" y="1957093"/>
            <a:ext cx="464695" cy="86105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sp>
        <p:nvSpPr>
          <p:cNvPr id="6" name="TextBox 5"/>
          <p:cNvSpPr txBox="1"/>
          <p:nvPr/>
        </p:nvSpPr>
        <p:spPr>
          <a:xfrm>
            <a:off x="609598" y="2947255"/>
            <a:ext cx="2053653" cy="646331"/>
          </a:xfrm>
          <a:prstGeom prst="rect">
            <a:avLst/>
          </a:prstGeom>
          <a:noFill/>
        </p:spPr>
        <p:txBody>
          <a:bodyPr wrap="square" rtlCol="0">
            <a:spAutoFit/>
          </a:bodyPr>
          <a:lstStyle/>
          <a:p>
            <a:pPr algn="ctr"/>
            <a:r>
              <a:rPr lang="en-US" sz="3600" b="1" i="0" dirty="0" smtClean="0">
                <a:solidFill>
                  <a:prstClr val="black"/>
                </a:solidFill>
                <a:latin typeface="Arial" charset="0"/>
                <a:cs typeface="Arial" charset="0"/>
              </a:rPr>
              <a:t>JESUS</a:t>
            </a:r>
            <a:endParaRPr lang="en-US" sz="1800" b="1" i="0" dirty="0">
              <a:solidFill>
                <a:prstClr val="black"/>
              </a:solidFill>
              <a:latin typeface="Arial" charset="0"/>
              <a:cs typeface="Arial" charset="0"/>
            </a:endParaRPr>
          </a:p>
        </p:txBody>
      </p:sp>
      <p:sp>
        <p:nvSpPr>
          <p:cNvPr id="7" name="Down Arrow 6"/>
          <p:cNvSpPr/>
          <p:nvPr/>
        </p:nvSpPr>
        <p:spPr>
          <a:xfrm>
            <a:off x="1366603" y="3683526"/>
            <a:ext cx="464695" cy="86105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0">
              <a:solidFill>
                <a:prstClr val="white"/>
              </a:solidFill>
            </a:endParaRPr>
          </a:p>
        </p:txBody>
      </p:sp>
      <p:sp>
        <p:nvSpPr>
          <p:cNvPr id="8" name="TextBox 7"/>
          <p:cNvSpPr txBox="1"/>
          <p:nvPr/>
        </p:nvSpPr>
        <p:spPr>
          <a:xfrm>
            <a:off x="104934" y="4622034"/>
            <a:ext cx="3072984" cy="646331"/>
          </a:xfrm>
          <a:prstGeom prst="rect">
            <a:avLst/>
          </a:prstGeom>
          <a:noFill/>
        </p:spPr>
        <p:txBody>
          <a:bodyPr wrap="square" rtlCol="0">
            <a:spAutoFit/>
          </a:bodyPr>
          <a:lstStyle/>
          <a:p>
            <a:pPr algn="ctr"/>
            <a:r>
              <a:rPr lang="en-US" sz="3600" b="1" i="0" dirty="0" smtClean="0">
                <a:solidFill>
                  <a:prstClr val="black"/>
                </a:solidFill>
                <a:latin typeface="Arial" charset="0"/>
                <a:cs typeface="Arial" charset="0"/>
              </a:rPr>
              <a:t>APOSTLES</a:t>
            </a:r>
            <a:endParaRPr lang="en-US" sz="1800" b="1" i="0" dirty="0">
              <a:solidFill>
                <a:prstClr val="black"/>
              </a:solidFill>
              <a:latin typeface="Arial" charset="0"/>
              <a:cs typeface="Arial" charset="0"/>
            </a:endParaRPr>
          </a:p>
        </p:txBody>
      </p:sp>
      <p:sp>
        <p:nvSpPr>
          <p:cNvPr id="10" name="TextBox 9"/>
          <p:cNvSpPr txBox="1"/>
          <p:nvPr/>
        </p:nvSpPr>
        <p:spPr>
          <a:xfrm>
            <a:off x="3177918" y="1459466"/>
            <a:ext cx="2443397" cy="400110"/>
          </a:xfrm>
          <a:prstGeom prst="rect">
            <a:avLst/>
          </a:prstGeom>
          <a:noFill/>
        </p:spPr>
        <p:txBody>
          <a:bodyPr wrap="square" rtlCol="0">
            <a:spAutoFit/>
          </a:bodyPr>
          <a:lstStyle/>
          <a:p>
            <a:r>
              <a:rPr lang="en-US" sz="2000" i="0" dirty="0" smtClean="0">
                <a:solidFill>
                  <a:prstClr val="black"/>
                </a:solidFill>
                <a:latin typeface="Arial" charset="0"/>
                <a:cs typeface="Arial" charset="0"/>
              </a:rPr>
              <a:t>(ALL Authority)</a:t>
            </a:r>
            <a:endParaRPr lang="en-US" sz="2000" i="0" dirty="0">
              <a:solidFill>
                <a:prstClr val="black"/>
              </a:solidFill>
              <a:latin typeface="Arial" charset="0"/>
              <a:cs typeface="Arial" charset="0"/>
            </a:endParaRPr>
          </a:p>
        </p:txBody>
      </p:sp>
      <p:sp>
        <p:nvSpPr>
          <p:cNvPr id="11" name="TextBox 10"/>
          <p:cNvSpPr txBox="1"/>
          <p:nvPr/>
        </p:nvSpPr>
        <p:spPr>
          <a:xfrm>
            <a:off x="3177918" y="4622034"/>
            <a:ext cx="5793700" cy="1631216"/>
          </a:xfrm>
          <a:prstGeom prst="rect">
            <a:avLst/>
          </a:prstGeom>
          <a:noFill/>
        </p:spPr>
        <p:txBody>
          <a:bodyPr wrap="square" rtlCol="0">
            <a:spAutoFit/>
          </a:bodyPr>
          <a:lstStyle/>
          <a:p>
            <a:r>
              <a:rPr lang="en-US" sz="2000" i="0" dirty="0">
                <a:solidFill>
                  <a:prstClr val="black"/>
                </a:solidFill>
                <a:latin typeface="Arial" charset="0"/>
                <a:cs typeface="Arial" charset="0"/>
              </a:rPr>
              <a:t>(Matthew 28:19-20 </a:t>
            </a:r>
            <a:r>
              <a:rPr lang="en-US" sz="2000" i="0" dirty="0" smtClean="0">
                <a:solidFill>
                  <a:prstClr val="black"/>
                </a:solidFill>
                <a:latin typeface="Arial" charset="0"/>
                <a:cs typeface="Arial" charset="0"/>
              </a:rPr>
              <a:t> </a:t>
            </a:r>
            <a:r>
              <a:rPr lang="en-US" sz="2000" i="0" dirty="0">
                <a:solidFill>
                  <a:prstClr val="black"/>
                </a:solidFill>
                <a:latin typeface="Arial" charset="0"/>
                <a:cs typeface="Arial" charset="0"/>
              </a:rPr>
              <a:t>"Go therefore and make disciples of all the nations, baptizing them in the name of the Father and the Son and the Holy Spirit</a:t>
            </a:r>
            <a:r>
              <a:rPr lang="en-US" sz="2000" i="0" dirty="0" smtClean="0">
                <a:solidFill>
                  <a:prstClr val="black"/>
                </a:solidFill>
                <a:latin typeface="Arial" charset="0"/>
                <a:cs typeface="Arial" charset="0"/>
              </a:rPr>
              <a:t>, </a:t>
            </a:r>
            <a:r>
              <a:rPr lang="en-US" sz="2000" b="1" dirty="0">
                <a:solidFill>
                  <a:prstClr val="black"/>
                </a:solidFill>
                <a:latin typeface="Arial" charset="0"/>
                <a:cs typeface="Arial" charset="0"/>
              </a:rPr>
              <a:t>teaching them to observe all that I commanded </a:t>
            </a:r>
            <a:r>
              <a:rPr lang="en-US" sz="2000" b="1" dirty="0" smtClean="0">
                <a:solidFill>
                  <a:prstClr val="black"/>
                </a:solidFill>
                <a:latin typeface="Arial" charset="0"/>
                <a:cs typeface="Arial" charset="0"/>
              </a:rPr>
              <a:t>you</a:t>
            </a:r>
            <a:r>
              <a:rPr lang="en-US" sz="2000" i="0" dirty="0" smtClean="0">
                <a:solidFill>
                  <a:prstClr val="black"/>
                </a:solidFill>
                <a:latin typeface="Arial" charset="0"/>
                <a:cs typeface="Arial" charset="0"/>
              </a:rPr>
              <a:t>....")</a:t>
            </a:r>
            <a:endParaRPr lang="en-US" sz="2000" i="0" dirty="0">
              <a:solidFill>
                <a:prstClr val="black"/>
              </a:solidFill>
              <a:latin typeface="Arial" charset="0"/>
              <a:cs typeface="Arial" charset="0"/>
            </a:endParaRPr>
          </a:p>
        </p:txBody>
      </p:sp>
      <p:sp>
        <p:nvSpPr>
          <p:cNvPr id="12" name="TextBox 11"/>
          <p:cNvSpPr txBox="1"/>
          <p:nvPr/>
        </p:nvSpPr>
        <p:spPr>
          <a:xfrm>
            <a:off x="3177918" y="2947255"/>
            <a:ext cx="5793700" cy="1015663"/>
          </a:xfrm>
          <a:prstGeom prst="rect">
            <a:avLst/>
          </a:prstGeom>
          <a:noFill/>
        </p:spPr>
        <p:txBody>
          <a:bodyPr wrap="square" rtlCol="0">
            <a:spAutoFit/>
          </a:bodyPr>
          <a:lstStyle/>
          <a:p>
            <a:r>
              <a:rPr lang="en-US" sz="2000" i="0" dirty="0">
                <a:solidFill>
                  <a:prstClr val="black"/>
                </a:solidFill>
                <a:latin typeface="Arial" charset="0"/>
                <a:cs typeface="Arial" charset="0"/>
              </a:rPr>
              <a:t>(Matthew 28:18  "Mt 28:18 And Jesus came up and spoke to them, saying, "</a:t>
            </a:r>
            <a:r>
              <a:rPr lang="en-US" sz="2000" b="1" dirty="0">
                <a:solidFill>
                  <a:prstClr val="black"/>
                </a:solidFill>
                <a:latin typeface="Arial" charset="0"/>
                <a:cs typeface="Arial" charset="0"/>
              </a:rPr>
              <a:t>All authority has been given to Me in heaven and on earth</a:t>
            </a:r>
            <a:r>
              <a:rPr lang="en-US" sz="2000" i="0" dirty="0" smtClean="0">
                <a:solidFill>
                  <a:prstClr val="black"/>
                </a:solidFill>
                <a:latin typeface="Arial" charset="0"/>
                <a:cs typeface="Arial" charset="0"/>
              </a:rPr>
              <a:t>.”)</a:t>
            </a:r>
            <a:endParaRPr lang="en-US" sz="2000" i="0" dirty="0">
              <a:solidFill>
                <a:prstClr val="black"/>
              </a:solidFill>
              <a:latin typeface="Arial" charset="0"/>
              <a:cs typeface="Arial" charset="0"/>
            </a:endParaRPr>
          </a:p>
        </p:txBody>
      </p:sp>
    </p:spTree>
    <p:extLst>
      <p:ext uri="{BB962C8B-B14F-4D97-AF65-F5344CB8AC3E}">
        <p14:creationId xmlns:p14="http://schemas.microsoft.com/office/powerpoint/2010/main" val="340664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11" grpId="0"/>
      <p:bldP spid="12"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effectLst>
                  <a:outerShdw blurRad="38100" dist="38100" dir="2700000" algn="tl">
                    <a:srgbClr val="000000">
                      <a:alpha val="43137"/>
                    </a:srgbClr>
                  </a:outerShdw>
                </a:effectLst>
              </a:rPr>
              <a:t>When JESUS would do NOTHING!</a:t>
            </a:r>
            <a:endParaRPr lang="en-US" b="1" dirty="0">
              <a:effectLst>
                <a:outerShdw blurRad="38100" dist="38100" dir="2700000" algn="tl">
                  <a:srgbClr val="000000">
                    <a:alpha val="43137"/>
                  </a:srgbClr>
                </a:outerShdw>
              </a:effectLst>
            </a:endParaRPr>
          </a:p>
        </p:txBody>
      </p:sp>
      <p:sp>
        <p:nvSpPr>
          <p:cNvPr id="3" name="Rectangle 2"/>
          <p:cNvSpPr/>
          <p:nvPr/>
        </p:nvSpPr>
        <p:spPr>
          <a:xfrm>
            <a:off x="497840" y="2478653"/>
            <a:ext cx="8382000" cy="2923877"/>
          </a:xfrm>
          <a:prstGeom prst="rect">
            <a:avLst/>
          </a:prstGeom>
        </p:spPr>
        <p:txBody>
          <a:bodyPr wrap="square">
            <a:spAutoFit/>
          </a:bodyPr>
          <a:lstStyle/>
          <a:p>
            <a:r>
              <a:rPr lang="en-US" sz="2400" b="1" i="0" dirty="0" smtClean="0">
                <a:solidFill>
                  <a:prstClr val="black"/>
                </a:solidFill>
                <a:latin typeface="Arial" charset="0"/>
                <a:cs typeface="Arial" charset="0"/>
              </a:rPr>
              <a:t>John </a:t>
            </a:r>
            <a:r>
              <a:rPr lang="en-US" sz="2400" b="1" i="0" dirty="0">
                <a:solidFill>
                  <a:prstClr val="black"/>
                </a:solidFill>
                <a:latin typeface="Arial" charset="0"/>
                <a:cs typeface="Arial" charset="0"/>
              </a:rPr>
              <a:t>5:19 </a:t>
            </a:r>
            <a:r>
              <a:rPr lang="en-US" sz="2400" b="1" i="0" dirty="0" smtClean="0">
                <a:solidFill>
                  <a:prstClr val="black"/>
                </a:solidFill>
                <a:latin typeface="Arial" charset="0"/>
                <a:cs typeface="Arial" charset="0"/>
              </a:rPr>
              <a:t>   </a:t>
            </a:r>
          </a:p>
          <a:p>
            <a:r>
              <a:rPr lang="en-US" b="1" i="0" dirty="0" smtClean="0">
                <a:solidFill>
                  <a:prstClr val="black"/>
                </a:solidFill>
                <a:latin typeface="Arial" charset="0"/>
                <a:cs typeface="Arial" charset="0"/>
              </a:rPr>
              <a:t>Jesus </a:t>
            </a:r>
            <a:r>
              <a:rPr lang="en-US" b="1" i="0" dirty="0">
                <a:solidFill>
                  <a:prstClr val="black"/>
                </a:solidFill>
                <a:latin typeface="Arial" charset="0"/>
                <a:cs typeface="Arial" charset="0"/>
              </a:rPr>
              <a:t>gave them this answer: "I tell you the truth, </a:t>
            </a:r>
            <a:r>
              <a:rPr lang="en-US" b="1" dirty="0">
                <a:solidFill>
                  <a:srgbClr val="C00000"/>
                </a:solidFill>
                <a:latin typeface="Arial" charset="0"/>
                <a:cs typeface="Arial" charset="0"/>
              </a:rPr>
              <a:t>the Son can do nothing </a:t>
            </a:r>
            <a:r>
              <a:rPr lang="en-US" b="1" i="0" dirty="0">
                <a:solidFill>
                  <a:prstClr val="black"/>
                </a:solidFill>
                <a:latin typeface="Arial" charset="0"/>
                <a:cs typeface="Arial" charset="0"/>
              </a:rPr>
              <a:t>by himself; </a:t>
            </a:r>
            <a:r>
              <a:rPr lang="en-US" b="1" dirty="0">
                <a:solidFill>
                  <a:srgbClr val="C00000"/>
                </a:solidFill>
                <a:latin typeface="Arial" charset="0"/>
                <a:cs typeface="Arial" charset="0"/>
              </a:rPr>
              <a:t>he can do only what he sees his Father doing</a:t>
            </a:r>
            <a:r>
              <a:rPr lang="en-US" b="1" i="0" dirty="0">
                <a:solidFill>
                  <a:prstClr val="black"/>
                </a:solidFill>
                <a:latin typeface="Arial" charset="0"/>
                <a:cs typeface="Arial" charset="0"/>
              </a:rPr>
              <a:t>, because whatever the Father does the Son also does.</a:t>
            </a:r>
          </a:p>
        </p:txBody>
      </p:sp>
      <p:sp>
        <p:nvSpPr>
          <p:cNvPr id="4" name="Rounded Rectangle 3"/>
          <p:cNvSpPr/>
          <p:nvPr/>
        </p:nvSpPr>
        <p:spPr>
          <a:xfrm>
            <a:off x="601255" y="5541322"/>
            <a:ext cx="8278585" cy="800100"/>
          </a:xfrm>
          <a:prstGeom prst="roundRect">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rgbClr val="FFFF00"/>
                </a:solidFill>
              </a:rPr>
              <a:t>The Son can do NOTHING!</a:t>
            </a:r>
            <a:endParaRPr lang="en-US" sz="4800" dirty="0">
              <a:solidFill>
                <a:prstClr val="white"/>
              </a:solidFill>
            </a:endParaRPr>
          </a:p>
        </p:txBody>
      </p:sp>
    </p:spTree>
    <p:extLst>
      <p:ext uri="{BB962C8B-B14F-4D97-AF65-F5344CB8AC3E}">
        <p14:creationId xmlns:p14="http://schemas.microsoft.com/office/powerpoint/2010/main" val="2555533443"/>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1258611"/>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447775"/>
            <a:ext cx="9144000" cy="1143000"/>
          </a:xfrm>
        </p:spPr>
        <p:txBody>
          <a:bodyPr/>
          <a:lstStyle/>
          <a:p>
            <a:r>
              <a:rPr lang="en-US" dirty="0" smtClean="0"/>
              <a:t>When’s it going to happen?</a:t>
            </a:r>
            <a:endParaRPr lang="en-US" dirty="0"/>
          </a:p>
        </p:txBody>
      </p:sp>
    </p:spTree>
    <p:extLst>
      <p:ext uri="{BB962C8B-B14F-4D97-AF65-F5344CB8AC3E}">
        <p14:creationId xmlns:p14="http://schemas.microsoft.com/office/powerpoint/2010/main" val="140506496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2" descr="biblepla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99150" y="4043363"/>
            <a:ext cx="2847975" cy="239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0563" name="Text Box 3"/>
          <p:cNvSpPr txBox="1">
            <a:spLocks noChangeArrowheads="1"/>
          </p:cNvSpPr>
          <p:nvPr/>
        </p:nvSpPr>
        <p:spPr bwMode="auto">
          <a:xfrm>
            <a:off x="400050" y="1330325"/>
            <a:ext cx="5791200" cy="479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spcBef>
                <a:spcPct val="50000"/>
              </a:spcBef>
            </a:pPr>
            <a:r>
              <a:rPr lang="en-US" sz="2800" b="1">
                <a:solidFill>
                  <a:srgbClr val="E0014A"/>
                </a:solidFill>
                <a:latin typeface="Eras Demi ITC" pitchFamily="34" charset="0"/>
              </a:rPr>
              <a:t>66</a:t>
            </a:r>
            <a:r>
              <a:rPr lang="en-US" sz="2800">
                <a:solidFill>
                  <a:srgbClr val="333399"/>
                </a:solidFill>
                <a:latin typeface="Eras Demi ITC" pitchFamily="34" charset="0"/>
              </a:rPr>
              <a:t> Books: 39 OT + 27 NT</a:t>
            </a:r>
          </a:p>
          <a:p>
            <a:pPr eaLnBrk="1" hangingPunct="1">
              <a:spcBef>
                <a:spcPct val="50000"/>
              </a:spcBef>
            </a:pPr>
            <a:r>
              <a:rPr lang="en-US" sz="2800">
                <a:solidFill>
                  <a:srgbClr val="333399"/>
                </a:solidFill>
                <a:latin typeface="Eras Demi ITC" pitchFamily="34" charset="0"/>
              </a:rPr>
              <a:t>Written over </a:t>
            </a:r>
            <a:r>
              <a:rPr lang="en-US" sz="2800" b="1">
                <a:solidFill>
                  <a:srgbClr val="E0014A"/>
                </a:solidFill>
                <a:latin typeface="Eras Demi ITC" pitchFamily="34" charset="0"/>
              </a:rPr>
              <a:t>1500</a:t>
            </a:r>
            <a:r>
              <a:rPr lang="en-US" sz="2800" b="1">
                <a:solidFill>
                  <a:srgbClr val="333399"/>
                </a:solidFill>
                <a:latin typeface="Eras Demi ITC" pitchFamily="34" charset="0"/>
              </a:rPr>
              <a:t> </a:t>
            </a:r>
            <a:r>
              <a:rPr lang="en-US" sz="2800">
                <a:solidFill>
                  <a:srgbClr val="333399"/>
                </a:solidFill>
                <a:latin typeface="Eras Demi ITC" pitchFamily="34" charset="0"/>
              </a:rPr>
              <a:t>years </a:t>
            </a:r>
          </a:p>
          <a:p>
            <a:pPr eaLnBrk="1" hangingPunct="1"/>
            <a:r>
              <a:rPr lang="en-US" sz="2800">
                <a:solidFill>
                  <a:srgbClr val="333399"/>
                </a:solidFill>
                <a:latin typeface="Eras Demi ITC" pitchFamily="34" charset="0"/>
              </a:rPr>
              <a:t>(1450 BC – AD 100)</a:t>
            </a:r>
          </a:p>
          <a:p>
            <a:pPr eaLnBrk="1" hangingPunct="1">
              <a:spcBef>
                <a:spcPct val="50000"/>
              </a:spcBef>
            </a:pPr>
            <a:r>
              <a:rPr lang="en-US" sz="2800" b="1">
                <a:solidFill>
                  <a:srgbClr val="E0014A"/>
                </a:solidFill>
                <a:latin typeface="Eras Demi ITC" pitchFamily="34" charset="0"/>
              </a:rPr>
              <a:t>40</a:t>
            </a:r>
            <a:r>
              <a:rPr lang="en-US" sz="2800">
                <a:solidFill>
                  <a:srgbClr val="333399"/>
                </a:solidFill>
                <a:latin typeface="Eras Demi ITC" pitchFamily="34" charset="0"/>
              </a:rPr>
              <a:t> different authors</a:t>
            </a:r>
          </a:p>
          <a:p>
            <a:pPr eaLnBrk="1" hangingPunct="1">
              <a:spcBef>
                <a:spcPct val="50000"/>
              </a:spcBef>
            </a:pPr>
            <a:r>
              <a:rPr lang="en-US" sz="2800">
                <a:solidFill>
                  <a:srgbClr val="333399"/>
                </a:solidFill>
                <a:latin typeface="Eras Demi ITC" pitchFamily="34" charset="0"/>
              </a:rPr>
              <a:t>From </a:t>
            </a:r>
            <a:r>
              <a:rPr lang="en-US" sz="2800" b="1">
                <a:solidFill>
                  <a:srgbClr val="E0014A"/>
                </a:solidFill>
                <a:latin typeface="Eras Demi ITC" pitchFamily="34" charset="0"/>
              </a:rPr>
              <a:t>3</a:t>
            </a:r>
            <a:r>
              <a:rPr lang="en-US" sz="2800">
                <a:solidFill>
                  <a:srgbClr val="333399"/>
                </a:solidFill>
                <a:latin typeface="Eras Demi ITC" pitchFamily="34" charset="0"/>
              </a:rPr>
              <a:t> different continents (Asia, Africa,Europe), different nations, and varying cultures</a:t>
            </a:r>
          </a:p>
          <a:p>
            <a:pPr eaLnBrk="1" hangingPunct="1">
              <a:spcBef>
                <a:spcPct val="50000"/>
              </a:spcBef>
            </a:pPr>
            <a:r>
              <a:rPr lang="en-US" sz="2800">
                <a:solidFill>
                  <a:srgbClr val="333399"/>
                </a:solidFill>
                <a:latin typeface="Eras Demi ITC" pitchFamily="34" charset="0"/>
              </a:rPr>
              <a:t>Contains </a:t>
            </a:r>
            <a:r>
              <a:rPr lang="en-US" sz="2800" b="1">
                <a:solidFill>
                  <a:srgbClr val="E0014A"/>
                </a:solidFill>
                <a:latin typeface="Eras Demi ITC" pitchFamily="34" charset="0"/>
              </a:rPr>
              <a:t>3</a:t>
            </a:r>
            <a:r>
              <a:rPr lang="en-US" sz="2800">
                <a:solidFill>
                  <a:srgbClr val="333399"/>
                </a:solidFill>
                <a:latin typeface="Eras Demi ITC" pitchFamily="34" charset="0"/>
              </a:rPr>
              <a:t> different languages (Hebrew, Aramaic, Greek)</a:t>
            </a:r>
          </a:p>
        </p:txBody>
      </p:sp>
      <p:pic>
        <p:nvPicPr>
          <p:cNvPr id="2370570" name="Picture 10" descr="bookpi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27800" y="2619375"/>
            <a:ext cx="1766888" cy="269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0571" name="Picture 11" descr="bookpi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72200" y="-1146175"/>
            <a:ext cx="3233738" cy="493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4872038" y="3687763"/>
            <a:ext cx="1981200" cy="1379537"/>
            <a:chOff x="3212" y="2511"/>
            <a:chExt cx="1248" cy="869"/>
          </a:xfrm>
        </p:grpSpPr>
        <p:sp>
          <p:nvSpPr>
            <p:cNvPr id="89106" name="AutoShape 14"/>
            <p:cNvSpPr>
              <a:spLocks noChangeArrowheads="1"/>
            </p:cNvSpPr>
            <p:nvPr/>
          </p:nvSpPr>
          <p:spPr bwMode="auto">
            <a:xfrm>
              <a:off x="3212" y="2511"/>
              <a:ext cx="1248" cy="869"/>
            </a:xfrm>
            <a:prstGeom prst="wedgeRoundRectCallout">
              <a:avLst>
                <a:gd name="adj1" fmla="val -77005"/>
                <a:gd name="adj2" fmla="val 95685"/>
                <a:gd name="adj3" fmla="val 16667"/>
              </a:avLst>
            </a:prstGeom>
            <a:solidFill>
              <a:schemeClr val="bg1"/>
            </a:solidFill>
            <a:ln w="9525">
              <a:solidFill>
                <a:schemeClr val="tx1"/>
              </a:solidFill>
              <a:miter lim="800000"/>
              <a:headEnd/>
              <a:tailEnd/>
            </a:ln>
            <a:effectLst>
              <a:outerShdw dist="107763" dir="2700000" algn="ctr" rotWithShape="0">
                <a:schemeClr val="tx1">
                  <a:alpha val="50000"/>
                </a:schemeClr>
              </a:outerShdw>
            </a:effectLst>
          </p:spPr>
          <p:txBody>
            <a:bodyPr/>
            <a:lstStyle/>
            <a:p>
              <a:pPr algn="ctr"/>
              <a:r>
                <a:rPr lang="en-US" sz="2400" b="1">
                  <a:solidFill>
                    <a:srgbClr val="997934"/>
                  </a:solidFill>
                  <a:latin typeface="Arial" pitchFamily="34" charset="0"/>
                </a:rPr>
                <a:t>GREEK</a:t>
              </a:r>
            </a:p>
            <a:p>
              <a:pPr algn="ctr"/>
              <a:endParaRPr lang="en-US" sz="2800" b="1">
                <a:solidFill>
                  <a:srgbClr val="6600CC"/>
                </a:solidFill>
                <a:latin typeface="Eras Light ITC" pitchFamily="34" charset="0"/>
              </a:endParaRPr>
            </a:p>
          </p:txBody>
        </p:sp>
        <p:pic>
          <p:nvPicPr>
            <p:cNvPr id="89107" name="Picture 1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1" y="2788"/>
              <a:ext cx="1175"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sp>
        <p:nvSpPr>
          <p:cNvPr id="89095" name="Rectangle 17"/>
          <p:cNvSpPr>
            <a:spLocks noGrp="1" noChangeArrowheads="1"/>
          </p:cNvSpPr>
          <p:nvPr>
            <p:ph type="title"/>
          </p:nvPr>
        </p:nvSpPr>
        <p:spPr/>
        <p:txBody>
          <a:bodyPr/>
          <a:lstStyle/>
          <a:p>
            <a:pPr eaLnBrk="1" hangingPunct="1"/>
            <a:r>
              <a:rPr lang="en-US" smtClean="0">
                <a:solidFill>
                  <a:schemeClr val="tx1"/>
                </a:solidFill>
              </a:rPr>
              <a:t>The Incredible Book</a:t>
            </a:r>
          </a:p>
        </p:txBody>
      </p:sp>
      <p:grpSp>
        <p:nvGrpSpPr>
          <p:cNvPr id="3" name="Group 19"/>
          <p:cNvGrpSpPr>
            <a:grpSpLocks/>
          </p:cNvGrpSpPr>
          <p:nvPr/>
        </p:nvGrpSpPr>
        <p:grpSpPr bwMode="auto">
          <a:xfrm>
            <a:off x="387350" y="3395663"/>
            <a:ext cx="1804988" cy="1371600"/>
            <a:chOff x="387350" y="3395663"/>
            <a:chExt cx="1804988" cy="1371600"/>
          </a:xfrm>
        </p:grpSpPr>
        <p:grpSp>
          <p:nvGrpSpPr>
            <p:cNvPr id="89102" name="Group 4"/>
            <p:cNvGrpSpPr>
              <a:grpSpLocks/>
            </p:cNvGrpSpPr>
            <p:nvPr/>
          </p:nvGrpSpPr>
          <p:grpSpPr bwMode="auto">
            <a:xfrm>
              <a:off x="387350" y="3395663"/>
              <a:ext cx="1804988" cy="1371600"/>
              <a:chOff x="489" y="2338"/>
              <a:chExt cx="1137" cy="864"/>
            </a:xfrm>
          </p:grpSpPr>
          <p:sp>
            <p:nvSpPr>
              <p:cNvPr id="89104" name="AutoShape 5"/>
              <p:cNvSpPr>
                <a:spLocks noChangeArrowheads="1"/>
              </p:cNvSpPr>
              <p:nvPr/>
            </p:nvSpPr>
            <p:spPr bwMode="auto">
              <a:xfrm flipH="1">
                <a:off x="489" y="2338"/>
                <a:ext cx="1137" cy="864"/>
              </a:xfrm>
              <a:prstGeom prst="wedgeRoundRectCallout">
                <a:avLst>
                  <a:gd name="adj1" fmla="val 6991"/>
                  <a:gd name="adj2" fmla="val 116088"/>
                  <a:gd name="adj3" fmla="val 16667"/>
                </a:avLst>
              </a:prstGeom>
              <a:solidFill>
                <a:schemeClr val="bg1"/>
              </a:solidFill>
              <a:ln w="9525">
                <a:solidFill>
                  <a:schemeClr val="tx1"/>
                </a:solidFill>
                <a:miter lim="800000"/>
                <a:headEnd/>
                <a:tailEnd/>
              </a:ln>
              <a:effectLst>
                <a:outerShdw dist="107763" dir="8100000" algn="ctr" rotWithShape="0">
                  <a:schemeClr val="tx1">
                    <a:alpha val="50000"/>
                  </a:schemeClr>
                </a:outerShdw>
              </a:effectLst>
            </p:spPr>
            <p:txBody>
              <a:bodyPr/>
              <a:lstStyle/>
              <a:p>
                <a:pPr algn="ctr"/>
                <a:r>
                  <a:rPr lang="en-US" sz="2400" b="1">
                    <a:solidFill>
                      <a:srgbClr val="3399FF"/>
                    </a:solidFill>
                    <a:latin typeface="Arial" pitchFamily="34" charset="0"/>
                  </a:rPr>
                  <a:t>HEBREW</a:t>
                </a:r>
                <a:r>
                  <a:rPr lang="en-US">
                    <a:solidFill>
                      <a:srgbClr val="000000"/>
                    </a:solidFill>
                    <a:latin typeface="Arial Black" pitchFamily="34" charset="0"/>
                  </a:rPr>
                  <a:t/>
                </a:r>
                <a:br>
                  <a:rPr lang="en-US">
                    <a:solidFill>
                      <a:srgbClr val="000000"/>
                    </a:solidFill>
                    <a:latin typeface="Arial Black" pitchFamily="34" charset="0"/>
                  </a:rPr>
                </a:br>
                <a:endParaRPr lang="en-US">
                  <a:solidFill>
                    <a:srgbClr val="000000"/>
                  </a:solidFill>
                  <a:latin typeface="Arial Black" pitchFamily="34" charset="0"/>
                </a:endParaRPr>
              </a:p>
            </p:txBody>
          </p:sp>
          <p:pic>
            <p:nvPicPr>
              <p:cNvPr id="89105"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11" y="2669"/>
                <a:ext cx="1088"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89103"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7200" y="3833967"/>
              <a:ext cx="1725561" cy="794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 name="Group 20"/>
          <p:cNvGrpSpPr>
            <a:grpSpLocks/>
          </p:cNvGrpSpPr>
          <p:nvPr/>
        </p:nvGrpSpPr>
        <p:grpSpPr bwMode="auto">
          <a:xfrm>
            <a:off x="2605088" y="3155950"/>
            <a:ext cx="1905000" cy="1419225"/>
            <a:chOff x="2605088" y="3155950"/>
            <a:chExt cx="1905000" cy="1419225"/>
          </a:xfrm>
        </p:grpSpPr>
        <p:grpSp>
          <p:nvGrpSpPr>
            <p:cNvPr id="89098" name="Group 7"/>
            <p:cNvGrpSpPr>
              <a:grpSpLocks/>
            </p:cNvGrpSpPr>
            <p:nvPr/>
          </p:nvGrpSpPr>
          <p:grpSpPr bwMode="auto">
            <a:xfrm>
              <a:off x="2605088" y="3155950"/>
              <a:ext cx="1905000" cy="1419225"/>
              <a:chOff x="1806" y="2193"/>
              <a:chExt cx="1200" cy="894"/>
            </a:xfrm>
          </p:grpSpPr>
          <p:sp>
            <p:nvSpPr>
              <p:cNvPr id="89100" name="AutoShape 8"/>
              <p:cNvSpPr>
                <a:spLocks noChangeArrowheads="1"/>
              </p:cNvSpPr>
              <p:nvPr/>
            </p:nvSpPr>
            <p:spPr bwMode="auto">
              <a:xfrm>
                <a:off x="1806" y="2193"/>
                <a:ext cx="1200" cy="894"/>
              </a:xfrm>
              <a:prstGeom prst="wedgeRoundRectCallout">
                <a:avLst>
                  <a:gd name="adj1" fmla="val -39250"/>
                  <a:gd name="adj2" fmla="val 125727"/>
                  <a:gd name="adj3" fmla="val 16667"/>
                </a:avLst>
              </a:prstGeom>
              <a:solidFill>
                <a:schemeClr val="bg1"/>
              </a:solidFill>
              <a:ln w="9525">
                <a:solidFill>
                  <a:schemeClr val="tx1"/>
                </a:solidFill>
                <a:miter lim="800000"/>
                <a:headEnd/>
                <a:tailEnd/>
              </a:ln>
              <a:effectLst>
                <a:outerShdw dist="107763" dir="2700000" algn="ctr" rotWithShape="0">
                  <a:schemeClr val="tx1">
                    <a:alpha val="50000"/>
                  </a:schemeClr>
                </a:outerShdw>
              </a:effectLst>
            </p:spPr>
            <p:txBody>
              <a:bodyPr/>
              <a:lstStyle/>
              <a:p>
                <a:pPr algn="ctr"/>
                <a:r>
                  <a:rPr lang="en-US" sz="2400" b="1">
                    <a:solidFill>
                      <a:srgbClr val="333399"/>
                    </a:solidFill>
                    <a:latin typeface="Arial" pitchFamily="34" charset="0"/>
                  </a:rPr>
                  <a:t>ARAMAIC</a:t>
                </a:r>
              </a:p>
              <a:p>
                <a:pPr algn="ctr"/>
                <a:endParaRPr lang="en-US" sz="2800">
                  <a:solidFill>
                    <a:srgbClr val="6600CC"/>
                  </a:solidFill>
                  <a:latin typeface="Arial Black" pitchFamily="34" charset="0"/>
                </a:endParaRPr>
              </a:p>
            </p:txBody>
          </p:sp>
          <p:pic>
            <p:nvPicPr>
              <p:cNvPr id="89101" name="Picture 9"/>
              <p:cNvPicPr>
                <a:picLocks noChangeAspect="1" noChangeArrowheads="1"/>
              </p:cNvPicPr>
              <p:nvPr/>
            </p:nvPicPr>
            <p:blipFill>
              <a:blip r:embed="rId8" cstate="print">
                <a:grayscl/>
                <a:biLevel thresh="50000"/>
                <a:extLst>
                  <a:ext uri="{28A0092B-C50C-407E-A947-70E740481C1C}">
                    <a14:useLocalDpi xmlns:a14="http://schemas.microsoft.com/office/drawing/2010/main" val="0"/>
                  </a:ext>
                </a:extLst>
              </a:blip>
              <a:srcRect/>
              <a:stretch>
                <a:fillRect/>
              </a:stretch>
            </p:blipFill>
            <p:spPr bwMode="auto">
              <a:xfrm>
                <a:off x="1844" y="2468"/>
                <a:ext cx="1133"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89099" name="Picture 5"/>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668812" y="3639671"/>
              <a:ext cx="1799950" cy="806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370563">
                                            <p:txEl>
                                              <p:pRg st="0" end="0"/>
                                            </p:txEl>
                                          </p:spTgt>
                                        </p:tgtEl>
                                        <p:attrNameLst>
                                          <p:attrName>style.visibility</p:attrName>
                                        </p:attrNameLst>
                                      </p:cBhvr>
                                      <p:to>
                                        <p:strVal val="visible"/>
                                      </p:to>
                                    </p:set>
                                    <p:animEffect transition="in" filter="fade">
                                      <p:cBhvr>
                                        <p:cTn id="7" dur="1000"/>
                                        <p:tgtEl>
                                          <p:spTgt spid="2370563">
                                            <p:txEl>
                                              <p:pRg st="0" end="0"/>
                                            </p:txEl>
                                          </p:spTgt>
                                        </p:tgtEl>
                                      </p:cBhvr>
                                    </p:animEffect>
                                    <p:anim calcmode="lin" valueType="num">
                                      <p:cBhvr>
                                        <p:cTn id="8" dur="1000" fill="hold"/>
                                        <p:tgtEl>
                                          <p:spTgt spid="237056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370563">
                                            <p:txEl>
                                              <p:pRg st="0" end="0"/>
                                            </p:txEl>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 presetClass="entr" presetSubtype="1" fill="hold" nodeType="afterEffect">
                                  <p:stCondLst>
                                    <p:cond delay="0"/>
                                  </p:stCondLst>
                                  <p:childTnLst>
                                    <p:set>
                                      <p:cBhvr>
                                        <p:cTn id="12" dur="1" fill="hold">
                                          <p:stCondLst>
                                            <p:cond delay="0"/>
                                          </p:stCondLst>
                                        </p:cTn>
                                        <p:tgtEl>
                                          <p:spTgt spid="2370570"/>
                                        </p:tgtEl>
                                        <p:attrNameLst>
                                          <p:attrName>style.visibility</p:attrName>
                                        </p:attrNameLst>
                                      </p:cBhvr>
                                      <p:to>
                                        <p:strVal val="visible"/>
                                      </p:to>
                                    </p:set>
                                    <p:anim calcmode="lin" valueType="num">
                                      <p:cBhvr additive="base">
                                        <p:cTn id="13" dur="2000" fill="hold"/>
                                        <p:tgtEl>
                                          <p:spTgt spid="2370570"/>
                                        </p:tgtEl>
                                        <p:attrNameLst>
                                          <p:attrName>ppt_x</p:attrName>
                                        </p:attrNameLst>
                                      </p:cBhvr>
                                      <p:tavLst>
                                        <p:tav tm="0">
                                          <p:val>
                                            <p:strVal val="#ppt_x"/>
                                          </p:val>
                                        </p:tav>
                                        <p:tav tm="100000">
                                          <p:val>
                                            <p:strVal val="#ppt_x"/>
                                          </p:val>
                                        </p:tav>
                                      </p:tavLst>
                                    </p:anim>
                                    <p:anim calcmode="lin" valueType="num">
                                      <p:cBhvr additive="base">
                                        <p:cTn id="14" dur="2000" fill="hold"/>
                                        <p:tgtEl>
                                          <p:spTgt spid="2370570"/>
                                        </p:tgtEl>
                                        <p:attrNameLst>
                                          <p:attrName>ppt_y</p:attrName>
                                        </p:attrNameLst>
                                      </p:cBhvr>
                                      <p:tavLst>
                                        <p:tav tm="0">
                                          <p:val>
                                            <p:strVal val="0-#ppt_h/2"/>
                                          </p:val>
                                        </p:tav>
                                        <p:tav tm="100000">
                                          <p:val>
                                            <p:strVal val="#ppt_y"/>
                                          </p:val>
                                        </p:tav>
                                      </p:tavLst>
                                    </p:anim>
                                  </p:childTnLst>
                                </p:cTn>
                              </p:par>
                            </p:childTnLst>
                          </p:cTn>
                        </p:par>
                        <p:par>
                          <p:cTn id="15" fill="hold" nodeType="afterGroup">
                            <p:stCondLst>
                              <p:cond delay="3000"/>
                            </p:stCondLst>
                            <p:childTnLst>
                              <p:par>
                                <p:cTn id="16" presetID="2" presetClass="entr" presetSubtype="1" fill="hold" nodeType="afterEffect">
                                  <p:stCondLst>
                                    <p:cond delay="0"/>
                                  </p:stCondLst>
                                  <p:childTnLst>
                                    <p:set>
                                      <p:cBhvr>
                                        <p:cTn id="17" dur="1" fill="hold">
                                          <p:stCondLst>
                                            <p:cond delay="0"/>
                                          </p:stCondLst>
                                        </p:cTn>
                                        <p:tgtEl>
                                          <p:spTgt spid="2370571"/>
                                        </p:tgtEl>
                                        <p:attrNameLst>
                                          <p:attrName>style.visibility</p:attrName>
                                        </p:attrNameLst>
                                      </p:cBhvr>
                                      <p:to>
                                        <p:strVal val="visible"/>
                                      </p:to>
                                    </p:set>
                                    <p:anim calcmode="lin" valueType="num">
                                      <p:cBhvr additive="base">
                                        <p:cTn id="18" dur="2000" fill="hold"/>
                                        <p:tgtEl>
                                          <p:spTgt spid="2370571"/>
                                        </p:tgtEl>
                                        <p:attrNameLst>
                                          <p:attrName>ppt_x</p:attrName>
                                        </p:attrNameLst>
                                      </p:cBhvr>
                                      <p:tavLst>
                                        <p:tav tm="0">
                                          <p:val>
                                            <p:strVal val="#ppt_x"/>
                                          </p:val>
                                        </p:tav>
                                        <p:tav tm="100000">
                                          <p:val>
                                            <p:strVal val="#ppt_x"/>
                                          </p:val>
                                        </p:tav>
                                      </p:tavLst>
                                    </p:anim>
                                    <p:anim calcmode="lin" valueType="num">
                                      <p:cBhvr additive="base">
                                        <p:cTn id="19" dur="2000" fill="hold"/>
                                        <p:tgtEl>
                                          <p:spTgt spid="2370571"/>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370563">
                                            <p:txEl>
                                              <p:pRg st="1" end="1"/>
                                            </p:txEl>
                                          </p:spTgt>
                                        </p:tgtEl>
                                        <p:attrNameLst>
                                          <p:attrName>style.visibility</p:attrName>
                                        </p:attrNameLst>
                                      </p:cBhvr>
                                      <p:to>
                                        <p:strVal val="visible"/>
                                      </p:to>
                                    </p:set>
                                    <p:animEffect transition="in" filter="fade">
                                      <p:cBhvr>
                                        <p:cTn id="24" dur="1000"/>
                                        <p:tgtEl>
                                          <p:spTgt spid="2370563">
                                            <p:txEl>
                                              <p:pRg st="1" end="1"/>
                                            </p:txEl>
                                          </p:spTgt>
                                        </p:tgtEl>
                                      </p:cBhvr>
                                    </p:animEffect>
                                    <p:anim calcmode="lin" valueType="num">
                                      <p:cBhvr>
                                        <p:cTn id="25" dur="1000" fill="hold"/>
                                        <p:tgtEl>
                                          <p:spTgt spid="2370563">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2370563">
                                            <p:txEl>
                                              <p:pRg st="1" end="1"/>
                                            </p:txEl>
                                          </p:spTgt>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2370563">
                                            <p:txEl>
                                              <p:pRg st="2" end="2"/>
                                            </p:txEl>
                                          </p:spTgt>
                                        </p:tgtEl>
                                        <p:attrNameLst>
                                          <p:attrName>style.visibility</p:attrName>
                                        </p:attrNameLst>
                                      </p:cBhvr>
                                      <p:to>
                                        <p:strVal val="visible"/>
                                      </p:to>
                                    </p:set>
                                    <p:animEffect transition="in" filter="fade">
                                      <p:cBhvr>
                                        <p:cTn id="29" dur="1000"/>
                                        <p:tgtEl>
                                          <p:spTgt spid="2370563">
                                            <p:txEl>
                                              <p:pRg st="2" end="2"/>
                                            </p:txEl>
                                          </p:spTgt>
                                        </p:tgtEl>
                                      </p:cBhvr>
                                    </p:animEffect>
                                    <p:anim calcmode="lin" valueType="num">
                                      <p:cBhvr>
                                        <p:cTn id="30" dur="1000" fill="hold"/>
                                        <p:tgtEl>
                                          <p:spTgt spid="2370563">
                                            <p:txEl>
                                              <p:pRg st="2" end="2"/>
                                            </p:txEl>
                                          </p:spTgt>
                                        </p:tgtEl>
                                        <p:attrNameLst>
                                          <p:attrName>ppt_x</p:attrName>
                                        </p:attrNameLst>
                                      </p:cBhvr>
                                      <p:tavLst>
                                        <p:tav tm="0">
                                          <p:val>
                                            <p:strVal val="#ppt_x"/>
                                          </p:val>
                                        </p:tav>
                                        <p:tav tm="100000">
                                          <p:val>
                                            <p:strVal val="#ppt_x"/>
                                          </p:val>
                                        </p:tav>
                                      </p:tavLst>
                                    </p:anim>
                                    <p:anim calcmode="lin" valueType="num">
                                      <p:cBhvr>
                                        <p:cTn id="31" dur="1000" fill="hold"/>
                                        <p:tgtEl>
                                          <p:spTgt spid="2370563">
                                            <p:txEl>
                                              <p:pRg st="2" end="2"/>
                                            </p:txEl>
                                          </p:spTgt>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1000"/>
                            </p:stCondLst>
                            <p:childTnLst>
                              <p:par>
                                <p:cTn id="33" presetID="10" presetClass="exit" presetSubtype="0" fill="hold" nodeType="afterEffect">
                                  <p:stCondLst>
                                    <p:cond delay="0"/>
                                  </p:stCondLst>
                                  <p:childTnLst>
                                    <p:animEffect transition="out" filter="fade">
                                      <p:cBhvr>
                                        <p:cTn id="34" dur="2000"/>
                                        <p:tgtEl>
                                          <p:spTgt spid="2370571"/>
                                        </p:tgtEl>
                                      </p:cBhvr>
                                    </p:animEffect>
                                    <p:set>
                                      <p:cBhvr>
                                        <p:cTn id="35" dur="1" fill="hold">
                                          <p:stCondLst>
                                            <p:cond delay="1999"/>
                                          </p:stCondLst>
                                        </p:cTn>
                                        <p:tgtEl>
                                          <p:spTgt spid="2370571"/>
                                        </p:tgtEl>
                                        <p:attrNameLst>
                                          <p:attrName>style.visibility</p:attrName>
                                        </p:attrNameLst>
                                      </p:cBhvr>
                                      <p:to>
                                        <p:strVal val="hidden"/>
                                      </p:to>
                                    </p:set>
                                  </p:childTnLst>
                                </p:cTn>
                              </p:par>
                            </p:childTnLst>
                          </p:cTn>
                        </p:par>
                        <p:par>
                          <p:cTn id="36" fill="hold" nodeType="afterGroup">
                            <p:stCondLst>
                              <p:cond delay="3000"/>
                            </p:stCondLst>
                            <p:childTnLst>
                              <p:par>
                                <p:cTn id="37" presetID="10" presetClass="exit" presetSubtype="0" fill="hold" nodeType="afterEffect">
                                  <p:stCondLst>
                                    <p:cond delay="0"/>
                                  </p:stCondLst>
                                  <p:childTnLst>
                                    <p:animEffect transition="out" filter="fade">
                                      <p:cBhvr>
                                        <p:cTn id="38" dur="2000"/>
                                        <p:tgtEl>
                                          <p:spTgt spid="2370570"/>
                                        </p:tgtEl>
                                      </p:cBhvr>
                                    </p:animEffect>
                                    <p:set>
                                      <p:cBhvr>
                                        <p:cTn id="39" dur="1" fill="hold">
                                          <p:stCondLst>
                                            <p:cond delay="1999"/>
                                          </p:stCondLst>
                                        </p:cTn>
                                        <p:tgtEl>
                                          <p:spTgt spid="2370570"/>
                                        </p:tgtEl>
                                        <p:attrNameLst>
                                          <p:attrName>style.visibility</p:attrName>
                                        </p:attrNameLst>
                                      </p:cBhvr>
                                      <p:to>
                                        <p:strVal val="hidden"/>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47" presetClass="entr" presetSubtype="0" fill="hold" grpId="0" nodeType="clickEffect">
                                  <p:stCondLst>
                                    <p:cond delay="0"/>
                                  </p:stCondLst>
                                  <p:childTnLst>
                                    <p:set>
                                      <p:cBhvr>
                                        <p:cTn id="43" dur="1" fill="hold">
                                          <p:stCondLst>
                                            <p:cond delay="0"/>
                                          </p:stCondLst>
                                        </p:cTn>
                                        <p:tgtEl>
                                          <p:spTgt spid="2370563">
                                            <p:txEl>
                                              <p:pRg st="3" end="3"/>
                                            </p:txEl>
                                          </p:spTgt>
                                        </p:tgtEl>
                                        <p:attrNameLst>
                                          <p:attrName>style.visibility</p:attrName>
                                        </p:attrNameLst>
                                      </p:cBhvr>
                                      <p:to>
                                        <p:strVal val="visible"/>
                                      </p:to>
                                    </p:set>
                                    <p:animEffect transition="in" filter="fade">
                                      <p:cBhvr>
                                        <p:cTn id="44" dur="1000"/>
                                        <p:tgtEl>
                                          <p:spTgt spid="2370563">
                                            <p:txEl>
                                              <p:pRg st="3" end="3"/>
                                            </p:txEl>
                                          </p:spTgt>
                                        </p:tgtEl>
                                      </p:cBhvr>
                                    </p:animEffect>
                                    <p:anim calcmode="lin" valueType="num">
                                      <p:cBhvr>
                                        <p:cTn id="45" dur="1000" fill="hold"/>
                                        <p:tgtEl>
                                          <p:spTgt spid="2370563">
                                            <p:txEl>
                                              <p:pRg st="3" end="3"/>
                                            </p:txEl>
                                          </p:spTgt>
                                        </p:tgtEl>
                                        <p:attrNameLst>
                                          <p:attrName>ppt_x</p:attrName>
                                        </p:attrNameLst>
                                      </p:cBhvr>
                                      <p:tavLst>
                                        <p:tav tm="0">
                                          <p:val>
                                            <p:strVal val="#ppt_x"/>
                                          </p:val>
                                        </p:tav>
                                        <p:tav tm="100000">
                                          <p:val>
                                            <p:strVal val="#ppt_x"/>
                                          </p:val>
                                        </p:tav>
                                      </p:tavLst>
                                    </p:anim>
                                    <p:anim calcmode="lin" valueType="num">
                                      <p:cBhvr>
                                        <p:cTn id="46" dur="1000" fill="hold"/>
                                        <p:tgtEl>
                                          <p:spTgt spid="237056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47" presetClass="entr" presetSubtype="0" fill="hold" grpId="0" nodeType="clickEffect">
                                  <p:stCondLst>
                                    <p:cond delay="0"/>
                                  </p:stCondLst>
                                  <p:childTnLst>
                                    <p:set>
                                      <p:cBhvr>
                                        <p:cTn id="50" dur="1" fill="hold">
                                          <p:stCondLst>
                                            <p:cond delay="0"/>
                                          </p:stCondLst>
                                        </p:cTn>
                                        <p:tgtEl>
                                          <p:spTgt spid="2370563">
                                            <p:txEl>
                                              <p:pRg st="4" end="4"/>
                                            </p:txEl>
                                          </p:spTgt>
                                        </p:tgtEl>
                                        <p:attrNameLst>
                                          <p:attrName>style.visibility</p:attrName>
                                        </p:attrNameLst>
                                      </p:cBhvr>
                                      <p:to>
                                        <p:strVal val="visible"/>
                                      </p:to>
                                    </p:set>
                                    <p:animEffect transition="in" filter="fade">
                                      <p:cBhvr>
                                        <p:cTn id="51" dur="1000"/>
                                        <p:tgtEl>
                                          <p:spTgt spid="2370563">
                                            <p:txEl>
                                              <p:pRg st="4" end="4"/>
                                            </p:txEl>
                                          </p:spTgt>
                                        </p:tgtEl>
                                      </p:cBhvr>
                                    </p:animEffect>
                                    <p:anim calcmode="lin" valueType="num">
                                      <p:cBhvr>
                                        <p:cTn id="52" dur="1000" fill="hold"/>
                                        <p:tgtEl>
                                          <p:spTgt spid="2370563">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237056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47" presetClass="entr" presetSubtype="0" fill="hold" grpId="0" nodeType="clickEffect">
                                  <p:stCondLst>
                                    <p:cond delay="0"/>
                                  </p:stCondLst>
                                  <p:childTnLst>
                                    <p:set>
                                      <p:cBhvr>
                                        <p:cTn id="57" dur="1" fill="hold">
                                          <p:stCondLst>
                                            <p:cond delay="0"/>
                                          </p:stCondLst>
                                        </p:cTn>
                                        <p:tgtEl>
                                          <p:spTgt spid="2370563">
                                            <p:txEl>
                                              <p:pRg st="5" end="5"/>
                                            </p:txEl>
                                          </p:spTgt>
                                        </p:tgtEl>
                                        <p:attrNameLst>
                                          <p:attrName>style.visibility</p:attrName>
                                        </p:attrNameLst>
                                      </p:cBhvr>
                                      <p:to>
                                        <p:strVal val="visible"/>
                                      </p:to>
                                    </p:set>
                                    <p:animEffect transition="in" filter="fade">
                                      <p:cBhvr>
                                        <p:cTn id="58" dur="1000"/>
                                        <p:tgtEl>
                                          <p:spTgt spid="2370563">
                                            <p:txEl>
                                              <p:pRg st="5" end="5"/>
                                            </p:txEl>
                                          </p:spTgt>
                                        </p:tgtEl>
                                      </p:cBhvr>
                                    </p:animEffect>
                                    <p:anim calcmode="lin" valueType="num">
                                      <p:cBhvr>
                                        <p:cTn id="59" dur="1000" fill="hold"/>
                                        <p:tgtEl>
                                          <p:spTgt spid="2370563">
                                            <p:txEl>
                                              <p:pRg st="5" end="5"/>
                                            </p:txEl>
                                          </p:spTgt>
                                        </p:tgtEl>
                                        <p:attrNameLst>
                                          <p:attrName>ppt_x</p:attrName>
                                        </p:attrNameLst>
                                      </p:cBhvr>
                                      <p:tavLst>
                                        <p:tav tm="0">
                                          <p:val>
                                            <p:strVal val="#ppt_x"/>
                                          </p:val>
                                        </p:tav>
                                        <p:tav tm="100000">
                                          <p:val>
                                            <p:strVal val="#ppt_x"/>
                                          </p:val>
                                        </p:tav>
                                      </p:tavLst>
                                    </p:anim>
                                    <p:anim calcmode="lin" valueType="num">
                                      <p:cBhvr>
                                        <p:cTn id="60" dur="1000" fill="hold"/>
                                        <p:tgtEl>
                                          <p:spTgt spid="2370563">
                                            <p:txEl>
                                              <p:pRg st="5" end="5"/>
                                            </p:txEl>
                                          </p:spTgt>
                                        </p:tgtEl>
                                        <p:attrNameLst>
                                          <p:attrName>ppt_y</p:attrName>
                                        </p:attrNameLst>
                                      </p:cBhvr>
                                      <p:tavLst>
                                        <p:tav tm="0">
                                          <p:val>
                                            <p:strVal val="#ppt_y-.1"/>
                                          </p:val>
                                        </p:tav>
                                        <p:tav tm="100000">
                                          <p:val>
                                            <p:strVal val="#ppt_y"/>
                                          </p:val>
                                        </p:tav>
                                      </p:tavLst>
                                    </p:anim>
                                  </p:childTnLst>
                                </p:cTn>
                              </p:par>
                            </p:childTnLst>
                          </p:cTn>
                        </p:par>
                        <p:par>
                          <p:cTn id="61" fill="hold" nodeType="afterGroup">
                            <p:stCondLst>
                              <p:cond delay="2000"/>
                            </p:stCondLst>
                            <p:childTnLst>
                              <p:par>
                                <p:cTn id="62" presetID="22" presetClass="entr" presetSubtype="4" fill="hold" nodeType="after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down)">
                                      <p:cBhvr>
                                        <p:cTn id="64" dur="2000"/>
                                        <p:tgtEl>
                                          <p:spTgt spid="3"/>
                                        </p:tgtEl>
                                      </p:cBhvr>
                                    </p:animEffect>
                                  </p:childTnLst>
                                </p:cTn>
                              </p:par>
                            </p:childTnLst>
                          </p:cTn>
                        </p:par>
                        <p:par>
                          <p:cTn id="65" fill="hold" nodeType="afterGroup">
                            <p:stCondLst>
                              <p:cond delay="4000"/>
                            </p:stCondLst>
                            <p:childTnLst>
                              <p:par>
                                <p:cTn id="66" presetID="22" presetClass="entr" presetSubtype="4" fill="hold" nodeType="after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wipe(down)">
                                      <p:cBhvr>
                                        <p:cTn id="68" dur="2000"/>
                                        <p:tgtEl>
                                          <p:spTgt spid="5"/>
                                        </p:tgtEl>
                                      </p:cBhvr>
                                    </p:animEffect>
                                  </p:childTnLst>
                                </p:cTn>
                              </p:par>
                            </p:childTnLst>
                          </p:cTn>
                        </p:par>
                        <p:par>
                          <p:cTn id="69" fill="hold" nodeType="afterGroup">
                            <p:stCondLst>
                              <p:cond delay="6000"/>
                            </p:stCondLst>
                            <p:childTnLst>
                              <p:par>
                                <p:cTn id="70" presetID="10" presetClass="entr" presetSubtype="0" fill="hold" nodeType="after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fade">
                                      <p:cBhvr>
                                        <p:cTn id="7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56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6"/>
          <p:cNvSpPr>
            <a:spLocks noGrp="1" noChangeArrowheads="1"/>
          </p:cNvSpPr>
          <p:nvPr>
            <p:ph type="title"/>
          </p:nvPr>
        </p:nvSpPr>
        <p:spPr/>
        <p:txBody>
          <a:bodyPr/>
          <a:lstStyle/>
          <a:p>
            <a:pPr eaLnBrk="1" hangingPunct="1"/>
            <a:r>
              <a:rPr lang="en-US" sz="4800" smtClean="0"/>
              <a:t>Some Critical Observations</a:t>
            </a:r>
          </a:p>
        </p:txBody>
      </p:sp>
      <p:sp>
        <p:nvSpPr>
          <p:cNvPr id="2116611" name="Rectangle 3"/>
          <p:cNvSpPr>
            <a:spLocks noGrp="1" noChangeArrowheads="1"/>
          </p:cNvSpPr>
          <p:nvPr>
            <p:ph type="body" idx="4294967295"/>
          </p:nvPr>
        </p:nvSpPr>
        <p:spPr>
          <a:xfrm>
            <a:off x="381000" y="1228725"/>
            <a:ext cx="8229600" cy="5014913"/>
          </a:xfrm>
        </p:spPr>
        <p:style>
          <a:lnRef idx="1">
            <a:schemeClr val="accent2"/>
          </a:lnRef>
          <a:fillRef idx="2">
            <a:schemeClr val="accent2"/>
          </a:fillRef>
          <a:effectRef idx="1">
            <a:schemeClr val="accent2"/>
          </a:effectRef>
          <a:fontRef idx="minor">
            <a:schemeClr val="dk1"/>
          </a:fontRef>
        </p:style>
        <p:txBody>
          <a:bodyPr/>
          <a:lstStyle/>
          <a:p>
            <a:pPr eaLnBrk="1" hangingPunct="1">
              <a:lnSpc>
                <a:spcPct val="85000"/>
              </a:lnSpc>
              <a:defRPr/>
            </a:pPr>
            <a:r>
              <a:rPr lang="en-US" sz="2800" b="1" i="1" dirty="0">
                <a:solidFill>
                  <a:srgbClr val="E0014A"/>
                </a:solidFill>
                <a:effectLst>
                  <a:outerShdw blurRad="38100" dist="38100" dir="2700000" algn="tl">
                    <a:srgbClr val="000000">
                      <a:alpha val="43137"/>
                    </a:srgbClr>
                  </a:outerShdw>
                </a:effectLst>
                <a:latin typeface="Eras Medium ITC" pitchFamily="34" charset="0"/>
              </a:rPr>
              <a:t>Any deviation</a:t>
            </a:r>
            <a:r>
              <a:rPr lang="en-US" sz="2800" dirty="0">
                <a:solidFill>
                  <a:srgbClr val="E0014A"/>
                </a:solidFill>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from the one gospel is a different gospel</a:t>
            </a:r>
          </a:p>
          <a:p>
            <a:pPr eaLnBrk="1" hangingPunct="1">
              <a:lnSpc>
                <a:spcPct val="85000"/>
              </a:lnSpc>
              <a:defRPr/>
            </a:pPr>
            <a:r>
              <a:rPr lang="en-US" sz="2800" dirty="0">
                <a:latin typeface="Eras Medium ITC" pitchFamily="34" charset="0"/>
              </a:rPr>
              <a:t>Different gospels</a:t>
            </a:r>
            <a:r>
              <a:rPr lang="en-US" sz="2800" dirty="0">
                <a:solidFill>
                  <a:srgbClr val="E0014A"/>
                </a:solidFill>
                <a:latin typeface="Eras Medium ITC" pitchFamily="34" charset="0"/>
              </a:rPr>
              <a:t> </a:t>
            </a:r>
            <a:r>
              <a:rPr lang="en-US" sz="2800" b="1" i="1" dirty="0">
                <a:solidFill>
                  <a:srgbClr val="E0014A"/>
                </a:solidFill>
                <a:effectLst>
                  <a:outerShdw blurRad="38100" dist="38100" dir="2700000" algn="tl">
                    <a:srgbClr val="000000">
                      <a:alpha val="43137"/>
                    </a:srgbClr>
                  </a:outerShdw>
                </a:effectLst>
                <a:latin typeface="Eras Medium ITC" pitchFamily="34" charset="0"/>
              </a:rPr>
              <a:t>exist today</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just as then</a:t>
            </a:r>
          </a:p>
          <a:p>
            <a:pPr eaLnBrk="1" hangingPunct="1">
              <a:lnSpc>
                <a:spcPct val="85000"/>
              </a:lnSpc>
              <a:defRPr/>
            </a:pPr>
            <a:r>
              <a:rPr lang="en-US" sz="2800" i="1" dirty="0">
                <a:latin typeface="Eras Medium ITC" pitchFamily="34" charset="0"/>
              </a:rPr>
              <a:t>Good </a:t>
            </a:r>
            <a:r>
              <a:rPr lang="en-US" sz="2800" b="1" i="1" dirty="0">
                <a:solidFill>
                  <a:srgbClr val="E0014A"/>
                </a:solidFill>
                <a:effectLst>
                  <a:outerShdw blurRad="38100" dist="38100" dir="2700000" algn="tl">
                    <a:srgbClr val="000000">
                      <a:alpha val="43137"/>
                    </a:srgbClr>
                  </a:outerShdw>
                </a:effectLst>
                <a:latin typeface="Eras Medium ITC" pitchFamily="34" charset="0"/>
              </a:rPr>
              <a:t>sincere people, believers, or churches</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can teach or follow a different gospel</a:t>
            </a:r>
          </a:p>
          <a:p>
            <a:pPr eaLnBrk="1" hangingPunct="1">
              <a:lnSpc>
                <a:spcPct val="85000"/>
              </a:lnSpc>
              <a:defRPr/>
            </a:pPr>
            <a:r>
              <a:rPr lang="en-US" sz="2800" dirty="0">
                <a:latin typeface="Eras Medium ITC" pitchFamily="34" charset="0"/>
              </a:rPr>
              <a:t>Different gospels may be taught by those with </a:t>
            </a:r>
            <a:r>
              <a:rPr lang="en-US" sz="2800" i="1" dirty="0">
                <a:latin typeface="Eras Medium ITC" pitchFamily="34" charset="0"/>
              </a:rPr>
              <a:t>considerable </a:t>
            </a:r>
            <a:r>
              <a:rPr lang="en-US" sz="2800" b="1" i="1" dirty="0">
                <a:solidFill>
                  <a:srgbClr val="E0014A"/>
                </a:solidFill>
                <a:effectLst>
                  <a:outerShdw blurRad="38100" dist="38100" dir="2700000" algn="tl">
                    <a:srgbClr val="000000">
                      <a:alpha val="43137"/>
                    </a:srgbClr>
                  </a:outerShdw>
                </a:effectLst>
                <a:latin typeface="Eras Medium ITC" pitchFamily="34" charset="0"/>
              </a:rPr>
              <a:t>knowledge, education, influence, or authority</a:t>
            </a:r>
            <a:r>
              <a:rPr lang="en-US" sz="2800" dirty="0">
                <a:solidFill>
                  <a:srgbClr val="E0014A"/>
                </a:solidFill>
                <a:effectLst>
                  <a:outerShdw blurRad="38100" dist="38100" dir="2700000" algn="tl">
                    <a:srgbClr val="000000">
                      <a:alpha val="43137"/>
                    </a:srgbClr>
                  </a:outerShdw>
                </a:effectLst>
                <a:latin typeface="Eras Medium ITC" pitchFamily="34" charset="0"/>
              </a:rPr>
              <a:t>,</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e.g. apostles or angels</a:t>
            </a:r>
          </a:p>
          <a:p>
            <a:pPr eaLnBrk="1" hangingPunct="1">
              <a:lnSpc>
                <a:spcPct val="85000"/>
              </a:lnSpc>
              <a:defRPr/>
            </a:pPr>
            <a:r>
              <a:rPr lang="en-US" sz="2800" dirty="0">
                <a:latin typeface="Eras Medium ITC" pitchFamily="34" charset="0"/>
              </a:rPr>
              <a:t>It is the responsibility of </a:t>
            </a:r>
            <a:r>
              <a:rPr lang="en-US" sz="2800" b="1" i="1" dirty="0">
                <a:solidFill>
                  <a:srgbClr val="E0014A"/>
                </a:solidFill>
                <a:effectLst>
                  <a:outerShdw blurRad="38100" dist="38100" dir="2700000" algn="tl">
                    <a:srgbClr val="000000">
                      <a:alpha val="43137"/>
                    </a:srgbClr>
                  </a:outerShdw>
                </a:effectLst>
                <a:latin typeface="Eras Medium ITC" pitchFamily="34" charset="0"/>
              </a:rPr>
              <a:t>each individual Christian</a:t>
            </a:r>
            <a:r>
              <a:rPr lang="en-US" sz="2800" dirty="0">
                <a:effectLst>
                  <a:outerShdw blurRad="38100" dist="38100" dir="2700000" algn="tl">
                    <a:srgbClr val="000000">
                      <a:alpha val="43137"/>
                    </a:srgbClr>
                  </a:outerShdw>
                </a:effectLst>
                <a:latin typeface="Eras Medium ITC" pitchFamily="34" charset="0"/>
              </a:rPr>
              <a:t> </a:t>
            </a:r>
            <a:r>
              <a:rPr lang="en-US" sz="2800" dirty="0">
                <a:latin typeface="Eras Medium ITC" pitchFamily="34" charset="0"/>
              </a:rPr>
              <a:t>to discern between the one gospel and false gospels</a:t>
            </a:r>
            <a:r>
              <a:rPr lang="en-US" sz="2800" dirty="0" smtClean="0">
                <a:latin typeface="Eras Medium ITC" pitchFamily="34" charset="0"/>
              </a:rPr>
              <a:t>.</a:t>
            </a:r>
            <a:endParaRPr lang="en-US" sz="2800" dirty="0">
              <a:latin typeface="Eras Medium ITC" pitchFamily="34" charset="0"/>
            </a:endParaRPr>
          </a:p>
        </p:txBody>
      </p:sp>
      <p:pic>
        <p:nvPicPr>
          <p:cNvPr id="5"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26870" y="5140554"/>
            <a:ext cx="2075235" cy="160419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105477" name="TextBox 7"/>
          <p:cNvSpPr txBox="1">
            <a:spLocks noChangeArrowheads="1"/>
          </p:cNvSpPr>
          <p:nvPr/>
        </p:nvSpPr>
        <p:spPr bwMode="auto">
          <a:xfrm>
            <a:off x="7607300" y="5281613"/>
            <a:ext cx="714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i="0">
                <a:latin typeface="Eras Bold ITC" pitchFamily="34" charset="0"/>
              </a:rPr>
              <a:t>1</a:t>
            </a:r>
          </a:p>
        </p:txBody>
      </p:sp>
      <p:pic>
        <p:nvPicPr>
          <p:cNvPr id="8" name="Picture 2" descr="http://www.wpclipart.com/signs_symbol/safety_signs/warning_sign.png"/>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503280" y="1521038"/>
            <a:ext cx="6876103" cy="442161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9" name="Rectangle 8"/>
          <p:cNvSpPr/>
          <p:nvPr/>
        </p:nvSpPr>
        <p:spPr>
          <a:xfrm>
            <a:off x="984250" y="3460750"/>
            <a:ext cx="5835650" cy="2124075"/>
          </a:xfrm>
          <a:prstGeom prst="rect">
            <a:avLst/>
          </a:prstGeom>
        </p:spPr>
        <p:txBody>
          <a:bodyPr>
            <a:spAutoFit/>
          </a:bodyPr>
          <a:lstStyle/>
          <a:p>
            <a:pPr algn="ctr">
              <a:defRPr/>
            </a:pPr>
            <a:r>
              <a:rPr lang="en-US" sz="4400" i="0" dirty="0">
                <a:solidFill>
                  <a:srgbClr val="FF0000"/>
                </a:solidFill>
                <a:effectLst>
                  <a:outerShdw blurRad="38100" dist="38100" dir="2700000" algn="tl">
                    <a:srgbClr val="000000"/>
                  </a:outerShdw>
                </a:effectLst>
                <a:latin typeface="Intrepid ExtraBold" pitchFamily="2" charset="0"/>
                <a:cs typeface="Arial" charset="0"/>
              </a:rPr>
              <a:t>The Gospel </a:t>
            </a:r>
          </a:p>
          <a:p>
            <a:pPr algn="ctr">
              <a:defRPr/>
            </a:pPr>
            <a:r>
              <a:rPr lang="en-US" sz="4400" i="0" dirty="0">
                <a:solidFill>
                  <a:srgbClr val="FF0000"/>
                </a:solidFill>
                <a:effectLst>
                  <a:outerShdw blurRad="38100" dist="38100" dir="2700000" algn="tl">
                    <a:srgbClr val="000000"/>
                  </a:outerShdw>
                </a:effectLst>
                <a:latin typeface="Intrepid ExtraBold" pitchFamily="2" charset="0"/>
                <a:cs typeface="Arial" charset="0"/>
              </a:rPr>
              <a:t>Belongs to God.</a:t>
            </a:r>
          </a:p>
          <a:p>
            <a:pPr algn="ctr">
              <a:defRPr/>
            </a:pPr>
            <a:r>
              <a:rPr lang="en-US" sz="4400" i="0" dirty="0">
                <a:solidFill>
                  <a:srgbClr val="FF0000"/>
                </a:solidFill>
                <a:effectLst>
                  <a:outerShdw blurRad="38100" dist="38100" dir="2700000" algn="tl">
                    <a:srgbClr val="000000"/>
                  </a:outerShdw>
                </a:effectLst>
                <a:latin typeface="Intrepid ExtraBold" pitchFamily="2" charset="0"/>
                <a:cs typeface="Arial" charset="0"/>
              </a:rPr>
              <a:t>Don’t Mess With It!</a:t>
            </a:r>
            <a:endParaRPr lang="en-US" sz="4400" i="0" dirty="0">
              <a:solidFill>
                <a:srgbClr val="FF0000"/>
              </a:solidFill>
              <a:effectLst>
                <a:outerShdw blurRad="38100" dist="38100" dir="2700000" algn="tl">
                  <a:srgbClr val="FFFFFF"/>
                </a:outerShdw>
              </a:effectLst>
              <a:latin typeface="Intrepid ExtraBold" pitchFamily="2" charset="0"/>
              <a:cs typeface="Arial" charset="0"/>
            </a:endParaRPr>
          </a:p>
        </p:txBody>
      </p:sp>
    </p:spTree>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vangelism_video_girl_on_park_bench_[www.keepvid.com].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570007" y="897148"/>
            <a:ext cx="6400800" cy="4800600"/>
          </a:xfrm>
          <a:prstGeom prst="rect">
            <a:avLst/>
          </a:prstGeom>
        </p:spPr>
      </p:pic>
    </p:spTree>
    <p:extLst>
      <p:ext uri="{BB962C8B-B14F-4D97-AF65-F5344CB8AC3E}">
        <p14:creationId xmlns:p14="http://schemas.microsoft.com/office/powerpoint/2010/main" val="1757668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159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1"/>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1413" y="1670050"/>
            <a:ext cx="7289800" cy="499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1635" name="AutoShape 3"/>
          <p:cNvSpPr>
            <a:spLocks noChangeArrowheads="1"/>
          </p:cNvSpPr>
          <p:nvPr/>
        </p:nvSpPr>
        <p:spPr bwMode="auto">
          <a:xfrm>
            <a:off x="1331065" y="1486343"/>
            <a:ext cx="6600825" cy="1346200"/>
          </a:xfrm>
          <a:prstGeom prst="roundRect">
            <a:avLst>
              <a:gd name="adj" fmla="val 16667"/>
            </a:avLst>
          </a:prstGeom>
          <a:solidFill>
            <a:srgbClr val="FF0000"/>
          </a:solidFill>
          <a:ln>
            <a:headEnd/>
            <a:tailEnd/>
          </a:ln>
          <a:effectLst>
            <a:outerShdw blurRad="50800" dist="38100" dir="2700000" algn="tl" rotWithShape="0">
              <a:prstClr val="black">
                <a:alpha val="40000"/>
              </a:prstClr>
            </a:outerShdw>
            <a:reflection blurRad="6350" stA="50000" endA="300" endPos="90000" dist="50800" dir="5400000" sy="-100000" algn="bl" rotWithShape="0"/>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5400" i="0" dirty="0">
                <a:solidFill>
                  <a:srgbClr val="FFFF00"/>
                </a:solidFill>
                <a:effectLst>
                  <a:outerShdw blurRad="38100" dist="38100" dir="2700000" algn="tl">
                    <a:srgbClr val="000000">
                      <a:alpha val="43137"/>
                    </a:srgbClr>
                  </a:outerShdw>
                </a:effectLst>
              </a:rPr>
              <a:t>Plan of Redemption</a:t>
            </a:r>
            <a:endParaRPr lang="en-US" sz="5400" i="0" dirty="0">
              <a:effectLst>
                <a:outerShdw blurRad="38100" dist="38100" dir="2700000" algn="tl">
                  <a:srgbClr val="000000">
                    <a:alpha val="43137"/>
                  </a:srgbClr>
                </a:outerShdw>
              </a:effectLst>
            </a:endParaRPr>
          </a:p>
        </p:txBody>
      </p:sp>
      <p:sp>
        <p:nvSpPr>
          <p:cNvPr id="3141636" name="AutoShape 4"/>
          <p:cNvSpPr>
            <a:spLocks noChangeArrowheads="1"/>
          </p:cNvSpPr>
          <p:nvPr/>
        </p:nvSpPr>
        <p:spPr bwMode="auto">
          <a:xfrm>
            <a:off x="1753340" y="933893"/>
            <a:ext cx="5503862" cy="814388"/>
          </a:xfrm>
          <a:prstGeom prst="roundRect">
            <a:avLst>
              <a:gd name="adj" fmla="val 16667"/>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4800" b="1" i="0">
                <a:solidFill>
                  <a:srgbClr val="FFFF00"/>
                </a:solidFill>
                <a:effectLst>
                  <a:outerShdw blurRad="38100" dist="38100" dir="2700000" algn="tl">
                    <a:srgbClr val="000000">
                      <a:alpha val="43137"/>
                    </a:srgbClr>
                  </a:outerShdw>
                </a:effectLst>
                <a:latin typeface="Eras Bold ITC" pitchFamily="34" charset="0"/>
              </a:rPr>
              <a:t>GOSPEL</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3141636"/>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31416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4803" name="Rectangle 3"/>
          <p:cNvSpPr>
            <a:spLocks noGrp="1" noChangeArrowheads="1"/>
          </p:cNvSpPr>
          <p:nvPr>
            <p:ph type="body" idx="4294967295"/>
          </p:nvPr>
        </p:nvSpPr>
        <p:spPr>
          <a:xfrm>
            <a:off x="473075" y="1247775"/>
            <a:ext cx="7742238" cy="5241925"/>
          </a:xfrm>
        </p:spPr>
        <p:txBody>
          <a:bodyPr/>
          <a:lstStyle/>
          <a:p>
            <a:pPr marL="60325" indent="-4763" eaLnBrk="1" hangingPunct="1">
              <a:lnSpc>
                <a:spcPct val="90000"/>
              </a:lnSpc>
              <a:buFontTx/>
              <a:buNone/>
              <a:defRPr/>
            </a:pPr>
            <a:r>
              <a:rPr lang="en-US" sz="3000" i="1">
                <a:solidFill>
                  <a:schemeClr val="accent2"/>
                </a:solidFill>
                <a:effectLst>
                  <a:outerShdw blurRad="38100" dist="38100" dir="2700000" algn="tl">
                    <a:srgbClr val="C0C0C0"/>
                  </a:outerShdw>
                </a:effectLst>
                <a:latin typeface="Eras Medium ITC" pitchFamily="34" charset="0"/>
              </a:rPr>
              <a:t>“I am amazed that you are so quickly deserting Him who called you by the grace of Christ, for a</a:t>
            </a:r>
            <a:r>
              <a:rPr lang="en-US" sz="3000">
                <a:solidFill>
                  <a:srgbClr val="E0014A"/>
                </a:solidFill>
                <a:effectLst>
                  <a:outerShdw blurRad="38100" dist="38100" dir="2700000" algn="tl">
                    <a:srgbClr val="C0C0C0"/>
                  </a:outerShdw>
                </a:effectLst>
                <a:latin typeface="Eras Medium ITC" pitchFamily="34" charset="0"/>
              </a:rPr>
              <a:t> different gospel</a:t>
            </a:r>
            <a:r>
              <a:rPr lang="en-US" sz="3000" i="1">
                <a:solidFill>
                  <a:schemeClr val="accent2"/>
                </a:solidFill>
                <a:effectLst>
                  <a:outerShdw blurRad="38100" dist="38100" dir="2700000" algn="tl">
                    <a:srgbClr val="C0C0C0"/>
                  </a:outerShdw>
                </a:effectLst>
                <a:latin typeface="Eras Medium ITC" pitchFamily="34" charset="0"/>
              </a:rPr>
              <a:t>; which is really not another; only there are some who are disturbing you and </a:t>
            </a:r>
            <a:r>
              <a:rPr lang="en-US" sz="3000" i="1" u="sng">
                <a:solidFill>
                  <a:schemeClr val="accent2"/>
                </a:solidFill>
                <a:effectLst>
                  <a:outerShdw blurRad="38100" dist="38100" dir="2700000" algn="tl">
                    <a:srgbClr val="C0C0C0"/>
                  </a:outerShdw>
                </a:effectLst>
                <a:latin typeface="Eras Medium ITC" pitchFamily="34" charset="0"/>
              </a:rPr>
              <a:t>want to distort </a:t>
            </a:r>
            <a:r>
              <a:rPr lang="en-US" sz="3000">
                <a:solidFill>
                  <a:srgbClr val="E0014A"/>
                </a:solidFill>
                <a:effectLst>
                  <a:outerShdw blurRad="38100" dist="38100" dir="2700000" algn="tl">
                    <a:srgbClr val="C0C0C0"/>
                  </a:outerShdw>
                </a:effectLst>
                <a:latin typeface="Eras Medium ITC" pitchFamily="34" charset="0"/>
              </a:rPr>
              <a:t>the gospel</a:t>
            </a:r>
            <a:r>
              <a:rPr lang="en-US" sz="3000" i="1">
                <a:solidFill>
                  <a:srgbClr val="E0014A"/>
                </a:solidFill>
                <a:effectLst>
                  <a:outerShdw blurRad="38100" dist="38100" dir="2700000" algn="tl">
                    <a:srgbClr val="C0C0C0"/>
                  </a:outerShdw>
                </a:effectLst>
                <a:latin typeface="Eras Medium ITC" pitchFamily="34" charset="0"/>
              </a:rPr>
              <a:t> </a:t>
            </a:r>
            <a:r>
              <a:rPr lang="en-US" sz="3000" i="1">
                <a:solidFill>
                  <a:schemeClr val="accent2"/>
                </a:solidFill>
                <a:effectLst>
                  <a:outerShdw blurRad="38100" dist="38100" dir="2700000" algn="tl">
                    <a:srgbClr val="C0C0C0"/>
                  </a:outerShdw>
                </a:effectLst>
                <a:latin typeface="Eras Medium ITC" pitchFamily="34" charset="0"/>
              </a:rPr>
              <a:t>of Christ. </a:t>
            </a:r>
          </a:p>
          <a:p>
            <a:pPr marL="60325" indent="-4763" eaLnBrk="1" hangingPunct="1">
              <a:lnSpc>
                <a:spcPct val="90000"/>
              </a:lnSpc>
              <a:buFontTx/>
              <a:buNone/>
              <a:defRPr/>
            </a:pPr>
            <a:r>
              <a:rPr lang="en-US" i="1">
                <a:solidFill>
                  <a:schemeClr val="accent2"/>
                </a:solidFill>
                <a:effectLst>
                  <a:outerShdw blurRad="38100" dist="38100" dir="2700000" algn="tl">
                    <a:srgbClr val="C0C0C0"/>
                  </a:outerShdw>
                </a:effectLst>
                <a:latin typeface="Eras Medium ITC" pitchFamily="34" charset="0"/>
              </a:rPr>
              <a:t>But even if we or an angel from heaven should preach </a:t>
            </a:r>
            <a:r>
              <a:rPr lang="en-US" i="1" u="sng">
                <a:solidFill>
                  <a:schemeClr val="accent2"/>
                </a:solidFill>
                <a:effectLst>
                  <a:outerShdw blurRad="38100" dist="38100" dir="2700000" algn="tl">
                    <a:srgbClr val="C0C0C0"/>
                  </a:outerShdw>
                </a:effectLst>
                <a:latin typeface="Eras Medium ITC" pitchFamily="34" charset="0"/>
              </a:rPr>
              <a:t>a gospel other than the one we preached to you</a:t>
            </a:r>
            <a:r>
              <a:rPr lang="en-US" i="1">
                <a:solidFill>
                  <a:schemeClr val="accent2"/>
                </a:solidFill>
                <a:effectLst>
                  <a:outerShdw blurRad="38100" dist="38100" dir="2700000" algn="tl">
                    <a:srgbClr val="C0C0C0"/>
                  </a:outerShdw>
                </a:effectLst>
                <a:latin typeface="Eras Medium ITC" pitchFamily="34" charset="0"/>
              </a:rPr>
              <a:t>, let him be eternally </a:t>
            </a:r>
            <a:r>
              <a:rPr lang="en-US">
                <a:solidFill>
                  <a:srgbClr val="E0014A"/>
                </a:solidFill>
                <a:latin typeface="Eras Medium ITC" pitchFamily="34" charset="0"/>
              </a:rPr>
              <a:t>condemned</a:t>
            </a:r>
            <a:r>
              <a:rPr lang="en-US" i="1">
                <a:solidFill>
                  <a:schemeClr val="accent2"/>
                </a:solidFill>
                <a:latin typeface="Eras Medium ITC" pitchFamily="34" charset="0"/>
              </a:rPr>
              <a:t>!”</a:t>
            </a:r>
          </a:p>
          <a:p>
            <a:pPr marL="60325" indent="-4763" algn="r" eaLnBrk="1" hangingPunct="1">
              <a:lnSpc>
                <a:spcPct val="90000"/>
              </a:lnSpc>
              <a:buFontTx/>
              <a:buNone/>
              <a:defRPr/>
            </a:pPr>
            <a:r>
              <a:rPr lang="en-US">
                <a:solidFill>
                  <a:srgbClr val="998966"/>
                </a:solidFill>
                <a:latin typeface="Eras Medium ITC" pitchFamily="34" charset="0"/>
              </a:rPr>
              <a:t>Galatians 1:6-12</a:t>
            </a:r>
          </a:p>
        </p:txBody>
      </p:sp>
      <p:sp>
        <p:nvSpPr>
          <p:cNvPr id="107523" name="Rectangle 8"/>
          <p:cNvSpPr>
            <a:spLocks noGrp="1" noChangeArrowheads="1"/>
          </p:cNvSpPr>
          <p:nvPr>
            <p:ph type="title"/>
          </p:nvPr>
        </p:nvSpPr>
        <p:spPr>
          <a:xfrm>
            <a:off x="0" y="85725"/>
            <a:ext cx="9144000" cy="1143000"/>
          </a:xfrm>
        </p:spPr>
        <p:txBody>
          <a:bodyPr/>
          <a:lstStyle/>
          <a:p>
            <a:pPr eaLnBrk="1" hangingPunct="1"/>
            <a:r>
              <a:rPr lang="en-US" sz="4000" smtClean="0"/>
              <a:t>The </a:t>
            </a:r>
            <a:r>
              <a:rPr lang="en-US" sz="4000" smtClean="0">
                <a:solidFill>
                  <a:schemeClr val="tx1"/>
                </a:solidFill>
              </a:rPr>
              <a:t>ONE </a:t>
            </a:r>
            <a:r>
              <a:rPr lang="en-US" sz="4000" smtClean="0"/>
              <a:t>Gospel</a:t>
            </a:r>
          </a:p>
        </p:txBody>
      </p:sp>
      <p:sp>
        <p:nvSpPr>
          <p:cNvPr id="107524" name="Rectangle 4"/>
          <p:cNvSpPr>
            <a:spLocks noChangeArrowheads="1"/>
          </p:cNvSpPr>
          <p:nvPr/>
        </p:nvSpPr>
        <p:spPr bwMode="auto">
          <a:xfrm>
            <a:off x="588963" y="1270000"/>
            <a:ext cx="8196262" cy="4995863"/>
          </a:xfrm>
          <a:prstGeom prst="rect">
            <a:avLst/>
          </a:prstGeom>
          <a:gradFill rotWithShape="1">
            <a:gsLst>
              <a:gs pos="0">
                <a:srgbClr val="0066FF">
                  <a:alpha val="18999"/>
                </a:srgbClr>
              </a:gs>
              <a:gs pos="100000">
                <a:srgbClr val="002F76"/>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p>
        </p:txBody>
      </p:sp>
      <p:pic>
        <p:nvPicPr>
          <p:cNvPr id="93201" name="Picture 17" descr="Number One">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8150" y="1867665"/>
            <a:ext cx="3570927" cy="3603692"/>
          </a:xfrm>
          <a:prstGeom prst="rect">
            <a:avLst/>
          </a:prstGeom>
          <a:noFill/>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a:extLst>
            <a:ext uri="{909E8E84-426E-40DD-AFC4-6F175D3DCCD1}">
              <a14:hiddenFill xmlns:a14="http://schemas.microsoft.com/office/drawing/2010/main">
                <a:solidFill>
                  <a:srgbClr val="FFFFFF"/>
                </a:solidFill>
              </a14:hiddenFill>
            </a:ext>
          </a:extLst>
        </p:spPr>
      </p:pic>
      <p:sp>
        <p:nvSpPr>
          <p:cNvPr id="2124805" name="Text Box 5"/>
          <p:cNvSpPr txBox="1">
            <a:spLocks noChangeArrowheads="1"/>
          </p:cNvSpPr>
          <p:nvPr/>
        </p:nvSpPr>
        <p:spPr bwMode="auto">
          <a:xfrm>
            <a:off x="3596186" y="1541988"/>
            <a:ext cx="5070889" cy="1175706"/>
          </a:xfrm>
          <a:prstGeom prst="rect">
            <a:avLst/>
          </a:prstGeom>
          <a:ln>
            <a:headEnd/>
            <a:tailEnd/>
          </a:ln>
          <a:effectLst>
            <a:outerShdw blurRad="50800" dist="1270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spAutoFit/>
            <a:flatTx/>
          </a:bodyPr>
          <a:lstStyle/>
          <a:p>
            <a:pPr algn="ctr">
              <a:lnSpc>
                <a:spcPct val="85000"/>
              </a:lnSpc>
              <a:spcBef>
                <a:spcPct val="50000"/>
              </a:spcBef>
              <a:defRPr/>
            </a:pPr>
            <a:r>
              <a:rPr lang="en-US" i="0" dirty="0">
                <a:solidFill>
                  <a:schemeClr val="bg1"/>
                </a:solidFill>
              </a:rPr>
              <a:t>How can we be certain? </a:t>
            </a:r>
          </a:p>
          <a:p>
            <a:pPr algn="ctr">
              <a:lnSpc>
                <a:spcPct val="85000"/>
              </a:lnSpc>
              <a:spcBef>
                <a:spcPct val="50000"/>
              </a:spcBef>
              <a:defRPr/>
            </a:pPr>
            <a:r>
              <a:rPr lang="en-US" i="0" dirty="0">
                <a:solidFill>
                  <a:schemeClr val="bg1"/>
                </a:solidFill>
              </a:rPr>
              <a:t>Where would we start?</a:t>
            </a:r>
          </a:p>
        </p:txBody>
      </p:sp>
      <p:sp>
        <p:nvSpPr>
          <p:cNvPr id="2124806" name="Text Box 6"/>
          <p:cNvSpPr txBox="1">
            <a:spLocks noChangeArrowheads="1"/>
          </p:cNvSpPr>
          <p:nvPr/>
        </p:nvSpPr>
        <p:spPr bwMode="auto">
          <a:xfrm>
            <a:off x="3728362" y="2990056"/>
            <a:ext cx="4938713" cy="1555750"/>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flatTx/>
          </a:bodyPr>
          <a:lstStyle/>
          <a:p>
            <a:pPr algn="ctr">
              <a:spcBef>
                <a:spcPct val="50000"/>
              </a:spcBef>
              <a:defRPr/>
            </a:pPr>
            <a:r>
              <a:rPr lang="en-US" sz="9600" i="0" dirty="0">
                <a:solidFill>
                  <a:srgbClr val="F9FBBB"/>
                </a:solidFill>
                <a:effectLst>
                  <a:outerShdw blurRad="38100" dist="38100" dir="2700000" algn="tl">
                    <a:srgbClr val="000000">
                      <a:alpha val="43137"/>
                    </a:srgbClr>
                  </a:outerShdw>
                </a:effectLst>
                <a:latin typeface="Eras Demi ITC" pitchFamily="34" charset="0"/>
                <a:cs typeface="+mn-cs"/>
              </a:rPr>
              <a:t>GOSPEL</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124805"/>
                                        </p:tgtEl>
                                        <p:attrNameLst>
                                          <p:attrName>style.visibility</p:attrName>
                                        </p:attrNameLst>
                                      </p:cBhvr>
                                      <p:to>
                                        <p:strVal val="visible"/>
                                      </p:to>
                                    </p:set>
                                    <p:animEffect transition="in" filter="fade">
                                      <p:cBhvr>
                                        <p:cTn id="7" dur="1000"/>
                                        <p:tgtEl>
                                          <p:spTgt spid="2124805"/>
                                        </p:tgtEl>
                                      </p:cBhvr>
                                    </p:animEffect>
                                    <p:anim calcmode="lin" valueType="num">
                                      <p:cBhvr>
                                        <p:cTn id="8" dur="1000" fill="hold"/>
                                        <p:tgtEl>
                                          <p:spTgt spid="2124805"/>
                                        </p:tgtEl>
                                        <p:attrNameLst>
                                          <p:attrName>ppt_x</p:attrName>
                                        </p:attrNameLst>
                                      </p:cBhvr>
                                      <p:tavLst>
                                        <p:tav tm="0">
                                          <p:val>
                                            <p:strVal val="#ppt_x"/>
                                          </p:val>
                                        </p:tav>
                                        <p:tav tm="100000">
                                          <p:val>
                                            <p:strVal val="#ppt_x"/>
                                          </p:val>
                                        </p:tav>
                                      </p:tavLst>
                                    </p:anim>
                                    <p:anim calcmode="lin" valueType="num">
                                      <p:cBhvr>
                                        <p:cTn id="9" dur="1000" fill="hold"/>
                                        <p:tgtEl>
                                          <p:spTgt spid="21248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6851" name="Text Box 3"/>
          <p:cNvSpPr txBox="1">
            <a:spLocks noChangeArrowheads="1"/>
          </p:cNvSpPr>
          <p:nvPr/>
        </p:nvSpPr>
        <p:spPr bwMode="auto">
          <a:xfrm>
            <a:off x="3622294" y="3899209"/>
            <a:ext cx="5389563" cy="5794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chemeClr val="bg1"/>
                </a:solidFill>
                <a:effectLst>
                  <a:outerShdw blurRad="38100" dist="38100" dir="2700000" algn="tl">
                    <a:srgbClr val="000000"/>
                  </a:outerShdw>
                </a:effectLst>
                <a:latin typeface="Eras Bold ITC" pitchFamily="34" charset="0"/>
              </a:rPr>
              <a:t>TO BRING US TO CHRIST</a:t>
            </a:r>
          </a:p>
        </p:txBody>
      </p:sp>
      <p:sp>
        <p:nvSpPr>
          <p:cNvPr id="2126853" name="Text Box 5"/>
          <p:cNvSpPr txBox="1">
            <a:spLocks noChangeArrowheads="1"/>
          </p:cNvSpPr>
          <p:nvPr/>
        </p:nvSpPr>
        <p:spPr bwMode="auto">
          <a:xfrm>
            <a:off x="4076700" y="2422525"/>
            <a:ext cx="4437063" cy="584200"/>
          </a:xfrm>
          <a:prstGeom prst="rect">
            <a:avLst/>
          </a:prstGeom>
          <a:noFill/>
          <a:ln w="9525" algn="ctr">
            <a:noFill/>
            <a:miter lim="800000"/>
            <a:headEnd/>
            <a:tailEnd/>
          </a:ln>
          <a:effectLst/>
        </p:spPr>
        <p:txBody>
          <a:bodyPr>
            <a:spAutoFit/>
            <a:flatTx/>
          </a:bodyPr>
          <a:lstStyle/>
          <a:p>
            <a:pPr>
              <a:spcBef>
                <a:spcPct val="50000"/>
              </a:spcBef>
              <a:defRPr/>
            </a:pPr>
            <a:r>
              <a:rPr lang="en-US" i="0" dirty="0">
                <a:solidFill>
                  <a:schemeClr val="accent2"/>
                </a:solidFill>
                <a:effectLst>
                  <a:outerShdw blurRad="38100" dist="38100" dir="2700000" algn="tl">
                    <a:srgbClr val="C0C0C0"/>
                  </a:outerShdw>
                </a:effectLst>
                <a:latin typeface="Eras Bold ITC" pitchFamily="34" charset="0"/>
                <a:cs typeface="Arial" charset="0"/>
              </a:rPr>
              <a:t>TUTOR/</a:t>
            </a:r>
            <a:r>
              <a:rPr lang="en-US" i="0" dirty="0">
                <a:solidFill>
                  <a:schemeClr val="accent2"/>
                </a:solidFill>
                <a:effectLst>
                  <a:outerShdw blurRad="38100" dist="38100" dir="2700000" algn="tl">
                    <a:srgbClr val="C0C0C0"/>
                  </a:outerShdw>
                </a:effectLst>
                <a:latin typeface="Eras Bold ITC" pitchFamily="34" charset="0"/>
                <a:cs typeface="+mn-cs"/>
              </a:rPr>
              <a:t>TEACHER</a:t>
            </a:r>
          </a:p>
        </p:txBody>
      </p:sp>
      <p:sp>
        <p:nvSpPr>
          <p:cNvPr id="2126854" name="AutoShape 6"/>
          <p:cNvSpPr>
            <a:spLocks noChangeArrowheads="1"/>
          </p:cNvSpPr>
          <p:nvPr/>
        </p:nvSpPr>
        <p:spPr bwMode="auto">
          <a:xfrm rot="5400000">
            <a:off x="5936075" y="2109739"/>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
        <p:nvSpPr>
          <p:cNvPr id="2126855" name="Text Box 7"/>
          <p:cNvSpPr txBox="1">
            <a:spLocks noChangeArrowheads="1"/>
          </p:cNvSpPr>
          <p:nvPr/>
        </p:nvSpPr>
        <p:spPr bwMode="auto">
          <a:xfrm>
            <a:off x="3765963" y="5368116"/>
            <a:ext cx="5102225" cy="5794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00"/>
                </a:solidFill>
                <a:effectLst>
                  <a:outerShdw blurRad="38100" dist="38100" dir="2700000" algn="tl">
                    <a:srgbClr val="000000">
                      <a:alpha val="43137"/>
                    </a:srgbClr>
                  </a:outerShdw>
                </a:effectLst>
                <a:latin typeface="Eras Bold ITC" pitchFamily="34" charset="0"/>
              </a:rPr>
              <a:t>JUSTIFIED BY FAITH</a:t>
            </a:r>
          </a:p>
        </p:txBody>
      </p:sp>
      <p:sp>
        <p:nvSpPr>
          <p:cNvPr id="2126856" name="Text Box 8"/>
          <p:cNvSpPr txBox="1">
            <a:spLocks noChangeArrowheads="1"/>
          </p:cNvSpPr>
          <p:nvPr/>
        </p:nvSpPr>
        <p:spPr bwMode="auto">
          <a:xfrm>
            <a:off x="4602163" y="1077913"/>
            <a:ext cx="3429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i="0">
                <a:solidFill>
                  <a:schemeClr val="accent2"/>
                </a:solidFill>
                <a:latin typeface="Eras Bold ITC" pitchFamily="34" charset="0"/>
              </a:rPr>
              <a:t>OLD LAW</a:t>
            </a:r>
          </a:p>
        </p:txBody>
      </p:sp>
      <p:sp>
        <p:nvSpPr>
          <p:cNvPr id="2126857" name="AutoShape 9"/>
          <p:cNvSpPr>
            <a:spLocks noChangeArrowheads="1"/>
          </p:cNvSpPr>
          <p:nvPr/>
        </p:nvSpPr>
        <p:spPr bwMode="auto">
          <a:xfrm rot="5400000">
            <a:off x="5936075" y="767187"/>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
        <p:nvSpPr>
          <p:cNvPr id="2126858" name="AutoShape 10"/>
          <p:cNvSpPr>
            <a:spLocks noChangeArrowheads="1"/>
          </p:cNvSpPr>
          <p:nvPr/>
        </p:nvSpPr>
        <p:spPr bwMode="auto">
          <a:xfrm flipV="1">
            <a:off x="3956050" y="498534"/>
            <a:ext cx="3332163" cy="725488"/>
          </a:xfrm>
          <a:custGeom>
            <a:avLst/>
            <a:gdLst>
              <a:gd name="G0" fmla="+- 9257 0 0"/>
              <a:gd name="G1" fmla="+- 18399 0 0"/>
              <a:gd name="G2" fmla="+- 9027 0 0"/>
              <a:gd name="G3" fmla="*/ 9257 1 2"/>
              <a:gd name="G4" fmla="+- G3 10800 0"/>
              <a:gd name="G5" fmla="+- 21600 9257 18399"/>
              <a:gd name="G6" fmla="+- 18399 9027 0"/>
              <a:gd name="G7" fmla="*/ G6 1 2"/>
              <a:gd name="G8" fmla="*/ 18399 2 1"/>
              <a:gd name="G9" fmla="+- G8 0 21600"/>
              <a:gd name="G10" fmla="*/ 21600 G0 G1"/>
              <a:gd name="G11" fmla="*/ 21600 G4 G1"/>
              <a:gd name="G12" fmla="*/ 21600 G5 G1"/>
              <a:gd name="G13" fmla="*/ 21600 G7 G1"/>
              <a:gd name="G14" fmla="*/ 18399 1 2"/>
              <a:gd name="G15" fmla="+- G5 0 G4"/>
              <a:gd name="G16" fmla="+- G0 0 G4"/>
              <a:gd name="G17" fmla="*/ G2 G15 G16"/>
              <a:gd name="T0" fmla="*/ 15429 w 21600"/>
              <a:gd name="T1" fmla="*/ 0 h 21600"/>
              <a:gd name="T2" fmla="*/ 9257 w 21600"/>
              <a:gd name="T3" fmla="*/ 9027 h 21600"/>
              <a:gd name="T4" fmla="*/ 0 w 21600"/>
              <a:gd name="T5" fmla="*/ 18113 h 21600"/>
              <a:gd name="T6" fmla="*/ 9200 w 21600"/>
              <a:gd name="T7" fmla="*/ 21600 h 21600"/>
              <a:gd name="T8" fmla="*/ 18399 w 21600"/>
              <a:gd name="T9" fmla="*/ 16099 h 21600"/>
              <a:gd name="T10" fmla="*/ 21600 w 21600"/>
              <a:gd name="T11" fmla="*/ 9027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027"/>
                </a:lnTo>
                <a:lnTo>
                  <a:pt x="12458" y="9027"/>
                </a:lnTo>
                <a:lnTo>
                  <a:pt x="12458" y="14625"/>
                </a:lnTo>
                <a:lnTo>
                  <a:pt x="0" y="14625"/>
                </a:lnTo>
                <a:lnTo>
                  <a:pt x="0" y="21600"/>
                </a:lnTo>
                <a:lnTo>
                  <a:pt x="18399" y="21600"/>
                </a:lnTo>
                <a:lnTo>
                  <a:pt x="18399" y="9027"/>
                </a:lnTo>
                <a:lnTo>
                  <a:pt x="21600" y="9027"/>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endParaRPr lang="en-US"/>
          </a:p>
        </p:txBody>
      </p:sp>
      <p:sp>
        <p:nvSpPr>
          <p:cNvPr id="2126859" name="Text Box 11"/>
          <p:cNvSpPr txBox="1">
            <a:spLocks noChangeArrowheads="1"/>
          </p:cNvSpPr>
          <p:nvPr/>
        </p:nvSpPr>
        <p:spPr bwMode="auto">
          <a:xfrm>
            <a:off x="327561" y="1262063"/>
            <a:ext cx="2974975" cy="469051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lgn="ctr">
              <a:lnSpc>
                <a:spcPct val="90000"/>
              </a:lnSpc>
              <a:spcBef>
                <a:spcPct val="50000"/>
              </a:spcBef>
              <a:defRPr/>
            </a:pPr>
            <a:r>
              <a:rPr lang="en-US" sz="1800" b="1" i="0" dirty="0">
                <a:solidFill>
                  <a:srgbClr val="FFFF00"/>
                </a:solidFill>
              </a:rPr>
              <a:t>Also:  Rom. 15:4 </a:t>
            </a:r>
          </a:p>
          <a:p>
            <a:pPr algn="ctr">
              <a:lnSpc>
                <a:spcPct val="90000"/>
              </a:lnSpc>
              <a:defRPr/>
            </a:pPr>
            <a:r>
              <a:rPr lang="en-US" sz="2000" b="1" dirty="0">
                <a:solidFill>
                  <a:srgbClr val="F4FFD5"/>
                </a:solidFill>
              </a:rPr>
              <a:t>For whatever things were written before were </a:t>
            </a:r>
            <a:r>
              <a:rPr lang="en-US" sz="2000" b="1" u="sng" dirty="0">
                <a:solidFill>
                  <a:srgbClr val="FFFF66"/>
                </a:solidFill>
              </a:rPr>
              <a:t>written for our learning,</a:t>
            </a:r>
            <a:r>
              <a:rPr lang="en-US" sz="2000" b="1" dirty="0">
                <a:solidFill>
                  <a:srgbClr val="F4FFD5"/>
                </a:solidFill>
              </a:rPr>
              <a:t> that we through the patience and comfort of the Scriptures might have hope.</a:t>
            </a:r>
          </a:p>
          <a:p>
            <a:pPr algn="ctr">
              <a:lnSpc>
                <a:spcPct val="90000"/>
              </a:lnSpc>
              <a:defRPr/>
            </a:pPr>
            <a:endParaRPr lang="en-US" sz="2000" b="1" i="0" dirty="0">
              <a:solidFill>
                <a:srgbClr val="F4FFD5"/>
              </a:solidFill>
            </a:endParaRPr>
          </a:p>
          <a:p>
            <a:pPr algn="ctr">
              <a:lnSpc>
                <a:spcPct val="90000"/>
              </a:lnSpc>
              <a:defRPr/>
            </a:pPr>
            <a:r>
              <a:rPr lang="en-US" sz="1800" b="1" i="0" dirty="0">
                <a:solidFill>
                  <a:srgbClr val="FFFF00"/>
                </a:solidFill>
              </a:rPr>
              <a:t>1 Cor. 10:11</a:t>
            </a:r>
          </a:p>
          <a:p>
            <a:pPr algn="ctr">
              <a:lnSpc>
                <a:spcPct val="90000"/>
              </a:lnSpc>
              <a:defRPr/>
            </a:pPr>
            <a:r>
              <a:rPr lang="en-US" sz="2000" b="1" dirty="0">
                <a:solidFill>
                  <a:schemeClr val="bg1"/>
                </a:solidFill>
              </a:rPr>
              <a:t>Now these things happened to them </a:t>
            </a:r>
            <a:r>
              <a:rPr lang="en-US" sz="2000" b="1" u="sng" dirty="0">
                <a:solidFill>
                  <a:srgbClr val="FFFF00"/>
                </a:solidFill>
              </a:rPr>
              <a:t>as an example</a:t>
            </a:r>
            <a:r>
              <a:rPr lang="en-US" sz="2000" b="1" dirty="0">
                <a:solidFill>
                  <a:schemeClr val="bg1"/>
                </a:solidFill>
              </a:rPr>
              <a:t>, and they were </a:t>
            </a:r>
            <a:r>
              <a:rPr lang="en-US" sz="2000" b="1" u="sng" dirty="0">
                <a:solidFill>
                  <a:srgbClr val="FFFF66"/>
                </a:solidFill>
              </a:rPr>
              <a:t>written for our instruction</a:t>
            </a:r>
          </a:p>
          <a:p>
            <a:pPr algn="ctr">
              <a:lnSpc>
                <a:spcPct val="90000"/>
              </a:lnSpc>
              <a:defRPr/>
            </a:pPr>
            <a:r>
              <a:rPr lang="en-US" sz="1400" b="1" i="0" dirty="0">
                <a:solidFill>
                  <a:schemeClr val="bg1"/>
                </a:solidFill>
                <a:effectLst>
                  <a:outerShdw blurRad="38100" dist="38100" dir="2700000" algn="tl">
                    <a:srgbClr val="000000"/>
                  </a:outerShdw>
                </a:effectLst>
              </a:rPr>
              <a:t>(see also 2 Tim 3:14-15</a:t>
            </a:r>
            <a:r>
              <a:rPr lang="en-US" sz="1600" b="1" i="0" dirty="0">
                <a:solidFill>
                  <a:schemeClr val="bg1"/>
                </a:solidFill>
                <a:effectLst>
                  <a:outerShdw blurRad="38100" dist="38100" dir="2700000" algn="tl">
                    <a:srgbClr val="000000"/>
                  </a:outerShdw>
                </a:effectLst>
              </a:rPr>
              <a:t>)</a:t>
            </a:r>
          </a:p>
        </p:txBody>
      </p:sp>
      <p:sp>
        <p:nvSpPr>
          <p:cNvPr id="2126860" name="Text Box 12"/>
          <p:cNvSpPr txBox="1">
            <a:spLocks noChangeArrowheads="1"/>
          </p:cNvSpPr>
          <p:nvPr/>
        </p:nvSpPr>
        <p:spPr bwMode="auto">
          <a:xfrm>
            <a:off x="4565650" y="2432050"/>
            <a:ext cx="3429000" cy="579438"/>
          </a:xfrm>
          <a:prstGeom prst="rect">
            <a:avLst/>
          </a:prstGeom>
          <a:noFill/>
          <a:ln w="9525" algn="ctr">
            <a:noFill/>
            <a:miter lim="800000"/>
            <a:headEnd/>
            <a:tailEnd/>
          </a:ln>
          <a:effectLst/>
        </p:spPr>
        <p:txBody>
          <a:bodyPr>
            <a:spAutoFit/>
            <a:flatTx/>
          </a:bodyPr>
          <a:lstStyle/>
          <a:p>
            <a:pPr algn="ctr">
              <a:spcBef>
                <a:spcPct val="50000"/>
              </a:spcBef>
              <a:defRPr/>
            </a:pPr>
            <a:r>
              <a:rPr lang="en-US" i="0" dirty="0">
                <a:solidFill>
                  <a:schemeClr val="accent2"/>
                </a:solidFill>
                <a:effectLst>
                  <a:outerShdw blurRad="38100" dist="38100" dir="2700000" algn="tl">
                    <a:srgbClr val="C0C0C0"/>
                  </a:outerShdw>
                </a:effectLst>
                <a:latin typeface="Eras Bold ITC" pitchFamily="34" charset="0"/>
                <a:cs typeface="+mn-cs"/>
              </a:rPr>
              <a:t>GUARDIAN</a:t>
            </a:r>
          </a:p>
        </p:txBody>
      </p:sp>
      <p:sp>
        <p:nvSpPr>
          <p:cNvPr id="2126861" name="Text Box 13"/>
          <p:cNvSpPr txBox="1">
            <a:spLocks noChangeArrowheads="1"/>
          </p:cNvSpPr>
          <p:nvPr/>
        </p:nvSpPr>
        <p:spPr bwMode="auto">
          <a:xfrm>
            <a:off x="4075113" y="2416175"/>
            <a:ext cx="4311650" cy="579438"/>
          </a:xfrm>
          <a:prstGeom prst="rect">
            <a:avLst/>
          </a:prstGeom>
          <a:noFill/>
          <a:ln w="9525" algn="ctr">
            <a:noFill/>
            <a:miter lim="800000"/>
            <a:headEnd/>
            <a:tailEnd/>
          </a:ln>
          <a:effectLst/>
        </p:spPr>
        <p:txBody>
          <a:bodyPr>
            <a:spAutoFit/>
            <a:flatTx/>
          </a:bodyPr>
          <a:lstStyle/>
          <a:p>
            <a:pPr algn="ctr">
              <a:spcBef>
                <a:spcPct val="50000"/>
              </a:spcBef>
              <a:defRPr/>
            </a:pPr>
            <a:r>
              <a:rPr lang="en-US" i="0" dirty="0">
                <a:solidFill>
                  <a:schemeClr val="accent2"/>
                </a:solidFill>
                <a:effectLst>
                  <a:outerShdw blurRad="38100" dist="38100" dir="2700000" algn="tl">
                    <a:srgbClr val="C0C0C0"/>
                  </a:outerShdw>
                </a:effectLst>
                <a:latin typeface="Eras Bold ITC" pitchFamily="34" charset="0"/>
                <a:cs typeface="+mn-cs"/>
              </a:rPr>
              <a:t>SCHOOLMASTER</a:t>
            </a:r>
          </a:p>
        </p:txBody>
      </p:sp>
      <p:sp>
        <p:nvSpPr>
          <p:cNvPr id="26651" name="Rectangle 14"/>
          <p:cNvSpPr>
            <a:spLocks noGrp="1" noChangeArrowheads="1"/>
          </p:cNvSpPr>
          <p:nvPr>
            <p:ph type="title"/>
          </p:nvPr>
        </p:nvSpPr>
        <p:spPr>
          <a:xfrm>
            <a:off x="104775" y="26988"/>
            <a:ext cx="8961438" cy="1143000"/>
          </a:xfrm>
        </p:spPr>
        <p:txBody>
          <a:bodyPr/>
          <a:lstStyle/>
          <a:p>
            <a:pPr algn="l" eaLnBrk="1" hangingPunct="1">
              <a:defRPr/>
            </a:pPr>
            <a:r>
              <a:rPr lang="en-US" sz="4000" dirty="0" smtClean="0">
                <a:solidFill>
                  <a:srgbClr val="E0014A"/>
                </a:solidFill>
                <a:effectLst>
                  <a:outerShdw blurRad="38100" dist="38100" dir="2700000" algn="tl">
                    <a:srgbClr val="000000">
                      <a:alpha val="43137"/>
                    </a:srgbClr>
                  </a:outerShdw>
                </a:effectLst>
                <a:latin typeface="Eras Bold ITC" pitchFamily="34" charset="0"/>
              </a:rPr>
              <a:t>Galatians 3:24</a:t>
            </a:r>
          </a:p>
        </p:txBody>
      </p:sp>
      <p:sp>
        <p:nvSpPr>
          <p:cNvPr id="2126850" name="AutoShape 2"/>
          <p:cNvSpPr>
            <a:spLocks noChangeArrowheads="1"/>
          </p:cNvSpPr>
          <p:nvPr/>
        </p:nvSpPr>
        <p:spPr bwMode="auto">
          <a:xfrm rot="5400000">
            <a:off x="5936075" y="3650301"/>
            <a:ext cx="762000" cy="2590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a:defRPr/>
            </a:pPr>
            <a:endParaRPr lang="en-US" sz="1800" i="0">
              <a:solidFill>
                <a:schemeClr val="accent1"/>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iterate type="lt">
                                    <p:tmPct val="0"/>
                                  </p:iterate>
                                  <p:childTnLst>
                                    <p:set>
                                      <p:cBhvr>
                                        <p:cTn id="6" dur="1" fill="hold">
                                          <p:stCondLst>
                                            <p:cond delay="0"/>
                                          </p:stCondLst>
                                        </p:cTn>
                                        <p:tgtEl>
                                          <p:spTgt spid="2126858"/>
                                        </p:tgtEl>
                                        <p:attrNameLst>
                                          <p:attrName>style.visibility</p:attrName>
                                        </p:attrNameLst>
                                      </p:cBhvr>
                                      <p:to>
                                        <p:strVal val="visible"/>
                                      </p:to>
                                    </p:set>
                                    <p:animEffect transition="in" filter="wipe(left)">
                                      <p:cBhvr>
                                        <p:cTn id="7" dur="1000"/>
                                        <p:tgtEl>
                                          <p:spTgt spid="2126858"/>
                                        </p:tgtEl>
                                      </p:cBhvr>
                                    </p:animEffect>
                                  </p:childTnLst>
                                </p:cTn>
                              </p:par>
                            </p:childTnLst>
                          </p:cTn>
                        </p:par>
                        <p:par>
                          <p:cTn id="8" fill="hold" nodeType="afterGroup">
                            <p:stCondLst>
                              <p:cond delay="1000"/>
                            </p:stCondLst>
                            <p:childTnLst>
                              <p:par>
                                <p:cTn id="9" presetID="2" presetClass="entr" presetSubtype="1" fill="hold" grpId="0" nodeType="afterEffect">
                                  <p:stCondLst>
                                    <p:cond delay="0"/>
                                  </p:stCondLst>
                                  <p:childTnLst>
                                    <p:set>
                                      <p:cBhvr>
                                        <p:cTn id="10" dur="1" fill="hold">
                                          <p:stCondLst>
                                            <p:cond delay="0"/>
                                          </p:stCondLst>
                                        </p:cTn>
                                        <p:tgtEl>
                                          <p:spTgt spid="2126856"/>
                                        </p:tgtEl>
                                        <p:attrNameLst>
                                          <p:attrName>style.visibility</p:attrName>
                                        </p:attrNameLst>
                                      </p:cBhvr>
                                      <p:to>
                                        <p:strVal val="visible"/>
                                      </p:to>
                                    </p:set>
                                    <p:anim calcmode="lin" valueType="num">
                                      <p:cBhvr additive="base">
                                        <p:cTn id="11" dur="500" fill="hold"/>
                                        <p:tgtEl>
                                          <p:spTgt spid="2126856"/>
                                        </p:tgtEl>
                                        <p:attrNameLst>
                                          <p:attrName>ppt_x</p:attrName>
                                        </p:attrNameLst>
                                      </p:cBhvr>
                                      <p:tavLst>
                                        <p:tav tm="0">
                                          <p:val>
                                            <p:strVal val="#ppt_x"/>
                                          </p:val>
                                        </p:tav>
                                        <p:tav tm="100000">
                                          <p:val>
                                            <p:strVal val="#ppt_x"/>
                                          </p:val>
                                        </p:tav>
                                      </p:tavLst>
                                    </p:anim>
                                    <p:anim calcmode="lin" valueType="num">
                                      <p:cBhvr additive="base">
                                        <p:cTn id="12" dur="500" fill="hold"/>
                                        <p:tgtEl>
                                          <p:spTgt spid="2126856"/>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1500"/>
                            </p:stCondLst>
                            <p:childTnLst>
                              <p:par>
                                <p:cTn id="14" presetID="22" presetClass="entr" presetSubtype="1" fill="hold" nodeType="afterEffect">
                                  <p:stCondLst>
                                    <p:cond delay="0"/>
                                  </p:stCondLst>
                                  <p:childTnLst>
                                    <p:set>
                                      <p:cBhvr>
                                        <p:cTn id="15" dur="1" fill="hold">
                                          <p:stCondLst>
                                            <p:cond delay="0"/>
                                          </p:stCondLst>
                                        </p:cTn>
                                        <p:tgtEl>
                                          <p:spTgt spid="2126857"/>
                                        </p:tgtEl>
                                        <p:attrNameLst>
                                          <p:attrName>style.visibility</p:attrName>
                                        </p:attrNameLst>
                                      </p:cBhvr>
                                      <p:to>
                                        <p:strVal val="visible"/>
                                      </p:to>
                                    </p:set>
                                    <p:animEffect transition="in" filter="wipe(up)">
                                      <p:cBhvr>
                                        <p:cTn id="16" dur="1000"/>
                                        <p:tgtEl>
                                          <p:spTgt spid="2126857"/>
                                        </p:tgtEl>
                                      </p:cBhvr>
                                    </p:animEffect>
                                  </p:childTnLst>
                                </p:cTn>
                              </p:par>
                            </p:childTnLst>
                          </p:cTn>
                        </p:par>
                        <p:par>
                          <p:cTn id="17" fill="hold" nodeType="afterGroup">
                            <p:stCondLst>
                              <p:cond delay="2500"/>
                            </p:stCondLst>
                            <p:childTnLst>
                              <p:par>
                                <p:cTn id="18" presetID="2" presetClass="entr" presetSubtype="1" fill="hold" grpId="0" nodeType="afterEffect">
                                  <p:stCondLst>
                                    <p:cond delay="0"/>
                                  </p:stCondLst>
                                  <p:childTnLst>
                                    <p:set>
                                      <p:cBhvr>
                                        <p:cTn id="19" dur="1" fill="hold">
                                          <p:stCondLst>
                                            <p:cond delay="0"/>
                                          </p:stCondLst>
                                        </p:cTn>
                                        <p:tgtEl>
                                          <p:spTgt spid="2126861"/>
                                        </p:tgtEl>
                                        <p:attrNameLst>
                                          <p:attrName>style.visibility</p:attrName>
                                        </p:attrNameLst>
                                      </p:cBhvr>
                                      <p:to>
                                        <p:strVal val="visible"/>
                                      </p:to>
                                    </p:set>
                                    <p:anim calcmode="lin" valueType="num">
                                      <p:cBhvr additive="base">
                                        <p:cTn id="20" dur="500" fill="hold"/>
                                        <p:tgtEl>
                                          <p:spTgt spid="2126861"/>
                                        </p:tgtEl>
                                        <p:attrNameLst>
                                          <p:attrName>ppt_x</p:attrName>
                                        </p:attrNameLst>
                                      </p:cBhvr>
                                      <p:tavLst>
                                        <p:tav tm="0">
                                          <p:val>
                                            <p:strVal val="#ppt_x"/>
                                          </p:val>
                                        </p:tav>
                                        <p:tav tm="100000">
                                          <p:val>
                                            <p:strVal val="#ppt_x"/>
                                          </p:val>
                                        </p:tav>
                                      </p:tavLst>
                                    </p:anim>
                                    <p:anim calcmode="lin" valueType="num">
                                      <p:cBhvr additive="base">
                                        <p:cTn id="21" dur="500" fill="hold"/>
                                        <p:tgtEl>
                                          <p:spTgt spid="2126861"/>
                                        </p:tgtEl>
                                        <p:attrNameLst>
                                          <p:attrName>ppt_y</p:attrName>
                                        </p:attrNameLst>
                                      </p:cBhvr>
                                      <p:tavLst>
                                        <p:tav tm="0">
                                          <p:val>
                                            <p:strVal val="0-#ppt_h/2"/>
                                          </p:val>
                                        </p:tav>
                                        <p:tav tm="100000">
                                          <p:val>
                                            <p:strVal val="#ppt_y"/>
                                          </p:val>
                                        </p:tav>
                                      </p:tavLst>
                                    </p:anim>
                                  </p:childTnLst>
                                </p:cTn>
                              </p:par>
                            </p:childTnLst>
                          </p:cTn>
                        </p:par>
                        <p:par>
                          <p:cTn id="22" fill="hold" nodeType="afterGroup">
                            <p:stCondLst>
                              <p:cond delay="3000"/>
                            </p:stCondLst>
                            <p:childTnLst>
                              <p:par>
                                <p:cTn id="23" presetID="10" presetClass="exit" presetSubtype="0" fill="hold" grpId="1" nodeType="afterEffect">
                                  <p:stCondLst>
                                    <p:cond delay="0"/>
                                  </p:stCondLst>
                                  <p:childTnLst>
                                    <p:animEffect transition="out" filter="fade">
                                      <p:cBhvr>
                                        <p:cTn id="24" dur="2000"/>
                                        <p:tgtEl>
                                          <p:spTgt spid="2126861"/>
                                        </p:tgtEl>
                                      </p:cBhvr>
                                    </p:animEffect>
                                    <p:set>
                                      <p:cBhvr>
                                        <p:cTn id="25" dur="1" fill="hold">
                                          <p:stCondLst>
                                            <p:cond delay="1999"/>
                                          </p:stCondLst>
                                        </p:cTn>
                                        <p:tgtEl>
                                          <p:spTgt spid="2126861"/>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2126860"/>
                                        </p:tgtEl>
                                        <p:attrNameLst>
                                          <p:attrName>style.visibility</p:attrName>
                                        </p:attrNameLst>
                                      </p:cBhvr>
                                      <p:to>
                                        <p:strVal val="visible"/>
                                      </p:to>
                                    </p:set>
                                    <p:animEffect transition="in" filter="fade">
                                      <p:cBhvr>
                                        <p:cTn id="28" dur="2000"/>
                                        <p:tgtEl>
                                          <p:spTgt spid="2126860"/>
                                        </p:tgtEl>
                                      </p:cBhvr>
                                    </p:animEffect>
                                  </p:childTnLst>
                                </p:cTn>
                              </p:par>
                            </p:childTnLst>
                          </p:cTn>
                        </p:par>
                        <p:par>
                          <p:cTn id="29" fill="hold" nodeType="afterGroup">
                            <p:stCondLst>
                              <p:cond delay="5000"/>
                            </p:stCondLst>
                            <p:childTnLst>
                              <p:par>
                                <p:cTn id="30" presetID="10" presetClass="exit" presetSubtype="0" fill="hold" grpId="1" nodeType="afterEffect">
                                  <p:stCondLst>
                                    <p:cond delay="0"/>
                                  </p:stCondLst>
                                  <p:childTnLst>
                                    <p:animEffect transition="out" filter="fade">
                                      <p:cBhvr>
                                        <p:cTn id="31" dur="2000"/>
                                        <p:tgtEl>
                                          <p:spTgt spid="2126860"/>
                                        </p:tgtEl>
                                      </p:cBhvr>
                                    </p:animEffect>
                                    <p:set>
                                      <p:cBhvr>
                                        <p:cTn id="32" dur="1" fill="hold">
                                          <p:stCondLst>
                                            <p:cond delay="1999"/>
                                          </p:stCondLst>
                                        </p:cTn>
                                        <p:tgtEl>
                                          <p:spTgt spid="2126860"/>
                                        </p:tgtEl>
                                        <p:attrNameLst>
                                          <p:attrName>style.visibility</p:attrName>
                                        </p:attrNameLst>
                                      </p:cBhvr>
                                      <p:to>
                                        <p:strVal val="hidden"/>
                                      </p:to>
                                    </p:set>
                                  </p:childTnLst>
                                </p:cTn>
                              </p:par>
                              <p:par>
                                <p:cTn id="33" presetID="10" presetClass="entr" presetSubtype="0" fill="hold" grpId="0" nodeType="withEffect">
                                  <p:stCondLst>
                                    <p:cond delay="0"/>
                                  </p:stCondLst>
                                  <p:childTnLst>
                                    <p:set>
                                      <p:cBhvr>
                                        <p:cTn id="34" dur="1" fill="hold">
                                          <p:stCondLst>
                                            <p:cond delay="0"/>
                                          </p:stCondLst>
                                        </p:cTn>
                                        <p:tgtEl>
                                          <p:spTgt spid="2126853"/>
                                        </p:tgtEl>
                                        <p:attrNameLst>
                                          <p:attrName>style.visibility</p:attrName>
                                        </p:attrNameLst>
                                      </p:cBhvr>
                                      <p:to>
                                        <p:strVal val="visible"/>
                                      </p:to>
                                    </p:set>
                                    <p:animEffect transition="in" filter="fade">
                                      <p:cBhvr>
                                        <p:cTn id="35" dur="2000"/>
                                        <p:tgtEl>
                                          <p:spTgt spid="2126853"/>
                                        </p:tgtEl>
                                      </p:cBhvr>
                                    </p:animEffect>
                                  </p:childTnLst>
                                </p:cTn>
                              </p:par>
                            </p:childTnLst>
                          </p:cTn>
                        </p:par>
                        <p:par>
                          <p:cTn id="36" fill="hold" nodeType="afterGroup">
                            <p:stCondLst>
                              <p:cond delay="7000"/>
                            </p:stCondLst>
                            <p:childTnLst>
                              <p:par>
                                <p:cTn id="37" presetID="22" presetClass="entr" presetSubtype="1" fill="hold" nodeType="afterEffect">
                                  <p:stCondLst>
                                    <p:cond delay="0"/>
                                  </p:stCondLst>
                                  <p:childTnLst>
                                    <p:set>
                                      <p:cBhvr>
                                        <p:cTn id="38" dur="1" fill="hold">
                                          <p:stCondLst>
                                            <p:cond delay="0"/>
                                          </p:stCondLst>
                                        </p:cTn>
                                        <p:tgtEl>
                                          <p:spTgt spid="2126854"/>
                                        </p:tgtEl>
                                        <p:attrNameLst>
                                          <p:attrName>style.visibility</p:attrName>
                                        </p:attrNameLst>
                                      </p:cBhvr>
                                      <p:to>
                                        <p:strVal val="visible"/>
                                      </p:to>
                                    </p:set>
                                    <p:animEffect transition="in" filter="wipe(up)">
                                      <p:cBhvr>
                                        <p:cTn id="39" dur="1000"/>
                                        <p:tgtEl>
                                          <p:spTgt spid="2126854"/>
                                        </p:tgtEl>
                                      </p:cBhvr>
                                    </p:animEffect>
                                  </p:childTnLst>
                                </p:cTn>
                              </p:par>
                            </p:childTnLst>
                          </p:cTn>
                        </p:par>
                        <p:par>
                          <p:cTn id="40" fill="hold" nodeType="afterGroup">
                            <p:stCondLst>
                              <p:cond delay="8000"/>
                            </p:stCondLst>
                            <p:childTnLst>
                              <p:par>
                                <p:cTn id="41" presetID="2" presetClass="entr" presetSubtype="1" fill="hold" nodeType="afterEffect">
                                  <p:stCondLst>
                                    <p:cond delay="0"/>
                                  </p:stCondLst>
                                  <p:childTnLst>
                                    <p:set>
                                      <p:cBhvr>
                                        <p:cTn id="42" dur="1" fill="hold">
                                          <p:stCondLst>
                                            <p:cond delay="0"/>
                                          </p:stCondLst>
                                        </p:cTn>
                                        <p:tgtEl>
                                          <p:spTgt spid="2126851"/>
                                        </p:tgtEl>
                                        <p:attrNameLst>
                                          <p:attrName>style.visibility</p:attrName>
                                        </p:attrNameLst>
                                      </p:cBhvr>
                                      <p:to>
                                        <p:strVal val="visible"/>
                                      </p:to>
                                    </p:set>
                                    <p:anim calcmode="lin" valueType="num">
                                      <p:cBhvr additive="base">
                                        <p:cTn id="43" dur="500" fill="hold"/>
                                        <p:tgtEl>
                                          <p:spTgt spid="2126851"/>
                                        </p:tgtEl>
                                        <p:attrNameLst>
                                          <p:attrName>ppt_x</p:attrName>
                                        </p:attrNameLst>
                                      </p:cBhvr>
                                      <p:tavLst>
                                        <p:tav tm="0">
                                          <p:val>
                                            <p:strVal val="#ppt_x"/>
                                          </p:val>
                                        </p:tav>
                                        <p:tav tm="100000">
                                          <p:val>
                                            <p:strVal val="#ppt_x"/>
                                          </p:val>
                                        </p:tav>
                                      </p:tavLst>
                                    </p:anim>
                                    <p:anim calcmode="lin" valueType="num">
                                      <p:cBhvr additive="base">
                                        <p:cTn id="44" dur="500" fill="hold"/>
                                        <p:tgtEl>
                                          <p:spTgt spid="2126851"/>
                                        </p:tgtEl>
                                        <p:attrNameLst>
                                          <p:attrName>ppt_y</p:attrName>
                                        </p:attrNameLst>
                                      </p:cBhvr>
                                      <p:tavLst>
                                        <p:tav tm="0">
                                          <p:val>
                                            <p:strVal val="0-#ppt_h/2"/>
                                          </p:val>
                                        </p:tav>
                                        <p:tav tm="100000">
                                          <p:val>
                                            <p:strVal val="#ppt_y"/>
                                          </p:val>
                                        </p:tav>
                                      </p:tavLst>
                                    </p:anim>
                                  </p:childTnLst>
                                </p:cTn>
                              </p:par>
                            </p:childTnLst>
                          </p:cTn>
                        </p:par>
                        <p:par>
                          <p:cTn id="45" fill="hold" nodeType="afterGroup">
                            <p:stCondLst>
                              <p:cond delay="8500"/>
                            </p:stCondLst>
                            <p:childTnLst>
                              <p:par>
                                <p:cTn id="46" presetID="22" presetClass="entr" presetSubtype="1" fill="hold" nodeType="afterEffect">
                                  <p:stCondLst>
                                    <p:cond delay="0"/>
                                  </p:stCondLst>
                                  <p:childTnLst>
                                    <p:set>
                                      <p:cBhvr>
                                        <p:cTn id="47" dur="1" fill="hold">
                                          <p:stCondLst>
                                            <p:cond delay="0"/>
                                          </p:stCondLst>
                                        </p:cTn>
                                        <p:tgtEl>
                                          <p:spTgt spid="2126850"/>
                                        </p:tgtEl>
                                        <p:attrNameLst>
                                          <p:attrName>style.visibility</p:attrName>
                                        </p:attrNameLst>
                                      </p:cBhvr>
                                      <p:to>
                                        <p:strVal val="visible"/>
                                      </p:to>
                                    </p:set>
                                    <p:animEffect transition="in" filter="wipe(up)">
                                      <p:cBhvr>
                                        <p:cTn id="48" dur="1000"/>
                                        <p:tgtEl>
                                          <p:spTgt spid="2126850"/>
                                        </p:tgtEl>
                                      </p:cBhvr>
                                    </p:animEffect>
                                  </p:childTnLst>
                                </p:cTn>
                              </p:par>
                            </p:childTnLst>
                          </p:cTn>
                        </p:par>
                        <p:par>
                          <p:cTn id="49" fill="hold" nodeType="afterGroup">
                            <p:stCondLst>
                              <p:cond delay="9500"/>
                            </p:stCondLst>
                            <p:childTnLst>
                              <p:par>
                                <p:cTn id="50" presetID="2" presetClass="entr" presetSubtype="1" fill="hold" nodeType="afterEffect">
                                  <p:stCondLst>
                                    <p:cond delay="0"/>
                                  </p:stCondLst>
                                  <p:childTnLst>
                                    <p:set>
                                      <p:cBhvr>
                                        <p:cTn id="51" dur="1" fill="hold">
                                          <p:stCondLst>
                                            <p:cond delay="0"/>
                                          </p:stCondLst>
                                        </p:cTn>
                                        <p:tgtEl>
                                          <p:spTgt spid="2126855"/>
                                        </p:tgtEl>
                                        <p:attrNameLst>
                                          <p:attrName>style.visibility</p:attrName>
                                        </p:attrNameLst>
                                      </p:cBhvr>
                                      <p:to>
                                        <p:strVal val="visible"/>
                                      </p:to>
                                    </p:set>
                                    <p:anim calcmode="lin" valueType="num">
                                      <p:cBhvr additive="base">
                                        <p:cTn id="52" dur="500" fill="hold"/>
                                        <p:tgtEl>
                                          <p:spTgt spid="2126855"/>
                                        </p:tgtEl>
                                        <p:attrNameLst>
                                          <p:attrName>ppt_x</p:attrName>
                                        </p:attrNameLst>
                                      </p:cBhvr>
                                      <p:tavLst>
                                        <p:tav tm="0">
                                          <p:val>
                                            <p:strVal val="#ppt_x"/>
                                          </p:val>
                                        </p:tav>
                                        <p:tav tm="100000">
                                          <p:val>
                                            <p:strVal val="#ppt_x"/>
                                          </p:val>
                                        </p:tav>
                                      </p:tavLst>
                                    </p:anim>
                                    <p:anim calcmode="lin" valueType="num">
                                      <p:cBhvr additive="base">
                                        <p:cTn id="53" dur="500" fill="hold"/>
                                        <p:tgtEl>
                                          <p:spTgt spid="212685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6853" grpId="0"/>
      <p:bldP spid="2126856" grpId="0"/>
      <p:bldP spid="2126860" grpId="0"/>
      <p:bldP spid="2126860" grpId="1"/>
      <p:bldP spid="2126861" grpId="0"/>
      <p:bldP spid="2126861"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28600"/>
            <a:ext cx="9144000" cy="731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7"/>
          <p:cNvSpPr>
            <a:spLocks noGrp="1" noChangeArrowheads="1"/>
          </p:cNvSpPr>
          <p:nvPr>
            <p:ph type="title"/>
          </p:nvPr>
        </p:nvSpPr>
        <p:spPr/>
        <p:txBody>
          <a:bodyPr/>
          <a:lstStyle/>
          <a:p>
            <a:pPr eaLnBrk="1" hangingPunct="1"/>
            <a:r>
              <a:rPr lang="en-US" smtClean="0">
                <a:solidFill>
                  <a:schemeClr val="bg1"/>
                </a:solidFill>
              </a:rPr>
              <a:t>The Eternal Plan</a:t>
            </a:r>
          </a:p>
        </p:txBody>
      </p:sp>
      <p:sp>
        <p:nvSpPr>
          <p:cNvPr id="109572" name="Rectangle 3"/>
          <p:cNvSpPr>
            <a:spLocks noGrp="1" noChangeArrowheads="1"/>
          </p:cNvSpPr>
          <p:nvPr>
            <p:ph type="body" idx="4294967295"/>
          </p:nvPr>
        </p:nvSpPr>
        <p:spPr>
          <a:xfrm>
            <a:off x="842963" y="1495425"/>
            <a:ext cx="7721600" cy="4591050"/>
          </a:xfrm>
          <a:solidFill>
            <a:srgbClr val="000080">
              <a:alpha val="41960"/>
            </a:srgbClr>
          </a:solidFill>
          <a:ln>
            <a:solidFill>
              <a:schemeClr val="bg1"/>
            </a:solidFill>
            <a:miter lim="800000"/>
            <a:headEnd/>
            <a:tailEnd/>
          </a:ln>
        </p:spPr>
        <p:txBody>
          <a:bodyPr/>
          <a:lstStyle/>
          <a:p>
            <a:pPr marL="1588" indent="-1588" algn="ctr" eaLnBrk="1" hangingPunct="1">
              <a:lnSpc>
                <a:spcPct val="90000"/>
              </a:lnSpc>
              <a:buFontTx/>
              <a:buNone/>
            </a:pPr>
            <a:r>
              <a:rPr lang="en-US" sz="2800" i="1" smtClean="0">
                <a:solidFill>
                  <a:schemeClr val="bg1"/>
                </a:solidFill>
                <a:latin typeface="Eras Medium ITC" pitchFamily="34" charset="0"/>
              </a:rPr>
              <a:t>Blessed be the God and Father of our Lord Jesus Christ, who has blessed us with every spiritual blessing in the heavenly places in Christ, just as He chose us in Him </a:t>
            </a:r>
          </a:p>
          <a:p>
            <a:pPr marL="1588" indent="-1588" algn="ctr" eaLnBrk="1" hangingPunct="1">
              <a:lnSpc>
                <a:spcPct val="90000"/>
              </a:lnSpc>
              <a:buFontTx/>
              <a:buNone/>
            </a:pPr>
            <a:r>
              <a:rPr lang="en-US" sz="2800" i="1" smtClean="0">
                <a:solidFill>
                  <a:schemeClr val="bg1"/>
                </a:solidFill>
                <a:latin typeface="Eras Medium ITC" pitchFamily="34" charset="0"/>
              </a:rPr>
              <a:t>before the foundation of the world,</a:t>
            </a:r>
            <a:r>
              <a:rPr lang="en-US" sz="2800" b="1" i="1" smtClean="0">
                <a:solidFill>
                  <a:schemeClr val="bg1"/>
                </a:solidFill>
                <a:latin typeface="Eras Medium ITC" pitchFamily="34" charset="0"/>
              </a:rPr>
              <a:t> </a:t>
            </a:r>
          </a:p>
          <a:p>
            <a:pPr marL="1588" indent="-1588" algn="ctr" eaLnBrk="1" hangingPunct="1">
              <a:lnSpc>
                <a:spcPct val="90000"/>
              </a:lnSpc>
              <a:buFontTx/>
              <a:buNone/>
            </a:pPr>
            <a:r>
              <a:rPr lang="en-US" sz="2800" i="1" smtClean="0">
                <a:solidFill>
                  <a:schemeClr val="bg1"/>
                </a:solidFill>
                <a:latin typeface="Eras Medium ITC" pitchFamily="34" charset="0"/>
              </a:rPr>
              <a:t>that we would be holy and blameless before Him. In love He predestined us to adoption as sons through Jesus Christ to Himself, according to the kind intention of His will, to the praise of the glory of His grace, which He freely bestowed on us in the Beloved.</a:t>
            </a:r>
            <a:r>
              <a:rPr lang="en-US" sz="2000" smtClean="0">
                <a:latin typeface="Eras Medium ITC" pitchFamily="34" charset="0"/>
              </a:rPr>
              <a:t> </a:t>
            </a:r>
            <a:endParaRPr lang="en-US" sz="1800" smtClean="0">
              <a:solidFill>
                <a:srgbClr val="F4FFD5"/>
              </a:solidFill>
              <a:latin typeface="Eras Medium ITC" pitchFamily="34" charset="0"/>
            </a:endParaRPr>
          </a:p>
        </p:txBody>
      </p:sp>
      <p:sp>
        <p:nvSpPr>
          <p:cNvPr id="109573" name="Line 4"/>
          <p:cNvSpPr>
            <a:spLocks noChangeShapeType="1"/>
          </p:cNvSpPr>
          <p:nvPr/>
        </p:nvSpPr>
        <p:spPr bwMode="auto">
          <a:xfrm>
            <a:off x="1687513" y="3586163"/>
            <a:ext cx="5697537" cy="0"/>
          </a:xfrm>
          <a:prstGeom prst="line">
            <a:avLst/>
          </a:prstGeom>
          <a:noFill/>
          <a:ln w="57150">
            <a:solidFill>
              <a:srgbClr val="CC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28901" name="Rectangle 5"/>
          <p:cNvSpPr>
            <a:spLocks noChangeArrowheads="1"/>
          </p:cNvSpPr>
          <p:nvPr/>
        </p:nvSpPr>
        <p:spPr bwMode="auto">
          <a:xfrm>
            <a:off x="395288" y="3090863"/>
            <a:ext cx="8443912" cy="5302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a:solidFill>
                  <a:srgbClr val="FCFC14"/>
                </a:solidFill>
                <a:effectLst>
                  <a:outerShdw blurRad="38100" dist="38100" dir="2700000" algn="tl">
                    <a:srgbClr val="000000"/>
                  </a:outerShdw>
                </a:effectLst>
                <a:latin typeface="Eras Bold ITC" pitchFamily="34" charset="0"/>
              </a:rPr>
              <a:t>before the foundation of the world,</a:t>
            </a:r>
          </a:p>
        </p:txBody>
      </p:sp>
      <p:sp>
        <p:nvSpPr>
          <p:cNvPr id="2128902" name="Rectangle 6"/>
          <p:cNvSpPr>
            <a:spLocks noChangeArrowheads="1"/>
          </p:cNvSpPr>
          <p:nvPr/>
        </p:nvSpPr>
        <p:spPr bwMode="auto">
          <a:xfrm>
            <a:off x="2268538" y="5291138"/>
            <a:ext cx="5003800" cy="1231900"/>
          </a:xfrm>
          <a:prstGeom prst="rect">
            <a:avLst/>
          </a:prstGeom>
          <a:solidFill>
            <a:srgbClr val="C00000"/>
          </a:solidFill>
          <a:ln>
            <a:headEnd/>
            <a:tailEnd/>
          </a:ln>
          <a:effectLst>
            <a:glow rad="228600">
              <a:schemeClr val="accent4">
                <a:satMod val="175000"/>
                <a:alpha val="40000"/>
              </a:schemeClr>
            </a:glow>
            <a:outerShdw blurRad="40000" dist="23000" dir="5400000" rotWithShape="0">
              <a:srgbClr val="000000">
                <a:alpha val="35000"/>
              </a:srgbClr>
            </a:outerShdw>
            <a:reflection blurRad="6350" stA="52000" endA="300" endPos="35000" dir="5400000" sy="-100000" algn="bl" rotWithShape="0"/>
          </a:effectLst>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6000" i="0" dirty="0">
                <a:solidFill>
                  <a:schemeClr val="bg1"/>
                </a:solidFill>
                <a:effectLst>
                  <a:outerShdw blurRad="38100" dist="38100" dir="2700000" algn="tl">
                    <a:srgbClr val="000000">
                      <a:alpha val="43137"/>
                    </a:srgbClr>
                  </a:outerShdw>
                </a:effectLst>
                <a:latin typeface="Arial Black" pitchFamily="34" charset="0"/>
              </a:rPr>
              <a:t>FREE WILL</a:t>
            </a:r>
          </a:p>
        </p:txBody>
      </p:sp>
      <p:sp>
        <p:nvSpPr>
          <p:cNvPr id="109578" name="Rectangle 8"/>
          <p:cNvSpPr>
            <a:spLocks noChangeArrowheads="1"/>
          </p:cNvSpPr>
          <p:nvPr/>
        </p:nvSpPr>
        <p:spPr bwMode="auto">
          <a:xfrm>
            <a:off x="744538" y="1127125"/>
            <a:ext cx="17732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i="0">
                <a:solidFill>
                  <a:schemeClr val="bg1"/>
                </a:solidFill>
              </a:rPr>
              <a:t>Ephesians 1:3-6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128901"/>
                                        </p:tgtEl>
                                        <p:attrNameLst>
                                          <p:attrName>style.visibility</p:attrName>
                                        </p:attrNameLst>
                                      </p:cBhvr>
                                      <p:to>
                                        <p:strVal val="visible"/>
                                      </p:to>
                                    </p:set>
                                    <p:anim calcmode="lin" valueType="num">
                                      <p:cBhvr>
                                        <p:cTn id="7" dur="500" fill="hold"/>
                                        <p:tgtEl>
                                          <p:spTgt spid="2128901"/>
                                        </p:tgtEl>
                                        <p:attrNameLst>
                                          <p:attrName>ppt_w</p:attrName>
                                        </p:attrNameLst>
                                      </p:cBhvr>
                                      <p:tavLst>
                                        <p:tav tm="0">
                                          <p:val>
                                            <p:fltVal val="0"/>
                                          </p:val>
                                        </p:tav>
                                        <p:tav tm="100000">
                                          <p:val>
                                            <p:strVal val="#ppt_w"/>
                                          </p:val>
                                        </p:tav>
                                      </p:tavLst>
                                    </p:anim>
                                    <p:anim calcmode="lin" valueType="num">
                                      <p:cBhvr>
                                        <p:cTn id="8" dur="500" fill="hold"/>
                                        <p:tgtEl>
                                          <p:spTgt spid="2128901"/>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7" presetClass="entr" presetSubtype="0" fill="hold" nodeType="clickEffect">
                                  <p:stCondLst>
                                    <p:cond delay="0"/>
                                  </p:stCondLst>
                                  <p:childTnLst>
                                    <p:set>
                                      <p:cBhvr>
                                        <p:cTn id="12" dur="1" fill="hold">
                                          <p:stCondLst>
                                            <p:cond delay="0"/>
                                          </p:stCondLst>
                                        </p:cTn>
                                        <p:tgtEl>
                                          <p:spTgt spid="2128902"/>
                                        </p:tgtEl>
                                        <p:attrNameLst>
                                          <p:attrName>style.visibility</p:attrName>
                                        </p:attrNameLst>
                                      </p:cBhvr>
                                      <p:to>
                                        <p:strVal val="visible"/>
                                      </p:to>
                                    </p:set>
                                    <p:animEffect transition="in" filter="fade">
                                      <p:cBhvr>
                                        <p:cTn id="13" dur="1000"/>
                                        <p:tgtEl>
                                          <p:spTgt spid="2128902"/>
                                        </p:tgtEl>
                                      </p:cBhvr>
                                    </p:animEffect>
                                    <p:anim calcmode="lin" valueType="num">
                                      <p:cBhvr>
                                        <p:cTn id="14" dur="1000" fill="hold"/>
                                        <p:tgtEl>
                                          <p:spTgt spid="2128902"/>
                                        </p:tgtEl>
                                        <p:attrNameLst>
                                          <p:attrName>ppt_x</p:attrName>
                                        </p:attrNameLst>
                                      </p:cBhvr>
                                      <p:tavLst>
                                        <p:tav tm="0">
                                          <p:val>
                                            <p:strVal val="#ppt_x"/>
                                          </p:val>
                                        </p:tav>
                                        <p:tav tm="100000">
                                          <p:val>
                                            <p:strVal val="#ppt_x"/>
                                          </p:val>
                                        </p:tav>
                                      </p:tavLst>
                                    </p:anim>
                                    <p:anim calcmode="lin" valueType="num">
                                      <p:cBhvr>
                                        <p:cTn id="15" dur="1000" fill="hold"/>
                                        <p:tgtEl>
                                          <p:spTgt spid="21289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biblebi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6538" y="1833563"/>
            <a:ext cx="8550275"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948" name="Rectangle 4"/>
          <p:cNvSpPr>
            <a:spLocks noChangeArrowheads="1"/>
          </p:cNvSpPr>
          <p:nvPr/>
        </p:nvSpPr>
        <p:spPr bwMode="auto">
          <a:xfrm>
            <a:off x="2173288" y="1339850"/>
            <a:ext cx="1520825" cy="830263"/>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6000" b="1" i="0" dirty="0">
                <a:solidFill>
                  <a:srgbClr val="FFFFFF"/>
                </a:solidFill>
                <a:effectLst>
                  <a:outerShdw blurRad="38100" dist="38100" dir="2700000" algn="tl">
                    <a:srgbClr val="000000">
                      <a:alpha val="43137"/>
                    </a:srgbClr>
                  </a:outerShdw>
                </a:effectLst>
                <a:latin typeface="Eras Bold ITC" pitchFamily="34" charset="0"/>
              </a:rPr>
              <a:t>OT</a:t>
            </a:r>
          </a:p>
        </p:txBody>
      </p:sp>
      <p:sp>
        <p:nvSpPr>
          <p:cNvPr id="2130949" name="Rectangle 5"/>
          <p:cNvSpPr>
            <a:spLocks noChangeArrowheads="1"/>
          </p:cNvSpPr>
          <p:nvPr/>
        </p:nvSpPr>
        <p:spPr bwMode="auto">
          <a:xfrm>
            <a:off x="5539028" y="1389411"/>
            <a:ext cx="1627188" cy="8302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6000" i="0" dirty="0">
                <a:solidFill>
                  <a:srgbClr val="FFC000"/>
                </a:solidFill>
                <a:effectLst>
                  <a:outerShdw blurRad="38100" dist="38100" dir="2700000" algn="tl">
                    <a:srgbClr val="000000">
                      <a:alpha val="43137"/>
                    </a:srgbClr>
                  </a:outerShdw>
                </a:effectLst>
                <a:latin typeface="Eras Bold ITC" pitchFamily="34" charset="0"/>
              </a:rPr>
              <a:t>NT</a:t>
            </a:r>
          </a:p>
        </p:txBody>
      </p:sp>
      <p:pic>
        <p:nvPicPr>
          <p:cNvPr id="2130950" name="Picture 6" descr="lightni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9750" y="1608138"/>
            <a:ext cx="4919663" cy="479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951" name="Picture 7" descr="lov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64050" y="2008188"/>
            <a:ext cx="4160838" cy="403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3" name="Rectangle 9"/>
          <p:cNvSpPr>
            <a:spLocks noGrp="1" noChangeArrowheads="1"/>
          </p:cNvSpPr>
          <p:nvPr>
            <p:ph type="title"/>
          </p:nvPr>
        </p:nvSpPr>
        <p:spPr>
          <a:xfrm>
            <a:off x="0" y="68263"/>
            <a:ext cx="9144000" cy="1143000"/>
          </a:xfrm>
        </p:spPr>
        <p:txBody>
          <a:bodyPr/>
          <a:lstStyle/>
          <a:p>
            <a:pPr eaLnBrk="1" hangingPunct="1"/>
            <a:r>
              <a:rPr lang="en-US" smtClean="0"/>
              <a:t>Which God?</a:t>
            </a:r>
          </a:p>
        </p:txBody>
      </p:sp>
      <p:sp>
        <p:nvSpPr>
          <p:cNvPr id="8" name="Rectangle 3"/>
          <p:cNvSpPr txBox="1">
            <a:spLocks noChangeArrowheads="1"/>
          </p:cNvSpPr>
          <p:nvPr/>
        </p:nvSpPr>
        <p:spPr>
          <a:xfrm>
            <a:off x="409432" y="3261815"/>
            <a:ext cx="8552005" cy="3299322"/>
          </a:xfrm>
          <a:prstGeom prst="rect">
            <a:avLst/>
          </a:prstGeom>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342900" indent="-342900" algn="ctr">
              <a:spcBef>
                <a:spcPct val="20000"/>
              </a:spcBef>
              <a:buClr>
                <a:srgbClr val="000000"/>
              </a:buClr>
              <a:defRPr/>
            </a:pPr>
            <a:r>
              <a:rPr lang="en-US" b="1" i="0" kern="0" dirty="0">
                <a:solidFill>
                  <a:srgbClr val="FFFFFF"/>
                </a:solidFill>
                <a:effectLst>
                  <a:outerShdw blurRad="38100" dist="38100" dir="2700000" algn="tl">
                    <a:srgbClr val="000000"/>
                  </a:outerShdw>
                </a:effectLst>
              </a:rPr>
              <a:t>God is Unchanging</a:t>
            </a:r>
          </a:p>
          <a:p>
            <a:pPr marL="342900" indent="-342900" algn="ctr">
              <a:spcBef>
                <a:spcPct val="20000"/>
              </a:spcBef>
              <a:buClr>
                <a:srgbClr val="000000"/>
              </a:buClr>
              <a:defRPr/>
            </a:pPr>
            <a:r>
              <a:rPr lang="en-US" b="1" kern="0" dirty="0">
                <a:solidFill>
                  <a:srgbClr val="FFFF00"/>
                </a:solidFill>
                <a:effectLst>
                  <a:outerShdw blurRad="38100" dist="38100" dir="2700000" algn="tl">
                    <a:srgbClr val="000000"/>
                  </a:outerShdw>
                </a:effectLst>
                <a:latin typeface="Eras Medium ITC" pitchFamily="34" charset="0"/>
              </a:rPr>
              <a:t>“Every good and perfect gift is from above, coming down from the Father of the heavenly lights, who </a:t>
            </a:r>
            <a:r>
              <a:rPr lang="en-US" b="1" u="sng" kern="0" dirty="0">
                <a:solidFill>
                  <a:srgbClr val="FFFFFF"/>
                </a:solidFill>
                <a:effectLst>
                  <a:outerShdw blurRad="38100" dist="38100" dir="2700000" algn="tl">
                    <a:srgbClr val="000000"/>
                  </a:outerShdw>
                </a:effectLst>
                <a:latin typeface="Eras Medium ITC" pitchFamily="34" charset="0"/>
              </a:rPr>
              <a:t>does not change </a:t>
            </a:r>
            <a:r>
              <a:rPr lang="en-US" b="1" kern="0" dirty="0">
                <a:solidFill>
                  <a:srgbClr val="FFFF00"/>
                </a:solidFill>
                <a:effectLst>
                  <a:outerShdw blurRad="38100" dist="38100" dir="2700000" algn="tl">
                    <a:srgbClr val="000000"/>
                  </a:outerShdw>
                </a:effectLst>
                <a:latin typeface="Eras Medium ITC" pitchFamily="34" charset="0"/>
              </a:rPr>
              <a:t>like shifting shadows.”</a:t>
            </a:r>
          </a:p>
          <a:p>
            <a:pPr marL="342900" indent="-342900" algn="r">
              <a:spcBef>
                <a:spcPct val="20000"/>
              </a:spcBef>
              <a:buClr>
                <a:srgbClr val="000000"/>
              </a:buClr>
              <a:defRPr/>
            </a:pPr>
            <a:r>
              <a:rPr lang="en-US" sz="2800" b="1" i="0" kern="0" dirty="0">
                <a:solidFill>
                  <a:srgbClr val="FFFEA8"/>
                </a:solidFill>
                <a:effectLst>
                  <a:outerShdw blurRad="38100" dist="38100" dir="2700000" algn="tl">
                    <a:srgbClr val="000000"/>
                  </a:outerShdw>
                </a:effectLst>
                <a:latin typeface="Eras Medium ITC" pitchFamily="34" charset="0"/>
              </a:rPr>
              <a:t>James 1:17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130949"/>
                                        </p:tgtEl>
                                        <p:attrNameLst>
                                          <p:attrName>style.visibility</p:attrName>
                                        </p:attrNameLst>
                                      </p:cBhvr>
                                      <p:to>
                                        <p:strVal val="visible"/>
                                      </p:to>
                                    </p:set>
                                    <p:animEffect transition="in" filter="dissolve">
                                      <p:cBhvr>
                                        <p:cTn id="7" dur="500"/>
                                        <p:tgtEl>
                                          <p:spTgt spid="2130949"/>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2130951"/>
                                        </p:tgtEl>
                                        <p:attrNameLst>
                                          <p:attrName>style.visibility</p:attrName>
                                        </p:attrNameLst>
                                      </p:cBhvr>
                                      <p:to>
                                        <p:strVal val="visible"/>
                                      </p:to>
                                    </p:set>
                                    <p:animEffect transition="in" filter="dissolve">
                                      <p:cBhvr>
                                        <p:cTn id="11" dur="500"/>
                                        <p:tgtEl>
                                          <p:spTgt spid="213095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2130948"/>
                                        </p:tgtEl>
                                        <p:attrNameLst>
                                          <p:attrName>style.visibility</p:attrName>
                                        </p:attrNameLst>
                                      </p:cBhvr>
                                      <p:to>
                                        <p:strVal val="visible"/>
                                      </p:to>
                                    </p:set>
                                    <p:animEffect transition="in" filter="dissolve">
                                      <p:cBhvr>
                                        <p:cTn id="16" dur="500"/>
                                        <p:tgtEl>
                                          <p:spTgt spid="2130948"/>
                                        </p:tgtEl>
                                      </p:cBhvr>
                                    </p:animEffect>
                                  </p:childTnLst>
                                </p:cTn>
                              </p:par>
                            </p:childTnLst>
                          </p:cTn>
                        </p:par>
                        <p:par>
                          <p:cTn id="17" fill="hold" nodeType="afterGroup">
                            <p:stCondLst>
                              <p:cond delay="500"/>
                            </p:stCondLst>
                            <p:childTnLst>
                              <p:par>
                                <p:cTn id="18" presetID="22" presetClass="entr" presetSubtype="4" fill="hold" nodeType="afterEffect">
                                  <p:stCondLst>
                                    <p:cond delay="0"/>
                                  </p:stCondLst>
                                  <p:childTnLst>
                                    <p:set>
                                      <p:cBhvr>
                                        <p:cTn id="19" dur="1" fill="hold">
                                          <p:stCondLst>
                                            <p:cond delay="0"/>
                                          </p:stCondLst>
                                        </p:cTn>
                                        <p:tgtEl>
                                          <p:spTgt spid="2130950"/>
                                        </p:tgtEl>
                                        <p:attrNameLst>
                                          <p:attrName>style.visibility</p:attrName>
                                        </p:attrNameLst>
                                      </p:cBhvr>
                                      <p:to>
                                        <p:strVal val="visible"/>
                                      </p:to>
                                    </p:set>
                                    <p:animEffect transition="in" filter="wipe(down)">
                                      <p:cBhvr>
                                        <p:cTn id="20" dur="500"/>
                                        <p:tgtEl>
                                          <p:spTgt spid="213095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132994" name="Picture 2" descr="godnoline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19075"/>
            <a:ext cx="9304338" cy="726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2995" name="Picture 3" descr="godsomeline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7013" y="-230188"/>
            <a:ext cx="9520238" cy="728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2996" name="Picture 4" descr="godmorelines"/>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2413" y="-192088"/>
            <a:ext cx="9566276" cy="7258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2997" name="Picture 5" descr="godful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4938" y="-101600"/>
            <a:ext cx="9437688" cy="707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2998" name="Picture 6" descr="godsuperfull"/>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2999" name="Text Box 7"/>
          <p:cNvSpPr txBox="1">
            <a:spLocks noChangeArrowheads="1"/>
          </p:cNvSpPr>
          <p:nvPr/>
        </p:nvSpPr>
        <p:spPr bwMode="auto">
          <a:xfrm>
            <a:off x="881063" y="3810000"/>
            <a:ext cx="6856412"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lnSpc>
                <a:spcPct val="80000"/>
              </a:lnSpc>
            </a:pPr>
            <a:r>
              <a:rPr lang="en-US" sz="6600" i="0">
                <a:latin typeface="Eras Bold ITC" pitchFamily="34" charset="0"/>
              </a:rPr>
              <a:t>GOD IS HOLY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132994"/>
                                        </p:tgtEl>
                                        <p:attrNameLst>
                                          <p:attrName>style.visibility</p:attrName>
                                        </p:attrNameLst>
                                      </p:cBhvr>
                                      <p:to>
                                        <p:strVal val="visible"/>
                                      </p:to>
                                    </p:set>
                                    <p:animEffect transition="in" filter="fade">
                                      <p:cBhvr>
                                        <p:cTn id="7" dur="2000"/>
                                        <p:tgtEl>
                                          <p:spTgt spid="2132994"/>
                                        </p:tgtEl>
                                      </p:cBhvr>
                                    </p:animEffect>
                                  </p:childTnLst>
                                </p:cTn>
                              </p:par>
                            </p:childTnLst>
                          </p:cTn>
                        </p:par>
                        <p:par>
                          <p:cTn id="8" fill="hold" nodeType="afterGroup">
                            <p:stCondLst>
                              <p:cond delay="2000"/>
                            </p:stCondLst>
                            <p:childTnLst>
                              <p:par>
                                <p:cTn id="9" presetID="55" presetClass="entr" presetSubtype="0" fill="hold" grpId="0" nodeType="afterEffect">
                                  <p:stCondLst>
                                    <p:cond delay="0"/>
                                  </p:stCondLst>
                                  <p:childTnLst>
                                    <p:set>
                                      <p:cBhvr>
                                        <p:cTn id="10" dur="1" fill="hold">
                                          <p:stCondLst>
                                            <p:cond delay="0"/>
                                          </p:stCondLst>
                                        </p:cTn>
                                        <p:tgtEl>
                                          <p:spTgt spid="2132999"/>
                                        </p:tgtEl>
                                        <p:attrNameLst>
                                          <p:attrName>style.visibility</p:attrName>
                                        </p:attrNameLst>
                                      </p:cBhvr>
                                      <p:to>
                                        <p:strVal val="visible"/>
                                      </p:to>
                                    </p:set>
                                    <p:anim calcmode="lin" valueType="num">
                                      <p:cBhvr>
                                        <p:cTn id="11" dur="2000" fill="hold"/>
                                        <p:tgtEl>
                                          <p:spTgt spid="2132999"/>
                                        </p:tgtEl>
                                        <p:attrNameLst>
                                          <p:attrName>ppt_w</p:attrName>
                                        </p:attrNameLst>
                                      </p:cBhvr>
                                      <p:tavLst>
                                        <p:tav tm="0">
                                          <p:val>
                                            <p:strVal val="#ppt_w*0.70"/>
                                          </p:val>
                                        </p:tav>
                                        <p:tav tm="100000">
                                          <p:val>
                                            <p:strVal val="#ppt_w"/>
                                          </p:val>
                                        </p:tav>
                                      </p:tavLst>
                                    </p:anim>
                                    <p:anim calcmode="lin" valueType="num">
                                      <p:cBhvr>
                                        <p:cTn id="12" dur="2000" fill="hold"/>
                                        <p:tgtEl>
                                          <p:spTgt spid="2132999"/>
                                        </p:tgtEl>
                                        <p:attrNameLst>
                                          <p:attrName>ppt_h</p:attrName>
                                        </p:attrNameLst>
                                      </p:cBhvr>
                                      <p:tavLst>
                                        <p:tav tm="0">
                                          <p:val>
                                            <p:strVal val="#ppt_h"/>
                                          </p:val>
                                        </p:tav>
                                        <p:tav tm="100000">
                                          <p:val>
                                            <p:strVal val="#ppt_h"/>
                                          </p:val>
                                        </p:tav>
                                      </p:tavLst>
                                    </p:anim>
                                    <p:animEffect transition="in" filter="fade">
                                      <p:cBhvr>
                                        <p:cTn id="13" dur="2000"/>
                                        <p:tgtEl>
                                          <p:spTgt spid="2132999"/>
                                        </p:tgtEl>
                                      </p:cBhvr>
                                    </p:animEffect>
                                  </p:childTnLst>
                                </p:cTn>
                              </p:par>
                            </p:childTnLst>
                          </p:cTn>
                        </p:par>
                        <p:par>
                          <p:cTn id="14" fill="hold" nodeType="afterGroup">
                            <p:stCondLst>
                              <p:cond delay="4000"/>
                            </p:stCondLst>
                            <p:childTnLst>
                              <p:par>
                                <p:cTn id="15" presetID="10" presetClass="entr" presetSubtype="0" fill="hold" nodeType="afterEffect">
                                  <p:stCondLst>
                                    <p:cond delay="0"/>
                                  </p:stCondLst>
                                  <p:childTnLst>
                                    <p:set>
                                      <p:cBhvr>
                                        <p:cTn id="16" dur="1" fill="hold">
                                          <p:stCondLst>
                                            <p:cond delay="0"/>
                                          </p:stCondLst>
                                        </p:cTn>
                                        <p:tgtEl>
                                          <p:spTgt spid="2132995"/>
                                        </p:tgtEl>
                                        <p:attrNameLst>
                                          <p:attrName>style.visibility</p:attrName>
                                        </p:attrNameLst>
                                      </p:cBhvr>
                                      <p:to>
                                        <p:strVal val="visible"/>
                                      </p:to>
                                    </p:set>
                                    <p:animEffect transition="in" filter="fade">
                                      <p:cBhvr>
                                        <p:cTn id="17" dur="2000"/>
                                        <p:tgtEl>
                                          <p:spTgt spid="2132995"/>
                                        </p:tgtEl>
                                      </p:cBhvr>
                                    </p:animEffect>
                                  </p:childTnLst>
                                </p:cTn>
                              </p:par>
                            </p:childTnLst>
                          </p:cTn>
                        </p:par>
                        <p:par>
                          <p:cTn id="18" fill="hold" nodeType="afterGroup">
                            <p:stCondLst>
                              <p:cond delay="6000"/>
                            </p:stCondLst>
                            <p:childTnLst>
                              <p:par>
                                <p:cTn id="19" presetID="10" presetClass="entr" presetSubtype="0" fill="hold" nodeType="afterEffect">
                                  <p:stCondLst>
                                    <p:cond delay="0"/>
                                  </p:stCondLst>
                                  <p:childTnLst>
                                    <p:set>
                                      <p:cBhvr>
                                        <p:cTn id="20" dur="1" fill="hold">
                                          <p:stCondLst>
                                            <p:cond delay="0"/>
                                          </p:stCondLst>
                                        </p:cTn>
                                        <p:tgtEl>
                                          <p:spTgt spid="2132996"/>
                                        </p:tgtEl>
                                        <p:attrNameLst>
                                          <p:attrName>style.visibility</p:attrName>
                                        </p:attrNameLst>
                                      </p:cBhvr>
                                      <p:to>
                                        <p:strVal val="visible"/>
                                      </p:to>
                                    </p:set>
                                    <p:animEffect transition="in" filter="fade">
                                      <p:cBhvr>
                                        <p:cTn id="21" dur="2000"/>
                                        <p:tgtEl>
                                          <p:spTgt spid="2132996"/>
                                        </p:tgtEl>
                                      </p:cBhvr>
                                    </p:animEffect>
                                  </p:childTnLst>
                                </p:cTn>
                              </p:par>
                            </p:childTnLst>
                          </p:cTn>
                        </p:par>
                        <p:par>
                          <p:cTn id="22" fill="hold" nodeType="afterGroup">
                            <p:stCondLst>
                              <p:cond delay="8000"/>
                            </p:stCondLst>
                            <p:childTnLst>
                              <p:par>
                                <p:cTn id="23" presetID="10" presetClass="entr" presetSubtype="0" fill="hold" nodeType="afterEffect">
                                  <p:stCondLst>
                                    <p:cond delay="0"/>
                                  </p:stCondLst>
                                  <p:childTnLst>
                                    <p:set>
                                      <p:cBhvr>
                                        <p:cTn id="24" dur="1" fill="hold">
                                          <p:stCondLst>
                                            <p:cond delay="0"/>
                                          </p:stCondLst>
                                        </p:cTn>
                                        <p:tgtEl>
                                          <p:spTgt spid="2132997"/>
                                        </p:tgtEl>
                                        <p:attrNameLst>
                                          <p:attrName>style.visibility</p:attrName>
                                        </p:attrNameLst>
                                      </p:cBhvr>
                                      <p:to>
                                        <p:strVal val="visible"/>
                                      </p:to>
                                    </p:set>
                                    <p:animEffect transition="in" filter="fade">
                                      <p:cBhvr>
                                        <p:cTn id="25" dur="2000"/>
                                        <p:tgtEl>
                                          <p:spTgt spid="2132997"/>
                                        </p:tgtEl>
                                      </p:cBhvr>
                                    </p:animEffect>
                                  </p:childTnLst>
                                </p:cTn>
                              </p:par>
                            </p:childTnLst>
                          </p:cTn>
                        </p:par>
                        <p:par>
                          <p:cTn id="26" fill="hold" nodeType="afterGroup">
                            <p:stCondLst>
                              <p:cond delay="10000"/>
                            </p:stCondLst>
                            <p:childTnLst>
                              <p:par>
                                <p:cTn id="27" presetID="10" presetClass="entr" presetSubtype="0" fill="hold" nodeType="afterEffect">
                                  <p:stCondLst>
                                    <p:cond delay="0"/>
                                  </p:stCondLst>
                                  <p:childTnLst>
                                    <p:set>
                                      <p:cBhvr>
                                        <p:cTn id="28" dur="1" fill="hold">
                                          <p:stCondLst>
                                            <p:cond delay="0"/>
                                          </p:stCondLst>
                                        </p:cTn>
                                        <p:tgtEl>
                                          <p:spTgt spid="2132998"/>
                                        </p:tgtEl>
                                        <p:attrNameLst>
                                          <p:attrName>style.visibility</p:attrName>
                                        </p:attrNameLst>
                                      </p:cBhvr>
                                      <p:to>
                                        <p:strVal val="visible"/>
                                      </p:to>
                                    </p:set>
                                    <p:animEffect transition="in" filter="fade">
                                      <p:cBhvr>
                                        <p:cTn id="29" dur="2000"/>
                                        <p:tgtEl>
                                          <p:spTgt spid="2132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299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35042"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5044" name="Text Box 4"/>
          <p:cNvSpPr txBox="1">
            <a:spLocks noChangeArrowheads="1"/>
          </p:cNvSpPr>
          <p:nvPr/>
        </p:nvSpPr>
        <p:spPr bwMode="auto">
          <a:xfrm>
            <a:off x="1706563" y="1955800"/>
            <a:ext cx="6008687" cy="99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lnSpc>
                <a:spcPct val="90000"/>
              </a:lnSpc>
            </a:pPr>
            <a:r>
              <a:rPr lang="en-US" sz="6600" i="0">
                <a:latin typeface="Eras Bold ITC" pitchFamily="34" charset="0"/>
              </a:rPr>
              <a:t>GOD IS HOLY</a:t>
            </a:r>
          </a:p>
        </p:txBody>
      </p:sp>
      <p:sp>
        <p:nvSpPr>
          <p:cNvPr id="2135045" name="Rectangle 5"/>
          <p:cNvSpPr>
            <a:spLocks noChangeArrowheads="1"/>
          </p:cNvSpPr>
          <p:nvPr/>
        </p:nvSpPr>
        <p:spPr bwMode="auto">
          <a:xfrm>
            <a:off x="430213" y="3352800"/>
            <a:ext cx="8382000" cy="253523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135046" name="Text Box 6"/>
          <p:cNvSpPr txBox="1">
            <a:spLocks noChangeArrowheads="1"/>
          </p:cNvSpPr>
          <p:nvPr/>
        </p:nvSpPr>
        <p:spPr bwMode="auto">
          <a:xfrm>
            <a:off x="642938" y="4058164"/>
            <a:ext cx="2613025" cy="984250"/>
          </a:xfrm>
          <a:prstGeom prst="rect">
            <a:avLst/>
          </a:prstGeom>
          <a:solidFill>
            <a:srgbClr val="C0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flatTx/>
          </a:bodyPr>
          <a:lstStyle/>
          <a:p>
            <a:pPr algn="ctr">
              <a:defRPr/>
            </a:pPr>
            <a:r>
              <a:rPr lang="en-US" sz="2000" i="0" dirty="0">
                <a:solidFill>
                  <a:schemeClr val="bg1"/>
                </a:solidFill>
                <a:effectLst>
                  <a:outerShdw blurRad="38100" dist="38100" dir="2700000" algn="tl">
                    <a:srgbClr val="000000"/>
                  </a:outerShdw>
                </a:effectLst>
                <a:latin typeface="Eras Bold ITC" pitchFamily="34" charset="0"/>
              </a:rPr>
              <a:t>OMNISCIENT</a:t>
            </a:r>
          </a:p>
          <a:p>
            <a:pPr algn="ctr">
              <a:defRPr/>
            </a:pPr>
            <a:r>
              <a:rPr lang="en-US" sz="1600" i="0" dirty="0">
                <a:solidFill>
                  <a:schemeClr val="bg1"/>
                </a:solidFill>
                <a:effectLst>
                  <a:outerShdw blurRad="38100" dist="38100" dir="2700000" algn="tl">
                    <a:srgbClr val="000000"/>
                  </a:outerShdw>
                </a:effectLst>
              </a:rPr>
              <a:t>(ALL KNOWING)</a:t>
            </a:r>
          </a:p>
        </p:txBody>
      </p:sp>
      <p:sp>
        <p:nvSpPr>
          <p:cNvPr id="2135047" name="Text Box 7"/>
          <p:cNvSpPr txBox="1">
            <a:spLocks noChangeArrowheads="1"/>
          </p:cNvSpPr>
          <p:nvPr/>
        </p:nvSpPr>
        <p:spPr bwMode="auto">
          <a:xfrm>
            <a:off x="3302000" y="4058164"/>
            <a:ext cx="2613025" cy="984250"/>
          </a:xfrm>
          <a:prstGeom prst="rect">
            <a:avLst/>
          </a:prstGeom>
          <a:solidFill>
            <a:srgbClr val="C0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flatTx/>
          </a:bodyPr>
          <a:lstStyle/>
          <a:p>
            <a:pPr algn="ctr">
              <a:defRPr/>
            </a:pPr>
            <a:r>
              <a:rPr lang="en-US" sz="2000" i="0" dirty="0">
                <a:solidFill>
                  <a:schemeClr val="bg1"/>
                </a:solidFill>
                <a:effectLst>
                  <a:outerShdw blurRad="38100" dist="38100" dir="2700000" algn="tl">
                    <a:srgbClr val="000000"/>
                  </a:outerShdw>
                </a:effectLst>
                <a:latin typeface="Eras Bold ITC" pitchFamily="34" charset="0"/>
              </a:rPr>
              <a:t>OMNIPOTENT</a:t>
            </a:r>
          </a:p>
          <a:p>
            <a:pPr algn="ctr">
              <a:defRPr/>
            </a:pPr>
            <a:r>
              <a:rPr lang="en-US" sz="1600" i="0" dirty="0">
                <a:solidFill>
                  <a:schemeClr val="bg1"/>
                </a:solidFill>
                <a:effectLst>
                  <a:outerShdw blurRad="38100" dist="38100" dir="2700000" algn="tl">
                    <a:srgbClr val="000000"/>
                  </a:outerShdw>
                </a:effectLst>
              </a:rPr>
              <a:t>(ALL POWERFUL)</a:t>
            </a:r>
          </a:p>
        </p:txBody>
      </p:sp>
      <p:sp>
        <p:nvSpPr>
          <p:cNvPr id="2135048" name="Text Box 8"/>
          <p:cNvSpPr txBox="1">
            <a:spLocks noChangeArrowheads="1"/>
          </p:cNvSpPr>
          <p:nvPr/>
        </p:nvSpPr>
        <p:spPr bwMode="auto">
          <a:xfrm>
            <a:off x="2139950" y="3395663"/>
            <a:ext cx="5334000" cy="519112"/>
          </a:xfrm>
          <a:prstGeom prst="rect">
            <a:avLst/>
          </a:prstGeom>
          <a:noFill/>
          <a:ln w="9525">
            <a:noFill/>
            <a:miter lim="800000"/>
            <a:headEnd/>
            <a:tailEnd/>
          </a:ln>
          <a:effectLst/>
        </p:spPr>
        <p:txBody>
          <a:bodyPr>
            <a:spAutoFit/>
          </a:bodyPr>
          <a:lstStyle/>
          <a:p>
            <a:pPr algn="ctr">
              <a:spcBef>
                <a:spcPct val="50000"/>
              </a:spcBef>
              <a:defRPr/>
            </a:pPr>
            <a:r>
              <a:rPr lang="en-US" sz="2800" b="1" i="0" dirty="0">
                <a:solidFill>
                  <a:srgbClr val="FFFF00"/>
                </a:solidFill>
                <a:effectLst>
                  <a:outerShdw blurRad="38100" dist="38100" dir="2700000" algn="tl">
                    <a:srgbClr val="000000">
                      <a:alpha val="43137"/>
                    </a:srgbClr>
                  </a:outerShdw>
                </a:effectLst>
                <a:latin typeface="Eras Demi ITC" pitchFamily="34" charset="0"/>
                <a:cs typeface="Arial" charset="0"/>
              </a:rPr>
              <a:t>GOD’S ATTRIBUTES…</a:t>
            </a:r>
          </a:p>
        </p:txBody>
      </p:sp>
      <p:sp>
        <p:nvSpPr>
          <p:cNvPr id="2135049" name="Text Box 9"/>
          <p:cNvSpPr txBox="1">
            <a:spLocks noChangeArrowheads="1"/>
          </p:cNvSpPr>
          <p:nvPr/>
        </p:nvSpPr>
        <p:spPr bwMode="auto">
          <a:xfrm>
            <a:off x="5961063" y="4058164"/>
            <a:ext cx="2613025" cy="984250"/>
          </a:xfrm>
          <a:prstGeom prst="rect">
            <a:avLst/>
          </a:prstGeom>
          <a:solidFill>
            <a:srgbClr val="C0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flatTx/>
          </a:bodyPr>
          <a:lstStyle/>
          <a:p>
            <a:pPr algn="ctr">
              <a:defRPr/>
            </a:pPr>
            <a:r>
              <a:rPr lang="en-US" sz="2000" i="0">
                <a:solidFill>
                  <a:schemeClr val="bg1"/>
                </a:solidFill>
                <a:effectLst>
                  <a:outerShdw blurRad="38100" dist="38100" dir="2700000" algn="tl">
                    <a:srgbClr val="000000"/>
                  </a:outerShdw>
                </a:effectLst>
                <a:latin typeface="Eras Bold ITC" pitchFamily="34" charset="0"/>
              </a:rPr>
              <a:t>OMNIPRESENT</a:t>
            </a:r>
          </a:p>
          <a:p>
            <a:pPr algn="ctr">
              <a:defRPr/>
            </a:pPr>
            <a:r>
              <a:rPr lang="en-US" sz="1600" i="0">
                <a:solidFill>
                  <a:schemeClr val="bg1"/>
                </a:solidFill>
                <a:effectLst>
                  <a:outerShdw blurRad="38100" dist="38100" dir="2700000" algn="tl">
                    <a:srgbClr val="000000"/>
                  </a:outerShdw>
                </a:effectLst>
              </a:rPr>
              <a:t>(EVERYWHERE PRESENT)</a:t>
            </a:r>
          </a:p>
        </p:txBody>
      </p:sp>
      <p:sp>
        <p:nvSpPr>
          <p:cNvPr id="2135050" name="Text Box 10"/>
          <p:cNvSpPr txBox="1">
            <a:spLocks noChangeArrowheads="1"/>
          </p:cNvSpPr>
          <p:nvPr/>
        </p:nvSpPr>
        <p:spPr bwMode="auto">
          <a:xfrm>
            <a:off x="790575" y="5189538"/>
            <a:ext cx="7781925" cy="519112"/>
          </a:xfrm>
          <a:prstGeom prst="rect">
            <a:avLst/>
          </a:prstGeom>
          <a:noFill/>
          <a:ln w="9525">
            <a:noFill/>
            <a:miter lim="800000"/>
            <a:headEnd/>
            <a:tailEnd/>
          </a:ln>
          <a:effectLst/>
        </p:spPr>
        <p:txBody>
          <a:bodyPr>
            <a:spAutoFit/>
          </a:bodyPr>
          <a:lstStyle/>
          <a:p>
            <a:pPr algn="ctr">
              <a:spcBef>
                <a:spcPct val="50000"/>
              </a:spcBef>
              <a:defRPr/>
            </a:pPr>
            <a:r>
              <a:rPr lang="en-US" sz="2800" b="1" i="0" dirty="0">
                <a:solidFill>
                  <a:srgbClr val="FFFF00"/>
                </a:solidFill>
                <a:effectLst>
                  <a:outerShdw blurRad="38100" dist="38100" dir="2700000" algn="tl">
                    <a:srgbClr val="000000">
                      <a:alpha val="43137"/>
                    </a:srgbClr>
                  </a:outerShdw>
                </a:effectLst>
                <a:latin typeface="Eras Demi ITC" pitchFamily="34" charset="0"/>
                <a:cs typeface="Arial" charset="0"/>
              </a:rPr>
              <a:t>ARE GOVERNED BY HIS CHARACTER…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135049"/>
                                        </p:tgtEl>
                                        <p:attrNameLst>
                                          <p:attrName>style.visibility</p:attrName>
                                        </p:attrNameLst>
                                      </p:cBhvr>
                                      <p:to>
                                        <p:strVal val="visible"/>
                                      </p:to>
                                    </p:set>
                                    <p:animEffect transition="in" filter="fade">
                                      <p:cBhvr>
                                        <p:cTn id="7" dur="2000"/>
                                        <p:tgtEl>
                                          <p:spTgt spid="2135049"/>
                                        </p:tgtEl>
                                      </p:cBhvr>
                                    </p:animEffect>
                                  </p:childTnLst>
                                </p:cTn>
                              </p:par>
                            </p:childTnLst>
                          </p:cTn>
                        </p:par>
                        <p:par>
                          <p:cTn id="8" fill="hold" nodeType="afterGroup">
                            <p:stCondLst>
                              <p:cond delay="2000"/>
                            </p:stCondLst>
                            <p:childTnLst>
                              <p:par>
                                <p:cTn id="9" presetID="10" presetClass="entr" presetSubtype="0" fill="hold" nodeType="afterEffect">
                                  <p:stCondLst>
                                    <p:cond delay="0"/>
                                  </p:stCondLst>
                                  <p:childTnLst>
                                    <p:set>
                                      <p:cBhvr>
                                        <p:cTn id="10" dur="1" fill="hold">
                                          <p:stCondLst>
                                            <p:cond delay="0"/>
                                          </p:stCondLst>
                                        </p:cTn>
                                        <p:tgtEl>
                                          <p:spTgt spid="2135046"/>
                                        </p:tgtEl>
                                        <p:attrNameLst>
                                          <p:attrName>style.visibility</p:attrName>
                                        </p:attrNameLst>
                                      </p:cBhvr>
                                      <p:to>
                                        <p:strVal val="visible"/>
                                      </p:to>
                                    </p:set>
                                    <p:animEffect transition="in" filter="fade">
                                      <p:cBhvr>
                                        <p:cTn id="11" dur="2000"/>
                                        <p:tgtEl>
                                          <p:spTgt spid="2135046"/>
                                        </p:tgtEl>
                                      </p:cBhvr>
                                    </p:animEffect>
                                  </p:childTnLst>
                                </p:cTn>
                              </p:par>
                            </p:childTnLst>
                          </p:cTn>
                        </p:par>
                        <p:par>
                          <p:cTn id="12" fill="hold" nodeType="afterGroup">
                            <p:stCondLst>
                              <p:cond delay="4000"/>
                            </p:stCondLst>
                            <p:childTnLst>
                              <p:par>
                                <p:cTn id="13" presetID="10" presetClass="entr" presetSubtype="0" fill="hold" nodeType="afterEffect">
                                  <p:stCondLst>
                                    <p:cond delay="0"/>
                                  </p:stCondLst>
                                  <p:childTnLst>
                                    <p:set>
                                      <p:cBhvr>
                                        <p:cTn id="14" dur="1" fill="hold">
                                          <p:stCondLst>
                                            <p:cond delay="0"/>
                                          </p:stCondLst>
                                        </p:cTn>
                                        <p:tgtEl>
                                          <p:spTgt spid="2135047"/>
                                        </p:tgtEl>
                                        <p:attrNameLst>
                                          <p:attrName>style.visibility</p:attrName>
                                        </p:attrNameLst>
                                      </p:cBhvr>
                                      <p:to>
                                        <p:strVal val="visible"/>
                                      </p:to>
                                    </p:set>
                                    <p:animEffect transition="in" filter="fade">
                                      <p:cBhvr>
                                        <p:cTn id="15" dur="2000"/>
                                        <p:tgtEl>
                                          <p:spTgt spid="213504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2135050"/>
                                        </p:tgtEl>
                                        <p:attrNameLst>
                                          <p:attrName>style.visibility</p:attrName>
                                        </p:attrNameLst>
                                      </p:cBhvr>
                                      <p:to>
                                        <p:strVal val="visible"/>
                                      </p:to>
                                    </p:set>
                                    <p:animEffect transition="in" filter="fade">
                                      <p:cBhvr>
                                        <p:cTn id="20" dur="1000"/>
                                        <p:tgtEl>
                                          <p:spTgt spid="2135050"/>
                                        </p:tgtEl>
                                      </p:cBhvr>
                                    </p:animEffect>
                                    <p:anim calcmode="lin" valueType="num">
                                      <p:cBhvr>
                                        <p:cTn id="21" dur="1000" fill="hold"/>
                                        <p:tgtEl>
                                          <p:spTgt spid="2135050"/>
                                        </p:tgtEl>
                                        <p:attrNameLst>
                                          <p:attrName>ppt_x</p:attrName>
                                        </p:attrNameLst>
                                      </p:cBhvr>
                                      <p:tavLst>
                                        <p:tav tm="0">
                                          <p:val>
                                            <p:strVal val="#ppt_x"/>
                                          </p:val>
                                        </p:tav>
                                        <p:tav tm="100000">
                                          <p:val>
                                            <p:strVal val="#ppt_x"/>
                                          </p:val>
                                        </p:tav>
                                      </p:tavLst>
                                    </p:anim>
                                    <p:anim calcmode="lin" valueType="num">
                                      <p:cBhvr>
                                        <p:cTn id="22" dur="1000" fill="hold"/>
                                        <p:tgtEl>
                                          <p:spTgt spid="2135050"/>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7" presetClass="entr" presetSubtype="0" fill="hold" grpId="0" nodeType="afterEffect">
                                  <p:stCondLst>
                                    <p:cond delay="0"/>
                                  </p:stCondLst>
                                  <p:childTnLst>
                                    <p:set>
                                      <p:cBhvr>
                                        <p:cTn id="25" dur="1" fill="hold">
                                          <p:stCondLst>
                                            <p:cond delay="0"/>
                                          </p:stCondLst>
                                        </p:cTn>
                                        <p:tgtEl>
                                          <p:spTgt spid="2135044"/>
                                        </p:tgtEl>
                                        <p:attrNameLst>
                                          <p:attrName>style.visibility</p:attrName>
                                        </p:attrNameLst>
                                      </p:cBhvr>
                                      <p:to>
                                        <p:strVal val="visible"/>
                                      </p:to>
                                    </p:set>
                                    <p:animEffect transition="in" filter="fade">
                                      <p:cBhvr>
                                        <p:cTn id="26" dur="1000"/>
                                        <p:tgtEl>
                                          <p:spTgt spid="2135044"/>
                                        </p:tgtEl>
                                      </p:cBhvr>
                                    </p:animEffect>
                                    <p:anim calcmode="lin" valueType="num">
                                      <p:cBhvr>
                                        <p:cTn id="27" dur="1000" fill="hold"/>
                                        <p:tgtEl>
                                          <p:spTgt spid="2135044"/>
                                        </p:tgtEl>
                                        <p:attrNameLst>
                                          <p:attrName>ppt_x</p:attrName>
                                        </p:attrNameLst>
                                      </p:cBhvr>
                                      <p:tavLst>
                                        <p:tav tm="0">
                                          <p:val>
                                            <p:strVal val="#ppt_x"/>
                                          </p:val>
                                        </p:tav>
                                        <p:tav tm="100000">
                                          <p:val>
                                            <p:strVal val="#ppt_x"/>
                                          </p:val>
                                        </p:tav>
                                      </p:tavLst>
                                    </p:anim>
                                    <p:anim calcmode="lin" valueType="num">
                                      <p:cBhvr>
                                        <p:cTn id="28" dur="1000" fill="hold"/>
                                        <p:tgtEl>
                                          <p:spTgt spid="2135044"/>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2135042"/>
                                        </p:tgtEl>
                                        <p:attrNameLst>
                                          <p:attrName>style.visibility</p:attrName>
                                        </p:attrNameLst>
                                      </p:cBhvr>
                                      <p:to>
                                        <p:strVal val="visible"/>
                                      </p:to>
                                    </p:set>
                                    <p:animEffect transition="in" filter="fade">
                                      <p:cBhvr>
                                        <p:cTn id="31" dur="2000"/>
                                        <p:tgtEl>
                                          <p:spTgt spid="2135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5044" grpId="0"/>
      <p:bldP spid="213505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7090" name="Picture 2" descr="godstar"/>
          <p:cNvPicPr>
            <a:picLocks noChangeAspect="1" noChangeArrowheads="1"/>
          </p:cNvPicPr>
          <p:nvPr/>
        </p:nvPicPr>
        <p:blipFill>
          <a:blip r:embed="rId4" cstate="print"/>
          <a:srcRect/>
          <a:stretch>
            <a:fillRect/>
          </a:stretch>
        </p:blipFill>
        <p:spPr bwMode="auto">
          <a:xfrm>
            <a:off x="1490663" y="0"/>
            <a:ext cx="6046787" cy="4514850"/>
          </a:xfrm>
          <a:prstGeom prst="rect">
            <a:avLst/>
          </a:prstGeom>
          <a:noFill/>
          <a:effectLst>
            <a:glow rad="228600">
              <a:srgbClr val="FFFF00">
                <a:alpha val="40000"/>
              </a:srgbClr>
            </a:glow>
          </a:effectLst>
        </p:spPr>
      </p:pic>
      <p:sp>
        <p:nvSpPr>
          <p:cNvPr id="2137091" name="Rectangle 3"/>
          <p:cNvSpPr>
            <a:spLocks noGrp="1" noChangeArrowheads="1"/>
          </p:cNvSpPr>
          <p:nvPr>
            <p:ph type="body" idx="1"/>
          </p:nvPr>
        </p:nvSpPr>
        <p:spPr>
          <a:xfrm>
            <a:off x="203200" y="2871788"/>
            <a:ext cx="8758238" cy="3689350"/>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algn="ctr" eaLnBrk="1" hangingPunct="1">
              <a:buFontTx/>
              <a:buNone/>
              <a:defRPr/>
            </a:pPr>
            <a:r>
              <a:rPr lang="en-US" b="1" dirty="0">
                <a:solidFill>
                  <a:schemeClr val="bg1"/>
                </a:solidFill>
                <a:effectLst>
                  <a:outerShdw blurRad="38100" dist="38100" dir="2700000" algn="tl">
                    <a:srgbClr val="000000"/>
                  </a:outerShdw>
                </a:effectLst>
              </a:rPr>
              <a:t>Inhabits eternity with a dominion of purity defined by His nature</a:t>
            </a:r>
          </a:p>
          <a:p>
            <a:pPr algn="ctr" eaLnBrk="1" hangingPunct="1">
              <a:buFontTx/>
              <a:buNone/>
              <a:defRPr/>
            </a:pPr>
            <a:r>
              <a:rPr lang="en-US" b="1" i="1" dirty="0">
                <a:solidFill>
                  <a:srgbClr val="FFFF00"/>
                </a:solidFill>
                <a:effectLst>
                  <a:outerShdw blurRad="38100" dist="38100" dir="2700000" algn="tl">
                    <a:srgbClr val="000000"/>
                  </a:outerShdw>
                </a:effectLst>
                <a:latin typeface="Eras Medium ITC" pitchFamily="34" charset="0"/>
              </a:rPr>
              <a:t>“Far be it from God to do wickedness, And from the Almighty to do wrong. .. Surely, God </a:t>
            </a:r>
            <a:r>
              <a:rPr lang="en-US" b="1" i="1" u="sng" dirty="0">
                <a:solidFill>
                  <a:schemeClr val="bg1"/>
                </a:solidFill>
                <a:effectLst>
                  <a:outerShdw blurRad="38100" dist="38100" dir="2700000" algn="tl">
                    <a:srgbClr val="000000"/>
                  </a:outerShdw>
                </a:effectLst>
                <a:latin typeface="Eras Medium ITC" pitchFamily="34" charset="0"/>
              </a:rPr>
              <a:t>will not act wickedly</a:t>
            </a:r>
            <a:r>
              <a:rPr lang="en-US" b="1" i="1" dirty="0">
                <a:solidFill>
                  <a:srgbClr val="FFFF00"/>
                </a:solidFill>
                <a:effectLst>
                  <a:outerShdw blurRad="38100" dist="38100" dir="2700000" algn="tl">
                    <a:srgbClr val="000000"/>
                  </a:outerShdw>
                </a:effectLst>
                <a:latin typeface="Eras Medium ITC" pitchFamily="34" charset="0"/>
              </a:rPr>
              <a:t>, And the Almighty </a:t>
            </a:r>
            <a:r>
              <a:rPr lang="en-US" b="1" i="1" u="sng" dirty="0">
                <a:solidFill>
                  <a:schemeClr val="bg1"/>
                </a:solidFill>
                <a:effectLst>
                  <a:outerShdw blurRad="38100" dist="38100" dir="2700000" algn="tl">
                    <a:srgbClr val="000000"/>
                  </a:outerShdw>
                </a:effectLst>
                <a:latin typeface="Eras Medium ITC" pitchFamily="34" charset="0"/>
              </a:rPr>
              <a:t>will not pervert justice</a:t>
            </a:r>
            <a:r>
              <a:rPr lang="en-US" b="1" i="1" dirty="0">
                <a:solidFill>
                  <a:srgbClr val="FFFF00"/>
                </a:solidFill>
                <a:effectLst>
                  <a:outerShdw blurRad="38100" dist="38100" dir="2700000" algn="tl">
                    <a:srgbClr val="000000"/>
                  </a:outerShdw>
                </a:effectLst>
                <a:latin typeface="Eras Medium ITC" pitchFamily="34" charset="0"/>
              </a:rPr>
              <a:t>.”</a:t>
            </a:r>
          </a:p>
          <a:p>
            <a:pPr algn="r" eaLnBrk="1" hangingPunct="1">
              <a:buFontTx/>
              <a:buNone/>
              <a:defRPr/>
            </a:pPr>
            <a:r>
              <a:rPr lang="en-US" sz="2800" b="1" dirty="0">
                <a:solidFill>
                  <a:srgbClr val="FFFEA8"/>
                </a:solidFill>
                <a:effectLst>
                  <a:outerShdw blurRad="38100" dist="38100" dir="2700000" algn="tl">
                    <a:srgbClr val="000000"/>
                  </a:outerShdw>
                </a:effectLst>
                <a:latin typeface="Eras Medium ITC" pitchFamily="34" charset="0"/>
              </a:rPr>
              <a:t>Job 34:10-12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37091">
                                            <p:bg/>
                                          </p:spTgt>
                                        </p:tgtEl>
                                        <p:attrNameLst>
                                          <p:attrName>style.visibility</p:attrName>
                                        </p:attrNameLst>
                                      </p:cBhvr>
                                      <p:to>
                                        <p:strVal val="visible"/>
                                      </p:to>
                                    </p:set>
                                    <p:anim calcmode="lin" valueType="num">
                                      <p:cBhvr additive="base">
                                        <p:cTn id="7" dur="500" fill="hold"/>
                                        <p:tgtEl>
                                          <p:spTgt spid="2137091">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37091">
                                            <p:bg/>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37091">
                                            <p:txEl>
                                              <p:pRg st="2" end="2"/>
                                            </p:txEl>
                                          </p:spTgt>
                                        </p:tgtEl>
                                        <p:attrNameLst>
                                          <p:attrName>style.visibility</p:attrName>
                                        </p:attrNameLst>
                                      </p:cBhvr>
                                      <p:to>
                                        <p:strVal val="visible"/>
                                      </p:to>
                                    </p:set>
                                    <p:anim calcmode="lin" valueType="num">
                                      <p:cBhvr additive="base">
                                        <p:cTn id="12" dur="500" fill="hold"/>
                                        <p:tgtEl>
                                          <p:spTgt spid="2137091">
                                            <p:txEl>
                                              <p:pRg st="2" end="2"/>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37091">
                                            <p:txEl>
                                              <p:pRg st="2" end="2"/>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2137091">
                                            <p:txEl>
                                              <p:pRg st="0" end="0"/>
                                            </p:txEl>
                                          </p:spTgt>
                                        </p:tgtEl>
                                        <p:attrNameLst>
                                          <p:attrName>style.visibility</p:attrName>
                                        </p:attrNameLst>
                                      </p:cBhvr>
                                      <p:to>
                                        <p:strVal val="visible"/>
                                      </p:to>
                                    </p:set>
                                    <p:anim calcmode="lin" valueType="num">
                                      <p:cBhvr additive="base">
                                        <p:cTn id="17" dur="500" fill="hold"/>
                                        <p:tgtEl>
                                          <p:spTgt spid="213709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37091">
                                            <p:txEl>
                                              <p:pRg st="0" end="0"/>
                                            </p:txEl>
                                          </p:spTgt>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37091">
                                            <p:txEl>
                                              <p:pRg st="1" end="1"/>
                                            </p:txEl>
                                          </p:spTgt>
                                        </p:tgtEl>
                                        <p:attrNameLst>
                                          <p:attrName>style.visibility</p:attrName>
                                        </p:attrNameLst>
                                      </p:cBhvr>
                                      <p:to>
                                        <p:strVal val="visible"/>
                                      </p:to>
                                    </p:set>
                                    <p:anim calcmode="lin" valueType="num">
                                      <p:cBhvr additive="base">
                                        <p:cTn id="22" dur="500" fill="hold"/>
                                        <p:tgtEl>
                                          <p:spTgt spid="2137091">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13709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7091"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9138" name="Picture 2" descr="godstar"/>
          <p:cNvPicPr>
            <a:picLocks noChangeAspect="1" noChangeArrowheads="1"/>
          </p:cNvPicPr>
          <p:nvPr/>
        </p:nvPicPr>
        <p:blipFill>
          <a:blip r:embed="rId4" cstate="print"/>
          <a:srcRect/>
          <a:stretch>
            <a:fillRect/>
          </a:stretch>
        </p:blipFill>
        <p:spPr bwMode="auto">
          <a:xfrm>
            <a:off x="1490663" y="0"/>
            <a:ext cx="6046787" cy="4514850"/>
          </a:xfrm>
          <a:prstGeom prst="rect">
            <a:avLst/>
          </a:prstGeom>
          <a:noFill/>
          <a:effectLst>
            <a:glow rad="228600">
              <a:srgbClr val="FFFF00">
                <a:alpha val="40000"/>
              </a:srgbClr>
            </a:glow>
          </a:effectLst>
        </p:spPr>
      </p:pic>
      <p:sp>
        <p:nvSpPr>
          <p:cNvPr id="2139139" name="Rectangle 3"/>
          <p:cNvSpPr>
            <a:spLocks noGrp="1" noChangeArrowheads="1"/>
          </p:cNvSpPr>
          <p:nvPr>
            <p:ph type="body" idx="1"/>
          </p:nvPr>
        </p:nvSpPr>
        <p:spPr>
          <a:xfrm>
            <a:off x="371475" y="3465513"/>
            <a:ext cx="8556625" cy="2868612"/>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algn="ctr" eaLnBrk="1" hangingPunct="1">
              <a:lnSpc>
                <a:spcPct val="90000"/>
              </a:lnSpc>
              <a:buFontTx/>
              <a:buNone/>
              <a:defRPr/>
            </a:pPr>
            <a:r>
              <a:rPr lang="en-US">
                <a:solidFill>
                  <a:schemeClr val="bg1"/>
                </a:solidFill>
                <a:effectLst>
                  <a:outerShdw blurRad="38100" dist="38100" dir="2700000" algn="tl">
                    <a:srgbClr val="000000"/>
                  </a:outerShdw>
                </a:effectLst>
              </a:rPr>
              <a:t>There is no hint of moral evil in His nature</a:t>
            </a:r>
          </a:p>
          <a:p>
            <a:pPr algn="ctr" eaLnBrk="1" hangingPunct="1">
              <a:lnSpc>
                <a:spcPct val="90000"/>
              </a:lnSpc>
              <a:buFontTx/>
              <a:buNone/>
              <a:defRPr/>
            </a:pPr>
            <a:r>
              <a:rPr lang="en-US" sz="3600" b="1" i="1">
                <a:solidFill>
                  <a:srgbClr val="FFFF00"/>
                </a:solidFill>
                <a:effectLst>
                  <a:outerShdw blurRad="38100" dist="38100" dir="2700000" algn="tl">
                    <a:srgbClr val="000000"/>
                  </a:outerShdw>
                </a:effectLst>
                <a:latin typeface="Eras Medium ITC" pitchFamily="34" charset="0"/>
              </a:rPr>
              <a:t>“</a:t>
            </a:r>
            <a:r>
              <a:rPr lang="en-US" sz="4000" b="1" i="1">
                <a:solidFill>
                  <a:srgbClr val="FFFF00"/>
                </a:solidFill>
                <a:effectLst>
                  <a:outerShdw blurRad="38100" dist="38100" dir="2700000" algn="tl">
                    <a:srgbClr val="000000"/>
                  </a:outerShdw>
                </a:effectLst>
                <a:latin typeface="Eras Medium ITC" pitchFamily="34" charset="0"/>
              </a:rPr>
              <a:t>For You are not a God who takes pleasure in wickedness; </a:t>
            </a:r>
            <a:r>
              <a:rPr lang="en-US" sz="4000" b="1" i="1" u="sng">
                <a:solidFill>
                  <a:schemeClr val="bg1"/>
                </a:solidFill>
                <a:effectLst>
                  <a:outerShdw blurRad="38100" dist="38100" dir="2700000" algn="tl">
                    <a:srgbClr val="000000"/>
                  </a:outerShdw>
                </a:effectLst>
                <a:latin typeface="Eras Medium ITC" pitchFamily="34" charset="0"/>
              </a:rPr>
              <a:t>No evil dwells</a:t>
            </a:r>
            <a:r>
              <a:rPr lang="en-US" sz="4000" b="1" i="1">
                <a:solidFill>
                  <a:srgbClr val="FFFF00"/>
                </a:solidFill>
                <a:effectLst>
                  <a:outerShdw blurRad="38100" dist="38100" dir="2700000" algn="tl">
                    <a:srgbClr val="000000"/>
                  </a:outerShdw>
                </a:effectLst>
                <a:latin typeface="Eras Medium ITC" pitchFamily="34" charset="0"/>
              </a:rPr>
              <a:t> with You.</a:t>
            </a:r>
            <a:r>
              <a:rPr lang="en-US" b="1" i="1">
                <a:solidFill>
                  <a:srgbClr val="FFFF00"/>
                </a:solidFill>
                <a:effectLst>
                  <a:outerShdw blurRad="38100" dist="38100" dir="2700000" algn="tl">
                    <a:srgbClr val="000000"/>
                  </a:outerShdw>
                </a:effectLst>
                <a:latin typeface="Eras Medium ITC" pitchFamily="34" charset="0"/>
              </a:rPr>
              <a:t>”</a:t>
            </a:r>
          </a:p>
          <a:p>
            <a:pPr algn="r" eaLnBrk="1" hangingPunct="1">
              <a:lnSpc>
                <a:spcPct val="90000"/>
              </a:lnSpc>
              <a:buFontTx/>
              <a:buNone/>
              <a:defRPr/>
            </a:pPr>
            <a:r>
              <a:rPr lang="en-US" sz="2800" b="1">
                <a:solidFill>
                  <a:srgbClr val="F4FFD5"/>
                </a:solidFill>
                <a:effectLst>
                  <a:outerShdw blurRad="38100" dist="38100" dir="2700000" algn="tl">
                    <a:srgbClr val="000000"/>
                  </a:outerShdw>
                </a:effectLst>
                <a:latin typeface="Eras Medium ITC" pitchFamily="34" charset="0"/>
              </a:rPr>
              <a:t>Psalms 5:5</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39139">
                                            <p:bg/>
                                          </p:spTgt>
                                        </p:tgtEl>
                                        <p:attrNameLst>
                                          <p:attrName>style.visibility</p:attrName>
                                        </p:attrNameLst>
                                      </p:cBhvr>
                                      <p:to>
                                        <p:strVal val="visible"/>
                                      </p:to>
                                    </p:set>
                                    <p:anim calcmode="lin" valueType="num">
                                      <p:cBhvr additive="base">
                                        <p:cTn id="7" dur="500" fill="hold"/>
                                        <p:tgtEl>
                                          <p:spTgt spid="2139139">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39139">
                                            <p:bg/>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39139">
                                            <p:txEl>
                                              <p:pRg st="2" end="2"/>
                                            </p:txEl>
                                          </p:spTgt>
                                        </p:tgtEl>
                                        <p:attrNameLst>
                                          <p:attrName>style.visibility</p:attrName>
                                        </p:attrNameLst>
                                      </p:cBhvr>
                                      <p:to>
                                        <p:strVal val="visible"/>
                                      </p:to>
                                    </p:set>
                                    <p:anim calcmode="lin" valueType="num">
                                      <p:cBhvr additive="base">
                                        <p:cTn id="12" dur="500" fill="hold"/>
                                        <p:tgtEl>
                                          <p:spTgt spid="2139139">
                                            <p:txEl>
                                              <p:pRg st="2" end="2"/>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39139">
                                            <p:txEl>
                                              <p:pRg st="2" end="2"/>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2139139">
                                            <p:txEl>
                                              <p:pRg st="0" end="0"/>
                                            </p:txEl>
                                          </p:spTgt>
                                        </p:tgtEl>
                                        <p:attrNameLst>
                                          <p:attrName>style.visibility</p:attrName>
                                        </p:attrNameLst>
                                      </p:cBhvr>
                                      <p:to>
                                        <p:strVal val="visible"/>
                                      </p:to>
                                    </p:set>
                                    <p:anim calcmode="lin" valueType="num">
                                      <p:cBhvr additive="base">
                                        <p:cTn id="17" dur="500" fill="hold"/>
                                        <p:tgtEl>
                                          <p:spTgt spid="213913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39139">
                                            <p:txEl>
                                              <p:pRg st="0" end="0"/>
                                            </p:txEl>
                                          </p:spTgt>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39139">
                                            <p:txEl>
                                              <p:pRg st="1" end="1"/>
                                            </p:txEl>
                                          </p:spTgt>
                                        </p:tgtEl>
                                        <p:attrNameLst>
                                          <p:attrName>style.visibility</p:attrName>
                                        </p:attrNameLst>
                                      </p:cBhvr>
                                      <p:to>
                                        <p:strVal val="visible"/>
                                      </p:to>
                                    </p:set>
                                    <p:anim calcmode="lin" valueType="num">
                                      <p:cBhvr additive="base">
                                        <p:cTn id="22" dur="500" fill="hold"/>
                                        <p:tgtEl>
                                          <p:spTgt spid="2139139">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13913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13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4"/>
          <p:cNvSpPr txBox="1">
            <a:spLocks noChangeArrowheads="1"/>
          </p:cNvSpPr>
          <p:nvPr/>
        </p:nvSpPr>
        <p:spPr bwMode="auto">
          <a:xfrm rot="5400000">
            <a:off x="6728619" y="4320381"/>
            <a:ext cx="236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endParaRPr lang="en-US" b="1" i="0">
              <a:solidFill>
                <a:schemeClr val="bg1"/>
              </a:solidFill>
              <a:latin typeface="Eras Light ITC" pitchFamily="34" charset="0"/>
            </a:endParaRPr>
          </a:p>
        </p:txBody>
      </p:sp>
      <p:sp>
        <p:nvSpPr>
          <p:cNvPr id="2372614" name="Text Box 6"/>
          <p:cNvSpPr txBox="1">
            <a:spLocks noChangeArrowheads="1"/>
          </p:cNvSpPr>
          <p:nvPr/>
        </p:nvSpPr>
        <p:spPr bwMode="auto">
          <a:xfrm>
            <a:off x="304800" y="5797550"/>
            <a:ext cx="8526463" cy="7620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4400" i="0" dirty="0">
                <a:solidFill>
                  <a:srgbClr val="DFDFF5"/>
                </a:solidFill>
                <a:effectLst>
                  <a:outerShdw blurRad="38100" dist="38100" dir="2700000" algn="tl">
                    <a:srgbClr val="000000">
                      <a:alpha val="43137"/>
                    </a:srgbClr>
                  </a:outerShdw>
                </a:effectLst>
              </a:rPr>
              <a:t>God’s Plan of Redemption</a:t>
            </a:r>
          </a:p>
        </p:txBody>
      </p:sp>
      <p:grpSp>
        <p:nvGrpSpPr>
          <p:cNvPr id="2" name="Group 11"/>
          <p:cNvGrpSpPr>
            <a:grpSpLocks/>
          </p:cNvGrpSpPr>
          <p:nvPr/>
        </p:nvGrpSpPr>
        <p:grpSpPr bwMode="auto">
          <a:xfrm>
            <a:off x="2514600" y="5378450"/>
            <a:ext cx="419100" cy="800100"/>
            <a:chOff x="1344" y="3168"/>
            <a:chExt cx="264" cy="504"/>
          </a:xfrm>
        </p:grpSpPr>
        <p:sp>
          <p:nvSpPr>
            <p:cNvPr id="90128" name="AutoShape 12"/>
            <p:cNvSpPr>
              <a:spLocks noChangeArrowheads="1"/>
            </p:cNvSpPr>
            <p:nvPr/>
          </p:nvSpPr>
          <p:spPr bwMode="auto">
            <a:xfrm rot="3057870">
              <a:off x="1152" y="3408"/>
              <a:ext cx="456" cy="72"/>
            </a:xfrm>
            <a:prstGeom prst="roundRect">
              <a:avLst>
                <a:gd name="adj" fmla="val 1666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sp>
          <p:nvSpPr>
            <p:cNvPr id="90129" name="AutoShape 13"/>
            <p:cNvSpPr>
              <a:spLocks noChangeArrowheads="1"/>
            </p:cNvSpPr>
            <p:nvPr/>
          </p:nvSpPr>
          <p:spPr bwMode="auto">
            <a:xfrm rot="6382332">
              <a:off x="1344" y="3360"/>
              <a:ext cx="456" cy="72"/>
            </a:xfrm>
            <a:prstGeom prst="roundRect">
              <a:avLst>
                <a:gd name="adj" fmla="val 1666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grpSp>
      <p:sp>
        <p:nvSpPr>
          <p:cNvPr id="90119" name="Text Box 3"/>
          <p:cNvSpPr txBox="1">
            <a:spLocks noChangeArrowheads="1"/>
          </p:cNvSpPr>
          <p:nvPr/>
        </p:nvSpPr>
        <p:spPr bwMode="auto">
          <a:xfrm>
            <a:off x="157163" y="388938"/>
            <a:ext cx="4665662" cy="546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r" eaLnBrk="1" hangingPunct="1">
              <a:spcBef>
                <a:spcPts val="600"/>
              </a:spcBef>
            </a:pPr>
            <a:r>
              <a:rPr lang="en-US" sz="3600" b="1" i="0">
                <a:solidFill>
                  <a:srgbClr val="333399"/>
                </a:solidFill>
                <a:latin typeface="Eras Bold ITC" pitchFamily="34" charset="0"/>
              </a:rPr>
              <a:t>40 Authors…</a:t>
            </a:r>
          </a:p>
          <a:p>
            <a:pPr algn="r" eaLnBrk="1" hangingPunct="1">
              <a:spcBef>
                <a:spcPts val="600"/>
              </a:spcBef>
            </a:pPr>
            <a:r>
              <a:rPr lang="en-US" sz="3600" b="1" i="0">
                <a:solidFill>
                  <a:srgbClr val="333399"/>
                </a:solidFill>
                <a:latin typeface="Eras Bold ITC" pitchFamily="34" charset="0"/>
              </a:rPr>
              <a:t>6 Major Empires…</a:t>
            </a:r>
          </a:p>
          <a:p>
            <a:pPr algn="r" eaLnBrk="1" hangingPunct="1">
              <a:spcBef>
                <a:spcPts val="600"/>
              </a:spcBef>
            </a:pPr>
            <a:r>
              <a:rPr lang="en-US" sz="3600" b="1" i="0">
                <a:solidFill>
                  <a:srgbClr val="E0014A"/>
                </a:solidFill>
                <a:latin typeface="Eras Bold ITC" pitchFamily="34" charset="0"/>
              </a:rPr>
              <a:t>1500 Years… </a:t>
            </a:r>
          </a:p>
          <a:p>
            <a:pPr algn="r" eaLnBrk="1" hangingPunct="1">
              <a:spcBef>
                <a:spcPts val="600"/>
              </a:spcBef>
            </a:pPr>
            <a:r>
              <a:rPr lang="en-US" sz="3600" b="1" i="0">
                <a:solidFill>
                  <a:srgbClr val="E0014A"/>
                </a:solidFill>
                <a:latin typeface="Eras Bold ITC" pitchFamily="34" charset="0"/>
              </a:rPr>
              <a:t>66 Books…</a:t>
            </a:r>
          </a:p>
          <a:p>
            <a:pPr algn="r" eaLnBrk="1" hangingPunct="1">
              <a:spcBef>
                <a:spcPts val="600"/>
              </a:spcBef>
            </a:pPr>
            <a:r>
              <a:rPr lang="en-US" sz="3600" b="1" i="0">
                <a:solidFill>
                  <a:srgbClr val="002060"/>
                </a:solidFill>
                <a:latin typeface="Eras Bold ITC" pitchFamily="34" charset="0"/>
              </a:rPr>
              <a:t>3 Continents…</a:t>
            </a:r>
          </a:p>
          <a:p>
            <a:pPr algn="r" eaLnBrk="1" hangingPunct="1">
              <a:spcBef>
                <a:spcPts val="600"/>
              </a:spcBef>
            </a:pPr>
            <a:r>
              <a:rPr lang="en-US" sz="3600" b="1" i="0">
                <a:solidFill>
                  <a:srgbClr val="002060"/>
                </a:solidFill>
                <a:latin typeface="Eras Bold ITC" pitchFamily="34" charset="0"/>
              </a:rPr>
              <a:t>3 Languages…</a:t>
            </a:r>
          </a:p>
          <a:p>
            <a:pPr eaLnBrk="1" hangingPunct="1">
              <a:spcBef>
                <a:spcPct val="50000"/>
              </a:spcBef>
            </a:pPr>
            <a:endParaRPr lang="en-US" sz="3600" b="1" i="0">
              <a:solidFill>
                <a:srgbClr val="E0014A"/>
              </a:solidFill>
              <a:latin typeface="Eras Bold ITC" pitchFamily="34" charset="0"/>
            </a:endParaRPr>
          </a:p>
          <a:p>
            <a:pPr eaLnBrk="1" hangingPunct="1">
              <a:spcBef>
                <a:spcPct val="50000"/>
              </a:spcBef>
            </a:pPr>
            <a:endParaRPr lang="en-US" sz="3600" b="1" i="0">
              <a:solidFill>
                <a:srgbClr val="333399"/>
              </a:solidFill>
              <a:latin typeface="Eras Bold ITC" pitchFamily="34" charset="0"/>
            </a:endParaRPr>
          </a:p>
        </p:txBody>
      </p:sp>
      <p:sp>
        <p:nvSpPr>
          <p:cNvPr id="15" name="Explosion 1 14"/>
          <p:cNvSpPr/>
          <p:nvPr/>
        </p:nvSpPr>
        <p:spPr bwMode="auto">
          <a:xfrm>
            <a:off x="4342900" y="-106074"/>
            <a:ext cx="5419260" cy="5805730"/>
          </a:xfrm>
          <a:prstGeom prst="irregularSeal1">
            <a:avLst/>
          </a:prstGeom>
          <a:solidFill>
            <a:srgbClr val="FFFF00"/>
          </a:solidFill>
          <a:ln>
            <a:noFill/>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1">
            <a:schemeClr val="accent2"/>
          </a:lnRef>
          <a:fillRef idx="3">
            <a:schemeClr val="accent2"/>
          </a:fillRef>
          <a:effectRef idx="2">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17" name="Text Box 8"/>
          <p:cNvSpPr txBox="1">
            <a:spLocks noChangeArrowheads="1"/>
          </p:cNvSpPr>
          <p:nvPr/>
        </p:nvSpPr>
        <p:spPr bwMode="auto">
          <a:xfrm>
            <a:off x="798513" y="4033838"/>
            <a:ext cx="8047037"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r>
              <a:rPr lang="en-US" sz="9600" i="0">
                <a:latin typeface="Eras Ultra ITC" charset="0"/>
              </a:rPr>
              <a:t>One Theme!</a:t>
            </a:r>
          </a:p>
        </p:txBody>
      </p:sp>
      <p:sp>
        <p:nvSpPr>
          <p:cNvPr id="18" name="Text Box 9"/>
          <p:cNvSpPr txBox="1">
            <a:spLocks noChangeArrowheads="1"/>
          </p:cNvSpPr>
          <p:nvPr/>
        </p:nvSpPr>
        <p:spPr bwMode="auto">
          <a:xfrm>
            <a:off x="5431155" y="388620"/>
            <a:ext cx="2940050" cy="4313238"/>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flatTx/>
          </a:bodyPr>
          <a:lstStyle/>
          <a:p>
            <a:pPr algn="ctr">
              <a:spcBef>
                <a:spcPct val="50000"/>
              </a:spcBef>
              <a:defRPr/>
            </a:pPr>
            <a:r>
              <a:rPr lang="en-US" sz="27700" i="0" dirty="0">
                <a:solidFill>
                  <a:srgbClr val="E0014A"/>
                </a:solidFill>
                <a:effectLst>
                  <a:outerShdw blurRad="38100" dist="38100" dir="2700000" algn="tl">
                    <a:srgbClr val="C0C0C0"/>
                  </a:outerShdw>
                </a:effectLst>
                <a:latin typeface="Eras Bold ITC" pitchFamily="34" charset="0"/>
                <a:cs typeface="+mn-cs"/>
              </a:rPr>
              <a:t>1</a:t>
            </a:r>
          </a:p>
        </p:txBody>
      </p:sp>
      <p:sp>
        <p:nvSpPr>
          <p:cNvPr id="2372618" name="Text Box 10"/>
          <p:cNvSpPr txBox="1">
            <a:spLocks noChangeArrowheads="1"/>
          </p:cNvSpPr>
          <p:nvPr/>
        </p:nvSpPr>
        <p:spPr bwMode="auto">
          <a:xfrm rot="-768755">
            <a:off x="19050" y="4279900"/>
            <a:ext cx="4446588" cy="1354138"/>
          </a:xfrm>
          <a:prstGeom prst="rect">
            <a:avLst/>
          </a:prstGeom>
          <a:solidFill>
            <a:srgbClr val="FF0000"/>
          </a:solidFill>
          <a:ln>
            <a:headEnd/>
            <a:tailEnd/>
          </a:ln>
          <a:effectLst>
            <a:outerShdw blurRad="76200" dir="13500000" sy="23000" kx="1200000" algn="br" rotWithShape="0">
              <a:prstClr val="black">
                <a:alpha val="20000"/>
              </a:prstClr>
            </a:outerShdw>
          </a:effectLst>
          <a:scene3d>
            <a:camera prst="perspectiveHeroicExtremeRightFacing"/>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a:lstStyle/>
          <a:p>
            <a:pPr algn="ctr">
              <a:defRPr/>
            </a:pPr>
            <a:r>
              <a:rPr lang="en-US" sz="8000" i="0" dirty="0">
                <a:solidFill>
                  <a:srgbClr val="FFFF00"/>
                </a:solidFill>
                <a:effectLst>
                  <a:outerShdw blurRad="38100" dist="38100" dir="2700000" algn="tl">
                    <a:srgbClr val="000000">
                      <a:alpha val="43137"/>
                    </a:srgbClr>
                  </a:outerShdw>
                </a:effectLst>
              </a:rPr>
              <a:t>amazing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1000"/>
                                        <p:tgtEl>
                                          <p:spTgt spid="18"/>
                                        </p:tgtEl>
                                      </p:cBhvr>
                                    </p:animEffect>
                                    <p:anim calcmode="lin" valueType="num">
                                      <p:cBhvr>
                                        <p:cTn id="13" dur="1000" fill="hold"/>
                                        <p:tgtEl>
                                          <p:spTgt spid="18"/>
                                        </p:tgtEl>
                                        <p:attrNameLst>
                                          <p:attrName>ppt_x</p:attrName>
                                        </p:attrNameLst>
                                      </p:cBhvr>
                                      <p:tavLst>
                                        <p:tav tm="0">
                                          <p:val>
                                            <p:strVal val="#ppt_x"/>
                                          </p:val>
                                        </p:tav>
                                        <p:tav tm="100000">
                                          <p:val>
                                            <p:strVal val="#ppt_x"/>
                                          </p:val>
                                        </p:tav>
                                      </p:tavLst>
                                    </p:anim>
                                    <p:anim calcmode="lin" valueType="num">
                                      <p:cBhvr>
                                        <p:cTn id="14" dur="1000" fill="hold"/>
                                        <p:tgtEl>
                                          <p:spTgt spid="18"/>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000"/>
                                        <p:tgtEl>
                                          <p:spTgt spid="17"/>
                                        </p:tgtEl>
                                      </p:cBhvr>
                                    </p:animEffect>
                                    <p:anim calcmode="lin" valueType="num">
                                      <p:cBhvr>
                                        <p:cTn id="19" dur="1000" fill="hold"/>
                                        <p:tgtEl>
                                          <p:spTgt spid="17"/>
                                        </p:tgtEl>
                                        <p:attrNameLst>
                                          <p:attrName>ppt_x</p:attrName>
                                        </p:attrNameLst>
                                      </p:cBhvr>
                                      <p:tavLst>
                                        <p:tav tm="0">
                                          <p:val>
                                            <p:strVal val="#ppt_x"/>
                                          </p:val>
                                        </p:tav>
                                        <p:tav tm="100000">
                                          <p:val>
                                            <p:strVal val="#ppt_x"/>
                                          </p:val>
                                        </p:tav>
                                      </p:tavLst>
                                    </p:anim>
                                    <p:anim calcmode="lin" valueType="num">
                                      <p:cBhvr>
                                        <p:cTn id="2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0" presetClass="entr" presetSubtype="0" fill="hold" nodeType="clickEffect">
                                  <p:stCondLst>
                                    <p:cond delay="0"/>
                                  </p:stCondLst>
                                  <p:iterate type="lt">
                                    <p:tmPct val="10000"/>
                                  </p:iterate>
                                  <p:childTnLst>
                                    <p:set>
                                      <p:cBhvr>
                                        <p:cTn id="24" dur="1" fill="hold">
                                          <p:stCondLst>
                                            <p:cond delay="0"/>
                                          </p:stCondLst>
                                        </p:cTn>
                                        <p:tgtEl>
                                          <p:spTgt spid="2372614"/>
                                        </p:tgtEl>
                                        <p:attrNameLst>
                                          <p:attrName>style.visibility</p:attrName>
                                        </p:attrNameLst>
                                      </p:cBhvr>
                                      <p:to>
                                        <p:strVal val="visible"/>
                                      </p:to>
                                    </p:set>
                                    <p:animEffect transition="in" filter="fade">
                                      <p:cBhvr>
                                        <p:cTn id="25" dur="1000"/>
                                        <p:tgtEl>
                                          <p:spTgt spid="2372614"/>
                                        </p:tgtEl>
                                      </p:cBhvr>
                                    </p:animEffect>
                                    <p:anim calcmode="lin" valueType="num">
                                      <p:cBhvr>
                                        <p:cTn id="26" dur="1000" fill="hold"/>
                                        <p:tgtEl>
                                          <p:spTgt spid="2372614"/>
                                        </p:tgtEl>
                                        <p:attrNameLst>
                                          <p:attrName>ppt_x</p:attrName>
                                        </p:attrNameLst>
                                      </p:cBhvr>
                                      <p:tavLst>
                                        <p:tav tm="0">
                                          <p:val>
                                            <p:strVal val="#ppt_x-.1"/>
                                          </p:val>
                                        </p:tav>
                                        <p:tav tm="100000">
                                          <p:val>
                                            <p:strVal val="#ppt_x"/>
                                          </p:val>
                                        </p:tav>
                                      </p:tavLst>
                                    </p:anim>
                                    <p:anim calcmode="lin" valueType="num">
                                      <p:cBhvr>
                                        <p:cTn id="27" dur="1000" fill="hold"/>
                                        <p:tgtEl>
                                          <p:spTgt spid="2372614"/>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7"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par>
                          <p:cTn id="35" fill="hold" nodeType="afterGroup">
                            <p:stCondLst>
                              <p:cond delay="1000"/>
                            </p:stCondLst>
                            <p:childTnLst>
                              <p:par>
                                <p:cTn id="36" presetID="47" presetClass="entr" presetSubtype="0" fill="hold" nodeType="afterEffect">
                                  <p:stCondLst>
                                    <p:cond delay="0"/>
                                  </p:stCondLst>
                                  <p:childTnLst>
                                    <p:set>
                                      <p:cBhvr>
                                        <p:cTn id="37" dur="1" fill="hold">
                                          <p:stCondLst>
                                            <p:cond delay="0"/>
                                          </p:stCondLst>
                                        </p:cTn>
                                        <p:tgtEl>
                                          <p:spTgt spid="2372618"/>
                                        </p:tgtEl>
                                        <p:attrNameLst>
                                          <p:attrName>style.visibility</p:attrName>
                                        </p:attrNameLst>
                                      </p:cBhvr>
                                      <p:to>
                                        <p:strVal val="visible"/>
                                      </p:to>
                                    </p:set>
                                    <p:animEffect transition="in" filter="fade">
                                      <p:cBhvr>
                                        <p:cTn id="38" dur="1000"/>
                                        <p:tgtEl>
                                          <p:spTgt spid="2372618"/>
                                        </p:tgtEl>
                                      </p:cBhvr>
                                    </p:animEffect>
                                    <p:anim calcmode="lin" valueType="num">
                                      <p:cBhvr>
                                        <p:cTn id="39" dur="1000" fill="hold"/>
                                        <p:tgtEl>
                                          <p:spTgt spid="2372618"/>
                                        </p:tgtEl>
                                        <p:attrNameLst>
                                          <p:attrName>ppt_x</p:attrName>
                                        </p:attrNameLst>
                                      </p:cBhvr>
                                      <p:tavLst>
                                        <p:tav tm="0">
                                          <p:val>
                                            <p:strVal val="#ppt_x"/>
                                          </p:val>
                                        </p:tav>
                                        <p:tav tm="100000">
                                          <p:val>
                                            <p:strVal val="#ppt_x"/>
                                          </p:val>
                                        </p:tav>
                                      </p:tavLst>
                                    </p:anim>
                                    <p:anim calcmode="lin" valueType="num">
                                      <p:cBhvr>
                                        <p:cTn id="40" dur="1000" fill="hold"/>
                                        <p:tgtEl>
                                          <p:spTgt spid="23726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186" name="Rectangle 2"/>
          <p:cNvSpPr>
            <a:spLocks noChangeArrowheads="1"/>
          </p:cNvSpPr>
          <p:nvPr/>
        </p:nvSpPr>
        <p:spPr bwMode="auto">
          <a:xfrm>
            <a:off x="4813166" y="1459490"/>
            <a:ext cx="1458912" cy="52863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349250" indent="-349250" algn="ctr">
              <a:spcBef>
                <a:spcPct val="20000"/>
              </a:spcBef>
              <a:buClr>
                <a:schemeClr val="tx1"/>
              </a:buClr>
              <a:defRPr/>
            </a:pPr>
            <a:endParaRPr lang="en-US" sz="2800" b="1" i="0"/>
          </a:p>
        </p:txBody>
      </p:sp>
      <p:sp>
        <p:nvSpPr>
          <p:cNvPr id="2141187" name="Rectangle 3"/>
          <p:cNvSpPr>
            <a:spLocks noChangeArrowheads="1"/>
          </p:cNvSpPr>
          <p:nvPr/>
        </p:nvSpPr>
        <p:spPr bwMode="auto">
          <a:xfrm>
            <a:off x="689298" y="2673769"/>
            <a:ext cx="1194930" cy="52863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349250" indent="-349250" algn="ctr">
              <a:spcBef>
                <a:spcPct val="20000"/>
              </a:spcBef>
              <a:buClr>
                <a:schemeClr val="tx1"/>
              </a:buClr>
              <a:defRPr/>
            </a:pPr>
            <a:endParaRPr lang="en-US" sz="2800" b="1" i="0"/>
          </a:p>
        </p:txBody>
      </p:sp>
      <p:sp>
        <p:nvSpPr>
          <p:cNvPr id="2141188" name="Rectangle 4"/>
          <p:cNvSpPr>
            <a:spLocks noChangeArrowheads="1"/>
          </p:cNvSpPr>
          <p:nvPr/>
        </p:nvSpPr>
        <p:spPr bwMode="auto">
          <a:xfrm>
            <a:off x="700088" y="696913"/>
            <a:ext cx="8382000" cy="115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indent="6350">
              <a:spcBef>
                <a:spcPct val="20000"/>
              </a:spcBef>
              <a:buClr>
                <a:schemeClr val="tx1"/>
              </a:buClr>
            </a:pPr>
            <a:r>
              <a:rPr lang="en-US" sz="3600" i="0">
                <a:solidFill>
                  <a:srgbClr val="997934"/>
                </a:solidFill>
              </a:rPr>
              <a:t>Psalm 89:14</a:t>
            </a:r>
          </a:p>
          <a:p>
            <a:pPr indent="6350">
              <a:spcBef>
                <a:spcPct val="20000"/>
              </a:spcBef>
              <a:buClr>
                <a:schemeClr val="tx1"/>
              </a:buClr>
            </a:pPr>
            <a:r>
              <a:rPr lang="en-US" sz="3600" b="1">
                <a:solidFill>
                  <a:schemeClr val="accent2"/>
                </a:solidFill>
              </a:rPr>
              <a:t>“</a:t>
            </a:r>
            <a:r>
              <a:rPr lang="en-US" sz="3600" b="1">
                <a:solidFill>
                  <a:srgbClr val="002060"/>
                </a:solidFill>
              </a:rPr>
              <a:t>Righteousness and </a:t>
            </a:r>
            <a:r>
              <a:rPr lang="en-US" sz="3600" b="1">
                <a:solidFill>
                  <a:schemeClr val="bg1"/>
                </a:solidFill>
              </a:rPr>
              <a:t>justice</a:t>
            </a:r>
            <a:r>
              <a:rPr lang="en-US" sz="3600" b="1">
                <a:solidFill>
                  <a:srgbClr val="002060"/>
                </a:solidFill>
              </a:rPr>
              <a:t> are the foundation of Your throne; </a:t>
            </a:r>
          </a:p>
          <a:p>
            <a:pPr indent="6350">
              <a:spcBef>
                <a:spcPct val="20000"/>
              </a:spcBef>
              <a:buClr>
                <a:schemeClr val="tx1"/>
              </a:buClr>
            </a:pPr>
            <a:r>
              <a:rPr lang="en-US" sz="3600" b="1">
                <a:solidFill>
                  <a:schemeClr val="bg1"/>
                </a:solidFill>
              </a:rPr>
              <a:t>Love</a:t>
            </a:r>
            <a:r>
              <a:rPr lang="en-US" sz="3600" b="1">
                <a:solidFill>
                  <a:srgbClr val="002060"/>
                </a:solidFill>
              </a:rPr>
              <a:t> and faithfulness go before You”</a:t>
            </a:r>
          </a:p>
        </p:txBody>
      </p:sp>
      <p:sp>
        <p:nvSpPr>
          <p:cNvPr id="2141189" name="Rectangle 5"/>
          <p:cNvSpPr>
            <a:spLocks noGrp="1" noChangeArrowheads="1"/>
          </p:cNvSpPr>
          <p:nvPr>
            <p:ph type="body" sz="half" idx="1"/>
          </p:nvPr>
        </p:nvSpPr>
        <p:spPr>
          <a:xfrm>
            <a:off x="752475" y="5311775"/>
            <a:ext cx="7507288" cy="1022350"/>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marL="349250" indent="-349250" algn="ctr" eaLnBrk="1" hangingPunct="1">
              <a:buFontTx/>
              <a:buNone/>
              <a:defRPr/>
            </a:pPr>
            <a:r>
              <a:rPr lang="en-US" b="1" dirty="0">
                <a:solidFill>
                  <a:srgbClr val="FFFF00"/>
                </a:solidFill>
                <a:effectLst>
                  <a:outerShdw blurRad="38100" dist="38100" dir="2700000" algn="tl">
                    <a:srgbClr val="000000">
                      <a:alpha val="43137"/>
                    </a:srgbClr>
                  </a:outerShdw>
                </a:effectLst>
              </a:rPr>
              <a:t>God’s holiness is demonstrated in His</a:t>
            </a:r>
            <a:r>
              <a:rPr lang="en-US" b="1" dirty="0">
                <a:effectLst>
                  <a:outerShdw blurRad="38100" dist="38100" dir="2700000" algn="tl">
                    <a:srgbClr val="000000">
                      <a:alpha val="43137"/>
                    </a:srgbClr>
                  </a:outerShdw>
                </a:effectLst>
              </a:rPr>
              <a:t> </a:t>
            </a:r>
            <a:r>
              <a:rPr lang="en-US" b="1" dirty="0">
                <a:solidFill>
                  <a:schemeClr val="bg1"/>
                </a:solidFill>
                <a:effectLst>
                  <a:outerShdw blurRad="38100" dist="38100" dir="2700000" algn="tl">
                    <a:srgbClr val="000000">
                      <a:alpha val="43137"/>
                    </a:srgbClr>
                  </a:outerShdw>
                </a:effectLst>
              </a:rPr>
              <a:t>justice</a:t>
            </a:r>
            <a:r>
              <a:rPr lang="en-US" b="1" dirty="0">
                <a:effectLst>
                  <a:outerShdw blurRad="38100" dist="38100" dir="2700000" algn="tl">
                    <a:srgbClr val="000000">
                      <a:alpha val="43137"/>
                    </a:srgbClr>
                  </a:outerShdw>
                </a:effectLst>
              </a:rPr>
              <a:t> </a:t>
            </a:r>
            <a:r>
              <a:rPr lang="en-US" b="1" dirty="0">
                <a:solidFill>
                  <a:srgbClr val="F9E87F"/>
                </a:solidFill>
                <a:effectLst>
                  <a:outerShdw blurRad="38100" dist="38100" dir="2700000" algn="tl">
                    <a:srgbClr val="000000">
                      <a:alpha val="43137"/>
                    </a:srgbClr>
                  </a:outerShdw>
                </a:effectLst>
              </a:rPr>
              <a:t>and</a:t>
            </a:r>
            <a:r>
              <a:rPr lang="en-US" b="1" dirty="0">
                <a:effectLst>
                  <a:outerShdw blurRad="38100" dist="38100" dir="2700000" algn="tl">
                    <a:srgbClr val="000000">
                      <a:alpha val="43137"/>
                    </a:srgbClr>
                  </a:outerShdw>
                </a:effectLst>
              </a:rPr>
              <a:t> </a:t>
            </a:r>
            <a:r>
              <a:rPr lang="en-US" b="1" dirty="0">
                <a:solidFill>
                  <a:schemeClr val="bg1"/>
                </a:solidFill>
                <a:effectLst>
                  <a:outerShdw blurRad="38100" dist="38100" dir="2700000" algn="tl">
                    <a:srgbClr val="000000">
                      <a:alpha val="43137"/>
                    </a:srgbClr>
                  </a:outerShdw>
                </a:effectLst>
              </a:rPr>
              <a:t>love</a:t>
            </a:r>
            <a:r>
              <a:rPr lang="en-US" b="1" dirty="0">
                <a:solidFill>
                  <a:srgbClr val="FFFF00"/>
                </a:solidFill>
                <a:effectLst>
                  <a:outerShdw blurRad="38100" dist="38100" dir="2700000" algn="tl">
                    <a:srgbClr val="000000">
                      <a:alpha val="43137"/>
                    </a:srgbClr>
                  </a:outerShdw>
                </a:effectLst>
              </a:rPr>
              <a:t> toward His creation.</a:t>
            </a:r>
          </a:p>
        </p:txBody>
      </p:sp>
      <p:sp>
        <p:nvSpPr>
          <p:cNvPr id="2141190" name="Text Box 6"/>
          <p:cNvSpPr txBox="1">
            <a:spLocks noChangeArrowheads="1"/>
          </p:cNvSpPr>
          <p:nvPr/>
        </p:nvSpPr>
        <p:spPr bwMode="auto">
          <a:xfrm>
            <a:off x="488950" y="3990975"/>
            <a:ext cx="3965575" cy="100647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6000" i="0" dirty="0">
                <a:solidFill>
                  <a:srgbClr val="DFDFF5"/>
                </a:solidFill>
                <a:effectLst>
                  <a:outerShdw blurRad="38100" dist="38100" dir="2700000" algn="tl">
                    <a:srgbClr val="000000"/>
                  </a:outerShdw>
                </a:effectLst>
                <a:latin typeface="Eras Bold ITC" pitchFamily="34" charset="0"/>
              </a:rPr>
              <a:t>JUSTICE</a:t>
            </a:r>
          </a:p>
        </p:txBody>
      </p:sp>
      <p:sp>
        <p:nvSpPr>
          <p:cNvPr id="2141191" name="Text Box 7"/>
          <p:cNvSpPr txBox="1">
            <a:spLocks noChangeArrowheads="1"/>
          </p:cNvSpPr>
          <p:nvPr/>
        </p:nvSpPr>
        <p:spPr bwMode="auto">
          <a:xfrm>
            <a:off x="4714875" y="3984625"/>
            <a:ext cx="3965575" cy="100647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flatTx/>
          </a:bodyPr>
          <a:lstStyle/>
          <a:p>
            <a:pPr algn="ctr">
              <a:spcBef>
                <a:spcPct val="50000"/>
              </a:spcBef>
              <a:defRPr/>
            </a:pPr>
            <a:r>
              <a:rPr lang="en-US" sz="6000" i="0" dirty="0">
                <a:solidFill>
                  <a:srgbClr val="E0014A"/>
                </a:solidFill>
                <a:effectLst>
                  <a:outerShdw blurRad="38100" dist="38100" dir="2700000" algn="tl">
                    <a:srgbClr val="000000"/>
                  </a:outerShdw>
                </a:effectLst>
                <a:latin typeface="Eras Bold ITC" pitchFamily="34" charset="0"/>
              </a:rPr>
              <a:t>LOVE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41188">
                                            <p:txEl>
                                              <p:pRg st="0" end="0"/>
                                            </p:txEl>
                                          </p:spTgt>
                                        </p:tgtEl>
                                        <p:attrNameLst>
                                          <p:attrName>style.visibility</p:attrName>
                                        </p:attrNameLst>
                                      </p:cBhvr>
                                      <p:to>
                                        <p:strVal val="visible"/>
                                      </p:to>
                                    </p:set>
                                    <p:anim calcmode="lin" valueType="num">
                                      <p:cBhvr additive="base">
                                        <p:cTn id="7" dur="500" fill="hold"/>
                                        <p:tgtEl>
                                          <p:spTgt spid="21411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41188">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2141188">
                                            <p:txEl>
                                              <p:pRg st="1" end="1"/>
                                            </p:txEl>
                                          </p:spTgt>
                                        </p:tgtEl>
                                        <p:attrNameLst>
                                          <p:attrName>style.visibility</p:attrName>
                                        </p:attrNameLst>
                                      </p:cBhvr>
                                      <p:to>
                                        <p:strVal val="visible"/>
                                      </p:to>
                                    </p:set>
                                    <p:anim calcmode="lin" valueType="num">
                                      <p:cBhvr additive="base">
                                        <p:cTn id="12" dur="500" fill="hold"/>
                                        <p:tgtEl>
                                          <p:spTgt spid="2141188">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41188">
                                            <p:txEl>
                                              <p:pRg st="1" end="1"/>
                                            </p:txEl>
                                          </p:spTgt>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2141188">
                                            <p:txEl>
                                              <p:pRg st="2" end="2"/>
                                            </p:txEl>
                                          </p:spTgt>
                                        </p:tgtEl>
                                        <p:attrNameLst>
                                          <p:attrName>style.visibility</p:attrName>
                                        </p:attrNameLst>
                                      </p:cBhvr>
                                      <p:to>
                                        <p:strVal val="visible"/>
                                      </p:to>
                                    </p:set>
                                    <p:anim calcmode="lin" valueType="num">
                                      <p:cBhvr additive="base">
                                        <p:cTn id="17" dur="500" fill="hold"/>
                                        <p:tgtEl>
                                          <p:spTgt spid="214118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41188">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2141190"/>
                                        </p:tgtEl>
                                        <p:attrNameLst>
                                          <p:attrName>style.visibility</p:attrName>
                                        </p:attrNameLst>
                                      </p:cBhvr>
                                      <p:to>
                                        <p:strVal val="visible"/>
                                      </p:to>
                                    </p:set>
                                    <p:animEffect transition="in" filter="fade">
                                      <p:cBhvr>
                                        <p:cTn id="23" dur="2000"/>
                                        <p:tgtEl>
                                          <p:spTgt spid="2141190"/>
                                        </p:tgtEl>
                                      </p:cBhvr>
                                    </p:animEffect>
                                  </p:childTnLst>
                                </p:cTn>
                              </p:par>
                            </p:childTnLst>
                          </p:cTn>
                        </p:par>
                        <p:par>
                          <p:cTn id="24" fill="hold" nodeType="afterGroup">
                            <p:stCondLst>
                              <p:cond delay="2000"/>
                            </p:stCondLst>
                            <p:childTnLst>
                              <p:par>
                                <p:cTn id="25" presetID="10" presetClass="entr" presetSubtype="0" fill="hold" nodeType="afterEffect">
                                  <p:stCondLst>
                                    <p:cond delay="0"/>
                                  </p:stCondLst>
                                  <p:childTnLst>
                                    <p:set>
                                      <p:cBhvr>
                                        <p:cTn id="26" dur="1" fill="hold">
                                          <p:stCondLst>
                                            <p:cond delay="0"/>
                                          </p:stCondLst>
                                        </p:cTn>
                                        <p:tgtEl>
                                          <p:spTgt spid="2141191"/>
                                        </p:tgtEl>
                                        <p:attrNameLst>
                                          <p:attrName>style.visibility</p:attrName>
                                        </p:attrNameLst>
                                      </p:cBhvr>
                                      <p:to>
                                        <p:strVal val="visible"/>
                                      </p:to>
                                    </p:set>
                                    <p:animEffect transition="in" filter="fade">
                                      <p:cBhvr>
                                        <p:cTn id="27" dur="2000"/>
                                        <p:tgtEl>
                                          <p:spTgt spid="2141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1188"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8"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5100" y="-236538"/>
            <a:ext cx="9455150" cy="726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3234" name="Picture 2" descr="godstar"/>
          <p:cNvPicPr>
            <a:picLocks noChangeAspect="1" noChangeArrowheads="1"/>
          </p:cNvPicPr>
          <p:nvPr/>
        </p:nvPicPr>
        <p:blipFill>
          <a:blip r:embed="rId4" cstate="print"/>
          <a:srcRect/>
          <a:stretch>
            <a:fillRect/>
          </a:stretch>
        </p:blipFill>
        <p:spPr bwMode="auto">
          <a:xfrm>
            <a:off x="1490663" y="0"/>
            <a:ext cx="6046787" cy="4514850"/>
          </a:xfrm>
          <a:prstGeom prst="rect">
            <a:avLst/>
          </a:prstGeom>
          <a:noFill/>
          <a:effectLst>
            <a:glow rad="228600">
              <a:srgbClr val="FFFF00">
                <a:alpha val="40000"/>
              </a:srgbClr>
            </a:glow>
          </a:effectLst>
        </p:spPr>
      </p:pic>
      <p:sp>
        <p:nvSpPr>
          <p:cNvPr id="2143235" name="Rectangle 3"/>
          <p:cNvSpPr>
            <a:spLocks noGrp="1" noChangeArrowheads="1"/>
          </p:cNvSpPr>
          <p:nvPr>
            <p:ph type="body" sz="half" idx="1"/>
          </p:nvPr>
        </p:nvSpPr>
        <p:spPr>
          <a:xfrm>
            <a:off x="511175" y="5202238"/>
            <a:ext cx="8256588" cy="1031875"/>
          </a:xfrm>
          <a:ln>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solidFill>
                  <a:srgbClr val="000000"/>
                </a:solidFill>
                <a:miter lim="800000"/>
                <a:headEnd/>
                <a:tailEnd/>
              </a14:hiddenLine>
            </a:ext>
          </a:extLst>
        </p:spPr>
        <p:style>
          <a:lnRef idx="3">
            <a:schemeClr val="lt1"/>
          </a:lnRef>
          <a:fillRef idx="1">
            <a:schemeClr val="accent4"/>
          </a:fillRef>
          <a:effectRef idx="1">
            <a:schemeClr val="accent4"/>
          </a:effectRef>
          <a:fontRef idx="minor">
            <a:schemeClr val="lt1"/>
          </a:fontRef>
        </p:style>
        <p:txBody>
          <a:bodyPr/>
          <a:lstStyle/>
          <a:p>
            <a:pPr marL="349250" indent="-349250" algn="ctr" eaLnBrk="1" hangingPunct="1">
              <a:buFontTx/>
              <a:buNone/>
              <a:defRPr/>
            </a:pPr>
            <a:r>
              <a:rPr lang="en-US" b="1" dirty="0">
                <a:solidFill>
                  <a:srgbClr val="FFFF00"/>
                </a:solidFill>
              </a:rPr>
              <a:t>God demands moral uprightness in His creatures because He is Holy!</a:t>
            </a:r>
          </a:p>
        </p:txBody>
      </p:sp>
      <p:sp>
        <p:nvSpPr>
          <p:cNvPr id="2143236" name="Rectangle 4"/>
          <p:cNvSpPr>
            <a:spLocks noGrp="1" noChangeArrowheads="1"/>
          </p:cNvSpPr>
          <p:nvPr>
            <p:ph type="body" sz="half" idx="2"/>
          </p:nvPr>
        </p:nvSpPr>
        <p:spPr>
          <a:xfrm>
            <a:off x="488950" y="3003550"/>
            <a:ext cx="8229600" cy="1889125"/>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lstStyle/>
          <a:p>
            <a:pPr marL="0" indent="6350" eaLnBrk="1" hangingPunct="1">
              <a:buFontTx/>
              <a:buNone/>
              <a:defRPr/>
            </a:pPr>
            <a:r>
              <a:rPr lang="en-US" sz="3600" b="1" i="1" dirty="0">
                <a:solidFill>
                  <a:schemeClr val="bg1"/>
                </a:solidFill>
                <a:effectLst>
                  <a:outerShdw blurRad="38100" dist="38100" dir="2700000" algn="tl">
                    <a:srgbClr val="000000"/>
                  </a:outerShdw>
                </a:effectLst>
                <a:latin typeface="Eras Medium ITC" pitchFamily="34" charset="0"/>
              </a:rPr>
              <a:t>“Thus </a:t>
            </a:r>
            <a:r>
              <a:rPr lang="en-US" sz="3600" b="1" i="1" u="sng" dirty="0">
                <a:solidFill>
                  <a:srgbClr val="FFFF00"/>
                </a:solidFill>
                <a:effectLst>
                  <a:outerShdw blurRad="38100" dist="38100" dir="2700000" algn="tl">
                    <a:srgbClr val="000000"/>
                  </a:outerShdw>
                </a:effectLst>
                <a:latin typeface="Eras Medium ITC" pitchFamily="34" charset="0"/>
              </a:rPr>
              <a:t>you are to be holy</a:t>
            </a:r>
            <a:r>
              <a:rPr lang="en-US" sz="3600" b="1" i="1" dirty="0">
                <a:solidFill>
                  <a:schemeClr val="bg1"/>
                </a:solidFill>
                <a:effectLst>
                  <a:outerShdw blurRad="38100" dist="38100" dir="2700000" algn="tl">
                    <a:srgbClr val="000000"/>
                  </a:outerShdw>
                </a:effectLst>
                <a:latin typeface="Eras Medium ITC" pitchFamily="34" charset="0"/>
              </a:rPr>
              <a:t> to Me, for </a:t>
            </a:r>
            <a:r>
              <a:rPr lang="en-US" sz="3600" b="1" i="1" u="sng" dirty="0">
                <a:solidFill>
                  <a:srgbClr val="FFFF00"/>
                </a:solidFill>
                <a:effectLst>
                  <a:outerShdw blurRad="38100" dist="38100" dir="2700000" algn="tl">
                    <a:srgbClr val="000000"/>
                  </a:outerShdw>
                </a:effectLst>
                <a:latin typeface="Eras Medium ITC" pitchFamily="34" charset="0"/>
              </a:rPr>
              <a:t>I the LORD am holy</a:t>
            </a:r>
            <a:r>
              <a:rPr lang="en-US" sz="3600" b="1" i="1" dirty="0">
                <a:solidFill>
                  <a:schemeClr val="bg1"/>
                </a:solidFill>
                <a:effectLst>
                  <a:outerShdw blurRad="38100" dist="38100" dir="2700000" algn="tl">
                    <a:srgbClr val="000000"/>
                  </a:outerShdw>
                </a:effectLst>
                <a:latin typeface="Eras Medium ITC" pitchFamily="34" charset="0"/>
              </a:rPr>
              <a:t>; and I have set you apart</a:t>
            </a:r>
            <a:r>
              <a:rPr lang="en-US" sz="3600" b="1" i="1" dirty="0">
                <a:solidFill>
                  <a:srgbClr val="FFFF00"/>
                </a:solidFill>
                <a:effectLst>
                  <a:outerShdw blurRad="38100" dist="38100" dir="2700000" algn="tl">
                    <a:srgbClr val="000000"/>
                  </a:outerShdw>
                </a:effectLst>
                <a:latin typeface="Eras Medium ITC" pitchFamily="34" charset="0"/>
              </a:rPr>
              <a:t> </a:t>
            </a:r>
            <a:r>
              <a:rPr lang="en-US" sz="3600" b="1" i="1" dirty="0">
                <a:solidFill>
                  <a:schemeClr val="bg1"/>
                </a:solidFill>
                <a:effectLst>
                  <a:outerShdw blurRad="38100" dist="38100" dir="2700000" algn="tl">
                    <a:srgbClr val="000000"/>
                  </a:outerShdw>
                </a:effectLst>
                <a:latin typeface="Eras Medium ITC" pitchFamily="34" charset="0"/>
              </a:rPr>
              <a:t>from the peoples to be Mine.”</a:t>
            </a:r>
            <a:r>
              <a:rPr lang="en-US" sz="3600" b="1" i="1" dirty="0">
                <a:effectLst>
                  <a:outerShdw blurRad="38100" dist="38100" dir="2700000" algn="tl">
                    <a:srgbClr val="FFFFFF"/>
                  </a:outerShdw>
                </a:effectLst>
                <a:latin typeface="Eras Medium ITC" pitchFamily="34" charset="0"/>
              </a:rPr>
              <a:t>   </a:t>
            </a:r>
            <a:r>
              <a:rPr lang="en-US" b="1" dirty="0">
                <a:solidFill>
                  <a:srgbClr val="FFFF00"/>
                </a:solidFill>
                <a:effectLst>
                  <a:outerShdw blurRad="38100" dist="38100" dir="2700000" algn="tl">
                    <a:srgbClr val="000000"/>
                  </a:outerShdw>
                </a:effectLst>
                <a:latin typeface="Eras Medium ITC" pitchFamily="34" charset="0"/>
              </a:rPr>
              <a:t>Lev. 20:26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43236">
                                            <p:bg/>
                                          </p:spTgt>
                                        </p:tgtEl>
                                        <p:attrNameLst>
                                          <p:attrName>style.visibility</p:attrName>
                                        </p:attrNameLst>
                                      </p:cBhvr>
                                      <p:to>
                                        <p:strVal val="visible"/>
                                      </p:to>
                                    </p:set>
                                    <p:animEffect transition="in" filter="fade">
                                      <p:cBhvr>
                                        <p:cTn id="7" dur="1000"/>
                                        <p:tgtEl>
                                          <p:spTgt spid="2143236">
                                            <p:bg/>
                                          </p:spTgt>
                                        </p:tgtEl>
                                      </p:cBhvr>
                                    </p:animEffect>
                                    <p:anim calcmode="lin" valueType="num">
                                      <p:cBhvr>
                                        <p:cTn id="8" dur="1000" fill="hold"/>
                                        <p:tgtEl>
                                          <p:spTgt spid="2143236">
                                            <p:bg/>
                                          </p:spTgt>
                                        </p:tgtEl>
                                        <p:attrNameLst>
                                          <p:attrName>ppt_x</p:attrName>
                                        </p:attrNameLst>
                                      </p:cBhvr>
                                      <p:tavLst>
                                        <p:tav tm="0">
                                          <p:val>
                                            <p:strVal val="#ppt_x"/>
                                          </p:val>
                                        </p:tav>
                                        <p:tav tm="100000">
                                          <p:val>
                                            <p:strVal val="#ppt_x"/>
                                          </p:val>
                                        </p:tav>
                                      </p:tavLst>
                                    </p:anim>
                                    <p:anim calcmode="lin" valueType="num">
                                      <p:cBhvr>
                                        <p:cTn id="9" dur="1000" fill="hold"/>
                                        <p:tgtEl>
                                          <p:spTgt spid="2143236">
                                            <p:bg/>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43236">
                                            <p:txEl>
                                              <p:pRg st="0" end="0"/>
                                            </p:txEl>
                                          </p:spTgt>
                                        </p:tgtEl>
                                        <p:attrNameLst>
                                          <p:attrName>style.visibility</p:attrName>
                                        </p:attrNameLst>
                                      </p:cBhvr>
                                      <p:to>
                                        <p:strVal val="visible"/>
                                      </p:to>
                                    </p:set>
                                    <p:animEffect transition="in" filter="fade">
                                      <p:cBhvr>
                                        <p:cTn id="12" dur="1000"/>
                                        <p:tgtEl>
                                          <p:spTgt spid="2143236">
                                            <p:txEl>
                                              <p:pRg st="0" end="0"/>
                                            </p:txEl>
                                          </p:spTgt>
                                        </p:tgtEl>
                                      </p:cBhvr>
                                    </p:animEffect>
                                    <p:anim calcmode="lin" valueType="num">
                                      <p:cBhvr>
                                        <p:cTn id="13" dur="1000" fill="hold"/>
                                        <p:tgtEl>
                                          <p:spTgt spid="2143236">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214323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43235">
                                            <p:bg/>
                                          </p:spTgt>
                                        </p:tgtEl>
                                        <p:attrNameLst>
                                          <p:attrName>style.visibility</p:attrName>
                                        </p:attrNameLst>
                                      </p:cBhvr>
                                      <p:to>
                                        <p:strVal val="visible"/>
                                      </p:to>
                                    </p:set>
                                    <p:anim calcmode="lin" valueType="num">
                                      <p:cBhvr additive="base">
                                        <p:cTn id="19" dur="2000" fill="hold"/>
                                        <p:tgtEl>
                                          <p:spTgt spid="2143235">
                                            <p:bg/>
                                          </p:spTgt>
                                        </p:tgtEl>
                                        <p:attrNameLst>
                                          <p:attrName>ppt_x</p:attrName>
                                        </p:attrNameLst>
                                      </p:cBhvr>
                                      <p:tavLst>
                                        <p:tav tm="0">
                                          <p:val>
                                            <p:strVal val="#ppt_x"/>
                                          </p:val>
                                        </p:tav>
                                        <p:tav tm="100000">
                                          <p:val>
                                            <p:strVal val="#ppt_x"/>
                                          </p:val>
                                        </p:tav>
                                      </p:tavLst>
                                    </p:anim>
                                    <p:anim calcmode="lin" valueType="num">
                                      <p:cBhvr additive="base">
                                        <p:cTn id="20" dur="2000" fill="hold"/>
                                        <p:tgtEl>
                                          <p:spTgt spid="2143235">
                                            <p:bg/>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43235">
                                            <p:txEl>
                                              <p:pRg st="0" end="0"/>
                                            </p:txEl>
                                          </p:spTgt>
                                        </p:tgtEl>
                                        <p:attrNameLst>
                                          <p:attrName>style.visibility</p:attrName>
                                        </p:attrNameLst>
                                      </p:cBhvr>
                                      <p:to>
                                        <p:strVal val="visible"/>
                                      </p:to>
                                    </p:set>
                                    <p:anim calcmode="lin" valueType="num">
                                      <p:cBhvr additive="base">
                                        <p:cTn id="23" dur="2000" fill="hold"/>
                                        <p:tgtEl>
                                          <p:spTgt spid="2143235">
                                            <p:txEl>
                                              <p:pRg st="0" end="0"/>
                                            </p:txEl>
                                          </p:spTgt>
                                        </p:tgtEl>
                                        <p:attrNameLst>
                                          <p:attrName>ppt_x</p:attrName>
                                        </p:attrNameLst>
                                      </p:cBhvr>
                                      <p:tavLst>
                                        <p:tav tm="0">
                                          <p:val>
                                            <p:strVal val="#ppt_x"/>
                                          </p:val>
                                        </p:tav>
                                        <p:tav tm="100000">
                                          <p:val>
                                            <p:strVal val="#ppt_x"/>
                                          </p:val>
                                        </p:tav>
                                      </p:tavLst>
                                    </p:anim>
                                    <p:anim calcmode="lin" valueType="num">
                                      <p:cBhvr additive="base">
                                        <p:cTn id="24" dur="2000" fill="hold"/>
                                        <p:tgtEl>
                                          <p:spTgt spid="214323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3235" grpId="0" build="p" animBg="1"/>
      <p:bldP spid="2143236" grpId="0" build="p"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528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5283" name="Rectangle 3"/>
          <p:cNvSpPr>
            <a:spLocks noChangeArrowheads="1"/>
          </p:cNvSpPr>
          <p:nvPr/>
        </p:nvSpPr>
        <p:spPr bwMode="auto">
          <a:xfrm>
            <a:off x="509588" y="2757488"/>
            <a:ext cx="8062912" cy="271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r>
              <a:rPr lang="en-US" sz="4400" b="1" i="0">
                <a:solidFill>
                  <a:srgbClr val="0033CC"/>
                </a:solidFill>
                <a:latin typeface="Eras Bold ITC" pitchFamily="34" charset="0"/>
              </a:rPr>
              <a:t>A DESIRED RELATIONSHIP:</a:t>
            </a:r>
            <a:br>
              <a:rPr lang="en-US" sz="4400" b="1" i="0">
                <a:solidFill>
                  <a:srgbClr val="0033CC"/>
                </a:solidFill>
                <a:latin typeface="Eras Bold ITC" pitchFamily="34" charset="0"/>
              </a:rPr>
            </a:br>
            <a:r>
              <a:rPr lang="en-US" sz="4400" b="1" i="0">
                <a:solidFill>
                  <a:srgbClr val="0033CC"/>
                </a:solidFill>
                <a:latin typeface="Eras Bold ITC" pitchFamily="34" charset="0"/>
              </a:rPr>
              <a:t>SPIRITUAL FELLOWSHIP</a:t>
            </a:r>
            <a:br>
              <a:rPr lang="en-US" sz="4400" b="1" i="0">
                <a:solidFill>
                  <a:srgbClr val="0033CC"/>
                </a:solidFill>
                <a:latin typeface="Eras Bold ITC" pitchFamily="34" charset="0"/>
              </a:rPr>
            </a:br>
            <a:r>
              <a:rPr lang="en-US" sz="2800" b="1" i="0">
                <a:solidFill>
                  <a:srgbClr val="0033CC"/>
                </a:solidFill>
                <a:latin typeface="Eras Bold ITC" pitchFamily="34" charset="0"/>
              </a:rPr>
              <a:t>WITH A HOLY GOD</a:t>
            </a:r>
          </a:p>
        </p:txBody>
      </p:sp>
      <p:pic>
        <p:nvPicPr>
          <p:cNvPr id="117764" name="Picture 4"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90663" y="-1168400"/>
            <a:ext cx="6046787"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5285" name="Picture 5"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71788" y="5076825"/>
            <a:ext cx="1289050"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2145282"/>
                                        </p:tgtEl>
                                        <p:attrNameLst>
                                          <p:attrName>style.visibility</p:attrName>
                                        </p:attrNameLst>
                                      </p:cBhvr>
                                      <p:to>
                                        <p:strVal val="visible"/>
                                      </p:to>
                                    </p:set>
                                    <p:animEffect transition="in" filter="wipe(up)">
                                      <p:cBhvr>
                                        <p:cTn id="7" dur="3000"/>
                                        <p:tgtEl>
                                          <p:spTgt spid="2145282"/>
                                        </p:tgtEl>
                                      </p:cBhvr>
                                    </p:animEffect>
                                  </p:childTnLst>
                                </p:cTn>
                              </p:par>
                            </p:childTnLst>
                          </p:cTn>
                        </p:par>
                        <p:par>
                          <p:cTn id="8" fill="hold" nodeType="afterGroup">
                            <p:stCondLst>
                              <p:cond delay="3000"/>
                            </p:stCondLst>
                            <p:childTnLst>
                              <p:par>
                                <p:cTn id="9" presetID="47" presetClass="entr" presetSubtype="0" fill="hold" grpId="0" nodeType="afterEffect">
                                  <p:stCondLst>
                                    <p:cond delay="0"/>
                                  </p:stCondLst>
                                  <p:iterate type="wd">
                                    <p:tmPct val="10000"/>
                                  </p:iterate>
                                  <p:childTnLst>
                                    <p:set>
                                      <p:cBhvr>
                                        <p:cTn id="10" dur="1" fill="hold">
                                          <p:stCondLst>
                                            <p:cond delay="0"/>
                                          </p:stCondLst>
                                        </p:cTn>
                                        <p:tgtEl>
                                          <p:spTgt spid="2145283">
                                            <p:txEl>
                                              <p:pRg st="0" end="0"/>
                                            </p:txEl>
                                          </p:spTgt>
                                        </p:tgtEl>
                                        <p:attrNameLst>
                                          <p:attrName>style.visibility</p:attrName>
                                        </p:attrNameLst>
                                      </p:cBhvr>
                                      <p:to>
                                        <p:strVal val="visible"/>
                                      </p:to>
                                    </p:set>
                                    <p:animEffect transition="in" filter="fade">
                                      <p:cBhvr>
                                        <p:cTn id="11" dur="1000"/>
                                        <p:tgtEl>
                                          <p:spTgt spid="2145283">
                                            <p:txEl>
                                              <p:pRg st="0" end="0"/>
                                            </p:txEl>
                                          </p:spTgt>
                                        </p:tgtEl>
                                      </p:cBhvr>
                                    </p:animEffect>
                                    <p:anim calcmode="lin" valueType="num">
                                      <p:cBhvr>
                                        <p:cTn id="12" dur="1000" fill="hold"/>
                                        <p:tgtEl>
                                          <p:spTgt spid="2145283">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2145283">
                                            <p:txEl>
                                              <p:pRg st="0" end="0"/>
                                            </p:txEl>
                                          </p:spTgt>
                                        </p:tgtEl>
                                        <p:attrNameLst>
                                          <p:attrName>ppt_y</p:attrName>
                                        </p:attrNameLst>
                                      </p:cBhvr>
                                      <p:tavLst>
                                        <p:tav tm="0">
                                          <p:val>
                                            <p:strVal val="#ppt_y-.1"/>
                                          </p:val>
                                        </p:tav>
                                        <p:tav tm="100000">
                                          <p:val>
                                            <p:strVal val="#ppt_y"/>
                                          </p:val>
                                        </p:tav>
                                      </p:tavLst>
                                    </p:anim>
                                  </p:childTnLst>
                                </p:cTn>
                              </p:par>
                              <p:par>
                                <p:cTn id="14" presetID="10" presetClass="entr" presetSubtype="0" fill="hold" nodeType="withEffect">
                                  <p:stCondLst>
                                    <p:cond delay="0"/>
                                  </p:stCondLst>
                                  <p:childTnLst>
                                    <p:set>
                                      <p:cBhvr>
                                        <p:cTn id="15" dur="1" fill="hold">
                                          <p:stCondLst>
                                            <p:cond delay="0"/>
                                          </p:stCondLst>
                                        </p:cTn>
                                        <p:tgtEl>
                                          <p:spTgt spid="2145285"/>
                                        </p:tgtEl>
                                        <p:attrNameLst>
                                          <p:attrName>style.visibility</p:attrName>
                                        </p:attrNameLst>
                                      </p:cBhvr>
                                      <p:to>
                                        <p:strVal val="visible"/>
                                      </p:to>
                                    </p:set>
                                    <p:animEffect transition="in" filter="fade">
                                      <p:cBhvr>
                                        <p:cTn id="16" dur="2000"/>
                                        <p:tgtEl>
                                          <p:spTgt spid="2145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283"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7331" name="Picture 3"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7330" name="Rectangle 2"/>
          <p:cNvSpPr>
            <a:spLocks noChangeArrowheads="1"/>
          </p:cNvSpPr>
          <p:nvPr/>
        </p:nvSpPr>
        <p:spPr bwMode="auto">
          <a:xfrm>
            <a:off x="0" y="4894263"/>
            <a:ext cx="9144000" cy="196373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pic>
        <p:nvPicPr>
          <p:cNvPr id="118788" name="Picture 4"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90663" y="-1168400"/>
            <a:ext cx="6046787"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7333" name="Rectangle 5"/>
          <p:cNvSpPr>
            <a:spLocks noChangeArrowheads="1"/>
          </p:cNvSpPr>
          <p:nvPr/>
        </p:nvSpPr>
        <p:spPr bwMode="auto">
          <a:xfrm>
            <a:off x="398463" y="2903538"/>
            <a:ext cx="8485187" cy="27543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342900" indent="-342900" algn="ctr">
              <a:lnSpc>
                <a:spcPct val="90000"/>
              </a:lnSpc>
              <a:spcBef>
                <a:spcPct val="20000"/>
              </a:spcBef>
              <a:buClr>
                <a:schemeClr val="tx1"/>
              </a:buClr>
              <a:defRPr/>
            </a:pPr>
            <a:r>
              <a:rPr lang="en-US" b="1" i="0" dirty="0">
                <a:solidFill>
                  <a:schemeClr val="bg1"/>
                </a:solidFill>
                <a:effectLst>
                  <a:outerShdw blurRad="38100" dist="38100" dir="2700000" algn="tl">
                    <a:srgbClr val="000000"/>
                  </a:outerShdw>
                </a:effectLst>
              </a:rPr>
              <a:t>God exhibits an attitude of abhorrence and hatred to all that is wrong</a:t>
            </a:r>
          </a:p>
          <a:p>
            <a:pPr marL="342900" indent="-342900" algn="ctr">
              <a:lnSpc>
                <a:spcPct val="90000"/>
              </a:lnSpc>
              <a:spcBef>
                <a:spcPct val="20000"/>
              </a:spcBef>
              <a:buClr>
                <a:schemeClr val="tx1"/>
              </a:buClr>
              <a:defRPr/>
            </a:pPr>
            <a:r>
              <a:rPr lang="en-US" b="1" dirty="0">
                <a:solidFill>
                  <a:srgbClr val="FFFF00"/>
                </a:solidFill>
                <a:effectLst>
                  <a:outerShdw blurRad="38100" dist="38100" dir="2700000" algn="tl">
                    <a:srgbClr val="000000"/>
                  </a:outerShdw>
                </a:effectLst>
              </a:rPr>
              <a:t>“You are of purer eyes than to behold evil, and cannot look upon wickedness.” </a:t>
            </a:r>
            <a:r>
              <a:rPr lang="en-US" sz="2800" b="1" dirty="0">
                <a:solidFill>
                  <a:srgbClr val="FFFF00"/>
                </a:solidFill>
                <a:effectLst>
                  <a:outerShdw blurRad="38100" dist="38100" dir="2700000" algn="tl">
                    <a:srgbClr val="000000"/>
                  </a:outerShdw>
                </a:effectLst>
              </a:rPr>
              <a:t> </a:t>
            </a:r>
          </a:p>
          <a:p>
            <a:pPr marL="342900" indent="-342900" algn="r">
              <a:lnSpc>
                <a:spcPct val="90000"/>
              </a:lnSpc>
              <a:spcBef>
                <a:spcPct val="20000"/>
              </a:spcBef>
              <a:buClr>
                <a:schemeClr val="tx1"/>
              </a:buClr>
              <a:defRPr/>
            </a:pPr>
            <a:r>
              <a:rPr lang="en-US" sz="2800" i="0" dirty="0" err="1">
                <a:solidFill>
                  <a:srgbClr val="FFFF00"/>
                </a:solidFill>
              </a:rPr>
              <a:t>Hab</a:t>
            </a:r>
            <a:r>
              <a:rPr lang="en-US" sz="2800" i="0" dirty="0">
                <a:solidFill>
                  <a:srgbClr val="FFFF00"/>
                </a:solidFill>
              </a:rPr>
              <a:t> 1:13 </a:t>
            </a:r>
            <a:r>
              <a:rPr lang="en-US" sz="3600" i="0" dirty="0">
                <a:solidFill>
                  <a:srgbClr val="FFFF00"/>
                </a:solidFill>
              </a:rPr>
              <a:t> </a:t>
            </a:r>
            <a:r>
              <a:rPr lang="en-US" sz="4000" i="0" dirty="0">
                <a:solidFill>
                  <a:srgbClr val="F4FFD5"/>
                </a:solidFill>
                <a:latin typeface="Eras Light ITC" pitchFamily="34" charset="0"/>
              </a:rPr>
              <a:t> </a:t>
            </a:r>
          </a:p>
        </p:txBody>
      </p:sp>
      <p:sp>
        <p:nvSpPr>
          <p:cNvPr id="2147334" name="Rectangle 6"/>
          <p:cNvSpPr>
            <a:spLocks noChangeArrowheads="1"/>
          </p:cNvSpPr>
          <p:nvPr/>
        </p:nvSpPr>
        <p:spPr bwMode="auto">
          <a:xfrm>
            <a:off x="576263" y="3305175"/>
            <a:ext cx="8229600" cy="2479675"/>
          </a:xfrm>
          <a:prstGeom prst="rect">
            <a:avLst/>
          </a:prstGeom>
          <a:noFill/>
          <a:ln w="9525">
            <a:noFill/>
            <a:miter lim="800000"/>
            <a:headEnd/>
            <a:tailEnd/>
          </a:ln>
          <a:effectLst/>
        </p:spPr>
        <p:txBody>
          <a:bodyPr/>
          <a:lstStyle/>
          <a:p>
            <a:pPr marL="342900" indent="-342900" algn="ctr">
              <a:spcBef>
                <a:spcPct val="20000"/>
              </a:spcBef>
              <a:buClr>
                <a:schemeClr val="tx1"/>
              </a:buClr>
              <a:defRPr/>
            </a:pPr>
            <a:endParaRPr lang="en-US" sz="2800" b="1">
              <a:solidFill>
                <a:schemeClr val="bg1"/>
              </a:solidFill>
              <a:effectLst>
                <a:outerShdw blurRad="38100" dist="38100" dir="2700000" algn="tl">
                  <a:srgbClr val="C0C0C0"/>
                </a:outerShdw>
              </a:effectLst>
              <a:latin typeface="Arial" charset="0"/>
              <a:cs typeface="Arial" charset="0"/>
            </a:endParaRPr>
          </a:p>
        </p:txBody>
      </p:sp>
      <p:pic>
        <p:nvPicPr>
          <p:cNvPr id="2147336" name="Picture 8"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89238" y="5076825"/>
            <a:ext cx="1289050"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7337" name="Picture 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08363" y="5367338"/>
            <a:ext cx="514350" cy="149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2147336"/>
                                        </p:tgtEl>
                                      </p:cBhvr>
                                    </p:animEffect>
                                    <p:set>
                                      <p:cBhvr>
                                        <p:cTn id="7" dur="1" fill="hold">
                                          <p:stCondLst>
                                            <p:cond delay="1999"/>
                                          </p:stCondLst>
                                        </p:cTn>
                                        <p:tgtEl>
                                          <p:spTgt spid="2147336"/>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2147337"/>
                                        </p:tgtEl>
                                        <p:attrNameLst>
                                          <p:attrName>style.visibility</p:attrName>
                                        </p:attrNameLst>
                                      </p:cBhvr>
                                      <p:to>
                                        <p:strVal val="visible"/>
                                      </p:to>
                                    </p:set>
                                    <p:animEffect transition="in" filter="fade">
                                      <p:cBhvr>
                                        <p:cTn id="10" dur="2000"/>
                                        <p:tgtEl>
                                          <p:spTgt spid="2147337"/>
                                        </p:tgtEl>
                                      </p:cBhvr>
                                    </p:animEffect>
                                  </p:childTnLst>
                                </p:cTn>
                              </p:par>
                              <p:par>
                                <p:cTn id="11" presetID="64" presetClass="path" presetSubtype="0" accel="50000" decel="50000" fill="hold" nodeType="withEffect">
                                  <p:stCondLst>
                                    <p:cond delay="0"/>
                                  </p:stCondLst>
                                  <p:childTnLst>
                                    <p:animMotion origin="layout" path="M 0 -1.26214E-6 L 0 -0.28063 " pathEditMode="relative" rAng="0" ptsTypes="AA">
                                      <p:cBhvr>
                                        <p:cTn id="12" dur="2000" fill="hold"/>
                                        <p:tgtEl>
                                          <p:spTgt spid="2147331"/>
                                        </p:tgtEl>
                                        <p:attrNameLst>
                                          <p:attrName>ppt_x</p:attrName>
                                          <p:attrName>ppt_y</p:attrName>
                                        </p:attrNameLst>
                                      </p:cBhvr>
                                      <p:rCtr x="0" y="-140"/>
                                    </p:animMotion>
                                  </p:childTnLst>
                                </p:cTn>
                              </p:par>
                              <p:par>
                                <p:cTn id="13" presetID="7" presetClass="entr" presetSubtype="4" fill="hold" grpId="0" nodeType="withEffect">
                                  <p:stCondLst>
                                    <p:cond delay="0"/>
                                  </p:stCondLst>
                                  <p:childTnLst>
                                    <p:set>
                                      <p:cBhvr>
                                        <p:cTn id="14" dur="1" fill="hold">
                                          <p:stCondLst>
                                            <p:cond delay="0"/>
                                          </p:stCondLst>
                                        </p:cTn>
                                        <p:tgtEl>
                                          <p:spTgt spid="2147330"/>
                                        </p:tgtEl>
                                        <p:attrNameLst>
                                          <p:attrName>style.visibility</p:attrName>
                                        </p:attrNameLst>
                                      </p:cBhvr>
                                      <p:to>
                                        <p:strVal val="visible"/>
                                      </p:to>
                                    </p:set>
                                    <p:anim calcmode="lin" valueType="num">
                                      <p:cBhvr additive="base">
                                        <p:cTn id="15" dur="1000" fill="hold"/>
                                        <p:tgtEl>
                                          <p:spTgt spid="2147330"/>
                                        </p:tgtEl>
                                        <p:attrNameLst>
                                          <p:attrName>ppt_x</p:attrName>
                                        </p:attrNameLst>
                                      </p:cBhvr>
                                      <p:tavLst>
                                        <p:tav tm="0">
                                          <p:val>
                                            <p:strVal val="#ppt_x"/>
                                          </p:val>
                                        </p:tav>
                                        <p:tav tm="100000">
                                          <p:val>
                                            <p:strVal val="#ppt_x"/>
                                          </p:val>
                                        </p:tav>
                                      </p:tavLst>
                                    </p:anim>
                                    <p:anim calcmode="lin" valueType="num">
                                      <p:cBhvr additive="base">
                                        <p:cTn id="16" dur="1000" fill="hold"/>
                                        <p:tgtEl>
                                          <p:spTgt spid="21473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33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1" name="Rectangle 2"/>
          <p:cNvSpPr>
            <a:spLocks noChangeArrowheads="1"/>
          </p:cNvSpPr>
          <p:nvPr/>
        </p:nvSpPr>
        <p:spPr bwMode="auto">
          <a:xfrm>
            <a:off x="0" y="4894263"/>
            <a:ext cx="9144000" cy="2127250"/>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p>
        </p:txBody>
      </p:sp>
      <p:pic>
        <p:nvPicPr>
          <p:cNvPr id="2149379" name="Picture 3" descr="godstar"/>
          <p:cNvPicPr>
            <a:picLocks noChangeAspect="1" noChangeArrowheads="1"/>
          </p:cNvPicPr>
          <p:nvPr/>
        </p:nvPicPr>
        <p:blipFill>
          <a:blip r:embed="rId4" cstate="print"/>
          <a:srcRect/>
          <a:stretch>
            <a:fillRect/>
          </a:stretch>
        </p:blipFill>
        <p:spPr bwMode="auto">
          <a:xfrm>
            <a:off x="1490663" y="-1168400"/>
            <a:ext cx="6046787" cy="4514850"/>
          </a:xfrm>
          <a:prstGeom prst="rect">
            <a:avLst/>
          </a:prstGeom>
          <a:noFill/>
          <a:effectLst>
            <a:glow rad="228600">
              <a:srgbClr val="FFFF00">
                <a:alpha val="40000"/>
              </a:srgbClr>
            </a:glow>
          </a:effectLst>
        </p:spPr>
      </p:pic>
      <p:sp>
        <p:nvSpPr>
          <p:cNvPr id="2149380" name="Rectangle 4"/>
          <p:cNvSpPr>
            <a:spLocks noChangeArrowheads="1"/>
          </p:cNvSpPr>
          <p:nvPr/>
        </p:nvSpPr>
        <p:spPr bwMode="auto">
          <a:xfrm>
            <a:off x="576263" y="3219450"/>
            <a:ext cx="8229600" cy="2479675"/>
          </a:xfrm>
          <a:prstGeom prst="rect">
            <a:avLst/>
          </a:prstGeom>
          <a:noFill/>
          <a:ln w="9525">
            <a:noFill/>
            <a:miter lim="800000"/>
            <a:headEnd/>
            <a:tailEnd/>
          </a:ln>
          <a:effectLst/>
        </p:spPr>
        <p:txBody>
          <a:bodyPr/>
          <a:lstStyle/>
          <a:p>
            <a:pPr marL="342900" indent="-342900" algn="ctr">
              <a:spcBef>
                <a:spcPct val="20000"/>
              </a:spcBef>
              <a:buClr>
                <a:schemeClr val="tx1"/>
              </a:buClr>
              <a:defRPr/>
            </a:pPr>
            <a:endParaRPr lang="en-US" sz="2800" b="1">
              <a:solidFill>
                <a:schemeClr val="bg1"/>
              </a:solidFill>
              <a:effectLst>
                <a:outerShdw blurRad="38100" dist="38100" dir="2700000" algn="tl">
                  <a:srgbClr val="C0C0C0"/>
                </a:outerShdw>
              </a:effectLst>
              <a:latin typeface="Arial" charset="0"/>
              <a:cs typeface="Arial" charset="0"/>
            </a:endParaRPr>
          </a:p>
        </p:txBody>
      </p:sp>
      <p:sp>
        <p:nvSpPr>
          <p:cNvPr id="2149381" name="Rectangle 5"/>
          <p:cNvSpPr>
            <a:spLocks noChangeArrowheads="1"/>
          </p:cNvSpPr>
          <p:nvPr/>
        </p:nvSpPr>
        <p:spPr bwMode="auto">
          <a:xfrm>
            <a:off x="508000" y="3138488"/>
            <a:ext cx="8229600" cy="241458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342900" indent="-342900" algn="ctr">
              <a:lnSpc>
                <a:spcPct val="90000"/>
              </a:lnSpc>
              <a:spcBef>
                <a:spcPct val="20000"/>
              </a:spcBef>
              <a:buClr>
                <a:schemeClr val="tx1"/>
              </a:buClr>
              <a:defRPr/>
            </a:pPr>
            <a:r>
              <a:rPr lang="en-US" b="1" i="0" dirty="0">
                <a:solidFill>
                  <a:schemeClr val="bg1"/>
                </a:solidFill>
                <a:effectLst>
                  <a:outerShdw blurRad="38100" dist="38100" dir="2700000" algn="tl">
                    <a:srgbClr val="000000"/>
                  </a:outerShdw>
                </a:effectLst>
              </a:rPr>
              <a:t>Sin Separates us from God</a:t>
            </a:r>
          </a:p>
          <a:p>
            <a:pPr marL="342900" indent="-342900" algn="ctr">
              <a:lnSpc>
                <a:spcPct val="90000"/>
              </a:lnSpc>
              <a:spcBef>
                <a:spcPct val="20000"/>
              </a:spcBef>
              <a:buClr>
                <a:schemeClr val="tx1"/>
              </a:buClr>
              <a:defRPr/>
            </a:pPr>
            <a:r>
              <a:rPr lang="en-US" b="1" dirty="0">
                <a:solidFill>
                  <a:srgbClr val="FFFF00"/>
                </a:solidFill>
                <a:effectLst>
                  <a:outerShdw blurRad="38100" dist="38100" dir="2700000" algn="tl">
                    <a:srgbClr val="000000"/>
                  </a:outerShdw>
                </a:effectLst>
              </a:rPr>
              <a:t>“Your iniquities have separated you from your God; and your sins have hidden his face from you.” </a:t>
            </a:r>
          </a:p>
          <a:p>
            <a:pPr marL="342900" indent="-342900" algn="r">
              <a:lnSpc>
                <a:spcPct val="90000"/>
              </a:lnSpc>
              <a:spcBef>
                <a:spcPct val="20000"/>
              </a:spcBef>
              <a:buClr>
                <a:schemeClr val="tx1"/>
              </a:buClr>
              <a:defRPr/>
            </a:pPr>
            <a:r>
              <a:rPr lang="en-US" i="0" dirty="0">
                <a:solidFill>
                  <a:srgbClr val="FFFF00"/>
                </a:solidFill>
              </a:rPr>
              <a:t>Is 59:2</a:t>
            </a:r>
          </a:p>
        </p:txBody>
      </p:sp>
      <p:pic>
        <p:nvPicPr>
          <p:cNvPr id="119817"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03650" y="5367338"/>
            <a:ext cx="514350" cy="149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49381">
                                            <p:bg/>
                                          </p:spTgt>
                                        </p:tgtEl>
                                        <p:attrNameLst>
                                          <p:attrName>style.visibility</p:attrName>
                                        </p:attrNameLst>
                                      </p:cBhvr>
                                      <p:to>
                                        <p:strVal val="visible"/>
                                      </p:to>
                                    </p:set>
                                    <p:anim calcmode="lin" valueType="num">
                                      <p:cBhvr additive="base">
                                        <p:cTn id="7" dur="500" fill="hold"/>
                                        <p:tgtEl>
                                          <p:spTgt spid="2149381">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49381">
                                            <p:bg/>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2149381">
                                            <p:txEl>
                                              <p:pRg st="2" end="2"/>
                                            </p:txEl>
                                          </p:spTgt>
                                        </p:tgtEl>
                                        <p:attrNameLst>
                                          <p:attrName>style.visibility</p:attrName>
                                        </p:attrNameLst>
                                      </p:cBhvr>
                                      <p:to>
                                        <p:strVal val="visible"/>
                                      </p:to>
                                    </p:set>
                                    <p:animEffect transition="in" filter="slide(fromBottom)">
                                      <p:cBhvr>
                                        <p:cTn id="12" dur="500"/>
                                        <p:tgtEl>
                                          <p:spTgt spid="2149381">
                                            <p:txEl>
                                              <p:pRg st="2" end="2"/>
                                            </p:txEl>
                                          </p:spTgt>
                                        </p:tgtEl>
                                      </p:cBhvr>
                                    </p:animEffect>
                                  </p:childTnLst>
                                </p:cTn>
                              </p:par>
                              <p:par>
                                <p:cTn id="13" presetID="2" presetClass="entr" presetSubtype="1" fill="hold" grpId="0" nodeType="withEffect">
                                  <p:stCondLst>
                                    <p:cond delay="0"/>
                                  </p:stCondLst>
                                  <p:childTnLst>
                                    <p:set>
                                      <p:cBhvr>
                                        <p:cTn id="14" dur="1" fill="hold">
                                          <p:stCondLst>
                                            <p:cond delay="0"/>
                                          </p:stCondLst>
                                        </p:cTn>
                                        <p:tgtEl>
                                          <p:spTgt spid="2149381">
                                            <p:txEl>
                                              <p:pRg st="0" end="0"/>
                                            </p:txEl>
                                          </p:spTgt>
                                        </p:tgtEl>
                                        <p:attrNameLst>
                                          <p:attrName>style.visibility</p:attrName>
                                        </p:attrNameLst>
                                      </p:cBhvr>
                                      <p:to>
                                        <p:strVal val="visible"/>
                                      </p:to>
                                    </p:set>
                                    <p:anim calcmode="lin" valueType="num">
                                      <p:cBhvr additive="base">
                                        <p:cTn id="15" dur="500" fill="hold"/>
                                        <p:tgtEl>
                                          <p:spTgt spid="2149381">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149381">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2149381">
                                            <p:txEl>
                                              <p:pRg st="1" end="1"/>
                                            </p:txEl>
                                          </p:spTgt>
                                        </p:tgtEl>
                                        <p:attrNameLst>
                                          <p:attrName>style.visibility</p:attrName>
                                        </p:attrNameLst>
                                      </p:cBhvr>
                                      <p:to>
                                        <p:strVal val="visible"/>
                                      </p:to>
                                    </p:set>
                                    <p:animEffect transition="in" filter="fade">
                                      <p:cBhvr>
                                        <p:cTn id="20" dur="1000"/>
                                        <p:tgtEl>
                                          <p:spTgt spid="2149381">
                                            <p:txEl>
                                              <p:pRg st="1" end="1"/>
                                            </p:txEl>
                                          </p:spTgt>
                                        </p:tgtEl>
                                      </p:cBhvr>
                                    </p:animEffect>
                                    <p:anim calcmode="lin" valueType="num">
                                      <p:cBhvr>
                                        <p:cTn id="21" dur="1000" fill="hold"/>
                                        <p:tgtEl>
                                          <p:spTgt spid="2149381">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2149381">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9381" grpId="0" build="p"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pic>
        <p:nvPicPr>
          <p:cNvPr id="2151426" name="Picture 2" descr="godstar"/>
          <p:cNvPicPr>
            <a:picLocks noChangeAspect="1" noChangeArrowheads="1"/>
          </p:cNvPicPr>
          <p:nvPr/>
        </p:nvPicPr>
        <p:blipFill>
          <a:blip r:embed="rId3" cstate="print"/>
          <a:srcRect/>
          <a:stretch>
            <a:fillRect/>
          </a:stretch>
        </p:blipFill>
        <p:spPr bwMode="auto">
          <a:xfrm>
            <a:off x="-1057275" y="885825"/>
            <a:ext cx="6046788" cy="4514850"/>
          </a:xfrm>
          <a:prstGeom prst="rect">
            <a:avLst/>
          </a:prstGeom>
          <a:noFill/>
          <a:effectLst>
            <a:glow rad="228600">
              <a:srgbClr val="FFFF00">
                <a:alpha val="40000"/>
              </a:srgbClr>
            </a:glow>
          </a:effectLst>
        </p:spPr>
      </p:pic>
      <p:pic>
        <p:nvPicPr>
          <p:cNvPr id="120838" name="Picture 3" descr="img_Eve"/>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17725" y="3856038"/>
            <a:ext cx="434975"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9" name="Picture 4" descr="img_Adam"/>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0650" y="3819525"/>
            <a:ext cx="328613"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29" name="Picture 5" descr="PPT - Image - SI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52588" y="3994150"/>
            <a:ext cx="582612"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30" name="Picture 6" descr="skull"/>
          <p:cNvPicPr>
            <a:picLocks noChangeAspect="1" noChangeArrowheads="1"/>
          </p:cNvPicPr>
          <p:nvPr/>
        </p:nvPicPr>
        <p:blipFill>
          <a:blip r:embed="rId7" cstate="print">
            <a:lum bright="40000" contrast="1000"/>
          </a:blip>
          <a:srcRect/>
          <a:stretch>
            <a:fillRect/>
          </a:stretch>
        </p:blipFill>
        <p:spPr bwMode="auto">
          <a:xfrm>
            <a:off x="4403725" y="1684338"/>
            <a:ext cx="4035425" cy="312737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151431" name="Text Box 7"/>
          <p:cNvSpPr txBox="1">
            <a:spLocks noChangeArrowheads="1"/>
          </p:cNvSpPr>
          <p:nvPr/>
        </p:nvSpPr>
        <p:spPr bwMode="auto">
          <a:xfrm>
            <a:off x="3862388" y="2065338"/>
            <a:ext cx="5027612" cy="2105025"/>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flatTx/>
          </a:bodyPr>
          <a:lstStyle/>
          <a:p>
            <a:pPr algn="ctr">
              <a:defRPr/>
            </a:pPr>
            <a:r>
              <a:rPr lang="en-US" sz="6600" i="0" dirty="0">
                <a:effectLst>
                  <a:outerShdw blurRad="38100" dist="38100" dir="2700000" algn="tl">
                    <a:srgbClr val="C0C0C0"/>
                  </a:outerShdw>
                </a:effectLst>
                <a:latin typeface="Eras Ultra ITC" pitchFamily="34" charset="0"/>
                <a:cs typeface="+mn-cs"/>
              </a:rPr>
              <a:t>SPIRITUAL </a:t>
            </a:r>
          </a:p>
          <a:p>
            <a:pPr algn="ctr">
              <a:defRPr/>
            </a:pPr>
            <a:r>
              <a:rPr lang="en-US" sz="6600" i="0" dirty="0">
                <a:effectLst>
                  <a:outerShdw blurRad="38100" dist="38100" dir="2700000" algn="tl">
                    <a:srgbClr val="C0C0C0"/>
                  </a:outerShdw>
                </a:effectLst>
                <a:latin typeface="Eras Ultra ITC" pitchFamily="34" charset="0"/>
                <a:cs typeface="+mn-cs"/>
              </a:rPr>
              <a:t>DEATH</a:t>
            </a:r>
          </a:p>
        </p:txBody>
      </p:sp>
      <p:sp>
        <p:nvSpPr>
          <p:cNvPr id="2151432" name="Rectangle 8"/>
          <p:cNvSpPr>
            <a:spLocks noChangeArrowheads="1"/>
          </p:cNvSpPr>
          <p:nvPr/>
        </p:nvSpPr>
        <p:spPr bwMode="auto">
          <a:xfrm>
            <a:off x="222250" y="6191250"/>
            <a:ext cx="8586788" cy="519113"/>
          </a:xfrm>
          <a:prstGeom prst="rect">
            <a:avLst/>
          </a:prstGeom>
          <a:noFill/>
          <a:ln w="9525" algn="ctr">
            <a:noFill/>
            <a:miter lim="800000"/>
            <a:headEnd/>
            <a:tailEnd/>
          </a:ln>
          <a:effectLst/>
        </p:spPr>
        <p:txBody>
          <a:bodyPr>
            <a:spAutoFit/>
            <a:flatTx/>
          </a:bodyPr>
          <a:lstStyle/>
          <a:p>
            <a:pPr algn="ctr">
              <a:defRPr/>
            </a:pPr>
            <a:r>
              <a:rPr lang="en-US" sz="2800" dirty="0">
                <a:solidFill>
                  <a:schemeClr val="bg1"/>
                </a:solidFill>
                <a:effectLst>
                  <a:outerShdw blurRad="38100" dist="38100" dir="2700000" algn="tl">
                    <a:srgbClr val="C0C0C0"/>
                  </a:outerShdw>
                </a:effectLst>
                <a:cs typeface="+mn-cs"/>
              </a:rPr>
              <a:t>“you were dead in your trespasses and sins”</a:t>
            </a:r>
            <a:r>
              <a:rPr lang="en-US" sz="1800" i="0" dirty="0">
                <a:solidFill>
                  <a:schemeClr val="bg1"/>
                </a:solidFill>
                <a:effectLst>
                  <a:outerShdw blurRad="38100" dist="38100" dir="2700000" algn="tl">
                    <a:srgbClr val="C0C0C0"/>
                  </a:outerShdw>
                </a:effectLst>
                <a:cs typeface="+mn-cs"/>
              </a:rPr>
              <a:t>   </a:t>
            </a:r>
            <a:r>
              <a:rPr lang="en-US" sz="2000" i="0" dirty="0">
                <a:solidFill>
                  <a:schemeClr val="bg1"/>
                </a:solidFill>
                <a:cs typeface="+mn-cs"/>
              </a:rPr>
              <a:t>Eph 2:1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51429"/>
                                        </p:tgtEl>
                                        <p:attrNameLst>
                                          <p:attrName>style.visibility</p:attrName>
                                        </p:attrNameLst>
                                      </p:cBhvr>
                                      <p:to>
                                        <p:strVal val="visible"/>
                                      </p:to>
                                    </p:set>
                                    <p:animEffect transition="in" filter="fade">
                                      <p:cBhvr>
                                        <p:cTn id="7" dur="2000"/>
                                        <p:tgtEl>
                                          <p:spTgt spid="2151429"/>
                                        </p:tgtEl>
                                      </p:cBhvr>
                                    </p:animEffect>
                                  </p:childTnLst>
                                </p:cTn>
                              </p:par>
                              <p:par>
                                <p:cTn id="8" presetID="64" presetClass="path" presetSubtype="0" accel="50000" decel="50000" fill="hold" nodeType="withEffect">
                                  <p:stCondLst>
                                    <p:cond delay="0"/>
                                  </p:stCondLst>
                                  <p:childTnLst>
                                    <p:animMotion origin="layout" path="M 0 0  L 0 -0.33333  E" pathEditMode="relative" ptsTypes="">
                                      <p:cBhvr>
                                        <p:cTn id="9" dur="2000" fill="hold"/>
                                        <p:tgtEl>
                                          <p:spTgt spid="2151426"/>
                                        </p:tgtEl>
                                        <p:attrNameLst>
                                          <p:attrName>ppt_x</p:attrName>
                                          <p:attrName>ppt_y</p:attrName>
                                        </p:attrNameLst>
                                      </p:cBhvr>
                                    </p:animMotion>
                                  </p:childTnLst>
                                </p:cTn>
                              </p:par>
                              <p:par>
                                <p:cTn id="10" presetID="64" presetClass="path" presetSubtype="0" accel="50000" decel="50000" fill="hold" nodeType="withEffect">
                                  <p:stCondLst>
                                    <p:cond delay="0"/>
                                  </p:stCondLst>
                                  <p:childTnLst>
                                    <p:animMotion origin="layout" path="M -2.77778E-6 4.50867E-6 L -2.77778E-6 -0.12532 " pathEditMode="relative" rAng="0" ptsTypes="AA">
                                      <p:cBhvr>
                                        <p:cTn id="11" dur="2000" fill="hold"/>
                                        <p:tgtEl>
                                          <p:spTgt spid="2151429"/>
                                        </p:tgtEl>
                                        <p:attrNameLst>
                                          <p:attrName>ppt_x</p:attrName>
                                          <p:attrName>ppt_y</p:attrName>
                                        </p:attrNameLst>
                                      </p:cBhvr>
                                      <p:rCtr x="0" y="-63"/>
                                    </p:animMotion>
                                  </p:childTnLst>
                                </p:cTn>
                              </p:par>
                              <p:par>
                                <p:cTn id="12" presetID="6" presetClass="emph" presetSubtype="0" fill="hold" nodeType="withEffect">
                                  <p:stCondLst>
                                    <p:cond delay="0"/>
                                  </p:stCondLst>
                                  <p:childTnLst>
                                    <p:animScale>
                                      <p:cBhvr>
                                        <p:cTn id="13" dur="2000" fill="hold"/>
                                        <p:tgtEl>
                                          <p:spTgt spid="2151429"/>
                                        </p:tgtEl>
                                      </p:cBhvr>
                                      <p:by x="200000" y="200000"/>
                                    </p:animScale>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2151431"/>
                                        </p:tgtEl>
                                        <p:attrNameLst>
                                          <p:attrName>style.visibility</p:attrName>
                                        </p:attrNameLst>
                                      </p:cBhvr>
                                      <p:to>
                                        <p:strVal val="visible"/>
                                      </p:to>
                                    </p:set>
                                    <p:anim calcmode="lin" valueType="num">
                                      <p:cBhvr>
                                        <p:cTn id="18" dur="1000" fill="hold"/>
                                        <p:tgtEl>
                                          <p:spTgt spid="2151431"/>
                                        </p:tgtEl>
                                        <p:attrNameLst>
                                          <p:attrName>ppt_w</p:attrName>
                                        </p:attrNameLst>
                                      </p:cBhvr>
                                      <p:tavLst>
                                        <p:tav tm="0">
                                          <p:val>
                                            <p:strVal val="#ppt_w*0.70"/>
                                          </p:val>
                                        </p:tav>
                                        <p:tav tm="100000">
                                          <p:val>
                                            <p:strVal val="#ppt_w"/>
                                          </p:val>
                                        </p:tav>
                                      </p:tavLst>
                                    </p:anim>
                                    <p:anim calcmode="lin" valueType="num">
                                      <p:cBhvr>
                                        <p:cTn id="19" dur="1000" fill="hold"/>
                                        <p:tgtEl>
                                          <p:spTgt spid="2151431"/>
                                        </p:tgtEl>
                                        <p:attrNameLst>
                                          <p:attrName>ppt_h</p:attrName>
                                        </p:attrNameLst>
                                      </p:cBhvr>
                                      <p:tavLst>
                                        <p:tav tm="0">
                                          <p:val>
                                            <p:strVal val="#ppt_h"/>
                                          </p:val>
                                        </p:tav>
                                        <p:tav tm="100000">
                                          <p:val>
                                            <p:strVal val="#ppt_h"/>
                                          </p:val>
                                        </p:tav>
                                      </p:tavLst>
                                    </p:anim>
                                    <p:animEffect transition="in" filter="fade">
                                      <p:cBhvr>
                                        <p:cTn id="20" dur="1000"/>
                                        <p:tgtEl>
                                          <p:spTgt spid="2151431"/>
                                        </p:tgtEl>
                                      </p:cBhvr>
                                    </p:animEffect>
                                  </p:childTnLst>
                                </p:cTn>
                              </p:par>
                            </p:childTnLst>
                          </p:cTn>
                        </p:par>
                        <p:par>
                          <p:cTn id="21" fill="hold" nodeType="afterGroup">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151432"/>
                                        </p:tgtEl>
                                        <p:attrNameLst>
                                          <p:attrName>style.visibility</p:attrName>
                                        </p:attrNameLst>
                                      </p:cBhvr>
                                      <p:to>
                                        <p:strVal val="visible"/>
                                      </p:to>
                                    </p:set>
                                    <p:animEffect transition="in" filter="fade">
                                      <p:cBhvr>
                                        <p:cTn id="24" dur="2000"/>
                                        <p:tgtEl>
                                          <p:spTgt spid="2151432"/>
                                        </p:tgtEl>
                                      </p:cBhvr>
                                    </p:animEffect>
                                  </p:childTnLst>
                                </p:cTn>
                              </p:par>
                            </p:childTnLst>
                          </p:cTn>
                        </p:par>
                        <p:par>
                          <p:cTn id="25" fill="hold" nodeType="afterGroup">
                            <p:stCondLst>
                              <p:cond delay="3000"/>
                            </p:stCondLst>
                            <p:childTnLst>
                              <p:par>
                                <p:cTn id="26" presetID="10" presetClass="entr" presetSubtype="0" fill="hold" nodeType="afterEffect">
                                  <p:stCondLst>
                                    <p:cond delay="0"/>
                                  </p:stCondLst>
                                  <p:childTnLst>
                                    <p:set>
                                      <p:cBhvr>
                                        <p:cTn id="27" dur="1" fill="hold">
                                          <p:stCondLst>
                                            <p:cond delay="0"/>
                                          </p:stCondLst>
                                        </p:cTn>
                                        <p:tgtEl>
                                          <p:spTgt spid="2151430"/>
                                        </p:tgtEl>
                                        <p:attrNameLst>
                                          <p:attrName>style.visibility</p:attrName>
                                        </p:attrNameLst>
                                      </p:cBhvr>
                                      <p:to>
                                        <p:strVal val="visible"/>
                                      </p:to>
                                    </p:set>
                                    <p:animEffect transition="in" filter="fade">
                                      <p:cBhvr>
                                        <p:cTn id="28" dur="5000"/>
                                        <p:tgtEl>
                                          <p:spTgt spid="2151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43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2153474" name="AutoShape 2"/>
          <p:cNvSpPr>
            <a:spLocks noChangeArrowheads="1"/>
          </p:cNvSpPr>
          <p:nvPr/>
        </p:nvSpPr>
        <p:spPr bwMode="auto">
          <a:xfrm>
            <a:off x="1343025" y="2728913"/>
            <a:ext cx="6965403" cy="121443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21864" name="Rectangle 3"/>
          <p:cNvSpPr>
            <a:spLocks noChangeArrowheads="1"/>
          </p:cNvSpPr>
          <p:nvPr/>
        </p:nvSpPr>
        <p:spPr bwMode="auto">
          <a:xfrm>
            <a:off x="454025" y="3892550"/>
            <a:ext cx="8229600"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buFontTx/>
              <a:buChar char="•"/>
            </a:pPr>
            <a:endParaRPr lang="en-US" sz="2800" i="0">
              <a:latin typeface="Eras Demi ITC" pitchFamily="34" charset="0"/>
            </a:endParaRPr>
          </a:p>
        </p:txBody>
      </p:sp>
      <p:sp>
        <p:nvSpPr>
          <p:cNvPr id="39943" name="Rectangle 5"/>
          <p:cNvSpPr>
            <a:spLocks noGrp="1" noChangeArrowheads="1"/>
          </p:cNvSpPr>
          <p:nvPr>
            <p:ph type="body" sz="half" idx="1"/>
          </p:nvPr>
        </p:nvSpPr>
        <p:spPr>
          <a:xfrm>
            <a:off x="4503738" y="2781300"/>
            <a:ext cx="4038600" cy="1254125"/>
          </a:xfrm>
        </p:spPr>
        <p:txBody>
          <a:bodyPr/>
          <a:lstStyle/>
          <a:p>
            <a:pPr algn="ctr" eaLnBrk="1" hangingPunct="1">
              <a:buFontTx/>
              <a:buNone/>
              <a:defRPr/>
            </a:pPr>
            <a:r>
              <a:rPr lang="en-US" sz="6600" dirty="0" smtClean="0">
                <a:solidFill>
                  <a:srgbClr val="FCFC14"/>
                </a:solidFill>
                <a:effectLst>
                  <a:outerShdw blurRad="38100" dist="38100" dir="2700000" algn="tl">
                    <a:srgbClr val="000000">
                      <a:alpha val="43137"/>
                    </a:srgbClr>
                  </a:outerShdw>
                </a:effectLst>
                <a:latin typeface="Eras Ultra ITC" pitchFamily="34" charset="0"/>
              </a:rPr>
              <a:t>DEATH</a:t>
            </a:r>
          </a:p>
        </p:txBody>
      </p:sp>
      <p:sp>
        <p:nvSpPr>
          <p:cNvPr id="39944" name="Text Box 6"/>
          <p:cNvSpPr txBox="1">
            <a:spLocks noChangeArrowheads="1"/>
          </p:cNvSpPr>
          <p:nvPr/>
        </p:nvSpPr>
        <p:spPr bwMode="auto">
          <a:xfrm>
            <a:off x="758825" y="2867025"/>
            <a:ext cx="3144838" cy="1006475"/>
          </a:xfrm>
          <a:prstGeom prst="rect">
            <a:avLst/>
          </a:prstGeom>
          <a:noFill/>
          <a:ln w="9525" algn="ctr">
            <a:noFill/>
            <a:miter lim="800000"/>
            <a:headEnd/>
            <a:tailEnd/>
          </a:ln>
        </p:spPr>
        <p:txBody>
          <a:bodyPr>
            <a:spAutoFit/>
          </a:bodyPr>
          <a:lstStyle/>
          <a:p>
            <a:pPr algn="ctr">
              <a:spcBef>
                <a:spcPct val="50000"/>
              </a:spcBef>
              <a:defRPr/>
            </a:pPr>
            <a:r>
              <a:rPr lang="en-US" sz="6000" i="0" dirty="0">
                <a:solidFill>
                  <a:srgbClr val="FFFF00"/>
                </a:solidFill>
                <a:effectLst>
                  <a:outerShdw blurRad="38100" dist="38100" dir="2700000" algn="tl">
                    <a:srgbClr val="000000">
                      <a:alpha val="43137"/>
                    </a:srgbClr>
                  </a:outerShdw>
                </a:effectLst>
                <a:latin typeface="Eras Ultra ITC" pitchFamily="34" charset="0"/>
                <a:cs typeface="Arial" charset="0"/>
              </a:rPr>
              <a:t>SIN</a:t>
            </a:r>
          </a:p>
        </p:txBody>
      </p:sp>
      <p:sp>
        <p:nvSpPr>
          <p:cNvPr id="2153480" name="Rectangle 8"/>
          <p:cNvSpPr>
            <a:spLocks noChangeArrowheads="1"/>
          </p:cNvSpPr>
          <p:nvPr/>
        </p:nvSpPr>
        <p:spPr bwMode="auto">
          <a:xfrm>
            <a:off x="392113" y="385763"/>
            <a:ext cx="8469312" cy="15652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4000" i="0" dirty="0">
                <a:solidFill>
                  <a:schemeClr val="bg1"/>
                </a:solidFill>
                <a:latin typeface="Eras Bold ITC" pitchFamily="34" charset="0"/>
              </a:rPr>
              <a:t>Romans 6:23</a:t>
            </a:r>
            <a:r>
              <a:rPr lang="en-US" sz="4400" i="0" dirty="0">
                <a:solidFill>
                  <a:schemeClr val="tx2"/>
                </a:solidFill>
              </a:rPr>
              <a:t> </a:t>
            </a:r>
            <a:br>
              <a:rPr lang="en-US" sz="4400" i="0" dirty="0">
                <a:solidFill>
                  <a:schemeClr val="tx2"/>
                </a:solidFill>
              </a:rPr>
            </a:br>
            <a:r>
              <a:rPr lang="en-US" sz="4000" b="1" dirty="0">
                <a:solidFill>
                  <a:srgbClr val="FFFF00"/>
                </a:solidFill>
              </a:rPr>
              <a:t>...</a:t>
            </a:r>
            <a:r>
              <a:rPr lang="en-US" sz="4400" b="1" dirty="0">
                <a:solidFill>
                  <a:srgbClr val="FFFF00"/>
                </a:solidFill>
              </a:rPr>
              <a:t>for the wages of sin is death</a:t>
            </a:r>
          </a:p>
        </p:txBody>
      </p:sp>
      <p:pic>
        <p:nvPicPr>
          <p:cNvPr id="39942" name="Picture 4" descr="skull"/>
          <p:cNvPicPr>
            <a:picLocks noChangeAspect="1" noChangeArrowheads="1"/>
          </p:cNvPicPr>
          <p:nvPr/>
        </p:nvPicPr>
        <p:blipFill>
          <a:blip r:embed="rId3" cstate="print"/>
          <a:srcRect/>
          <a:stretch>
            <a:fillRect/>
          </a:stretch>
        </p:blipFill>
        <p:spPr bwMode="auto">
          <a:xfrm>
            <a:off x="5532438" y="3441700"/>
            <a:ext cx="3287712" cy="2547938"/>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9" name="Left-Right Arrow 8"/>
          <p:cNvSpPr/>
          <p:nvPr/>
        </p:nvSpPr>
        <p:spPr bwMode="auto">
          <a:xfrm>
            <a:off x="3209365" y="3012141"/>
            <a:ext cx="1577789" cy="717177"/>
          </a:xfrm>
          <a:prstGeom prst="left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Tree>
  </p:cSld>
  <p:clrMapOvr>
    <a:masterClrMapping/>
  </p:clrMapOvr>
  <p:transition spd="med"/>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122885" name="Rectangle 3"/>
          <p:cNvSpPr>
            <a:spLocks noChangeArrowheads="1"/>
          </p:cNvSpPr>
          <p:nvPr/>
        </p:nvSpPr>
        <p:spPr bwMode="auto">
          <a:xfrm>
            <a:off x="454025" y="3892550"/>
            <a:ext cx="8229600"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buFontTx/>
              <a:buChar char="•"/>
            </a:pPr>
            <a:endParaRPr lang="en-US" sz="2800" i="0">
              <a:latin typeface="Eras Demi ITC" pitchFamily="34" charset="0"/>
            </a:endParaRPr>
          </a:p>
        </p:txBody>
      </p:sp>
      <p:sp>
        <p:nvSpPr>
          <p:cNvPr id="122886" name="Rectangle 9"/>
          <p:cNvSpPr>
            <a:spLocks noGrp="1" noChangeArrowheads="1"/>
          </p:cNvSpPr>
          <p:nvPr>
            <p:ph type="title"/>
          </p:nvPr>
        </p:nvSpPr>
        <p:spPr>
          <a:xfrm>
            <a:off x="366713" y="4519613"/>
            <a:ext cx="4764087" cy="1746250"/>
          </a:xfrm>
        </p:spPr>
        <p:txBody>
          <a:bodyPr/>
          <a:lstStyle/>
          <a:p>
            <a:pPr eaLnBrk="1" hangingPunct="1"/>
            <a:r>
              <a:rPr lang="en-US" sz="3600" b="1" smtClean="0">
                <a:solidFill>
                  <a:schemeClr val="bg1"/>
                </a:solidFill>
              </a:rPr>
              <a:t>Romans 3:23</a:t>
            </a:r>
            <a:r>
              <a:rPr lang="en-US" sz="4000" smtClean="0">
                <a:solidFill>
                  <a:schemeClr val="bg1"/>
                </a:solidFill>
              </a:rPr>
              <a:t> </a:t>
            </a:r>
            <a:r>
              <a:rPr lang="en-US" sz="4000" smtClean="0">
                <a:solidFill>
                  <a:srgbClr val="FFFF00"/>
                </a:solidFill>
              </a:rPr>
              <a:t/>
            </a:r>
            <a:br>
              <a:rPr lang="en-US" sz="4000" smtClean="0">
                <a:solidFill>
                  <a:srgbClr val="FFFF00"/>
                </a:solidFill>
              </a:rPr>
            </a:br>
            <a:r>
              <a:rPr lang="en-US" sz="4000" i="1" smtClean="0">
                <a:solidFill>
                  <a:srgbClr val="FFFF00"/>
                </a:solidFill>
              </a:rPr>
              <a:t>...for all have sinned and fall short of the glory of God</a:t>
            </a:r>
          </a:p>
        </p:txBody>
      </p:sp>
      <p:sp>
        <p:nvSpPr>
          <p:cNvPr id="2155530" name="Line 10"/>
          <p:cNvSpPr>
            <a:spLocks noChangeShapeType="1"/>
          </p:cNvSpPr>
          <p:nvPr/>
        </p:nvSpPr>
        <p:spPr bwMode="auto">
          <a:xfrm>
            <a:off x="1647825" y="5348288"/>
            <a:ext cx="3271838"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5532" name="AutoShape 12"/>
          <p:cNvSpPr>
            <a:spLocks noChangeArrowheads="1"/>
          </p:cNvSpPr>
          <p:nvPr/>
        </p:nvSpPr>
        <p:spPr bwMode="auto">
          <a:xfrm>
            <a:off x="1343025" y="2728913"/>
            <a:ext cx="7012699" cy="121443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40968" name="Rectangle 13"/>
          <p:cNvSpPr>
            <a:spLocks noChangeArrowheads="1"/>
          </p:cNvSpPr>
          <p:nvPr/>
        </p:nvSpPr>
        <p:spPr bwMode="auto">
          <a:xfrm>
            <a:off x="4503738" y="2781300"/>
            <a:ext cx="4038600" cy="1254125"/>
          </a:xfrm>
          <a:prstGeom prst="rect">
            <a:avLst/>
          </a:prstGeom>
          <a:noFill/>
          <a:ln w="9525">
            <a:noFill/>
            <a:miter lim="800000"/>
            <a:headEnd/>
            <a:tailEnd/>
          </a:ln>
        </p:spPr>
        <p:txBody>
          <a:bodyPr/>
          <a:lstStyle/>
          <a:p>
            <a:pPr marL="342900" indent="-342900" algn="ctr">
              <a:spcBef>
                <a:spcPct val="20000"/>
              </a:spcBef>
              <a:buClr>
                <a:schemeClr val="tx1"/>
              </a:buClr>
              <a:defRPr/>
            </a:pPr>
            <a:r>
              <a:rPr lang="en-US" sz="6600" i="0" dirty="0">
                <a:solidFill>
                  <a:srgbClr val="FCFC14"/>
                </a:solidFill>
                <a:effectLst>
                  <a:outerShdw blurRad="38100" dist="38100" dir="2700000" algn="tl">
                    <a:srgbClr val="000000">
                      <a:alpha val="43137"/>
                    </a:srgbClr>
                  </a:outerShdw>
                </a:effectLst>
                <a:latin typeface="Eras Ultra ITC" pitchFamily="34" charset="0"/>
                <a:cs typeface="Arial" charset="0"/>
              </a:rPr>
              <a:t>DEATH</a:t>
            </a:r>
          </a:p>
        </p:txBody>
      </p:sp>
      <p:sp>
        <p:nvSpPr>
          <p:cNvPr id="40969" name="Text Box 14"/>
          <p:cNvSpPr txBox="1">
            <a:spLocks noChangeArrowheads="1"/>
          </p:cNvSpPr>
          <p:nvPr/>
        </p:nvSpPr>
        <p:spPr bwMode="auto">
          <a:xfrm>
            <a:off x="758825" y="2867025"/>
            <a:ext cx="3144838" cy="1006475"/>
          </a:xfrm>
          <a:prstGeom prst="rect">
            <a:avLst/>
          </a:prstGeom>
          <a:noFill/>
          <a:ln w="9525" algn="ctr">
            <a:noFill/>
            <a:miter lim="800000"/>
            <a:headEnd/>
            <a:tailEnd/>
          </a:ln>
        </p:spPr>
        <p:txBody>
          <a:bodyPr>
            <a:spAutoFit/>
          </a:bodyPr>
          <a:lstStyle/>
          <a:p>
            <a:pPr algn="ctr">
              <a:spcBef>
                <a:spcPct val="50000"/>
              </a:spcBef>
              <a:defRPr/>
            </a:pPr>
            <a:r>
              <a:rPr lang="en-US" sz="6000" i="0" dirty="0">
                <a:solidFill>
                  <a:srgbClr val="FFFF00"/>
                </a:solidFill>
                <a:effectLst>
                  <a:outerShdw blurRad="38100" dist="38100" dir="2700000" algn="tl">
                    <a:srgbClr val="000000">
                      <a:alpha val="43137"/>
                    </a:srgbClr>
                  </a:outerShdw>
                </a:effectLst>
                <a:latin typeface="Eras Ultra ITC" pitchFamily="34" charset="0"/>
                <a:cs typeface="Arial" charset="0"/>
              </a:rPr>
              <a:t>SIN</a:t>
            </a:r>
          </a:p>
        </p:txBody>
      </p:sp>
      <p:sp>
        <p:nvSpPr>
          <p:cNvPr id="2155536" name="Rectangle 16"/>
          <p:cNvSpPr>
            <a:spLocks noChangeArrowheads="1"/>
          </p:cNvSpPr>
          <p:nvPr/>
        </p:nvSpPr>
        <p:spPr bwMode="auto">
          <a:xfrm>
            <a:off x="392113" y="385763"/>
            <a:ext cx="8469312" cy="15652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4000" i="0">
                <a:solidFill>
                  <a:schemeClr val="bg1"/>
                </a:solidFill>
                <a:latin typeface="Eras Bold ITC" pitchFamily="34" charset="0"/>
              </a:rPr>
              <a:t>Romans 6:23</a:t>
            </a:r>
            <a:r>
              <a:rPr lang="en-US" sz="4400" i="0">
                <a:solidFill>
                  <a:schemeClr val="tx2"/>
                </a:solidFill>
              </a:rPr>
              <a:t> </a:t>
            </a:r>
            <a:br>
              <a:rPr lang="en-US" sz="4400" i="0">
                <a:solidFill>
                  <a:schemeClr val="tx2"/>
                </a:solidFill>
              </a:rPr>
            </a:br>
            <a:r>
              <a:rPr lang="en-US" sz="4000" b="1">
                <a:solidFill>
                  <a:srgbClr val="FFFF00"/>
                </a:solidFill>
              </a:rPr>
              <a:t>...</a:t>
            </a:r>
            <a:r>
              <a:rPr lang="en-US" sz="4400" b="1">
                <a:solidFill>
                  <a:srgbClr val="FFFF00"/>
                </a:solidFill>
              </a:rPr>
              <a:t>for the wages of sin is death</a:t>
            </a:r>
          </a:p>
        </p:txBody>
      </p:sp>
      <p:pic>
        <p:nvPicPr>
          <p:cNvPr id="40974" name="Picture 4" descr="skull"/>
          <p:cNvPicPr>
            <a:picLocks noChangeAspect="1" noChangeArrowheads="1"/>
          </p:cNvPicPr>
          <p:nvPr/>
        </p:nvPicPr>
        <p:blipFill>
          <a:blip r:embed="rId3" cstate="print"/>
          <a:srcRect/>
          <a:stretch>
            <a:fillRect/>
          </a:stretch>
        </p:blipFill>
        <p:spPr bwMode="auto">
          <a:xfrm>
            <a:off x="5532438" y="3441700"/>
            <a:ext cx="3287712" cy="2547938"/>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1" name="Left-Right Arrow 10"/>
          <p:cNvSpPr/>
          <p:nvPr/>
        </p:nvSpPr>
        <p:spPr bwMode="auto">
          <a:xfrm>
            <a:off x="3209365" y="3012141"/>
            <a:ext cx="1577789" cy="717177"/>
          </a:xfrm>
          <a:prstGeom prst="left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55530"/>
                                        </p:tgtEl>
                                        <p:attrNameLst>
                                          <p:attrName>style.visibility</p:attrName>
                                        </p:attrNameLst>
                                      </p:cBhvr>
                                      <p:to>
                                        <p:strVal val="visible"/>
                                      </p:to>
                                    </p:set>
                                    <p:animEffect transition="in" filter="wipe(left)">
                                      <p:cBhvr>
                                        <p:cTn id="7" dur="2000"/>
                                        <p:tgtEl>
                                          <p:spTgt spid="2155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5530"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2157570" name="AutoShape 2"/>
          <p:cNvSpPr>
            <a:spLocks noChangeArrowheads="1"/>
          </p:cNvSpPr>
          <p:nvPr/>
        </p:nvSpPr>
        <p:spPr bwMode="auto">
          <a:xfrm>
            <a:off x="500063" y="1657350"/>
            <a:ext cx="6772275" cy="2600325"/>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23912" name="Rectangle 3"/>
          <p:cNvSpPr>
            <a:spLocks noChangeArrowheads="1"/>
          </p:cNvSpPr>
          <p:nvPr/>
        </p:nvSpPr>
        <p:spPr bwMode="auto">
          <a:xfrm>
            <a:off x="454025" y="3892550"/>
            <a:ext cx="8229600"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buFontTx/>
              <a:buChar char="•"/>
            </a:pPr>
            <a:endParaRPr lang="en-US" sz="2800" i="0">
              <a:latin typeface="Eras Demi ITC" pitchFamily="34" charset="0"/>
            </a:endParaRPr>
          </a:p>
        </p:txBody>
      </p:sp>
      <p:pic>
        <p:nvPicPr>
          <p:cNvPr id="2157573" name="Picture 5"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2475" y="1774825"/>
            <a:ext cx="2579688" cy="199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7574" name="Rectangle 6"/>
          <p:cNvSpPr>
            <a:spLocks noGrp="1" noChangeArrowheads="1"/>
          </p:cNvSpPr>
          <p:nvPr>
            <p:ph type="body" sz="half" idx="4294967295"/>
          </p:nvPr>
        </p:nvSpPr>
        <p:spPr>
          <a:xfrm>
            <a:off x="0" y="2716213"/>
            <a:ext cx="4038600" cy="1255712"/>
          </a:xfrm>
        </p:spPr>
        <p:txBody>
          <a:bodyPr/>
          <a:lstStyle/>
          <a:p>
            <a:pPr algn="ctr" eaLnBrk="1" hangingPunct="1">
              <a:buFontTx/>
              <a:buNone/>
              <a:defRPr/>
            </a:pPr>
            <a:r>
              <a:rPr lang="en-US" sz="6000" dirty="0">
                <a:solidFill>
                  <a:srgbClr val="FFFF00"/>
                </a:solidFill>
                <a:effectLst>
                  <a:outerShdw blurRad="38100" dist="38100" dir="2700000" algn="tl">
                    <a:srgbClr val="000000">
                      <a:alpha val="43137"/>
                    </a:srgbClr>
                  </a:outerShdw>
                </a:effectLst>
                <a:latin typeface="Eras Bold ITC" pitchFamily="34" charset="0"/>
              </a:rPr>
              <a:t>DEATH</a:t>
            </a:r>
          </a:p>
        </p:txBody>
      </p:sp>
      <p:sp>
        <p:nvSpPr>
          <p:cNvPr id="2157576" name="Text Box 8"/>
          <p:cNvSpPr txBox="1">
            <a:spLocks noChangeArrowheads="1"/>
          </p:cNvSpPr>
          <p:nvPr/>
        </p:nvSpPr>
        <p:spPr bwMode="auto">
          <a:xfrm>
            <a:off x="4870450" y="1933575"/>
            <a:ext cx="3965575" cy="823913"/>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4800" i="0" dirty="0">
                <a:solidFill>
                  <a:schemeClr val="bg1"/>
                </a:solidFill>
                <a:effectLst>
                  <a:outerShdw blurRad="38100" dist="38100" dir="2700000" algn="tl">
                    <a:srgbClr val="C0C0C0"/>
                  </a:outerShdw>
                </a:effectLst>
                <a:latin typeface="Eras Bold ITC" pitchFamily="34" charset="0"/>
              </a:rPr>
              <a:t>SPIRITUAL</a:t>
            </a:r>
          </a:p>
        </p:txBody>
      </p:sp>
      <p:sp>
        <p:nvSpPr>
          <p:cNvPr id="2157577" name="Text Box 9"/>
          <p:cNvSpPr txBox="1">
            <a:spLocks noChangeArrowheads="1"/>
          </p:cNvSpPr>
          <p:nvPr/>
        </p:nvSpPr>
        <p:spPr bwMode="auto">
          <a:xfrm>
            <a:off x="4846638" y="3114388"/>
            <a:ext cx="3965575" cy="823913"/>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4800" i="0" dirty="0">
                <a:solidFill>
                  <a:schemeClr val="bg1"/>
                </a:solidFill>
                <a:effectLst>
                  <a:outerShdw blurRad="38100" dist="38100" dir="2700000" algn="tl">
                    <a:srgbClr val="C0C0C0"/>
                  </a:outerShdw>
                </a:effectLst>
                <a:latin typeface="Eras Bold ITC" pitchFamily="34" charset="0"/>
              </a:rPr>
              <a:t>MORTAL</a:t>
            </a:r>
          </a:p>
        </p:txBody>
      </p:sp>
      <p:sp>
        <p:nvSpPr>
          <p:cNvPr id="2157579" name="Text Box 11"/>
          <p:cNvSpPr txBox="1">
            <a:spLocks noChangeArrowheads="1"/>
          </p:cNvSpPr>
          <p:nvPr/>
        </p:nvSpPr>
        <p:spPr bwMode="auto">
          <a:xfrm>
            <a:off x="320675" y="4449763"/>
            <a:ext cx="8594725" cy="1503362"/>
          </a:xfrm>
          <a:prstGeom prst="rect">
            <a:avLst/>
          </a:prstGeom>
          <a:solidFill>
            <a:schemeClr val="tx1"/>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en-US" b="1" dirty="0">
                <a:solidFill>
                  <a:srgbClr val="FFFF00"/>
                </a:solidFill>
                <a:effectLst>
                  <a:outerShdw blurRad="38100" dist="38100" dir="2700000" algn="tl">
                    <a:srgbClr val="000000">
                      <a:alpha val="43137"/>
                    </a:srgbClr>
                  </a:outerShdw>
                </a:effectLst>
                <a:cs typeface="Arial" charset="0"/>
              </a:rPr>
              <a:t>“For out of the dust you were taken; for dust you are, and to the dust you shall return.”</a:t>
            </a:r>
          </a:p>
          <a:p>
            <a:pPr algn="r">
              <a:defRPr/>
            </a:pPr>
            <a:r>
              <a:rPr lang="en-US" sz="2800" b="1" i="0" dirty="0">
                <a:solidFill>
                  <a:schemeClr val="bg1"/>
                </a:solidFill>
                <a:effectLst>
                  <a:outerShdw blurRad="38100" dist="38100" dir="2700000" algn="tl">
                    <a:srgbClr val="000000">
                      <a:alpha val="43137"/>
                    </a:srgbClr>
                  </a:outerShdw>
                </a:effectLst>
                <a:cs typeface="Arial" charset="0"/>
              </a:rPr>
              <a:t>Genesis 3:19</a:t>
            </a:r>
          </a:p>
        </p:txBody>
      </p:sp>
      <p:sp>
        <p:nvSpPr>
          <p:cNvPr id="42001" name="Rectangle 12"/>
          <p:cNvSpPr>
            <a:spLocks noGrp="1" noChangeArrowheads="1"/>
          </p:cNvSpPr>
          <p:nvPr>
            <p:ph type="title"/>
          </p:nvPr>
        </p:nvSpPr>
        <p:spPr/>
        <p:txBody>
          <a:bodyPr/>
          <a:lstStyle/>
          <a:p>
            <a:pPr eaLnBrk="1" hangingPunct="1">
              <a:defRPr/>
            </a:pPr>
            <a:r>
              <a:rPr lang="en-US" sz="4800" b="1" dirty="0" smtClean="0">
                <a:solidFill>
                  <a:schemeClr val="bg1"/>
                </a:solidFill>
                <a:effectLst>
                  <a:outerShdw blurRad="38100" dist="38100" dir="2700000" algn="tl">
                    <a:srgbClr val="000000">
                      <a:alpha val="43137"/>
                    </a:srgbClr>
                  </a:outerShdw>
                </a:effectLst>
              </a:rPr>
              <a:t>The </a:t>
            </a:r>
            <a:r>
              <a:rPr lang="en-US" sz="4800" b="1" dirty="0" smtClean="0">
                <a:solidFill>
                  <a:srgbClr val="FFFF00"/>
                </a:solidFill>
                <a:effectLst>
                  <a:outerShdw blurRad="38100" dist="38100" dir="2700000" algn="tl">
                    <a:srgbClr val="000000">
                      <a:alpha val="43137"/>
                    </a:srgbClr>
                  </a:outerShdw>
                </a:effectLst>
                <a:latin typeface="Eras Bold ITC" pitchFamily="34" charset="0"/>
              </a:rPr>
              <a:t>CONSEQUENCES</a:t>
            </a:r>
            <a:r>
              <a:rPr lang="en-US" sz="4800" b="1" dirty="0" smtClean="0">
                <a:solidFill>
                  <a:schemeClr val="bg1"/>
                </a:solidFill>
                <a:effectLst>
                  <a:outerShdw blurRad="38100" dist="38100" dir="2700000" algn="tl">
                    <a:srgbClr val="000000">
                      <a:alpha val="43137"/>
                    </a:srgbClr>
                  </a:outerShdw>
                </a:effectLst>
              </a:rPr>
              <a:t> of Sin</a:t>
            </a:r>
          </a:p>
        </p:txBody>
      </p:sp>
      <p:sp>
        <p:nvSpPr>
          <p:cNvPr id="12" name="Striped Right Arrow 11"/>
          <p:cNvSpPr/>
          <p:nvPr/>
        </p:nvSpPr>
        <p:spPr bwMode="auto">
          <a:xfrm rot="20085854">
            <a:off x="3523913" y="2141278"/>
            <a:ext cx="1319770" cy="770965"/>
          </a:xfrm>
          <a:prstGeom prst="striped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
        <p:nvSpPr>
          <p:cNvPr id="13" name="Striped Right Arrow 12"/>
          <p:cNvSpPr/>
          <p:nvPr/>
        </p:nvSpPr>
        <p:spPr bwMode="auto">
          <a:xfrm rot="1603280">
            <a:off x="3497018" y="2885349"/>
            <a:ext cx="1319770" cy="770965"/>
          </a:xfrm>
          <a:prstGeom prst="striped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157570"/>
                                        </p:tgtEl>
                                        <p:attrNameLst>
                                          <p:attrName>style.visibility</p:attrName>
                                        </p:attrNameLst>
                                      </p:cBhvr>
                                      <p:to>
                                        <p:strVal val="visible"/>
                                      </p:to>
                                    </p:set>
                                    <p:animEffect transition="in" filter="fade">
                                      <p:cBhvr>
                                        <p:cTn id="7" dur="1000"/>
                                        <p:tgtEl>
                                          <p:spTgt spid="2157570"/>
                                        </p:tgtEl>
                                      </p:cBhvr>
                                    </p:animEffect>
                                    <p:anim calcmode="lin" valueType="num">
                                      <p:cBhvr>
                                        <p:cTn id="8" dur="1000" fill="hold"/>
                                        <p:tgtEl>
                                          <p:spTgt spid="2157570"/>
                                        </p:tgtEl>
                                        <p:attrNameLst>
                                          <p:attrName>ppt_x</p:attrName>
                                        </p:attrNameLst>
                                      </p:cBhvr>
                                      <p:tavLst>
                                        <p:tav tm="0">
                                          <p:val>
                                            <p:strVal val="#ppt_x"/>
                                          </p:val>
                                        </p:tav>
                                        <p:tav tm="100000">
                                          <p:val>
                                            <p:strVal val="#ppt_x"/>
                                          </p:val>
                                        </p:tav>
                                      </p:tavLst>
                                    </p:anim>
                                    <p:anim calcmode="lin" valueType="num">
                                      <p:cBhvr>
                                        <p:cTn id="9" dur="1000" fill="hold"/>
                                        <p:tgtEl>
                                          <p:spTgt spid="2157570"/>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2157573"/>
                                        </p:tgtEl>
                                        <p:attrNameLst>
                                          <p:attrName>style.visibility</p:attrName>
                                        </p:attrNameLst>
                                      </p:cBhvr>
                                      <p:to>
                                        <p:strVal val="visible"/>
                                      </p:to>
                                    </p:set>
                                    <p:animEffect transition="in" filter="fade">
                                      <p:cBhvr>
                                        <p:cTn id="12" dur="2000"/>
                                        <p:tgtEl>
                                          <p:spTgt spid="215757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57574">
                                            <p:txEl>
                                              <p:pRg st="0" end="0"/>
                                            </p:txEl>
                                          </p:spTgt>
                                        </p:tgtEl>
                                        <p:attrNameLst>
                                          <p:attrName>style.visibility</p:attrName>
                                        </p:attrNameLst>
                                      </p:cBhvr>
                                      <p:to>
                                        <p:strVal val="visible"/>
                                      </p:to>
                                    </p:set>
                                    <p:animEffect transition="in" filter="fade">
                                      <p:cBhvr>
                                        <p:cTn id="15" dur="2000"/>
                                        <p:tgtEl>
                                          <p:spTgt spid="2157574">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1000"/>
                                        <p:tgtEl>
                                          <p:spTgt spid="12"/>
                                        </p:tgtEl>
                                      </p:cBhvr>
                                    </p:animEffect>
                                  </p:childTnLst>
                                </p:cTn>
                              </p:par>
                            </p:childTnLst>
                          </p:cTn>
                        </p:par>
                        <p:par>
                          <p:cTn id="21" fill="hold" nodeType="afterGroup">
                            <p:stCondLst>
                              <p:cond delay="1000"/>
                            </p:stCondLst>
                            <p:childTnLst>
                              <p:par>
                                <p:cTn id="22" presetID="2" presetClass="entr" presetSubtype="1" fill="hold" nodeType="afterEffect">
                                  <p:stCondLst>
                                    <p:cond delay="0"/>
                                  </p:stCondLst>
                                  <p:childTnLst>
                                    <p:set>
                                      <p:cBhvr>
                                        <p:cTn id="23" dur="1" fill="hold">
                                          <p:stCondLst>
                                            <p:cond delay="0"/>
                                          </p:stCondLst>
                                        </p:cTn>
                                        <p:tgtEl>
                                          <p:spTgt spid="2157576"/>
                                        </p:tgtEl>
                                        <p:attrNameLst>
                                          <p:attrName>style.visibility</p:attrName>
                                        </p:attrNameLst>
                                      </p:cBhvr>
                                      <p:to>
                                        <p:strVal val="visible"/>
                                      </p:to>
                                    </p:set>
                                    <p:anim calcmode="lin" valueType="num">
                                      <p:cBhvr additive="base">
                                        <p:cTn id="24" dur="500" fill="hold"/>
                                        <p:tgtEl>
                                          <p:spTgt spid="2157576"/>
                                        </p:tgtEl>
                                        <p:attrNameLst>
                                          <p:attrName>ppt_x</p:attrName>
                                        </p:attrNameLst>
                                      </p:cBhvr>
                                      <p:tavLst>
                                        <p:tav tm="0">
                                          <p:val>
                                            <p:strVal val="#ppt_x"/>
                                          </p:val>
                                        </p:tav>
                                        <p:tav tm="100000">
                                          <p:val>
                                            <p:strVal val="#ppt_x"/>
                                          </p:val>
                                        </p:tav>
                                      </p:tavLst>
                                    </p:anim>
                                    <p:anim calcmode="lin" valueType="num">
                                      <p:cBhvr additive="base">
                                        <p:cTn id="25" dur="500" fill="hold"/>
                                        <p:tgtEl>
                                          <p:spTgt spid="2157576"/>
                                        </p:tgtEl>
                                        <p:attrNameLst>
                                          <p:attrName>ppt_y</p:attrName>
                                        </p:attrNameLst>
                                      </p:cBhvr>
                                      <p:tavLst>
                                        <p:tav tm="0">
                                          <p:val>
                                            <p:strVal val="0-#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1000"/>
                                        <p:tgtEl>
                                          <p:spTgt spid="13"/>
                                        </p:tgtEl>
                                      </p:cBhvr>
                                    </p:animEffect>
                                  </p:childTnLst>
                                </p:cTn>
                              </p:par>
                            </p:childTnLst>
                          </p:cTn>
                        </p:par>
                        <p:par>
                          <p:cTn id="31" fill="hold" nodeType="afterGroup">
                            <p:stCondLst>
                              <p:cond delay="1000"/>
                            </p:stCondLst>
                            <p:childTnLst>
                              <p:par>
                                <p:cTn id="32" presetID="2" presetClass="entr" presetSubtype="4" fill="hold" nodeType="afterEffect">
                                  <p:stCondLst>
                                    <p:cond delay="0"/>
                                  </p:stCondLst>
                                  <p:childTnLst>
                                    <p:set>
                                      <p:cBhvr>
                                        <p:cTn id="33" dur="1" fill="hold">
                                          <p:stCondLst>
                                            <p:cond delay="0"/>
                                          </p:stCondLst>
                                        </p:cTn>
                                        <p:tgtEl>
                                          <p:spTgt spid="2157577"/>
                                        </p:tgtEl>
                                        <p:attrNameLst>
                                          <p:attrName>style.visibility</p:attrName>
                                        </p:attrNameLst>
                                      </p:cBhvr>
                                      <p:to>
                                        <p:strVal val="visible"/>
                                      </p:to>
                                    </p:set>
                                    <p:anim calcmode="lin" valueType="num">
                                      <p:cBhvr additive="base">
                                        <p:cTn id="34" dur="500" fill="hold"/>
                                        <p:tgtEl>
                                          <p:spTgt spid="2157577"/>
                                        </p:tgtEl>
                                        <p:attrNameLst>
                                          <p:attrName>ppt_x</p:attrName>
                                        </p:attrNameLst>
                                      </p:cBhvr>
                                      <p:tavLst>
                                        <p:tav tm="0">
                                          <p:val>
                                            <p:strVal val="#ppt_x"/>
                                          </p:val>
                                        </p:tav>
                                        <p:tav tm="100000">
                                          <p:val>
                                            <p:strVal val="#ppt_x"/>
                                          </p:val>
                                        </p:tav>
                                      </p:tavLst>
                                    </p:anim>
                                    <p:anim calcmode="lin" valueType="num">
                                      <p:cBhvr additive="base">
                                        <p:cTn id="35" dur="500" fill="hold"/>
                                        <p:tgtEl>
                                          <p:spTgt spid="2157577"/>
                                        </p:tgtEl>
                                        <p:attrNameLst>
                                          <p:attrName>ppt_y</p:attrName>
                                        </p:attrNameLst>
                                      </p:cBhvr>
                                      <p:tavLst>
                                        <p:tav tm="0">
                                          <p:val>
                                            <p:strVal val="1+#ppt_h/2"/>
                                          </p:val>
                                        </p:tav>
                                        <p:tav tm="100000">
                                          <p:val>
                                            <p:strVal val="#ppt_y"/>
                                          </p:val>
                                        </p:tav>
                                      </p:tavLst>
                                    </p:anim>
                                  </p:childTnLst>
                                </p:cTn>
                              </p:par>
                            </p:childTnLst>
                          </p:cTn>
                        </p:par>
                        <p:par>
                          <p:cTn id="36" fill="hold" nodeType="afterGroup">
                            <p:stCondLst>
                              <p:cond delay="1500"/>
                            </p:stCondLst>
                            <p:childTnLst>
                              <p:par>
                                <p:cTn id="37" presetID="10" presetClass="entr" presetSubtype="0" fill="hold" nodeType="afterEffect">
                                  <p:stCondLst>
                                    <p:cond delay="0"/>
                                  </p:stCondLst>
                                  <p:childTnLst>
                                    <p:set>
                                      <p:cBhvr>
                                        <p:cTn id="38" dur="1" fill="hold">
                                          <p:stCondLst>
                                            <p:cond delay="0"/>
                                          </p:stCondLst>
                                        </p:cTn>
                                        <p:tgtEl>
                                          <p:spTgt spid="2157579"/>
                                        </p:tgtEl>
                                        <p:attrNameLst>
                                          <p:attrName>style.visibility</p:attrName>
                                        </p:attrNameLst>
                                      </p:cBhvr>
                                      <p:to>
                                        <p:strVal val="visible"/>
                                      </p:to>
                                    </p:set>
                                    <p:animEffect transition="in" filter="fade">
                                      <p:cBhvr>
                                        <p:cTn id="39" dur="1000"/>
                                        <p:tgtEl>
                                          <p:spTgt spid="2157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7574"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2159618" name="AutoShape 2"/>
          <p:cNvSpPr>
            <a:spLocks noChangeArrowheads="1"/>
          </p:cNvSpPr>
          <p:nvPr/>
        </p:nvSpPr>
        <p:spPr bwMode="auto">
          <a:xfrm>
            <a:off x="500063" y="1657350"/>
            <a:ext cx="6772275" cy="2600325"/>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24936" name="Rectangle 3"/>
          <p:cNvSpPr>
            <a:spLocks noChangeArrowheads="1"/>
          </p:cNvSpPr>
          <p:nvPr/>
        </p:nvSpPr>
        <p:spPr bwMode="auto">
          <a:xfrm>
            <a:off x="454025" y="3892550"/>
            <a:ext cx="8229600"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buFontTx/>
              <a:buChar char="•"/>
            </a:pPr>
            <a:endParaRPr lang="en-US" sz="2800" i="0">
              <a:latin typeface="Eras Demi ITC" pitchFamily="34" charset="0"/>
            </a:endParaRPr>
          </a:p>
        </p:txBody>
      </p:sp>
      <p:pic>
        <p:nvPicPr>
          <p:cNvPr id="2159621" name="Picture 5"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2475" y="1774825"/>
            <a:ext cx="2579688" cy="199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9622" name="Rectangle 6"/>
          <p:cNvSpPr>
            <a:spLocks noGrp="1" noChangeArrowheads="1"/>
          </p:cNvSpPr>
          <p:nvPr>
            <p:ph type="body" sz="half" idx="4294967295"/>
          </p:nvPr>
        </p:nvSpPr>
        <p:spPr>
          <a:xfrm>
            <a:off x="0" y="2716213"/>
            <a:ext cx="4038600" cy="1255712"/>
          </a:xfrm>
        </p:spPr>
        <p:txBody>
          <a:bodyPr/>
          <a:lstStyle/>
          <a:p>
            <a:pPr algn="ctr" eaLnBrk="1" hangingPunct="1">
              <a:buFontTx/>
              <a:buNone/>
              <a:defRPr/>
            </a:pPr>
            <a:r>
              <a:rPr lang="en-US" sz="6000">
                <a:solidFill>
                  <a:srgbClr val="FFFF00"/>
                </a:solidFill>
                <a:effectLst>
                  <a:outerShdw blurRad="38100" dist="38100" dir="2700000" algn="tl">
                    <a:srgbClr val="C0C0C0"/>
                  </a:outerShdw>
                </a:effectLst>
                <a:latin typeface="Eras Bold ITC" pitchFamily="34" charset="0"/>
              </a:rPr>
              <a:t>DEATH</a:t>
            </a:r>
          </a:p>
        </p:txBody>
      </p:sp>
      <p:sp>
        <p:nvSpPr>
          <p:cNvPr id="2159624" name="Text Box 8"/>
          <p:cNvSpPr txBox="1">
            <a:spLocks noChangeArrowheads="1"/>
          </p:cNvSpPr>
          <p:nvPr/>
        </p:nvSpPr>
        <p:spPr bwMode="auto">
          <a:xfrm>
            <a:off x="4841875" y="2019300"/>
            <a:ext cx="3965575" cy="823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4800" i="0">
                <a:solidFill>
                  <a:schemeClr val="bg1"/>
                </a:solidFill>
                <a:effectLst>
                  <a:outerShdw blurRad="38100" dist="38100" dir="2700000" algn="tl">
                    <a:srgbClr val="C0C0C0"/>
                  </a:outerShdw>
                </a:effectLst>
                <a:latin typeface="Eras Bold ITC" pitchFamily="34" charset="0"/>
              </a:rPr>
              <a:t>LIFE</a:t>
            </a:r>
          </a:p>
        </p:txBody>
      </p:sp>
      <p:sp>
        <p:nvSpPr>
          <p:cNvPr id="2159625" name="Text Box 9"/>
          <p:cNvSpPr txBox="1">
            <a:spLocks noChangeArrowheads="1"/>
          </p:cNvSpPr>
          <p:nvPr/>
        </p:nvSpPr>
        <p:spPr bwMode="auto">
          <a:xfrm>
            <a:off x="4794250" y="2976563"/>
            <a:ext cx="4056063" cy="159543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4"/>
          </a:fillRef>
          <a:effectRef idx="1">
            <a:schemeClr val="accent4"/>
          </a:effectRef>
          <a:fontRef idx="minor">
            <a:schemeClr val="lt1"/>
          </a:fontRef>
        </p:style>
        <p:txBody>
          <a:bodyPr>
            <a:spAutoFit/>
          </a:bodyPr>
          <a:lstStyle/>
          <a:p>
            <a:pPr algn="ctr">
              <a:defRPr/>
            </a:pPr>
            <a:r>
              <a:rPr lang="en-US" sz="2800" b="1" dirty="0">
                <a:solidFill>
                  <a:schemeClr val="bg1"/>
                </a:solidFill>
              </a:rPr>
              <a:t>“without the </a:t>
            </a:r>
            <a:r>
              <a:rPr lang="en-US" sz="2800" b="1" dirty="0">
                <a:solidFill>
                  <a:srgbClr val="FFFF66"/>
                </a:solidFill>
              </a:rPr>
              <a:t>shedding of blood</a:t>
            </a:r>
            <a:r>
              <a:rPr lang="en-US" sz="2800" b="1" dirty="0">
                <a:solidFill>
                  <a:schemeClr val="bg1"/>
                </a:solidFill>
              </a:rPr>
              <a:t> there can be </a:t>
            </a:r>
          </a:p>
          <a:p>
            <a:pPr algn="ctr">
              <a:defRPr/>
            </a:pPr>
            <a:r>
              <a:rPr lang="en-US" sz="2800" b="1" dirty="0">
                <a:solidFill>
                  <a:schemeClr val="bg1"/>
                </a:solidFill>
              </a:rPr>
              <a:t>no remission of sins.”</a:t>
            </a:r>
            <a:r>
              <a:rPr lang="en-US" sz="2400" b="1" i="0" dirty="0">
                <a:solidFill>
                  <a:schemeClr val="bg1"/>
                </a:solidFill>
              </a:rPr>
              <a:t> </a:t>
            </a:r>
          </a:p>
          <a:p>
            <a:pPr algn="ctr">
              <a:defRPr/>
            </a:pPr>
            <a:r>
              <a:rPr lang="en-US" sz="1400" b="1" i="0" dirty="0">
                <a:solidFill>
                  <a:schemeClr val="bg1"/>
                </a:solidFill>
              </a:rPr>
              <a:t>Heb. 9:22</a:t>
            </a:r>
          </a:p>
        </p:txBody>
      </p:sp>
      <p:sp>
        <p:nvSpPr>
          <p:cNvPr id="2159626" name="AutoShape 10"/>
          <p:cNvSpPr>
            <a:spLocks noChangeArrowheads="1"/>
          </p:cNvSpPr>
          <p:nvPr/>
        </p:nvSpPr>
        <p:spPr bwMode="auto">
          <a:xfrm>
            <a:off x="4945487" y="3900488"/>
            <a:ext cx="3503053" cy="420687"/>
          </a:xfrm>
          <a:prstGeom prst="roundRect">
            <a:avLst>
              <a:gd name="adj" fmla="val 16667"/>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dirty="0">
                <a:solidFill>
                  <a:schemeClr val="bg1"/>
                </a:solidFill>
                <a:effectLst>
                  <a:outerShdw blurRad="38100" dist="38100" dir="2700000" algn="tl">
                    <a:srgbClr val="000000"/>
                  </a:outerShdw>
                </a:effectLst>
              </a:rPr>
              <a:t>no remission of sins</a:t>
            </a:r>
          </a:p>
        </p:txBody>
      </p:sp>
      <p:sp>
        <p:nvSpPr>
          <p:cNvPr id="124948" name="Rectangle 11"/>
          <p:cNvSpPr>
            <a:spLocks noChangeArrowheads="1"/>
          </p:cNvSpPr>
          <p:nvPr/>
        </p:nvSpPr>
        <p:spPr bwMode="auto">
          <a:xfrm>
            <a:off x="533400" y="4638675"/>
            <a:ext cx="8229600"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r>
              <a:rPr lang="en-US" b="1" i="0">
                <a:solidFill>
                  <a:schemeClr val="bg1"/>
                </a:solidFill>
              </a:rPr>
              <a:t>Romans 3:23</a:t>
            </a:r>
            <a:r>
              <a:rPr lang="en-US" sz="2000" i="0">
                <a:solidFill>
                  <a:schemeClr val="bg1"/>
                </a:solidFill>
                <a:latin typeface="Arial Black" pitchFamily="34" charset="0"/>
              </a:rPr>
              <a:t> </a:t>
            </a:r>
            <a:r>
              <a:rPr lang="en-US" sz="2800" i="0">
                <a:solidFill>
                  <a:schemeClr val="bg1"/>
                </a:solidFill>
                <a:latin typeface="Arial Black" pitchFamily="34" charset="0"/>
              </a:rPr>
              <a:t/>
            </a:r>
            <a:br>
              <a:rPr lang="en-US" sz="2800" i="0">
                <a:solidFill>
                  <a:schemeClr val="bg1"/>
                </a:solidFill>
                <a:latin typeface="Arial Black" pitchFamily="34" charset="0"/>
              </a:rPr>
            </a:br>
            <a:r>
              <a:rPr lang="en-US" sz="2400" b="1">
                <a:solidFill>
                  <a:srgbClr val="FFFF00"/>
                </a:solidFill>
              </a:rPr>
              <a:t>...for </a:t>
            </a:r>
            <a:r>
              <a:rPr lang="en-US" sz="2400" b="1" u="sng">
                <a:solidFill>
                  <a:srgbClr val="FFFF00"/>
                </a:solidFill>
              </a:rPr>
              <a:t>all have sinned</a:t>
            </a:r>
            <a:r>
              <a:rPr lang="en-US" sz="2400" b="1">
                <a:solidFill>
                  <a:srgbClr val="FFFF00"/>
                </a:solidFill>
              </a:rPr>
              <a:t> and fall short of the glory of God</a:t>
            </a:r>
          </a:p>
        </p:txBody>
      </p:sp>
      <p:sp>
        <p:nvSpPr>
          <p:cNvPr id="43025" name="Rectangle 13"/>
          <p:cNvSpPr>
            <a:spLocks noGrp="1" noChangeArrowheads="1"/>
          </p:cNvSpPr>
          <p:nvPr>
            <p:ph type="title"/>
          </p:nvPr>
        </p:nvSpPr>
        <p:spPr/>
        <p:txBody>
          <a:bodyPr/>
          <a:lstStyle/>
          <a:p>
            <a:pPr eaLnBrk="1" hangingPunct="1">
              <a:defRPr/>
            </a:pPr>
            <a:r>
              <a:rPr lang="en-US" b="1" dirty="0" smtClean="0">
                <a:solidFill>
                  <a:schemeClr val="bg1"/>
                </a:solidFill>
                <a:effectLst>
                  <a:outerShdw blurRad="38100" dist="38100" dir="2700000" algn="tl">
                    <a:srgbClr val="000000">
                      <a:alpha val="43137"/>
                    </a:srgbClr>
                  </a:outerShdw>
                </a:effectLst>
              </a:rPr>
              <a:t>The </a:t>
            </a:r>
            <a:r>
              <a:rPr lang="en-US" b="1" dirty="0" smtClean="0">
                <a:solidFill>
                  <a:srgbClr val="FFFF00"/>
                </a:solidFill>
                <a:effectLst>
                  <a:outerShdw blurRad="38100" dist="38100" dir="2700000" algn="tl">
                    <a:srgbClr val="000000">
                      <a:alpha val="43137"/>
                    </a:srgbClr>
                  </a:outerShdw>
                </a:effectLst>
                <a:latin typeface="Eras Bold ITC" pitchFamily="34" charset="0"/>
              </a:rPr>
              <a:t>PRICE</a:t>
            </a:r>
            <a:r>
              <a:rPr lang="en-US" b="1" dirty="0" smtClean="0">
                <a:solidFill>
                  <a:schemeClr val="bg1"/>
                </a:solidFill>
                <a:effectLst>
                  <a:outerShdw blurRad="38100" dist="38100" dir="2700000" algn="tl">
                    <a:srgbClr val="000000">
                      <a:alpha val="43137"/>
                    </a:srgbClr>
                  </a:outerShdw>
                </a:effectLst>
              </a:rPr>
              <a:t> for SIN</a:t>
            </a:r>
          </a:p>
        </p:txBody>
      </p:sp>
      <p:sp>
        <p:nvSpPr>
          <p:cNvPr id="12" name="Striped Right Arrow 11"/>
          <p:cNvSpPr/>
          <p:nvPr/>
        </p:nvSpPr>
        <p:spPr bwMode="auto">
          <a:xfrm rot="20085854">
            <a:off x="3505984" y="2338497"/>
            <a:ext cx="1319770" cy="770965"/>
          </a:xfrm>
          <a:prstGeom prst="striped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159618"/>
                                        </p:tgtEl>
                                        <p:attrNameLst>
                                          <p:attrName>style.visibility</p:attrName>
                                        </p:attrNameLst>
                                      </p:cBhvr>
                                      <p:to>
                                        <p:strVal val="visible"/>
                                      </p:to>
                                    </p:set>
                                    <p:animEffect transition="in" filter="fade">
                                      <p:cBhvr>
                                        <p:cTn id="7" dur="1000"/>
                                        <p:tgtEl>
                                          <p:spTgt spid="2159618"/>
                                        </p:tgtEl>
                                      </p:cBhvr>
                                    </p:animEffect>
                                    <p:anim calcmode="lin" valueType="num">
                                      <p:cBhvr>
                                        <p:cTn id="8" dur="1000" fill="hold"/>
                                        <p:tgtEl>
                                          <p:spTgt spid="2159618"/>
                                        </p:tgtEl>
                                        <p:attrNameLst>
                                          <p:attrName>ppt_x</p:attrName>
                                        </p:attrNameLst>
                                      </p:cBhvr>
                                      <p:tavLst>
                                        <p:tav tm="0">
                                          <p:val>
                                            <p:strVal val="#ppt_x"/>
                                          </p:val>
                                        </p:tav>
                                        <p:tav tm="100000">
                                          <p:val>
                                            <p:strVal val="#ppt_x"/>
                                          </p:val>
                                        </p:tav>
                                      </p:tavLst>
                                    </p:anim>
                                    <p:anim calcmode="lin" valueType="num">
                                      <p:cBhvr>
                                        <p:cTn id="9" dur="1000" fill="hold"/>
                                        <p:tgtEl>
                                          <p:spTgt spid="2159618"/>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2159621"/>
                                        </p:tgtEl>
                                        <p:attrNameLst>
                                          <p:attrName>style.visibility</p:attrName>
                                        </p:attrNameLst>
                                      </p:cBhvr>
                                      <p:to>
                                        <p:strVal val="visible"/>
                                      </p:to>
                                    </p:set>
                                    <p:animEffect transition="in" filter="fade">
                                      <p:cBhvr>
                                        <p:cTn id="12" dur="2000"/>
                                        <p:tgtEl>
                                          <p:spTgt spid="215962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59622">
                                            <p:txEl>
                                              <p:pRg st="0" end="0"/>
                                            </p:txEl>
                                          </p:spTgt>
                                        </p:tgtEl>
                                        <p:attrNameLst>
                                          <p:attrName>style.visibility</p:attrName>
                                        </p:attrNameLst>
                                      </p:cBhvr>
                                      <p:to>
                                        <p:strVal val="visible"/>
                                      </p:to>
                                    </p:set>
                                    <p:animEffect transition="in" filter="fade">
                                      <p:cBhvr>
                                        <p:cTn id="15" dur="2000"/>
                                        <p:tgtEl>
                                          <p:spTgt spid="215962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1000"/>
                                        <p:tgtEl>
                                          <p:spTgt spid="12"/>
                                        </p:tgtEl>
                                      </p:cBhvr>
                                    </p:animEffect>
                                  </p:childTnLst>
                                </p:cTn>
                              </p:par>
                            </p:childTnLst>
                          </p:cTn>
                        </p:par>
                        <p:par>
                          <p:cTn id="21" fill="hold" nodeType="afterGroup">
                            <p:stCondLst>
                              <p:cond delay="1000"/>
                            </p:stCondLst>
                            <p:childTnLst>
                              <p:par>
                                <p:cTn id="22" presetID="2" presetClass="entr" presetSubtype="1" fill="hold" nodeType="afterEffect">
                                  <p:stCondLst>
                                    <p:cond delay="0"/>
                                  </p:stCondLst>
                                  <p:childTnLst>
                                    <p:set>
                                      <p:cBhvr>
                                        <p:cTn id="23" dur="1" fill="hold">
                                          <p:stCondLst>
                                            <p:cond delay="0"/>
                                          </p:stCondLst>
                                        </p:cTn>
                                        <p:tgtEl>
                                          <p:spTgt spid="2159624"/>
                                        </p:tgtEl>
                                        <p:attrNameLst>
                                          <p:attrName>style.visibility</p:attrName>
                                        </p:attrNameLst>
                                      </p:cBhvr>
                                      <p:to>
                                        <p:strVal val="visible"/>
                                      </p:to>
                                    </p:set>
                                    <p:anim calcmode="lin" valueType="num">
                                      <p:cBhvr additive="base">
                                        <p:cTn id="24" dur="500" fill="hold"/>
                                        <p:tgtEl>
                                          <p:spTgt spid="2159624"/>
                                        </p:tgtEl>
                                        <p:attrNameLst>
                                          <p:attrName>ppt_x</p:attrName>
                                        </p:attrNameLst>
                                      </p:cBhvr>
                                      <p:tavLst>
                                        <p:tav tm="0">
                                          <p:val>
                                            <p:strVal val="#ppt_x"/>
                                          </p:val>
                                        </p:tav>
                                        <p:tav tm="100000">
                                          <p:val>
                                            <p:strVal val="#ppt_x"/>
                                          </p:val>
                                        </p:tav>
                                      </p:tavLst>
                                    </p:anim>
                                    <p:anim calcmode="lin" valueType="num">
                                      <p:cBhvr additive="base">
                                        <p:cTn id="25" dur="500" fill="hold"/>
                                        <p:tgtEl>
                                          <p:spTgt spid="2159624"/>
                                        </p:tgtEl>
                                        <p:attrNameLst>
                                          <p:attrName>ppt_y</p:attrName>
                                        </p:attrNameLst>
                                      </p:cBhvr>
                                      <p:tavLst>
                                        <p:tav tm="0">
                                          <p:val>
                                            <p:strVal val="0-#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159625"/>
                                        </p:tgtEl>
                                        <p:attrNameLst>
                                          <p:attrName>style.visibility</p:attrName>
                                        </p:attrNameLst>
                                      </p:cBhvr>
                                      <p:to>
                                        <p:strVal val="visible"/>
                                      </p:to>
                                    </p:set>
                                    <p:animEffect transition="in" filter="fade">
                                      <p:cBhvr>
                                        <p:cTn id="30" dur="2000"/>
                                        <p:tgtEl>
                                          <p:spTgt spid="2159625"/>
                                        </p:tgtEl>
                                      </p:cBhvr>
                                    </p:animEffect>
                                  </p:childTnLst>
                                </p:cTn>
                              </p:par>
                            </p:childTnLst>
                          </p:cTn>
                        </p:par>
                        <p:par>
                          <p:cTn id="31" fill="hold" nodeType="afterGroup">
                            <p:stCondLst>
                              <p:cond delay="2000"/>
                            </p:stCondLst>
                            <p:childTnLst>
                              <p:par>
                                <p:cTn id="32" presetID="10" presetClass="entr" presetSubtype="0" fill="hold" nodeType="afterEffect">
                                  <p:stCondLst>
                                    <p:cond delay="0"/>
                                  </p:stCondLst>
                                  <p:childTnLst>
                                    <p:set>
                                      <p:cBhvr>
                                        <p:cTn id="33" dur="1" fill="hold">
                                          <p:stCondLst>
                                            <p:cond delay="0"/>
                                          </p:stCondLst>
                                        </p:cTn>
                                        <p:tgtEl>
                                          <p:spTgt spid="2159626"/>
                                        </p:tgtEl>
                                        <p:attrNameLst>
                                          <p:attrName>style.visibility</p:attrName>
                                        </p:attrNameLst>
                                      </p:cBhvr>
                                      <p:to>
                                        <p:strVal val="visible"/>
                                      </p:to>
                                    </p:set>
                                    <p:animEffect transition="in" filter="fade">
                                      <p:cBhvr>
                                        <p:cTn id="34" dur="2000"/>
                                        <p:tgtEl>
                                          <p:spTgt spid="2159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962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8258" name="AutoShape 2"/>
          <p:cNvSpPr>
            <a:spLocks noChangeArrowheads="1"/>
          </p:cNvSpPr>
          <p:nvPr/>
        </p:nvSpPr>
        <p:spPr bwMode="auto">
          <a:xfrm>
            <a:off x="292100" y="2524125"/>
            <a:ext cx="6145213" cy="1858963"/>
          </a:xfrm>
          <a:prstGeom prst="roundRect">
            <a:avLst>
              <a:gd name="adj" fmla="val 16667"/>
            </a:avLst>
          </a:prstGeom>
          <a:ln>
            <a:headEnd/>
            <a:tailEnd/>
          </a:ln>
          <a:effectLst>
            <a:glow rad="228600">
              <a:schemeClr val="accent6">
                <a:satMod val="175000"/>
                <a:alpha val="40000"/>
              </a:schemeClr>
            </a:glow>
            <a:outerShdw blurRad="50800" dist="177800" dir="2700000" algn="tl" rotWithShape="0">
              <a:schemeClr val="bg2">
                <a:alpha val="40000"/>
              </a:schemeClr>
            </a:outerShdw>
          </a:effectLst>
          <a:scene3d>
            <a:camera prst="orthographicFront">
              <a:rot lat="0" lon="0" rev="0"/>
            </a:camera>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endParaRPr lang="en-US"/>
          </a:p>
        </p:txBody>
      </p:sp>
      <p:sp>
        <p:nvSpPr>
          <p:cNvPr id="3168259" name="Rectangle 3"/>
          <p:cNvSpPr>
            <a:spLocks noChangeArrowheads="1"/>
          </p:cNvSpPr>
          <p:nvPr/>
        </p:nvSpPr>
        <p:spPr bwMode="auto">
          <a:xfrm>
            <a:off x="130175" y="1639888"/>
            <a:ext cx="79375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pPr>
            <a:r>
              <a:rPr lang="en-US" sz="4000" i="0">
                <a:solidFill>
                  <a:srgbClr val="E0014A"/>
                </a:solidFill>
                <a:latin typeface="Eras Ultra ITC" charset="0"/>
              </a:rPr>
              <a:t>THE GREAT COMMISSION</a:t>
            </a:r>
            <a:r>
              <a:rPr lang="en-US" sz="2400" i="0">
                <a:solidFill>
                  <a:srgbClr val="990033"/>
                </a:solidFill>
                <a:latin typeface="Eras Ultra ITC" charset="0"/>
              </a:rPr>
              <a:t> </a:t>
            </a:r>
          </a:p>
        </p:txBody>
      </p:sp>
      <p:sp>
        <p:nvSpPr>
          <p:cNvPr id="3168260" name="Rectangle 4"/>
          <p:cNvSpPr>
            <a:spLocks noChangeArrowheads="1"/>
          </p:cNvSpPr>
          <p:nvPr/>
        </p:nvSpPr>
        <p:spPr bwMode="auto">
          <a:xfrm>
            <a:off x="371475" y="2590800"/>
            <a:ext cx="5859463" cy="1739900"/>
          </a:xfrm>
          <a:prstGeom prst="rect">
            <a:avLst/>
          </a:prstGeom>
          <a:noFill/>
          <a:ln w="9525">
            <a:noFill/>
            <a:miter lim="800000"/>
            <a:headEnd/>
            <a:tailEnd/>
          </a:ln>
          <a:effectLst/>
        </p:spPr>
        <p:txBody>
          <a:bodyPr>
            <a:spAutoFit/>
          </a:bodyPr>
          <a:lstStyle/>
          <a:p>
            <a:pPr algn="ctr">
              <a:defRPr/>
            </a:pPr>
            <a:r>
              <a:rPr lang="en-US" sz="3600" b="1" i="0" dirty="0">
                <a:solidFill>
                  <a:schemeClr val="bg1"/>
                </a:solidFill>
                <a:effectLst>
                  <a:outerShdw blurRad="38100" dist="38100" dir="2700000" algn="tl">
                    <a:srgbClr val="000000">
                      <a:alpha val="43137"/>
                    </a:srgbClr>
                  </a:outerShdw>
                </a:effectLst>
                <a:cs typeface="+mn-cs"/>
              </a:rPr>
              <a:t>“Go into all the world and </a:t>
            </a:r>
          </a:p>
          <a:p>
            <a:pPr algn="ctr">
              <a:defRPr/>
            </a:pPr>
            <a:r>
              <a:rPr lang="en-US" sz="3600" b="1" i="0" dirty="0">
                <a:solidFill>
                  <a:schemeClr val="bg1"/>
                </a:solidFill>
                <a:effectLst>
                  <a:outerShdw blurRad="38100" dist="38100" dir="2700000" algn="tl">
                    <a:srgbClr val="000000">
                      <a:alpha val="43137"/>
                    </a:srgbClr>
                  </a:outerShdw>
                </a:effectLst>
                <a:cs typeface="+mn-cs"/>
              </a:rPr>
              <a:t>preach</a:t>
            </a:r>
            <a:r>
              <a:rPr lang="en-US" sz="3600" b="1" i="0" dirty="0">
                <a:solidFill>
                  <a:srgbClr val="FFFF00"/>
                </a:solidFill>
                <a:effectLst>
                  <a:outerShdw blurRad="38100" dist="38100" dir="2700000" algn="tl">
                    <a:srgbClr val="000000">
                      <a:alpha val="43137"/>
                    </a:srgbClr>
                  </a:outerShdw>
                </a:effectLst>
                <a:cs typeface="+mn-cs"/>
              </a:rPr>
              <a:t> </a:t>
            </a:r>
            <a:r>
              <a:rPr lang="en-US" sz="3600" b="1" dirty="0">
                <a:solidFill>
                  <a:srgbClr val="FFFF00"/>
                </a:solidFill>
                <a:effectLst>
                  <a:outerShdw blurRad="38100" dist="38100" dir="2700000" algn="tl">
                    <a:srgbClr val="000000">
                      <a:alpha val="43137"/>
                    </a:srgbClr>
                  </a:outerShdw>
                </a:effectLst>
                <a:latin typeface="Eras Bold ITC" pitchFamily="34" charset="0"/>
                <a:cs typeface="+mn-cs"/>
              </a:rPr>
              <a:t>the gospel </a:t>
            </a:r>
          </a:p>
          <a:p>
            <a:pPr algn="ctr">
              <a:defRPr/>
            </a:pPr>
            <a:r>
              <a:rPr lang="en-US" sz="3600" b="1" i="0" dirty="0">
                <a:solidFill>
                  <a:schemeClr val="bg1"/>
                </a:solidFill>
                <a:effectLst>
                  <a:outerShdw blurRad="38100" dist="38100" dir="2700000" algn="tl">
                    <a:srgbClr val="000000">
                      <a:alpha val="43137"/>
                    </a:srgbClr>
                  </a:outerShdw>
                </a:effectLst>
                <a:cs typeface="+mn-cs"/>
              </a:rPr>
              <a:t>to all creation.”</a:t>
            </a:r>
          </a:p>
        </p:txBody>
      </p:sp>
      <p:sp>
        <p:nvSpPr>
          <p:cNvPr id="3168261" name="Text Box 5"/>
          <p:cNvSpPr txBox="1">
            <a:spLocks noChangeArrowheads="1"/>
          </p:cNvSpPr>
          <p:nvPr/>
        </p:nvSpPr>
        <p:spPr bwMode="auto">
          <a:xfrm>
            <a:off x="4208463" y="4437063"/>
            <a:ext cx="19542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r>
              <a:rPr lang="en-US" sz="2800" b="1" i="0">
                <a:solidFill>
                  <a:srgbClr val="997934"/>
                </a:solidFill>
              </a:rPr>
              <a:t>Mark 16:15</a:t>
            </a:r>
          </a:p>
        </p:txBody>
      </p:sp>
      <p:sp>
        <p:nvSpPr>
          <p:cNvPr id="91144" name="Rectangle 33"/>
          <p:cNvSpPr>
            <a:spLocks noGrp="1" noChangeArrowheads="1"/>
          </p:cNvSpPr>
          <p:nvPr>
            <p:ph type="title"/>
          </p:nvPr>
        </p:nvSpPr>
        <p:spPr/>
        <p:txBody>
          <a:bodyPr/>
          <a:lstStyle/>
          <a:p>
            <a:pPr eaLnBrk="1" hangingPunct="1"/>
            <a:r>
              <a:rPr lang="en-US" sz="4000" smtClean="0">
                <a:solidFill>
                  <a:schemeClr val="tx1"/>
                </a:solidFill>
              </a:rPr>
              <a:t>An Urgent and Important Command</a:t>
            </a:r>
          </a:p>
        </p:txBody>
      </p:sp>
      <p:grpSp>
        <p:nvGrpSpPr>
          <p:cNvPr id="2" name="Group 6"/>
          <p:cNvGrpSpPr>
            <a:grpSpLocks/>
          </p:cNvGrpSpPr>
          <p:nvPr/>
        </p:nvGrpSpPr>
        <p:grpSpPr bwMode="auto">
          <a:xfrm>
            <a:off x="6372225" y="2101850"/>
            <a:ext cx="3128963" cy="4729163"/>
            <a:chOff x="3789" y="1304"/>
            <a:chExt cx="1971" cy="2979"/>
          </a:xfrm>
        </p:grpSpPr>
        <p:grpSp>
          <p:nvGrpSpPr>
            <p:cNvPr id="91146" name="Group 7"/>
            <p:cNvGrpSpPr>
              <a:grpSpLocks/>
            </p:cNvGrpSpPr>
            <p:nvPr/>
          </p:nvGrpSpPr>
          <p:grpSpPr bwMode="auto">
            <a:xfrm>
              <a:off x="3809" y="1304"/>
              <a:ext cx="1951" cy="2313"/>
              <a:chOff x="3521" y="2071"/>
              <a:chExt cx="2322" cy="2093"/>
            </a:xfrm>
          </p:grpSpPr>
          <p:sp>
            <p:nvSpPr>
              <p:cNvPr id="91166" name="Freeform 8"/>
              <p:cNvSpPr>
                <a:spLocks/>
              </p:cNvSpPr>
              <p:nvPr/>
            </p:nvSpPr>
            <p:spPr bwMode="auto">
              <a:xfrm>
                <a:off x="3521" y="2071"/>
                <a:ext cx="2322" cy="1974"/>
              </a:xfrm>
              <a:custGeom>
                <a:avLst/>
                <a:gdLst>
                  <a:gd name="T0" fmla="*/ 22 w 2322"/>
                  <a:gd name="T1" fmla="*/ 1582 h 1974"/>
                  <a:gd name="T2" fmla="*/ 66 w 2322"/>
                  <a:gd name="T3" fmla="*/ 1415 h 1974"/>
                  <a:gd name="T4" fmla="*/ 121 w 2322"/>
                  <a:gd name="T5" fmla="*/ 1254 h 1974"/>
                  <a:gd name="T6" fmla="*/ 185 w 2322"/>
                  <a:gd name="T7" fmla="*/ 1103 h 1974"/>
                  <a:gd name="T8" fmla="*/ 259 w 2322"/>
                  <a:gd name="T9" fmla="*/ 958 h 1974"/>
                  <a:gd name="T10" fmla="*/ 344 w 2322"/>
                  <a:gd name="T11" fmla="*/ 825 h 1974"/>
                  <a:gd name="T12" fmla="*/ 433 w 2322"/>
                  <a:gd name="T13" fmla="*/ 701 h 1974"/>
                  <a:gd name="T14" fmla="*/ 529 w 2322"/>
                  <a:gd name="T15" fmla="*/ 584 h 1974"/>
                  <a:gd name="T16" fmla="*/ 630 w 2322"/>
                  <a:gd name="T17" fmla="*/ 477 h 1974"/>
                  <a:gd name="T18" fmla="*/ 734 w 2322"/>
                  <a:gd name="T19" fmla="*/ 379 h 1974"/>
                  <a:gd name="T20" fmla="*/ 841 w 2322"/>
                  <a:gd name="T21" fmla="*/ 292 h 1974"/>
                  <a:gd name="T22" fmla="*/ 950 w 2322"/>
                  <a:gd name="T23" fmla="*/ 218 h 1974"/>
                  <a:gd name="T24" fmla="*/ 1058 w 2322"/>
                  <a:gd name="T25" fmla="*/ 151 h 1974"/>
                  <a:gd name="T26" fmla="*/ 1167 w 2322"/>
                  <a:gd name="T27" fmla="*/ 99 h 1974"/>
                  <a:gd name="T28" fmla="*/ 1274 w 2322"/>
                  <a:gd name="T29" fmla="*/ 57 h 1974"/>
                  <a:gd name="T30" fmla="*/ 1378 w 2322"/>
                  <a:gd name="T31" fmla="*/ 26 h 1974"/>
                  <a:gd name="T32" fmla="*/ 1527 w 2322"/>
                  <a:gd name="T33" fmla="*/ 2 h 1974"/>
                  <a:gd name="T34" fmla="*/ 1680 w 2322"/>
                  <a:gd name="T35" fmla="*/ 6 h 1974"/>
                  <a:gd name="T36" fmla="*/ 1819 w 2322"/>
                  <a:gd name="T37" fmla="*/ 38 h 1974"/>
                  <a:gd name="T38" fmla="*/ 1941 w 2322"/>
                  <a:gd name="T39" fmla="*/ 99 h 1974"/>
                  <a:gd name="T40" fmla="*/ 2048 w 2322"/>
                  <a:gd name="T41" fmla="*/ 183 h 1974"/>
                  <a:gd name="T42" fmla="*/ 2139 w 2322"/>
                  <a:gd name="T43" fmla="*/ 288 h 1974"/>
                  <a:gd name="T44" fmla="*/ 2211 w 2322"/>
                  <a:gd name="T45" fmla="*/ 413 h 1974"/>
                  <a:gd name="T46" fmla="*/ 2265 w 2322"/>
                  <a:gd name="T47" fmla="*/ 552 h 1974"/>
                  <a:gd name="T48" fmla="*/ 2304 w 2322"/>
                  <a:gd name="T49" fmla="*/ 705 h 1974"/>
                  <a:gd name="T50" fmla="*/ 2320 w 2322"/>
                  <a:gd name="T51" fmla="*/ 870 h 1974"/>
                  <a:gd name="T52" fmla="*/ 2318 w 2322"/>
                  <a:gd name="T53" fmla="*/ 1041 h 1974"/>
                  <a:gd name="T54" fmla="*/ 2300 w 2322"/>
                  <a:gd name="T55" fmla="*/ 1220 h 1974"/>
                  <a:gd name="T56" fmla="*/ 2257 w 2322"/>
                  <a:gd name="T57" fmla="*/ 1399 h 1974"/>
                  <a:gd name="T58" fmla="*/ 2197 w 2322"/>
                  <a:gd name="T59" fmla="*/ 1580 h 1974"/>
                  <a:gd name="T60" fmla="*/ 2117 w 2322"/>
                  <a:gd name="T61" fmla="*/ 1757 h 1974"/>
                  <a:gd name="T62" fmla="*/ 2012 w 2322"/>
                  <a:gd name="T63" fmla="*/ 1932 h 1974"/>
                  <a:gd name="T64" fmla="*/ 1889 w 2322"/>
                  <a:gd name="T65" fmla="*/ 1966 h 1974"/>
                  <a:gd name="T66" fmla="*/ 1750 w 2322"/>
                  <a:gd name="T67" fmla="*/ 1954 h 1974"/>
                  <a:gd name="T68" fmla="*/ 1599 w 2322"/>
                  <a:gd name="T69" fmla="*/ 1938 h 1974"/>
                  <a:gd name="T70" fmla="*/ 1445 w 2322"/>
                  <a:gd name="T71" fmla="*/ 1920 h 1974"/>
                  <a:gd name="T72" fmla="*/ 1280 w 2322"/>
                  <a:gd name="T73" fmla="*/ 1898 h 1974"/>
                  <a:gd name="T74" fmla="*/ 1115 w 2322"/>
                  <a:gd name="T75" fmla="*/ 1878 h 1974"/>
                  <a:gd name="T76" fmla="*/ 950 w 2322"/>
                  <a:gd name="T77" fmla="*/ 1856 h 1974"/>
                  <a:gd name="T78" fmla="*/ 789 w 2322"/>
                  <a:gd name="T79" fmla="*/ 1834 h 1974"/>
                  <a:gd name="T80" fmla="*/ 636 w 2322"/>
                  <a:gd name="T81" fmla="*/ 1811 h 1974"/>
                  <a:gd name="T82" fmla="*/ 491 w 2322"/>
                  <a:gd name="T83" fmla="*/ 1789 h 1974"/>
                  <a:gd name="T84" fmla="*/ 360 w 2322"/>
                  <a:gd name="T85" fmla="*/ 1769 h 1974"/>
                  <a:gd name="T86" fmla="*/ 245 w 2322"/>
                  <a:gd name="T87" fmla="*/ 1751 h 1974"/>
                  <a:gd name="T88" fmla="*/ 147 w 2322"/>
                  <a:gd name="T89" fmla="*/ 1735 h 1974"/>
                  <a:gd name="T90" fmla="*/ 72 w 2322"/>
                  <a:gd name="T91" fmla="*/ 1723 h 1974"/>
                  <a:gd name="T92" fmla="*/ 22 w 2322"/>
                  <a:gd name="T93" fmla="*/ 1715 h 1974"/>
                  <a:gd name="T94" fmla="*/ 0 w 2322"/>
                  <a:gd name="T95" fmla="*/ 1713 h 19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2"/>
                  <a:gd name="T145" fmla="*/ 0 h 1974"/>
                  <a:gd name="T146" fmla="*/ 2322 w 2322"/>
                  <a:gd name="T147" fmla="*/ 1974 h 19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2" h="1974">
                    <a:moveTo>
                      <a:pt x="0" y="1713"/>
                    </a:moveTo>
                    <a:lnTo>
                      <a:pt x="6" y="1668"/>
                    </a:lnTo>
                    <a:lnTo>
                      <a:pt x="14" y="1624"/>
                    </a:lnTo>
                    <a:lnTo>
                      <a:pt x="22" y="1582"/>
                    </a:lnTo>
                    <a:lnTo>
                      <a:pt x="32" y="1540"/>
                    </a:lnTo>
                    <a:lnTo>
                      <a:pt x="42" y="1497"/>
                    </a:lnTo>
                    <a:lnTo>
                      <a:pt x="54" y="1455"/>
                    </a:lnTo>
                    <a:lnTo>
                      <a:pt x="66" y="1415"/>
                    </a:lnTo>
                    <a:lnTo>
                      <a:pt x="80" y="1375"/>
                    </a:lnTo>
                    <a:lnTo>
                      <a:pt x="92" y="1332"/>
                    </a:lnTo>
                    <a:lnTo>
                      <a:pt x="107" y="1294"/>
                    </a:lnTo>
                    <a:lnTo>
                      <a:pt x="121" y="1254"/>
                    </a:lnTo>
                    <a:lnTo>
                      <a:pt x="137" y="1216"/>
                    </a:lnTo>
                    <a:lnTo>
                      <a:pt x="151" y="1177"/>
                    </a:lnTo>
                    <a:lnTo>
                      <a:pt x="169" y="1139"/>
                    </a:lnTo>
                    <a:lnTo>
                      <a:pt x="185" y="1103"/>
                    </a:lnTo>
                    <a:lnTo>
                      <a:pt x="205" y="1067"/>
                    </a:lnTo>
                    <a:lnTo>
                      <a:pt x="221" y="1031"/>
                    </a:lnTo>
                    <a:lnTo>
                      <a:pt x="241" y="994"/>
                    </a:lnTo>
                    <a:lnTo>
                      <a:pt x="259" y="958"/>
                    </a:lnTo>
                    <a:lnTo>
                      <a:pt x="282" y="926"/>
                    </a:lnTo>
                    <a:lnTo>
                      <a:pt x="300" y="892"/>
                    </a:lnTo>
                    <a:lnTo>
                      <a:pt x="322" y="858"/>
                    </a:lnTo>
                    <a:lnTo>
                      <a:pt x="344" y="825"/>
                    </a:lnTo>
                    <a:lnTo>
                      <a:pt x="366" y="793"/>
                    </a:lnTo>
                    <a:lnTo>
                      <a:pt x="386" y="761"/>
                    </a:lnTo>
                    <a:lnTo>
                      <a:pt x="410" y="731"/>
                    </a:lnTo>
                    <a:lnTo>
                      <a:pt x="433" y="701"/>
                    </a:lnTo>
                    <a:lnTo>
                      <a:pt x="457" y="670"/>
                    </a:lnTo>
                    <a:lnTo>
                      <a:pt x="481" y="640"/>
                    </a:lnTo>
                    <a:lnTo>
                      <a:pt x="505" y="612"/>
                    </a:lnTo>
                    <a:lnTo>
                      <a:pt x="529" y="584"/>
                    </a:lnTo>
                    <a:lnTo>
                      <a:pt x="555" y="558"/>
                    </a:lnTo>
                    <a:lnTo>
                      <a:pt x="579" y="529"/>
                    </a:lnTo>
                    <a:lnTo>
                      <a:pt x="604" y="503"/>
                    </a:lnTo>
                    <a:lnTo>
                      <a:pt x="630" y="477"/>
                    </a:lnTo>
                    <a:lnTo>
                      <a:pt x="656" y="451"/>
                    </a:lnTo>
                    <a:lnTo>
                      <a:pt x="680" y="427"/>
                    </a:lnTo>
                    <a:lnTo>
                      <a:pt x="708" y="403"/>
                    </a:lnTo>
                    <a:lnTo>
                      <a:pt x="734" y="379"/>
                    </a:lnTo>
                    <a:lnTo>
                      <a:pt x="760" y="356"/>
                    </a:lnTo>
                    <a:lnTo>
                      <a:pt x="787" y="334"/>
                    </a:lnTo>
                    <a:lnTo>
                      <a:pt x="815" y="314"/>
                    </a:lnTo>
                    <a:lnTo>
                      <a:pt x="841" y="292"/>
                    </a:lnTo>
                    <a:lnTo>
                      <a:pt x="869" y="274"/>
                    </a:lnTo>
                    <a:lnTo>
                      <a:pt x="895" y="254"/>
                    </a:lnTo>
                    <a:lnTo>
                      <a:pt x="923" y="236"/>
                    </a:lnTo>
                    <a:lnTo>
                      <a:pt x="950" y="218"/>
                    </a:lnTo>
                    <a:lnTo>
                      <a:pt x="978" y="199"/>
                    </a:lnTo>
                    <a:lnTo>
                      <a:pt x="1004" y="183"/>
                    </a:lnTo>
                    <a:lnTo>
                      <a:pt x="1032" y="167"/>
                    </a:lnTo>
                    <a:lnTo>
                      <a:pt x="1058" y="151"/>
                    </a:lnTo>
                    <a:lnTo>
                      <a:pt x="1086" y="137"/>
                    </a:lnTo>
                    <a:lnTo>
                      <a:pt x="1113" y="123"/>
                    </a:lnTo>
                    <a:lnTo>
                      <a:pt x="1141" y="111"/>
                    </a:lnTo>
                    <a:lnTo>
                      <a:pt x="1167" y="99"/>
                    </a:lnTo>
                    <a:lnTo>
                      <a:pt x="1195" y="87"/>
                    </a:lnTo>
                    <a:lnTo>
                      <a:pt x="1221" y="77"/>
                    </a:lnTo>
                    <a:lnTo>
                      <a:pt x="1247" y="67"/>
                    </a:lnTo>
                    <a:lnTo>
                      <a:pt x="1274" y="57"/>
                    </a:lnTo>
                    <a:lnTo>
                      <a:pt x="1302" y="49"/>
                    </a:lnTo>
                    <a:lnTo>
                      <a:pt x="1326" y="40"/>
                    </a:lnTo>
                    <a:lnTo>
                      <a:pt x="1352" y="32"/>
                    </a:lnTo>
                    <a:lnTo>
                      <a:pt x="1378" y="26"/>
                    </a:lnTo>
                    <a:lnTo>
                      <a:pt x="1404" y="20"/>
                    </a:lnTo>
                    <a:lnTo>
                      <a:pt x="1447" y="12"/>
                    </a:lnTo>
                    <a:lnTo>
                      <a:pt x="1487" y="6"/>
                    </a:lnTo>
                    <a:lnTo>
                      <a:pt x="1527" y="2"/>
                    </a:lnTo>
                    <a:lnTo>
                      <a:pt x="1567" y="0"/>
                    </a:lnTo>
                    <a:lnTo>
                      <a:pt x="1605" y="0"/>
                    </a:lnTo>
                    <a:lnTo>
                      <a:pt x="1644" y="2"/>
                    </a:lnTo>
                    <a:lnTo>
                      <a:pt x="1680" y="6"/>
                    </a:lnTo>
                    <a:lnTo>
                      <a:pt x="1718" y="12"/>
                    </a:lnTo>
                    <a:lnTo>
                      <a:pt x="1752" y="18"/>
                    </a:lnTo>
                    <a:lnTo>
                      <a:pt x="1787" y="28"/>
                    </a:lnTo>
                    <a:lnTo>
                      <a:pt x="1819" y="38"/>
                    </a:lnTo>
                    <a:lnTo>
                      <a:pt x="1851" y="53"/>
                    </a:lnTo>
                    <a:lnTo>
                      <a:pt x="1883" y="67"/>
                    </a:lnTo>
                    <a:lnTo>
                      <a:pt x="1913" y="83"/>
                    </a:lnTo>
                    <a:lnTo>
                      <a:pt x="1941" y="99"/>
                    </a:lnTo>
                    <a:lnTo>
                      <a:pt x="1972" y="119"/>
                    </a:lnTo>
                    <a:lnTo>
                      <a:pt x="1998" y="139"/>
                    </a:lnTo>
                    <a:lnTo>
                      <a:pt x="2024" y="159"/>
                    </a:lnTo>
                    <a:lnTo>
                      <a:pt x="2048" y="183"/>
                    </a:lnTo>
                    <a:lnTo>
                      <a:pt x="2072" y="208"/>
                    </a:lnTo>
                    <a:lnTo>
                      <a:pt x="2094" y="234"/>
                    </a:lnTo>
                    <a:lnTo>
                      <a:pt x="2117" y="260"/>
                    </a:lnTo>
                    <a:lnTo>
                      <a:pt x="2139" y="288"/>
                    </a:lnTo>
                    <a:lnTo>
                      <a:pt x="2159" y="318"/>
                    </a:lnTo>
                    <a:lnTo>
                      <a:pt x="2177" y="348"/>
                    </a:lnTo>
                    <a:lnTo>
                      <a:pt x="2193" y="379"/>
                    </a:lnTo>
                    <a:lnTo>
                      <a:pt x="2211" y="413"/>
                    </a:lnTo>
                    <a:lnTo>
                      <a:pt x="2227" y="445"/>
                    </a:lnTo>
                    <a:lnTo>
                      <a:pt x="2239" y="479"/>
                    </a:lnTo>
                    <a:lnTo>
                      <a:pt x="2253" y="515"/>
                    </a:lnTo>
                    <a:lnTo>
                      <a:pt x="2265" y="552"/>
                    </a:lnTo>
                    <a:lnTo>
                      <a:pt x="2277" y="590"/>
                    </a:lnTo>
                    <a:lnTo>
                      <a:pt x="2286" y="626"/>
                    </a:lnTo>
                    <a:lnTo>
                      <a:pt x="2296" y="666"/>
                    </a:lnTo>
                    <a:lnTo>
                      <a:pt x="2304" y="705"/>
                    </a:lnTo>
                    <a:lnTo>
                      <a:pt x="2310" y="747"/>
                    </a:lnTo>
                    <a:lnTo>
                      <a:pt x="2314" y="787"/>
                    </a:lnTo>
                    <a:lnTo>
                      <a:pt x="2318" y="827"/>
                    </a:lnTo>
                    <a:lnTo>
                      <a:pt x="2320" y="870"/>
                    </a:lnTo>
                    <a:lnTo>
                      <a:pt x="2322" y="912"/>
                    </a:lnTo>
                    <a:lnTo>
                      <a:pt x="2322" y="954"/>
                    </a:lnTo>
                    <a:lnTo>
                      <a:pt x="2322" y="998"/>
                    </a:lnTo>
                    <a:lnTo>
                      <a:pt x="2318" y="1041"/>
                    </a:lnTo>
                    <a:lnTo>
                      <a:pt x="2318" y="1085"/>
                    </a:lnTo>
                    <a:lnTo>
                      <a:pt x="2312" y="1129"/>
                    </a:lnTo>
                    <a:lnTo>
                      <a:pt x="2306" y="1175"/>
                    </a:lnTo>
                    <a:lnTo>
                      <a:pt x="2300" y="1220"/>
                    </a:lnTo>
                    <a:lnTo>
                      <a:pt x="2292" y="1264"/>
                    </a:lnTo>
                    <a:lnTo>
                      <a:pt x="2282" y="1310"/>
                    </a:lnTo>
                    <a:lnTo>
                      <a:pt x="2269" y="1355"/>
                    </a:lnTo>
                    <a:lnTo>
                      <a:pt x="2257" y="1399"/>
                    </a:lnTo>
                    <a:lnTo>
                      <a:pt x="2245" y="1445"/>
                    </a:lnTo>
                    <a:lnTo>
                      <a:pt x="2229" y="1489"/>
                    </a:lnTo>
                    <a:lnTo>
                      <a:pt x="2215" y="1534"/>
                    </a:lnTo>
                    <a:lnTo>
                      <a:pt x="2197" y="1580"/>
                    </a:lnTo>
                    <a:lnTo>
                      <a:pt x="2179" y="1624"/>
                    </a:lnTo>
                    <a:lnTo>
                      <a:pt x="2159" y="1668"/>
                    </a:lnTo>
                    <a:lnTo>
                      <a:pt x="2139" y="1715"/>
                    </a:lnTo>
                    <a:lnTo>
                      <a:pt x="2117" y="1757"/>
                    </a:lnTo>
                    <a:lnTo>
                      <a:pt x="2092" y="1803"/>
                    </a:lnTo>
                    <a:lnTo>
                      <a:pt x="2066" y="1846"/>
                    </a:lnTo>
                    <a:lnTo>
                      <a:pt x="2040" y="1888"/>
                    </a:lnTo>
                    <a:lnTo>
                      <a:pt x="2012" y="1932"/>
                    </a:lnTo>
                    <a:lnTo>
                      <a:pt x="1984" y="1974"/>
                    </a:lnTo>
                    <a:lnTo>
                      <a:pt x="1952" y="1972"/>
                    </a:lnTo>
                    <a:lnTo>
                      <a:pt x="1921" y="1968"/>
                    </a:lnTo>
                    <a:lnTo>
                      <a:pt x="1889" y="1966"/>
                    </a:lnTo>
                    <a:lnTo>
                      <a:pt x="1855" y="1964"/>
                    </a:lnTo>
                    <a:lnTo>
                      <a:pt x="1821" y="1960"/>
                    </a:lnTo>
                    <a:lnTo>
                      <a:pt x="1787" y="1958"/>
                    </a:lnTo>
                    <a:lnTo>
                      <a:pt x="1750" y="1954"/>
                    </a:lnTo>
                    <a:lnTo>
                      <a:pt x="1714" y="1950"/>
                    </a:lnTo>
                    <a:lnTo>
                      <a:pt x="1676" y="1946"/>
                    </a:lnTo>
                    <a:lnTo>
                      <a:pt x="1640" y="1942"/>
                    </a:lnTo>
                    <a:lnTo>
                      <a:pt x="1599" y="1938"/>
                    </a:lnTo>
                    <a:lnTo>
                      <a:pt x="1561" y="1934"/>
                    </a:lnTo>
                    <a:lnTo>
                      <a:pt x="1523" y="1928"/>
                    </a:lnTo>
                    <a:lnTo>
                      <a:pt x="1485" y="1924"/>
                    </a:lnTo>
                    <a:lnTo>
                      <a:pt x="1445" y="1920"/>
                    </a:lnTo>
                    <a:lnTo>
                      <a:pt x="1404" y="1916"/>
                    </a:lnTo>
                    <a:lnTo>
                      <a:pt x="1362" y="1910"/>
                    </a:lnTo>
                    <a:lnTo>
                      <a:pt x="1322" y="1904"/>
                    </a:lnTo>
                    <a:lnTo>
                      <a:pt x="1280" y="1898"/>
                    </a:lnTo>
                    <a:lnTo>
                      <a:pt x="1239" y="1894"/>
                    </a:lnTo>
                    <a:lnTo>
                      <a:pt x="1197" y="1888"/>
                    </a:lnTo>
                    <a:lnTo>
                      <a:pt x="1155" y="1882"/>
                    </a:lnTo>
                    <a:lnTo>
                      <a:pt x="1115" y="1878"/>
                    </a:lnTo>
                    <a:lnTo>
                      <a:pt x="1074" y="1872"/>
                    </a:lnTo>
                    <a:lnTo>
                      <a:pt x="1032" y="1868"/>
                    </a:lnTo>
                    <a:lnTo>
                      <a:pt x="992" y="1862"/>
                    </a:lnTo>
                    <a:lnTo>
                      <a:pt x="950" y="1856"/>
                    </a:lnTo>
                    <a:lnTo>
                      <a:pt x="909" y="1850"/>
                    </a:lnTo>
                    <a:lnTo>
                      <a:pt x="869" y="1844"/>
                    </a:lnTo>
                    <a:lnTo>
                      <a:pt x="829" y="1840"/>
                    </a:lnTo>
                    <a:lnTo>
                      <a:pt x="789" y="1834"/>
                    </a:lnTo>
                    <a:lnTo>
                      <a:pt x="752" y="1827"/>
                    </a:lnTo>
                    <a:lnTo>
                      <a:pt x="712" y="1821"/>
                    </a:lnTo>
                    <a:lnTo>
                      <a:pt x="674" y="1817"/>
                    </a:lnTo>
                    <a:lnTo>
                      <a:pt x="636" y="1811"/>
                    </a:lnTo>
                    <a:lnTo>
                      <a:pt x="600" y="1805"/>
                    </a:lnTo>
                    <a:lnTo>
                      <a:pt x="561" y="1799"/>
                    </a:lnTo>
                    <a:lnTo>
                      <a:pt x="527" y="1793"/>
                    </a:lnTo>
                    <a:lnTo>
                      <a:pt x="491" y="1789"/>
                    </a:lnTo>
                    <a:lnTo>
                      <a:pt x="459" y="1783"/>
                    </a:lnTo>
                    <a:lnTo>
                      <a:pt x="424" y="1779"/>
                    </a:lnTo>
                    <a:lnTo>
                      <a:pt x="392" y="1773"/>
                    </a:lnTo>
                    <a:lnTo>
                      <a:pt x="360" y="1769"/>
                    </a:lnTo>
                    <a:lnTo>
                      <a:pt x="330" y="1765"/>
                    </a:lnTo>
                    <a:lnTo>
                      <a:pt x="300" y="1759"/>
                    </a:lnTo>
                    <a:lnTo>
                      <a:pt x="272" y="1755"/>
                    </a:lnTo>
                    <a:lnTo>
                      <a:pt x="245" y="1751"/>
                    </a:lnTo>
                    <a:lnTo>
                      <a:pt x="219" y="1747"/>
                    </a:lnTo>
                    <a:lnTo>
                      <a:pt x="193" y="1743"/>
                    </a:lnTo>
                    <a:lnTo>
                      <a:pt x="171" y="1739"/>
                    </a:lnTo>
                    <a:lnTo>
                      <a:pt x="147" y="1735"/>
                    </a:lnTo>
                    <a:lnTo>
                      <a:pt x="127" y="1733"/>
                    </a:lnTo>
                    <a:lnTo>
                      <a:pt x="107" y="1729"/>
                    </a:lnTo>
                    <a:lnTo>
                      <a:pt x="88" y="1727"/>
                    </a:lnTo>
                    <a:lnTo>
                      <a:pt x="72" y="1723"/>
                    </a:lnTo>
                    <a:lnTo>
                      <a:pt x="58" y="1721"/>
                    </a:lnTo>
                    <a:lnTo>
                      <a:pt x="44" y="1719"/>
                    </a:lnTo>
                    <a:lnTo>
                      <a:pt x="32" y="1717"/>
                    </a:lnTo>
                    <a:lnTo>
                      <a:pt x="22" y="1715"/>
                    </a:lnTo>
                    <a:lnTo>
                      <a:pt x="14" y="1715"/>
                    </a:lnTo>
                    <a:lnTo>
                      <a:pt x="6" y="1713"/>
                    </a:lnTo>
                    <a:lnTo>
                      <a:pt x="2" y="1713"/>
                    </a:lnTo>
                    <a:lnTo>
                      <a:pt x="0" y="1713"/>
                    </a:lnTo>
                    <a:close/>
                  </a:path>
                </a:pathLst>
              </a:custGeom>
              <a:solidFill>
                <a:srgbClr val="C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7" name="Freeform 9"/>
              <p:cNvSpPr>
                <a:spLocks/>
              </p:cNvSpPr>
              <p:nvPr/>
            </p:nvSpPr>
            <p:spPr bwMode="auto">
              <a:xfrm>
                <a:off x="3535" y="2264"/>
                <a:ext cx="2175" cy="1806"/>
              </a:xfrm>
              <a:custGeom>
                <a:avLst/>
                <a:gdLst>
                  <a:gd name="T0" fmla="*/ 22 w 2175"/>
                  <a:gd name="T1" fmla="*/ 1401 h 1806"/>
                  <a:gd name="T2" fmla="*/ 62 w 2175"/>
                  <a:gd name="T3" fmla="*/ 1250 h 1806"/>
                  <a:gd name="T4" fmla="*/ 111 w 2175"/>
                  <a:gd name="T5" fmla="*/ 1105 h 1806"/>
                  <a:gd name="T6" fmla="*/ 171 w 2175"/>
                  <a:gd name="T7" fmla="*/ 968 h 1806"/>
                  <a:gd name="T8" fmla="*/ 237 w 2175"/>
                  <a:gd name="T9" fmla="*/ 842 h 1806"/>
                  <a:gd name="T10" fmla="*/ 314 w 2175"/>
                  <a:gd name="T11" fmla="*/ 723 h 1806"/>
                  <a:gd name="T12" fmla="*/ 394 w 2175"/>
                  <a:gd name="T13" fmla="*/ 610 h 1806"/>
                  <a:gd name="T14" fmla="*/ 483 w 2175"/>
                  <a:gd name="T15" fmla="*/ 510 h 1806"/>
                  <a:gd name="T16" fmla="*/ 573 w 2175"/>
                  <a:gd name="T17" fmla="*/ 417 h 1806"/>
                  <a:gd name="T18" fmla="*/ 668 w 2175"/>
                  <a:gd name="T19" fmla="*/ 332 h 1806"/>
                  <a:gd name="T20" fmla="*/ 767 w 2175"/>
                  <a:gd name="T21" fmla="*/ 256 h 1806"/>
                  <a:gd name="T22" fmla="*/ 867 w 2175"/>
                  <a:gd name="T23" fmla="*/ 192 h 1806"/>
                  <a:gd name="T24" fmla="*/ 968 w 2175"/>
                  <a:gd name="T25" fmla="*/ 133 h 1806"/>
                  <a:gd name="T26" fmla="*/ 1068 w 2175"/>
                  <a:gd name="T27" fmla="*/ 87 h 1806"/>
                  <a:gd name="T28" fmla="*/ 1169 w 2175"/>
                  <a:gd name="T29" fmla="*/ 51 h 1806"/>
                  <a:gd name="T30" fmla="*/ 1268 w 2175"/>
                  <a:gd name="T31" fmla="*/ 25 h 1806"/>
                  <a:gd name="T32" fmla="*/ 1410 w 2175"/>
                  <a:gd name="T33" fmla="*/ 2 h 1806"/>
                  <a:gd name="T34" fmla="*/ 1559 w 2175"/>
                  <a:gd name="T35" fmla="*/ 4 h 1806"/>
                  <a:gd name="T36" fmla="*/ 1690 w 2175"/>
                  <a:gd name="T37" fmla="*/ 35 h 1806"/>
                  <a:gd name="T38" fmla="*/ 1809 w 2175"/>
                  <a:gd name="T39" fmla="*/ 91 h 1806"/>
                  <a:gd name="T40" fmla="*/ 1911 w 2175"/>
                  <a:gd name="T41" fmla="*/ 167 h 1806"/>
                  <a:gd name="T42" fmla="*/ 1996 w 2175"/>
                  <a:gd name="T43" fmla="*/ 262 h 1806"/>
                  <a:gd name="T44" fmla="*/ 2066 w 2175"/>
                  <a:gd name="T45" fmla="*/ 377 h 1806"/>
                  <a:gd name="T46" fmla="*/ 2119 w 2175"/>
                  <a:gd name="T47" fmla="*/ 506 h 1806"/>
                  <a:gd name="T48" fmla="*/ 2153 w 2175"/>
                  <a:gd name="T49" fmla="*/ 646 h 1806"/>
                  <a:gd name="T50" fmla="*/ 2171 w 2175"/>
                  <a:gd name="T51" fmla="*/ 795 h 1806"/>
                  <a:gd name="T52" fmla="*/ 2171 w 2175"/>
                  <a:gd name="T53" fmla="*/ 952 h 1806"/>
                  <a:gd name="T54" fmla="*/ 2153 w 2175"/>
                  <a:gd name="T55" fmla="*/ 1115 h 1806"/>
                  <a:gd name="T56" fmla="*/ 2113 w 2175"/>
                  <a:gd name="T57" fmla="*/ 1278 h 1806"/>
                  <a:gd name="T58" fmla="*/ 2054 w 2175"/>
                  <a:gd name="T59" fmla="*/ 1445 h 1806"/>
                  <a:gd name="T60" fmla="*/ 1976 w 2175"/>
                  <a:gd name="T61" fmla="*/ 1606 h 1806"/>
                  <a:gd name="T62" fmla="*/ 1875 w 2175"/>
                  <a:gd name="T63" fmla="*/ 1765 h 1806"/>
                  <a:gd name="T64" fmla="*/ 1756 w 2175"/>
                  <a:gd name="T65" fmla="*/ 1797 h 1806"/>
                  <a:gd name="T66" fmla="*/ 1626 w 2175"/>
                  <a:gd name="T67" fmla="*/ 1783 h 1806"/>
                  <a:gd name="T68" fmla="*/ 1485 w 2175"/>
                  <a:gd name="T69" fmla="*/ 1767 h 1806"/>
                  <a:gd name="T70" fmla="*/ 1338 w 2175"/>
                  <a:gd name="T71" fmla="*/ 1749 h 1806"/>
                  <a:gd name="T72" fmla="*/ 1185 w 2175"/>
                  <a:gd name="T73" fmla="*/ 1727 h 1806"/>
                  <a:gd name="T74" fmla="*/ 1030 w 2175"/>
                  <a:gd name="T75" fmla="*/ 1703 h 1806"/>
                  <a:gd name="T76" fmla="*/ 877 w 2175"/>
                  <a:gd name="T77" fmla="*/ 1679 h 1806"/>
                  <a:gd name="T78" fmla="*/ 728 w 2175"/>
                  <a:gd name="T79" fmla="*/ 1655 h 1806"/>
                  <a:gd name="T80" fmla="*/ 586 w 2175"/>
                  <a:gd name="T81" fmla="*/ 1628 h 1806"/>
                  <a:gd name="T82" fmla="*/ 453 w 2175"/>
                  <a:gd name="T83" fmla="*/ 1606 h 1806"/>
                  <a:gd name="T84" fmla="*/ 332 w 2175"/>
                  <a:gd name="T85" fmla="*/ 1584 h 1806"/>
                  <a:gd name="T86" fmla="*/ 225 w 2175"/>
                  <a:gd name="T87" fmla="*/ 1562 h 1806"/>
                  <a:gd name="T88" fmla="*/ 135 w 2175"/>
                  <a:gd name="T89" fmla="*/ 1546 h 1806"/>
                  <a:gd name="T90" fmla="*/ 66 w 2175"/>
                  <a:gd name="T91" fmla="*/ 1534 h 1806"/>
                  <a:gd name="T92" fmla="*/ 20 w 2175"/>
                  <a:gd name="T93" fmla="*/ 1524 h 1806"/>
                  <a:gd name="T94" fmla="*/ 0 w 2175"/>
                  <a:gd name="T95" fmla="*/ 1522 h 18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75"/>
                  <a:gd name="T145" fmla="*/ 0 h 1806"/>
                  <a:gd name="T146" fmla="*/ 2175 w 2175"/>
                  <a:gd name="T147" fmla="*/ 1806 h 18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75" h="1806">
                    <a:moveTo>
                      <a:pt x="0" y="1522"/>
                    </a:moveTo>
                    <a:lnTo>
                      <a:pt x="4" y="1480"/>
                    </a:lnTo>
                    <a:lnTo>
                      <a:pt x="14" y="1441"/>
                    </a:lnTo>
                    <a:lnTo>
                      <a:pt x="22" y="1401"/>
                    </a:lnTo>
                    <a:lnTo>
                      <a:pt x="30" y="1363"/>
                    </a:lnTo>
                    <a:lnTo>
                      <a:pt x="40" y="1325"/>
                    </a:lnTo>
                    <a:lnTo>
                      <a:pt x="50" y="1286"/>
                    </a:lnTo>
                    <a:lnTo>
                      <a:pt x="62" y="1250"/>
                    </a:lnTo>
                    <a:lnTo>
                      <a:pt x="74" y="1214"/>
                    </a:lnTo>
                    <a:lnTo>
                      <a:pt x="85" y="1176"/>
                    </a:lnTo>
                    <a:lnTo>
                      <a:pt x="99" y="1141"/>
                    </a:lnTo>
                    <a:lnTo>
                      <a:pt x="111" y="1105"/>
                    </a:lnTo>
                    <a:lnTo>
                      <a:pt x="127" y="1071"/>
                    </a:lnTo>
                    <a:lnTo>
                      <a:pt x="141" y="1037"/>
                    </a:lnTo>
                    <a:lnTo>
                      <a:pt x="155" y="1003"/>
                    </a:lnTo>
                    <a:lnTo>
                      <a:pt x="171" y="968"/>
                    </a:lnTo>
                    <a:lnTo>
                      <a:pt x="187" y="938"/>
                    </a:lnTo>
                    <a:lnTo>
                      <a:pt x="203" y="904"/>
                    </a:lnTo>
                    <a:lnTo>
                      <a:pt x="219" y="874"/>
                    </a:lnTo>
                    <a:lnTo>
                      <a:pt x="237" y="842"/>
                    </a:lnTo>
                    <a:lnTo>
                      <a:pt x="258" y="811"/>
                    </a:lnTo>
                    <a:lnTo>
                      <a:pt x="274" y="781"/>
                    </a:lnTo>
                    <a:lnTo>
                      <a:pt x="294" y="751"/>
                    </a:lnTo>
                    <a:lnTo>
                      <a:pt x="314" y="723"/>
                    </a:lnTo>
                    <a:lnTo>
                      <a:pt x="334" y="695"/>
                    </a:lnTo>
                    <a:lnTo>
                      <a:pt x="354" y="667"/>
                    </a:lnTo>
                    <a:lnTo>
                      <a:pt x="374" y="638"/>
                    </a:lnTo>
                    <a:lnTo>
                      <a:pt x="394" y="610"/>
                    </a:lnTo>
                    <a:lnTo>
                      <a:pt x="416" y="586"/>
                    </a:lnTo>
                    <a:lnTo>
                      <a:pt x="437" y="560"/>
                    </a:lnTo>
                    <a:lnTo>
                      <a:pt x="459" y="534"/>
                    </a:lnTo>
                    <a:lnTo>
                      <a:pt x="483" y="510"/>
                    </a:lnTo>
                    <a:lnTo>
                      <a:pt x="505" y="487"/>
                    </a:lnTo>
                    <a:lnTo>
                      <a:pt x="527" y="461"/>
                    </a:lnTo>
                    <a:lnTo>
                      <a:pt x="549" y="439"/>
                    </a:lnTo>
                    <a:lnTo>
                      <a:pt x="573" y="417"/>
                    </a:lnTo>
                    <a:lnTo>
                      <a:pt x="598" y="395"/>
                    </a:lnTo>
                    <a:lnTo>
                      <a:pt x="620" y="373"/>
                    </a:lnTo>
                    <a:lnTo>
                      <a:pt x="644" y="353"/>
                    </a:lnTo>
                    <a:lnTo>
                      <a:pt x="668" y="332"/>
                    </a:lnTo>
                    <a:lnTo>
                      <a:pt x="692" y="314"/>
                    </a:lnTo>
                    <a:lnTo>
                      <a:pt x="716" y="294"/>
                    </a:lnTo>
                    <a:lnTo>
                      <a:pt x="740" y="276"/>
                    </a:lnTo>
                    <a:lnTo>
                      <a:pt x="767" y="256"/>
                    </a:lnTo>
                    <a:lnTo>
                      <a:pt x="791" y="240"/>
                    </a:lnTo>
                    <a:lnTo>
                      <a:pt x="817" y="224"/>
                    </a:lnTo>
                    <a:lnTo>
                      <a:pt x="841" y="208"/>
                    </a:lnTo>
                    <a:lnTo>
                      <a:pt x="867" y="192"/>
                    </a:lnTo>
                    <a:lnTo>
                      <a:pt x="891" y="178"/>
                    </a:lnTo>
                    <a:lnTo>
                      <a:pt x="917" y="161"/>
                    </a:lnTo>
                    <a:lnTo>
                      <a:pt x="942" y="147"/>
                    </a:lnTo>
                    <a:lnTo>
                      <a:pt x="968" y="133"/>
                    </a:lnTo>
                    <a:lnTo>
                      <a:pt x="992" y="121"/>
                    </a:lnTo>
                    <a:lnTo>
                      <a:pt x="1018" y="109"/>
                    </a:lnTo>
                    <a:lnTo>
                      <a:pt x="1042" y="99"/>
                    </a:lnTo>
                    <a:lnTo>
                      <a:pt x="1068" y="87"/>
                    </a:lnTo>
                    <a:lnTo>
                      <a:pt x="1095" y="79"/>
                    </a:lnTo>
                    <a:lnTo>
                      <a:pt x="1119" y="69"/>
                    </a:lnTo>
                    <a:lnTo>
                      <a:pt x="1145" y="59"/>
                    </a:lnTo>
                    <a:lnTo>
                      <a:pt x="1169" y="51"/>
                    </a:lnTo>
                    <a:lnTo>
                      <a:pt x="1195" y="45"/>
                    </a:lnTo>
                    <a:lnTo>
                      <a:pt x="1219" y="35"/>
                    </a:lnTo>
                    <a:lnTo>
                      <a:pt x="1243" y="31"/>
                    </a:lnTo>
                    <a:lnTo>
                      <a:pt x="1268" y="25"/>
                    </a:lnTo>
                    <a:lnTo>
                      <a:pt x="1294" y="19"/>
                    </a:lnTo>
                    <a:lnTo>
                      <a:pt x="1332" y="10"/>
                    </a:lnTo>
                    <a:lnTo>
                      <a:pt x="1372" y="6"/>
                    </a:lnTo>
                    <a:lnTo>
                      <a:pt x="1410" y="2"/>
                    </a:lnTo>
                    <a:lnTo>
                      <a:pt x="1451" y="0"/>
                    </a:lnTo>
                    <a:lnTo>
                      <a:pt x="1487" y="0"/>
                    </a:lnTo>
                    <a:lnTo>
                      <a:pt x="1523" y="2"/>
                    </a:lnTo>
                    <a:lnTo>
                      <a:pt x="1559" y="4"/>
                    </a:lnTo>
                    <a:lnTo>
                      <a:pt x="1594" y="10"/>
                    </a:lnTo>
                    <a:lnTo>
                      <a:pt x="1626" y="17"/>
                    </a:lnTo>
                    <a:lnTo>
                      <a:pt x="1660" y="25"/>
                    </a:lnTo>
                    <a:lnTo>
                      <a:pt x="1690" y="35"/>
                    </a:lnTo>
                    <a:lnTo>
                      <a:pt x="1722" y="47"/>
                    </a:lnTo>
                    <a:lnTo>
                      <a:pt x="1752" y="61"/>
                    </a:lnTo>
                    <a:lnTo>
                      <a:pt x="1781" y="75"/>
                    </a:lnTo>
                    <a:lnTo>
                      <a:pt x="1809" y="91"/>
                    </a:lnTo>
                    <a:lnTo>
                      <a:pt x="1837" y="109"/>
                    </a:lnTo>
                    <a:lnTo>
                      <a:pt x="1861" y="127"/>
                    </a:lnTo>
                    <a:lnTo>
                      <a:pt x="1887" y="147"/>
                    </a:lnTo>
                    <a:lnTo>
                      <a:pt x="1911" y="167"/>
                    </a:lnTo>
                    <a:lnTo>
                      <a:pt x="1934" y="190"/>
                    </a:lnTo>
                    <a:lnTo>
                      <a:pt x="1956" y="212"/>
                    </a:lnTo>
                    <a:lnTo>
                      <a:pt x="1976" y="238"/>
                    </a:lnTo>
                    <a:lnTo>
                      <a:pt x="1996" y="262"/>
                    </a:lnTo>
                    <a:lnTo>
                      <a:pt x="2016" y="290"/>
                    </a:lnTo>
                    <a:lnTo>
                      <a:pt x="2032" y="318"/>
                    </a:lnTo>
                    <a:lnTo>
                      <a:pt x="2050" y="347"/>
                    </a:lnTo>
                    <a:lnTo>
                      <a:pt x="2066" y="377"/>
                    </a:lnTo>
                    <a:lnTo>
                      <a:pt x="2080" y="407"/>
                    </a:lnTo>
                    <a:lnTo>
                      <a:pt x="2094" y="439"/>
                    </a:lnTo>
                    <a:lnTo>
                      <a:pt x="2107" y="471"/>
                    </a:lnTo>
                    <a:lnTo>
                      <a:pt x="2119" y="506"/>
                    </a:lnTo>
                    <a:lnTo>
                      <a:pt x="2131" y="540"/>
                    </a:lnTo>
                    <a:lnTo>
                      <a:pt x="2139" y="574"/>
                    </a:lnTo>
                    <a:lnTo>
                      <a:pt x="2147" y="610"/>
                    </a:lnTo>
                    <a:lnTo>
                      <a:pt x="2153" y="646"/>
                    </a:lnTo>
                    <a:lnTo>
                      <a:pt x="2161" y="683"/>
                    </a:lnTo>
                    <a:lnTo>
                      <a:pt x="2165" y="719"/>
                    </a:lnTo>
                    <a:lnTo>
                      <a:pt x="2169" y="757"/>
                    </a:lnTo>
                    <a:lnTo>
                      <a:pt x="2171" y="795"/>
                    </a:lnTo>
                    <a:lnTo>
                      <a:pt x="2175" y="834"/>
                    </a:lnTo>
                    <a:lnTo>
                      <a:pt x="2173" y="874"/>
                    </a:lnTo>
                    <a:lnTo>
                      <a:pt x="2173" y="912"/>
                    </a:lnTo>
                    <a:lnTo>
                      <a:pt x="2171" y="952"/>
                    </a:lnTo>
                    <a:lnTo>
                      <a:pt x="2169" y="993"/>
                    </a:lnTo>
                    <a:lnTo>
                      <a:pt x="2163" y="1033"/>
                    </a:lnTo>
                    <a:lnTo>
                      <a:pt x="2159" y="1073"/>
                    </a:lnTo>
                    <a:lnTo>
                      <a:pt x="2153" y="1115"/>
                    </a:lnTo>
                    <a:lnTo>
                      <a:pt x="2145" y="1158"/>
                    </a:lnTo>
                    <a:lnTo>
                      <a:pt x="2135" y="1198"/>
                    </a:lnTo>
                    <a:lnTo>
                      <a:pt x="2125" y="1238"/>
                    </a:lnTo>
                    <a:lnTo>
                      <a:pt x="2113" y="1278"/>
                    </a:lnTo>
                    <a:lnTo>
                      <a:pt x="2101" y="1321"/>
                    </a:lnTo>
                    <a:lnTo>
                      <a:pt x="2086" y="1363"/>
                    </a:lnTo>
                    <a:lnTo>
                      <a:pt x="2070" y="1403"/>
                    </a:lnTo>
                    <a:lnTo>
                      <a:pt x="2054" y="1445"/>
                    </a:lnTo>
                    <a:lnTo>
                      <a:pt x="2038" y="1486"/>
                    </a:lnTo>
                    <a:lnTo>
                      <a:pt x="2016" y="1526"/>
                    </a:lnTo>
                    <a:lnTo>
                      <a:pt x="1998" y="1566"/>
                    </a:lnTo>
                    <a:lnTo>
                      <a:pt x="1976" y="1606"/>
                    </a:lnTo>
                    <a:lnTo>
                      <a:pt x="1952" y="1649"/>
                    </a:lnTo>
                    <a:lnTo>
                      <a:pt x="1927" y="1687"/>
                    </a:lnTo>
                    <a:lnTo>
                      <a:pt x="1903" y="1727"/>
                    </a:lnTo>
                    <a:lnTo>
                      <a:pt x="1875" y="1765"/>
                    </a:lnTo>
                    <a:lnTo>
                      <a:pt x="1849" y="1806"/>
                    </a:lnTo>
                    <a:lnTo>
                      <a:pt x="1819" y="1804"/>
                    </a:lnTo>
                    <a:lnTo>
                      <a:pt x="1789" y="1799"/>
                    </a:lnTo>
                    <a:lnTo>
                      <a:pt x="1756" y="1797"/>
                    </a:lnTo>
                    <a:lnTo>
                      <a:pt x="1726" y="1793"/>
                    </a:lnTo>
                    <a:lnTo>
                      <a:pt x="1692" y="1791"/>
                    </a:lnTo>
                    <a:lnTo>
                      <a:pt x="1660" y="1787"/>
                    </a:lnTo>
                    <a:lnTo>
                      <a:pt x="1626" y="1783"/>
                    </a:lnTo>
                    <a:lnTo>
                      <a:pt x="1594" y="1781"/>
                    </a:lnTo>
                    <a:lnTo>
                      <a:pt x="1557" y="1777"/>
                    </a:lnTo>
                    <a:lnTo>
                      <a:pt x="1521" y="1771"/>
                    </a:lnTo>
                    <a:lnTo>
                      <a:pt x="1485" y="1767"/>
                    </a:lnTo>
                    <a:lnTo>
                      <a:pt x="1449" y="1763"/>
                    </a:lnTo>
                    <a:lnTo>
                      <a:pt x="1412" y="1757"/>
                    </a:lnTo>
                    <a:lnTo>
                      <a:pt x="1374" y="1753"/>
                    </a:lnTo>
                    <a:lnTo>
                      <a:pt x="1338" y="1749"/>
                    </a:lnTo>
                    <a:lnTo>
                      <a:pt x="1300" y="1743"/>
                    </a:lnTo>
                    <a:lnTo>
                      <a:pt x="1262" y="1739"/>
                    </a:lnTo>
                    <a:lnTo>
                      <a:pt x="1223" y="1733"/>
                    </a:lnTo>
                    <a:lnTo>
                      <a:pt x="1185" y="1727"/>
                    </a:lnTo>
                    <a:lnTo>
                      <a:pt x="1147" y="1721"/>
                    </a:lnTo>
                    <a:lnTo>
                      <a:pt x="1107" y="1715"/>
                    </a:lnTo>
                    <a:lnTo>
                      <a:pt x="1068" y="1709"/>
                    </a:lnTo>
                    <a:lnTo>
                      <a:pt x="1030" y="1703"/>
                    </a:lnTo>
                    <a:lnTo>
                      <a:pt x="992" y="1697"/>
                    </a:lnTo>
                    <a:lnTo>
                      <a:pt x="954" y="1691"/>
                    </a:lnTo>
                    <a:lnTo>
                      <a:pt x="915" y="1685"/>
                    </a:lnTo>
                    <a:lnTo>
                      <a:pt x="877" y="1679"/>
                    </a:lnTo>
                    <a:lnTo>
                      <a:pt x="839" y="1673"/>
                    </a:lnTo>
                    <a:lnTo>
                      <a:pt x="803" y="1667"/>
                    </a:lnTo>
                    <a:lnTo>
                      <a:pt x="765" y="1661"/>
                    </a:lnTo>
                    <a:lnTo>
                      <a:pt x="728" y="1655"/>
                    </a:lnTo>
                    <a:lnTo>
                      <a:pt x="694" y="1649"/>
                    </a:lnTo>
                    <a:lnTo>
                      <a:pt x="658" y="1643"/>
                    </a:lnTo>
                    <a:lnTo>
                      <a:pt x="622" y="1636"/>
                    </a:lnTo>
                    <a:lnTo>
                      <a:pt x="586" y="1628"/>
                    </a:lnTo>
                    <a:lnTo>
                      <a:pt x="551" y="1624"/>
                    </a:lnTo>
                    <a:lnTo>
                      <a:pt x="519" y="1616"/>
                    </a:lnTo>
                    <a:lnTo>
                      <a:pt x="485" y="1612"/>
                    </a:lnTo>
                    <a:lnTo>
                      <a:pt x="453" y="1606"/>
                    </a:lnTo>
                    <a:lnTo>
                      <a:pt x="423" y="1600"/>
                    </a:lnTo>
                    <a:lnTo>
                      <a:pt x="390" y="1594"/>
                    </a:lnTo>
                    <a:lnTo>
                      <a:pt x="360" y="1588"/>
                    </a:lnTo>
                    <a:lnTo>
                      <a:pt x="332" y="1584"/>
                    </a:lnTo>
                    <a:lnTo>
                      <a:pt x="304" y="1578"/>
                    </a:lnTo>
                    <a:lnTo>
                      <a:pt x="276" y="1572"/>
                    </a:lnTo>
                    <a:lnTo>
                      <a:pt x="250" y="1568"/>
                    </a:lnTo>
                    <a:lnTo>
                      <a:pt x="225" y="1562"/>
                    </a:lnTo>
                    <a:lnTo>
                      <a:pt x="201" y="1560"/>
                    </a:lnTo>
                    <a:lnTo>
                      <a:pt x="177" y="1554"/>
                    </a:lnTo>
                    <a:lnTo>
                      <a:pt x="157" y="1550"/>
                    </a:lnTo>
                    <a:lnTo>
                      <a:pt x="135" y="1546"/>
                    </a:lnTo>
                    <a:lnTo>
                      <a:pt x="117" y="1542"/>
                    </a:lnTo>
                    <a:lnTo>
                      <a:pt x="97" y="1538"/>
                    </a:lnTo>
                    <a:lnTo>
                      <a:pt x="80" y="1536"/>
                    </a:lnTo>
                    <a:lnTo>
                      <a:pt x="66" y="1534"/>
                    </a:lnTo>
                    <a:lnTo>
                      <a:pt x="52" y="1532"/>
                    </a:lnTo>
                    <a:lnTo>
                      <a:pt x="40" y="1528"/>
                    </a:lnTo>
                    <a:lnTo>
                      <a:pt x="30" y="1526"/>
                    </a:lnTo>
                    <a:lnTo>
                      <a:pt x="20" y="1524"/>
                    </a:lnTo>
                    <a:lnTo>
                      <a:pt x="12" y="1522"/>
                    </a:lnTo>
                    <a:lnTo>
                      <a:pt x="6" y="1522"/>
                    </a:lnTo>
                    <a:lnTo>
                      <a:pt x="2" y="1522"/>
                    </a:lnTo>
                    <a:lnTo>
                      <a:pt x="0" y="1522"/>
                    </a:lnTo>
                    <a:close/>
                  </a:path>
                </a:pathLst>
              </a:custGeom>
              <a:solidFill>
                <a:srgbClr val="D1E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8" name="Freeform 10"/>
              <p:cNvSpPr>
                <a:spLocks/>
              </p:cNvSpPr>
              <p:nvPr/>
            </p:nvSpPr>
            <p:spPr bwMode="auto">
              <a:xfrm>
                <a:off x="3551" y="2458"/>
                <a:ext cx="2022" cy="1634"/>
              </a:xfrm>
              <a:custGeom>
                <a:avLst/>
                <a:gdLst>
                  <a:gd name="T0" fmla="*/ 20 w 2022"/>
                  <a:gd name="T1" fmla="*/ 1219 h 1634"/>
                  <a:gd name="T2" fmla="*/ 56 w 2022"/>
                  <a:gd name="T3" fmla="*/ 1082 h 1634"/>
                  <a:gd name="T4" fmla="*/ 103 w 2022"/>
                  <a:gd name="T5" fmla="*/ 955 h 1634"/>
                  <a:gd name="T6" fmla="*/ 155 w 2022"/>
                  <a:gd name="T7" fmla="*/ 835 h 1634"/>
                  <a:gd name="T8" fmla="*/ 215 w 2022"/>
                  <a:gd name="T9" fmla="*/ 724 h 1634"/>
                  <a:gd name="T10" fmla="*/ 282 w 2022"/>
                  <a:gd name="T11" fmla="*/ 619 h 1634"/>
                  <a:gd name="T12" fmla="*/ 354 w 2022"/>
                  <a:gd name="T13" fmla="*/ 523 h 1634"/>
                  <a:gd name="T14" fmla="*/ 433 w 2022"/>
                  <a:gd name="T15" fmla="*/ 436 h 1634"/>
                  <a:gd name="T16" fmla="*/ 515 w 2022"/>
                  <a:gd name="T17" fmla="*/ 356 h 1634"/>
                  <a:gd name="T18" fmla="*/ 602 w 2022"/>
                  <a:gd name="T19" fmla="*/ 283 h 1634"/>
                  <a:gd name="T20" fmla="*/ 690 w 2022"/>
                  <a:gd name="T21" fmla="*/ 219 h 1634"/>
                  <a:gd name="T22" fmla="*/ 781 w 2022"/>
                  <a:gd name="T23" fmla="*/ 165 h 1634"/>
                  <a:gd name="T24" fmla="*/ 873 w 2022"/>
                  <a:gd name="T25" fmla="*/ 116 h 1634"/>
                  <a:gd name="T26" fmla="*/ 966 w 2022"/>
                  <a:gd name="T27" fmla="*/ 76 h 1634"/>
                  <a:gd name="T28" fmla="*/ 1060 w 2022"/>
                  <a:gd name="T29" fmla="*/ 44 h 1634"/>
                  <a:gd name="T30" fmla="*/ 1155 w 2022"/>
                  <a:gd name="T31" fmla="*/ 22 h 1634"/>
                  <a:gd name="T32" fmla="*/ 1292 w 2022"/>
                  <a:gd name="T33" fmla="*/ 2 h 1634"/>
                  <a:gd name="T34" fmla="*/ 1433 w 2022"/>
                  <a:gd name="T35" fmla="*/ 4 h 1634"/>
                  <a:gd name="T36" fmla="*/ 1559 w 2022"/>
                  <a:gd name="T37" fmla="*/ 32 h 1634"/>
                  <a:gd name="T38" fmla="*/ 1672 w 2022"/>
                  <a:gd name="T39" fmla="*/ 82 h 1634"/>
                  <a:gd name="T40" fmla="*/ 1771 w 2022"/>
                  <a:gd name="T41" fmla="*/ 153 h 1634"/>
                  <a:gd name="T42" fmla="*/ 1853 w 2022"/>
                  <a:gd name="T43" fmla="*/ 239 h 1634"/>
                  <a:gd name="T44" fmla="*/ 1920 w 2022"/>
                  <a:gd name="T45" fmla="*/ 342 h 1634"/>
                  <a:gd name="T46" fmla="*/ 1972 w 2022"/>
                  <a:gd name="T47" fmla="*/ 458 h 1634"/>
                  <a:gd name="T48" fmla="*/ 2004 w 2022"/>
                  <a:gd name="T49" fmla="*/ 583 h 1634"/>
                  <a:gd name="T50" fmla="*/ 2022 w 2022"/>
                  <a:gd name="T51" fmla="*/ 720 h 1634"/>
                  <a:gd name="T52" fmla="*/ 2020 w 2022"/>
                  <a:gd name="T53" fmla="*/ 863 h 1634"/>
                  <a:gd name="T54" fmla="*/ 2002 w 2022"/>
                  <a:gd name="T55" fmla="*/ 1010 h 1634"/>
                  <a:gd name="T56" fmla="*/ 1964 w 2022"/>
                  <a:gd name="T57" fmla="*/ 1159 h 1634"/>
                  <a:gd name="T58" fmla="*/ 1909 w 2022"/>
                  <a:gd name="T59" fmla="*/ 1308 h 1634"/>
                  <a:gd name="T60" fmla="*/ 1833 w 2022"/>
                  <a:gd name="T61" fmla="*/ 1455 h 1634"/>
                  <a:gd name="T62" fmla="*/ 1738 w 2022"/>
                  <a:gd name="T63" fmla="*/ 1597 h 1634"/>
                  <a:gd name="T64" fmla="*/ 1626 w 2022"/>
                  <a:gd name="T65" fmla="*/ 1626 h 1634"/>
                  <a:gd name="T66" fmla="*/ 1501 w 2022"/>
                  <a:gd name="T67" fmla="*/ 1614 h 1634"/>
                  <a:gd name="T68" fmla="*/ 1368 w 2022"/>
                  <a:gd name="T69" fmla="*/ 1597 h 1634"/>
                  <a:gd name="T70" fmla="*/ 1229 w 2022"/>
                  <a:gd name="T71" fmla="*/ 1575 h 1634"/>
                  <a:gd name="T72" fmla="*/ 1089 w 2022"/>
                  <a:gd name="T73" fmla="*/ 1553 h 1634"/>
                  <a:gd name="T74" fmla="*/ 946 w 2022"/>
                  <a:gd name="T75" fmla="*/ 1527 h 1634"/>
                  <a:gd name="T76" fmla="*/ 805 w 2022"/>
                  <a:gd name="T77" fmla="*/ 1501 h 1634"/>
                  <a:gd name="T78" fmla="*/ 668 w 2022"/>
                  <a:gd name="T79" fmla="*/ 1473 h 1634"/>
                  <a:gd name="T80" fmla="*/ 535 w 2022"/>
                  <a:gd name="T81" fmla="*/ 1447 h 1634"/>
                  <a:gd name="T82" fmla="*/ 413 w 2022"/>
                  <a:gd name="T83" fmla="*/ 1420 h 1634"/>
                  <a:gd name="T84" fmla="*/ 302 w 2022"/>
                  <a:gd name="T85" fmla="*/ 1396 h 1634"/>
                  <a:gd name="T86" fmla="*/ 205 w 2022"/>
                  <a:gd name="T87" fmla="*/ 1374 h 1634"/>
                  <a:gd name="T88" fmla="*/ 123 w 2022"/>
                  <a:gd name="T89" fmla="*/ 1354 h 1634"/>
                  <a:gd name="T90" fmla="*/ 60 w 2022"/>
                  <a:gd name="T91" fmla="*/ 1340 h 1634"/>
                  <a:gd name="T92" fmla="*/ 18 w 2022"/>
                  <a:gd name="T93" fmla="*/ 1330 h 1634"/>
                  <a:gd name="T94" fmla="*/ 0 w 2022"/>
                  <a:gd name="T95" fmla="*/ 1328 h 16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22"/>
                  <a:gd name="T145" fmla="*/ 0 h 1634"/>
                  <a:gd name="T146" fmla="*/ 2022 w 2022"/>
                  <a:gd name="T147" fmla="*/ 1634 h 16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22" h="1634">
                    <a:moveTo>
                      <a:pt x="0" y="1328"/>
                    </a:moveTo>
                    <a:lnTo>
                      <a:pt x="4" y="1290"/>
                    </a:lnTo>
                    <a:lnTo>
                      <a:pt x="12" y="1253"/>
                    </a:lnTo>
                    <a:lnTo>
                      <a:pt x="20" y="1219"/>
                    </a:lnTo>
                    <a:lnTo>
                      <a:pt x="28" y="1185"/>
                    </a:lnTo>
                    <a:lnTo>
                      <a:pt x="38" y="1149"/>
                    </a:lnTo>
                    <a:lnTo>
                      <a:pt x="46" y="1116"/>
                    </a:lnTo>
                    <a:lnTo>
                      <a:pt x="56" y="1082"/>
                    </a:lnTo>
                    <a:lnTo>
                      <a:pt x="69" y="1050"/>
                    </a:lnTo>
                    <a:lnTo>
                      <a:pt x="79" y="1018"/>
                    </a:lnTo>
                    <a:lnTo>
                      <a:pt x="91" y="986"/>
                    </a:lnTo>
                    <a:lnTo>
                      <a:pt x="103" y="955"/>
                    </a:lnTo>
                    <a:lnTo>
                      <a:pt x="115" y="925"/>
                    </a:lnTo>
                    <a:lnTo>
                      <a:pt x="127" y="893"/>
                    </a:lnTo>
                    <a:lnTo>
                      <a:pt x="141" y="865"/>
                    </a:lnTo>
                    <a:lnTo>
                      <a:pt x="155" y="835"/>
                    </a:lnTo>
                    <a:lnTo>
                      <a:pt x="171" y="807"/>
                    </a:lnTo>
                    <a:lnTo>
                      <a:pt x="185" y="778"/>
                    </a:lnTo>
                    <a:lnTo>
                      <a:pt x="201" y="750"/>
                    </a:lnTo>
                    <a:lnTo>
                      <a:pt x="215" y="724"/>
                    </a:lnTo>
                    <a:lnTo>
                      <a:pt x="231" y="698"/>
                    </a:lnTo>
                    <a:lnTo>
                      <a:pt x="250" y="670"/>
                    </a:lnTo>
                    <a:lnTo>
                      <a:pt x="266" y="646"/>
                    </a:lnTo>
                    <a:lnTo>
                      <a:pt x="282" y="619"/>
                    </a:lnTo>
                    <a:lnTo>
                      <a:pt x="302" y="595"/>
                    </a:lnTo>
                    <a:lnTo>
                      <a:pt x="318" y="569"/>
                    </a:lnTo>
                    <a:lnTo>
                      <a:pt x="336" y="547"/>
                    </a:lnTo>
                    <a:lnTo>
                      <a:pt x="354" y="523"/>
                    </a:lnTo>
                    <a:lnTo>
                      <a:pt x="374" y="501"/>
                    </a:lnTo>
                    <a:lnTo>
                      <a:pt x="392" y="479"/>
                    </a:lnTo>
                    <a:lnTo>
                      <a:pt x="413" y="456"/>
                    </a:lnTo>
                    <a:lnTo>
                      <a:pt x="433" y="436"/>
                    </a:lnTo>
                    <a:lnTo>
                      <a:pt x="455" y="416"/>
                    </a:lnTo>
                    <a:lnTo>
                      <a:pt x="473" y="394"/>
                    </a:lnTo>
                    <a:lnTo>
                      <a:pt x="495" y="376"/>
                    </a:lnTo>
                    <a:lnTo>
                      <a:pt x="515" y="356"/>
                    </a:lnTo>
                    <a:lnTo>
                      <a:pt x="537" y="338"/>
                    </a:lnTo>
                    <a:lnTo>
                      <a:pt x="557" y="318"/>
                    </a:lnTo>
                    <a:lnTo>
                      <a:pt x="580" y="301"/>
                    </a:lnTo>
                    <a:lnTo>
                      <a:pt x="602" y="283"/>
                    </a:lnTo>
                    <a:lnTo>
                      <a:pt x="624" y="267"/>
                    </a:lnTo>
                    <a:lnTo>
                      <a:pt x="646" y="251"/>
                    </a:lnTo>
                    <a:lnTo>
                      <a:pt x="668" y="235"/>
                    </a:lnTo>
                    <a:lnTo>
                      <a:pt x="690" y="219"/>
                    </a:lnTo>
                    <a:lnTo>
                      <a:pt x="712" y="205"/>
                    </a:lnTo>
                    <a:lnTo>
                      <a:pt x="734" y="191"/>
                    </a:lnTo>
                    <a:lnTo>
                      <a:pt x="759" y="177"/>
                    </a:lnTo>
                    <a:lnTo>
                      <a:pt x="781" y="165"/>
                    </a:lnTo>
                    <a:lnTo>
                      <a:pt x="805" y="153"/>
                    </a:lnTo>
                    <a:lnTo>
                      <a:pt x="827" y="138"/>
                    </a:lnTo>
                    <a:lnTo>
                      <a:pt x="849" y="126"/>
                    </a:lnTo>
                    <a:lnTo>
                      <a:pt x="873" y="116"/>
                    </a:lnTo>
                    <a:lnTo>
                      <a:pt x="897" y="106"/>
                    </a:lnTo>
                    <a:lnTo>
                      <a:pt x="920" y="94"/>
                    </a:lnTo>
                    <a:lnTo>
                      <a:pt x="944" y="84"/>
                    </a:lnTo>
                    <a:lnTo>
                      <a:pt x="966" y="76"/>
                    </a:lnTo>
                    <a:lnTo>
                      <a:pt x="990" y="68"/>
                    </a:lnTo>
                    <a:lnTo>
                      <a:pt x="1014" y="60"/>
                    </a:lnTo>
                    <a:lnTo>
                      <a:pt x="1038" y="52"/>
                    </a:lnTo>
                    <a:lnTo>
                      <a:pt x="1060" y="44"/>
                    </a:lnTo>
                    <a:lnTo>
                      <a:pt x="1085" y="38"/>
                    </a:lnTo>
                    <a:lnTo>
                      <a:pt x="1109" y="32"/>
                    </a:lnTo>
                    <a:lnTo>
                      <a:pt x="1133" y="26"/>
                    </a:lnTo>
                    <a:lnTo>
                      <a:pt x="1155" y="22"/>
                    </a:lnTo>
                    <a:lnTo>
                      <a:pt x="1179" y="18"/>
                    </a:lnTo>
                    <a:lnTo>
                      <a:pt x="1217" y="10"/>
                    </a:lnTo>
                    <a:lnTo>
                      <a:pt x="1256" y="6"/>
                    </a:lnTo>
                    <a:lnTo>
                      <a:pt x="1292" y="2"/>
                    </a:lnTo>
                    <a:lnTo>
                      <a:pt x="1330" y="2"/>
                    </a:lnTo>
                    <a:lnTo>
                      <a:pt x="1364" y="0"/>
                    </a:lnTo>
                    <a:lnTo>
                      <a:pt x="1400" y="2"/>
                    </a:lnTo>
                    <a:lnTo>
                      <a:pt x="1433" y="4"/>
                    </a:lnTo>
                    <a:lnTo>
                      <a:pt x="1467" y="10"/>
                    </a:lnTo>
                    <a:lnTo>
                      <a:pt x="1499" y="16"/>
                    </a:lnTo>
                    <a:lnTo>
                      <a:pt x="1529" y="24"/>
                    </a:lnTo>
                    <a:lnTo>
                      <a:pt x="1559" y="32"/>
                    </a:lnTo>
                    <a:lnTo>
                      <a:pt x="1592" y="42"/>
                    </a:lnTo>
                    <a:lnTo>
                      <a:pt x="1618" y="54"/>
                    </a:lnTo>
                    <a:lnTo>
                      <a:pt x="1646" y="68"/>
                    </a:lnTo>
                    <a:lnTo>
                      <a:pt x="1672" y="82"/>
                    </a:lnTo>
                    <a:lnTo>
                      <a:pt x="1700" y="98"/>
                    </a:lnTo>
                    <a:lnTo>
                      <a:pt x="1724" y="114"/>
                    </a:lnTo>
                    <a:lnTo>
                      <a:pt x="1749" y="132"/>
                    </a:lnTo>
                    <a:lnTo>
                      <a:pt x="1771" y="153"/>
                    </a:lnTo>
                    <a:lnTo>
                      <a:pt x="1795" y="173"/>
                    </a:lnTo>
                    <a:lnTo>
                      <a:pt x="1815" y="193"/>
                    </a:lnTo>
                    <a:lnTo>
                      <a:pt x="1835" y="215"/>
                    </a:lnTo>
                    <a:lnTo>
                      <a:pt x="1853" y="239"/>
                    </a:lnTo>
                    <a:lnTo>
                      <a:pt x="1871" y="263"/>
                    </a:lnTo>
                    <a:lnTo>
                      <a:pt x="1887" y="287"/>
                    </a:lnTo>
                    <a:lnTo>
                      <a:pt x="1905" y="314"/>
                    </a:lnTo>
                    <a:lnTo>
                      <a:pt x="1920" y="342"/>
                    </a:lnTo>
                    <a:lnTo>
                      <a:pt x="1934" y="370"/>
                    </a:lnTo>
                    <a:lnTo>
                      <a:pt x="1948" y="398"/>
                    </a:lnTo>
                    <a:lnTo>
                      <a:pt x="1960" y="428"/>
                    </a:lnTo>
                    <a:lnTo>
                      <a:pt x="1972" y="458"/>
                    </a:lnTo>
                    <a:lnTo>
                      <a:pt x="1982" y="491"/>
                    </a:lnTo>
                    <a:lnTo>
                      <a:pt x="1990" y="521"/>
                    </a:lnTo>
                    <a:lnTo>
                      <a:pt x="1998" y="553"/>
                    </a:lnTo>
                    <a:lnTo>
                      <a:pt x="2004" y="583"/>
                    </a:lnTo>
                    <a:lnTo>
                      <a:pt x="2010" y="617"/>
                    </a:lnTo>
                    <a:lnTo>
                      <a:pt x="2014" y="652"/>
                    </a:lnTo>
                    <a:lnTo>
                      <a:pt x="2018" y="686"/>
                    </a:lnTo>
                    <a:lnTo>
                      <a:pt x="2022" y="720"/>
                    </a:lnTo>
                    <a:lnTo>
                      <a:pt x="2022" y="756"/>
                    </a:lnTo>
                    <a:lnTo>
                      <a:pt x="2022" y="790"/>
                    </a:lnTo>
                    <a:lnTo>
                      <a:pt x="2022" y="827"/>
                    </a:lnTo>
                    <a:lnTo>
                      <a:pt x="2020" y="863"/>
                    </a:lnTo>
                    <a:lnTo>
                      <a:pt x="2018" y="899"/>
                    </a:lnTo>
                    <a:lnTo>
                      <a:pt x="2012" y="935"/>
                    </a:lnTo>
                    <a:lnTo>
                      <a:pt x="2008" y="972"/>
                    </a:lnTo>
                    <a:lnTo>
                      <a:pt x="2002" y="1010"/>
                    </a:lnTo>
                    <a:lnTo>
                      <a:pt x="1996" y="1048"/>
                    </a:lnTo>
                    <a:lnTo>
                      <a:pt x="1986" y="1084"/>
                    </a:lnTo>
                    <a:lnTo>
                      <a:pt x="1976" y="1123"/>
                    </a:lnTo>
                    <a:lnTo>
                      <a:pt x="1964" y="1159"/>
                    </a:lnTo>
                    <a:lnTo>
                      <a:pt x="1954" y="1197"/>
                    </a:lnTo>
                    <a:lnTo>
                      <a:pt x="1938" y="1233"/>
                    </a:lnTo>
                    <a:lnTo>
                      <a:pt x="1924" y="1271"/>
                    </a:lnTo>
                    <a:lnTo>
                      <a:pt x="1909" y="1308"/>
                    </a:lnTo>
                    <a:lnTo>
                      <a:pt x="1893" y="1346"/>
                    </a:lnTo>
                    <a:lnTo>
                      <a:pt x="1873" y="1382"/>
                    </a:lnTo>
                    <a:lnTo>
                      <a:pt x="1855" y="1418"/>
                    </a:lnTo>
                    <a:lnTo>
                      <a:pt x="1833" y="1455"/>
                    </a:lnTo>
                    <a:lnTo>
                      <a:pt x="1813" y="1493"/>
                    </a:lnTo>
                    <a:lnTo>
                      <a:pt x="1789" y="1527"/>
                    </a:lnTo>
                    <a:lnTo>
                      <a:pt x="1765" y="1563"/>
                    </a:lnTo>
                    <a:lnTo>
                      <a:pt x="1738" y="1597"/>
                    </a:lnTo>
                    <a:lnTo>
                      <a:pt x="1712" y="1634"/>
                    </a:lnTo>
                    <a:lnTo>
                      <a:pt x="1684" y="1632"/>
                    </a:lnTo>
                    <a:lnTo>
                      <a:pt x="1656" y="1630"/>
                    </a:lnTo>
                    <a:lnTo>
                      <a:pt x="1626" y="1626"/>
                    </a:lnTo>
                    <a:lnTo>
                      <a:pt x="1596" y="1624"/>
                    </a:lnTo>
                    <a:lnTo>
                      <a:pt x="1563" y="1622"/>
                    </a:lnTo>
                    <a:lnTo>
                      <a:pt x="1533" y="1618"/>
                    </a:lnTo>
                    <a:lnTo>
                      <a:pt x="1501" y="1614"/>
                    </a:lnTo>
                    <a:lnTo>
                      <a:pt x="1469" y="1610"/>
                    </a:lnTo>
                    <a:lnTo>
                      <a:pt x="1435" y="1605"/>
                    </a:lnTo>
                    <a:lnTo>
                      <a:pt x="1402" y="1601"/>
                    </a:lnTo>
                    <a:lnTo>
                      <a:pt x="1368" y="1597"/>
                    </a:lnTo>
                    <a:lnTo>
                      <a:pt x="1334" y="1591"/>
                    </a:lnTo>
                    <a:lnTo>
                      <a:pt x="1300" y="1585"/>
                    </a:lnTo>
                    <a:lnTo>
                      <a:pt x="1266" y="1581"/>
                    </a:lnTo>
                    <a:lnTo>
                      <a:pt x="1229" y="1575"/>
                    </a:lnTo>
                    <a:lnTo>
                      <a:pt x="1195" y="1571"/>
                    </a:lnTo>
                    <a:lnTo>
                      <a:pt x="1159" y="1565"/>
                    </a:lnTo>
                    <a:lnTo>
                      <a:pt x="1125" y="1559"/>
                    </a:lnTo>
                    <a:lnTo>
                      <a:pt x="1089" y="1553"/>
                    </a:lnTo>
                    <a:lnTo>
                      <a:pt x="1052" y="1547"/>
                    </a:lnTo>
                    <a:lnTo>
                      <a:pt x="1016" y="1541"/>
                    </a:lnTo>
                    <a:lnTo>
                      <a:pt x="982" y="1533"/>
                    </a:lnTo>
                    <a:lnTo>
                      <a:pt x="946" y="1527"/>
                    </a:lnTo>
                    <a:lnTo>
                      <a:pt x="912" y="1521"/>
                    </a:lnTo>
                    <a:lnTo>
                      <a:pt x="873" y="1515"/>
                    </a:lnTo>
                    <a:lnTo>
                      <a:pt x="839" y="1507"/>
                    </a:lnTo>
                    <a:lnTo>
                      <a:pt x="805" y="1501"/>
                    </a:lnTo>
                    <a:lnTo>
                      <a:pt x="771" y="1495"/>
                    </a:lnTo>
                    <a:lnTo>
                      <a:pt x="734" y="1487"/>
                    </a:lnTo>
                    <a:lnTo>
                      <a:pt x="700" y="1481"/>
                    </a:lnTo>
                    <a:lnTo>
                      <a:pt x="668" y="1473"/>
                    </a:lnTo>
                    <a:lnTo>
                      <a:pt x="634" y="1469"/>
                    </a:lnTo>
                    <a:lnTo>
                      <a:pt x="602" y="1461"/>
                    </a:lnTo>
                    <a:lnTo>
                      <a:pt x="567" y="1455"/>
                    </a:lnTo>
                    <a:lnTo>
                      <a:pt x="535" y="1447"/>
                    </a:lnTo>
                    <a:lnTo>
                      <a:pt x="505" y="1440"/>
                    </a:lnTo>
                    <a:lnTo>
                      <a:pt x="473" y="1432"/>
                    </a:lnTo>
                    <a:lnTo>
                      <a:pt x="443" y="1426"/>
                    </a:lnTo>
                    <a:lnTo>
                      <a:pt x="413" y="1420"/>
                    </a:lnTo>
                    <a:lnTo>
                      <a:pt x="384" y="1414"/>
                    </a:lnTo>
                    <a:lnTo>
                      <a:pt x="356" y="1408"/>
                    </a:lnTo>
                    <a:lnTo>
                      <a:pt x="330" y="1402"/>
                    </a:lnTo>
                    <a:lnTo>
                      <a:pt x="302" y="1396"/>
                    </a:lnTo>
                    <a:lnTo>
                      <a:pt x="278" y="1390"/>
                    </a:lnTo>
                    <a:lnTo>
                      <a:pt x="252" y="1384"/>
                    </a:lnTo>
                    <a:lnTo>
                      <a:pt x="227" y="1378"/>
                    </a:lnTo>
                    <a:lnTo>
                      <a:pt x="205" y="1374"/>
                    </a:lnTo>
                    <a:lnTo>
                      <a:pt x="183" y="1370"/>
                    </a:lnTo>
                    <a:lnTo>
                      <a:pt x="161" y="1364"/>
                    </a:lnTo>
                    <a:lnTo>
                      <a:pt x="141" y="1360"/>
                    </a:lnTo>
                    <a:lnTo>
                      <a:pt x="123" y="1354"/>
                    </a:lnTo>
                    <a:lnTo>
                      <a:pt x="105" y="1352"/>
                    </a:lnTo>
                    <a:lnTo>
                      <a:pt x="89" y="1348"/>
                    </a:lnTo>
                    <a:lnTo>
                      <a:pt x="75" y="1344"/>
                    </a:lnTo>
                    <a:lnTo>
                      <a:pt x="60" y="1340"/>
                    </a:lnTo>
                    <a:lnTo>
                      <a:pt x="48" y="1338"/>
                    </a:lnTo>
                    <a:lnTo>
                      <a:pt x="36" y="1336"/>
                    </a:lnTo>
                    <a:lnTo>
                      <a:pt x="26" y="1332"/>
                    </a:lnTo>
                    <a:lnTo>
                      <a:pt x="18" y="1330"/>
                    </a:lnTo>
                    <a:lnTo>
                      <a:pt x="12" y="1330"/>
                    </a:lnTo>
                    <a:lnTo>
                      <a:pt x="4" y="1328"/>
                    </a:lnTo>
                    <a:lnTo>
                      <a:pt x="2" y="1328"/>
                    </a:lnTo>
                    <a:lnTo>
                      <a:pt x="0" y="1328"/>
                    </a:lnTo>
                    <a:close/>
                  </a:path>
                </a:pathLst>
              </a:custGeom>
              <a:solidFill>
                <a:srgbClr val="DB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9" name="Freeform 11"/>
              <p:cNvSpPr>
                <a:spLocks/>
              </p:cNvSpPr>
              <p:nvPr/>
            </p:nvSpPr>
            <p:spPr bwMode="auto">
              <a:xfrm>
                <a:off x="3565" y="2653"/>
                <a:ext cx="1873" cy="1463"/>
              </a:xfrm>
              <a:custGeom>
                <a:avLst/>
                <a:gdLst>
                  <a:gd name="T0" fmla="*/ 18 w 1873"/>
                  <a:gd name="T1" fmla="*/ 1036 h 1463"/>
                  <a:gd name="T2" fmla="*/ 50 w 1873"/>
                  <a:gd name="T3" fmla="*/ 915 h 1463"/>
                  <a:gd name="T4" fmla="*/ 93 w 1873"/>
                  <a:gd name="T5" fmla="*/ 803 h 1463"/>
                  <a:gd name="T6" fmla="*/ 139 w 1873"/>
                  <a:gd name="T7" fmla="*/ 700 h 1463"/>
                  <a:gd name="T8" fmla="*/ 193 w 1873"/>
                  <a:gd name="T9" fmla="*/ 604 h 1463"/>
                  <a:gd name="T10" fmla="*/ 252 w 1873"/>
                  <a:gd name="T11" fmla="*/ 515 h 1463"/>
                  <a:gd name="T12" fmla="*/ 316 w 1873"/>
                  <a:gd name="T13" fmla="*/ 434 h 1463"/>
                  <a:gd name="T14" fmla="*/ 384 w 1873"/>
                  <a:gd name="T15" fmla="*/ 362 h 1463"/>
                  <a:gd name="T16" fmla="*/ 457 w 1873"/>
                  <a:gd name="T17" fmla="*/ 294 h 1463"/>
                  <a:gd name="T18" fmla="*/ 533 w 1873"/>
                  <a:gd name="T19" fmla="*/ 233 h 1463"/>
                  <a:gd name="T20" fmla="*/ 614 w 1873"/>
                  <a:gd name="T21" fmla="*/ 181 h 1463"/>
                  <a:gd name="T22" fmla="*/ 696 w 1873"/>
                  <a:gd name="T23" fmla="*/ 137 h 1463"/>
                  <a:gd name="T24" fmla="*/ 781 w 1873"/>
                  <a:gd name="T25" fmla="*/ 96 h 1463"/>
                  <a:gd name="T26" fmla="*/ 867 w 1873"/>
                  <a:gd name="T27" fmla="*/ 64 h 1463"/>
                  <a:gd name="T28" fmla="*/ 956 w 1873"/>
                  <a:gd name="T29" fmla="*/ 40 h 1463"/>
                  <a:gd name="T30" fmla="*/ 1046 w 1873"/>
                  <a:gd name="T31" fmla="*/ 18 h 1463"/>
                  <a:gd name="T32" fmla="*/ 1175 w 1873"/>
                  <a:gd name="T33" fmla="*/ 2 h 1463"/>
                  <a:gd name="T34" fmla="*/ 1310 w 1873"/>
                  <a:gd name="T35" fmla="*/ 4 h 1463"/>
                  <a:gd name="T36" fmla="*/ 1431 w 1873"/>
                  <a:gd name="T37" fmla="*/ 28 h 1463"/>
                  <a:gd name="T38" fmla="*/ 1539 w 1873"/>
                  <a:gd name="T39" fmla="*/ 72 h 1463"/>
                  <a:gd name="T40" fmla="*/ 1632 w 1873"/>
                  <a:gd name="T41" fmla="*/ 135 h 1463"/>
                  <a:gd name="T42" fmla="*/ 1712 w 1873"/>
                  <a:gd name="T43" fmla="*/ 213 h 1463"/>
                  <a:gd name="T44" fmla="*/ 1775 w 1873"/>
                  <a:gd name="T45" fmla="*/ 306 h 1463"/>
                  <a:gd name="T46" fmla="*/ 1825 w 1873"/>
                  <a:gd name="T47" fmla="*/ 410 h 1463"/>
                  <a:gd name="T48" fmla="*/ 1857 w 1873"/>
                  <a:gd name="T49" fmla="*/ 521 h 1463"/>
                  <a:gd name="T50" fmla="*/ 1871 w 1873"/>
                  <a:gd name="T51" fmla="*/ 644 h 1463"/>
                  <a:gd name="T52" fmla="*/ 1869 w 1873"/>
                  <a:gd name="T53" fmla="*/ 773 h 1463"/>
                  <a:gd name="T54" fmla="*/ 1853 w 1873"/>
                  <a:gd name="T55" fmla="*/ 903 h 1463"/>
                  <a:gd name="T56" fmla="*/ 1817 w 1873"/>
                  <a:gd name="T57" fmla="*/ 1038 h 1463"/>
                  <a:gd name="T58" fmla="*/ 1765 w 1873"/>
                  <a:gd name="T59" fmla="*/ 1171 h 1463"/>
                  <a:gd name="T60" fmla="*/ 1692 w 1873"/>
                  <a:gd name="T61" fmla="*/ 1302 h 1463"/>
                  <a:gd name="T62" fmla="*/ 1602 w 1873"/>
                  <a:gd name="T63" fmla="*/ 1431 h 1463"/>
                  <a:gd name="T64" fmla="*/ 1493 w 1873"/>
                  <a:gd name="T65" fmla="*/ 1455 h 1463"/>
                  <a:gd name="T66" fmla="*/ 1376 w 1873"/>
                  <a:gd name="T67" fmla="*/ 1443 h 1463"/>
                  <a:gd name="T68" fmla="*/ 1254 w 1873"/>
                  <a:gd name="T69" fmla="*/ 1425 h 1463"/>
                  <a:gd name="T70" fmla="*/ 1125 w 1873"/>
                  <a:gd name="T71" fmla="*/ 1402 h 1463"/>
                  <a:gd name="T72" fmla="*/ 992 w 1873"/>
                  <a:gd name="T73" fmla="*/ 1378 h 1463"/>
                  <a:gd name="T74" fmla="*/ 861 w 1873"/>
                  <a:gd name="T75" fmla="*/ 1350 h 1463"/>
                  <a:gd name="T76" fmla="*/ 733 w 1873"/>
                  <a:gd name="T77" fmla="*/ 1322 h 1463"/>
                  <a:gd name="T78" fmla="*/ 606 w 1873"/>
                  <a:gd name="T79" fmla="*/ 1294 h 1463"/>
                  <a:gd name="T80" fmla="*/ 487 w 1873"/>
                  <a:gd name="T81" fmla="*/ 1264 h 1463"/>
                  <a:gd name="T82" fmla="*/ 374 w 1873"/>
                  <a:gd name="T83" fmla="*/ 1235 h 1463"/>
                  <a:gd name="T84" fmla="*/ 274 w 1873"/>
                  <a:gd name="T85" fmla="*/ 1209 h 1463"/>
                  <a:gd name="T86" fmla="*/ 185 w 1873"/>
                  <a:gd name="T87" fmla="*/ 1185 h 1463"/>
                  <a:gd name="T88" fmla="*/ 111 w 1873"/>
                  <a:gd name="T89" fmla="*/ 1165 h 1463"/>
                  <a:gd name="T90" fmla="*/ 53 w 1873"/>
                  <a:gd name="T91" fmla="*/ 1149 h 1463"/>
                  <a:gd name="T92" fmla="*/ 16 w 1873"/>
                  <a:gd name="T93" fmla="*/ 1137 h 1463"/>
                  <a:gd name="T94" fmla="*/ 0 w 1873"/>
                  <a:gd name="T95" fmla="*/ 1133 h 1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73"/>
                  <a:gd name="T145" fmla="*/ 0 h 1463"/>
                  <a:gd name="T146" fmla="*/ 1873 w 1873"/>
                  <a:gd name="T147" fmla="*/ 1463 h 1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73" h="1463">
                    <a:moveTo>
                      <a:pt x="0" y="1133"/>
                    </a:moveTo>
                    <a:lnTo>
                      <a:pt x="4" y="1101"/>
                    </a:lnTo>
                    <a:lnTo>
                      <a:pt x="12" y="1068"/>
                    </a:lnTo>
                    <a:lnTo>
                      <a:pt x="18" y="1036"/>
                    </a:lnTo>
                    <a:lnTo>
                      <a:pt x="26" y="1006"/>
                    </a:lnTo>
                    <a:lnTo>
                      <a:pt x="34" y="976"/>
                    </a:lnTo>
                    <a:lnTo>
                      <a:pt x="42" y="946"/>
                    </a:lnTo>
                    <a:lnTo>
                      <a:pt x="50" y="915"/>
                    </a:lnTo>
                    <a:lnTo>
                      <a:pt x="63" y="889"/>
                    </a:lnTo>
                    <a:lnTo>
                      <a:pt x="71" y="859"/>
                    </a:lnTo>
                    <a:lnTo>
                      <a:pt x="81" y="831"/>
                    </a:lnTo>
                    <a:lnTo>
                      <a:pt x="93" y="803"/>
                    </a:lnTo>
                    <a:lnTo>
                      <a:pt x="103" y="777"/>
                    </a:lnTo>
                    <a:lnTo>
                      <a:pt x="115" y="750"/>
                    </a:lnTo>
                    <a:lnTo>
                      <a:pt x="127" y="724"/>
                    </a:lnTo>
                    <a:lnTo>
                      <a:pt x="139" y="700"/>
                    </a:lnTo>
                    <a:lnTo>
                      <a:pt x="153" y="676"/>
                    </a:lnTo>
                    <a:lnTo>
                      <a:pt x="165" y="650"/>
                    </a:lnTo>
                    <a:lnTo>
                      <a:pt x="179" y="628"/>
                    </a:lnTo>
                    <a:lnTo>
                      <a:pt x="193" y="604"/>
                    </a:lnTo>
                    <a:lnTo>
                      <a:pt x="207" y="579"/>
                    </a:lnTo>
                    <a:lnTo>
                      <a:pt x="222" y="557"/>
                    </a:lnTo>
                    <a:lnTo>
                      <a:pt x="238" y="535"/>
                    </a:lnTo>
                    <a:lnTo>
                      <a:pt x="252" y="515"/>
                    </a:lnTo>
                    <a:lnTo>
                      <a:pt x="268" y="495"/>
                    </a:lnTo>
                    <a:lnTo>
                      <a:pt x="284" y="473"/>
                    </a:lnTo>
                    <a:lnTo>
                      <a:pt x="300" y="453"/>
                    </a:lnTo>
                    <a:lnTo>
                      <a:pt x="316" y="434"/>
                    </a:lnTo>
                    <a:lnTo>
                      <a:pt x="332" y="414"/>
                    </a:lnTo>
                    <a:lnTo>
                      <a:pt x="350" y="396"/>
                    </a:lnTo>
                    <a:lnTo>
                      <a:pt x="366" y="378"/>
                    </a:lnTo>
                    <a:lnTo>
                      <a:pt x="384" y="362"/>
                    </a:lnTo>
                    <a:lnTo>
                      <a:pt x="405" y="344"/>
                    </a:lnTo>
                    <a:lnTo>
                      <a:pt x="421" y="326"/>
                    </a:lnTo>
                    <a:lnTo>
                      <a:pt x="439" y="310"/>
                    </a:lnTo>
                    <a:lnTo>
                      <a:pt x="457" y="294"/>
                    </a:lnTo>
                    <a:lnTo>
                      <a:pt x="477" y="280"/>
                    </a:lnTo>
                    <a:lnTo>
                      <a:pt x="495" y="263"/>
                    </a:lnTo>
                    <a:lnTo>
                      <a:pt x="515" y="247"/>
                    </a:lnTo>
                    <a:lnTo>
                      <a:pt x="533" y="233"/>
                    </a:lnTo>
                    <a:lnTo>
                      <a:pt x="556" y="221"/>
                    </a:lnTo>
                    <a:lnTo>
                      <a:pt x="574" y="207"/>
                    </a:lnTo>
                    <a:lnTo>
                      <a:pt x="594" y="195"/>
                    </a:lnTo>
                    <a:lnTo>
                      <a:pt x="614" y="181"/>
                    </a:lnTo>
                    <a:lnTo>
                      <a:pt x="634" y="169"/>
                    </a:lnTo>
                    <a:lnTo>
                      <a:pt x="654" y="159"/>
                    </a:lnTo>
                    <a:lnTo>
                      <a:pt x="676" y="147"/>
                    </a:lnTo>
                    <a:lnTo>
                      <a:pt x="696" y="137"/>
                    </a:lnTo>
                    <a:lnTo>
                      <a:pt x="718" y="127"/>
                    </a:lnTo>
                    <a:lnTo>
                      <a:pt x="739" y="117"/>
                    </a:lnTo>
                    <a:lnTo>
                      <a:pt x="761" y="106"/>
                    </a:lnTo>
                    <a:lnTo>
                      <a:pt x="781" y="96"/>
                    </a:lnTo>
                    <a:lnTo>
                      <a:pt x="803" y="88"/>
                    </a:lnTo>
                    <a:lnTo>
                      <a:pt x="823" y="80"/>
                    </a:lnTo>
                    <a:lnTo>
                      <a:pt x="845" y="72"/>
                    </a:lnTo>
                    <a:lnTo>
                      <a:pt x="867" y="64"/>
                    </a:lnTo>
                    <a:lnTo>
                      <a:pt x="889" y="58"/>
                    </a:lnTo>
                    <a:lnTo>
                      <a:pt x="912" y="52"/>
                    </a:lnTo>
                    <a:lnTo>
                      <a:pt x="934" y="44"/>
                    </a:lnTo>
                    <a:lnTo>
                      <a:pt x="956" y="40"/>
                    </a:lnTo>
                    <a:lnTo>
                      <a:pt x="978" y="34"/>
                    </a:lnTo>
                    <a:lnTo>
                      <a:pt x="1000" y="28"/>
                    </a:lnTo>
                    <a:lnTo>
                      <a:pt x="1024" y="24"/>
                    </a:lnTo>
                    <a:lnTo>
                      <a:pt x="1046" y="18"/>
                    </a:lnTo>
                    <a:lnTo>
                      <a:pt x="1069" y="16"/>
                    </a:lnTo>
                    <a:lnTo>
                      <a:pt x="1105" y="10"/>
                    </a:lnTo>
                    <a:lnTo>
                      <a:pt x="1141" y="4"/>
                    </a:lnTo>
                    <a:lnTo>
                      <a:pt x="1175" y="2"/>
                    </a:lnTo>
                    <a:lnTo>
                      <a:pt x="1211" y="0"/>
                    </a:lnTo>
                    <a:lnTo>
                      <a:pt x="1246" y="0"/>
                    </a:lnTo>
                    <a:lnTo>
                      <a:pt x="1278" y="2"/>
                    </a:lnTo>
                    <a:lnTo>
                      <a:pt x="1310" y="4"/>
                    </a:lnTo>
                    <a:lnTo>
                      <a:pt x="1342" y="10"/>
                    </a:lnTo>
                    <a:lnTo>
                      <a:pt x="1372" y="14"/>
                    </a:lnTo>
                    <a:lnTo>
                      <a:pt x="1403" y="20"/>
                    </a:lnTo>
                    <a:lnTo>
                      <a:pt x="1431" y="28"/>
                    </a:lnTo>
                    <a:lnTo>
                      <a:pt x="1461" y="38"/>
                    </a:lnTo>
                    <a:lnTo>
                      <a:pt x="1487" y="48"/>
                    </a:lnTo>
                    <a:lnTo>
                      <a:pt x="1515" y="60"/>
                    </a:lnTo>
                    <a:lnTo>
                      <a:pt x="1539" y="72"/>
                    </a:lnTo>
                    <a:lnTo>
                      <a:pt x="1566" y="88"/>
                    </a:lnTo>
                    <a:lnTo>
                      <a:pt x="1588" y="102"/>
                    </a:lnTo>
                    <a:lnTo>
                      <a:pt x="1612" y="119"/>
                    </a:lnTo>
                    <a:lnTo>
                      <a:pt x="1632" y="135"/>
                    </a:lnTo>
                    <a:lnTo>
                      <a:pt x="1654" y="153"/>
                    </a:lnTo>
                    <a:lnTo>
                      <a:pt x="1674" y="171"/>
                    </a:lnTo>
                    <a:lnTo>
                      <a:pt x="1694" y="193"/>
                    </a:lnTo>
                    <a:lnTo>
                      <a:pt x="1712" y="213"/>
                    </a:lnTo>
                    <a:lnTo>
                      <a:pt x="1731" y="235"/>
                    </a:lnTo>
                    <a:lnTo>
                      <a:pt x="1747" y="257"/>
                    </a:lnTo>
                    <a:lnTo>
                      <a:pt x="1761" y="282"/>
                    </a:lnTo>
                    <a:lnTo>
                      <a:pt x="1775" y="306"/>
                    </a:lnTo>
                    <a:lnTo>
                      <a:pt x="1791" y="330"/>
                    </a:lnTo>
                    <a:lnTo>
                      <a:pt x="1803" y="356"/>
                    </a:lnTo>
                    <a:lnTo>
                      <a:pt x="1815" y="382"/>
                    </a:lnTo>
                    <a:lnTo>
                      <a:pt x="1825" y="410"/>
                    </a:lnTo>
                    <a:lnTo>
                      <a:pt x="1835" y="439"/>
                    </a:lnTo>
                    <a:lnTo>
                      <a:pt x="1843" y="465"/>
                    </a:lnTo>
                    <a:lnTo>
                      <a:pt x="1851" y="493"/>
                    </a:lnTo>
                    <a:lnTo>
                      <a:pt x="1857" y="521"/>
                    </a:lnTo>
                    <a:lnTo>
                      <a:pt x="1863" y="553"/>
                    </a:lnTo>
                    <a:lnTo>
                      <a:pt x="1867" y="581"/>
                    </a:lnTo>
                    <a:lnTo>
                      <a:pt x="1869" y="614"/>
                    </a:lnTo>
                    <a:lnTo>
                      <a:pt x="1871" y="644"/>
                    </a:lnTo>
                    <a:lnTo>
                      <a:pt x="1873" y="676"/>
                    </a:lnTo>
                    <a:lnTo>
                      <a:pt x="1873" y="708"/>
                    </a:lnTo>
                    <a:lnTo>
                      <a:pt x="1873" y="740"/>
                    </a:lnTo>
                    <a:lnTo>
                      <a:pt x="1869" y="773"/>
                    </a:lnTo>
                    <a:lnTo>
                      <a:pt x="1869" y="805"/>
                    </a:lnTo>
                    <a:lnTo>
                      <a:pt x="1865" y="837"/>
                    </a:lnTo>
                    <a:lnTo>
                      <a:pt x="1859" y="871"/>
                    </a:lnTo>
                    <a:lnTo>
                      <a:pt x="1853" y="903"/>
                    </a:lnTo>
                    <a:lnTo>
                      <a:pt x="1847" y="938"/>
                    </a:lnTo>
                    <a:lnTo>
                      <a:pt x="1837" y="970"/>
                    </a:lnTo>
                    <a:lnTo>
                      <a:pt x="1829" y="1004"/>
                    </a:lnTo>
                    <a:lnTo>
                      <a:pt x="1817" y="1038"/>
                    </a:lnTo>
                    <a:lnTo>
                      <a:pt x="1807" y="1070"/>
                    </a:lnTo>
                    <a:lnTo>
                      <a:pt x="1793" y="1105"/>
                    </a:lnTo>
                    <a:lnTo>
                      <a:pt x="1781" y="1137"/>
                    </a:lnTo>
                    <a:lnTo>
                      <a:pt x="1765" y="1171"/>
                    </a:lnTo>
                    <a:lnTo>
                      <a:pt x="1749" y="1205"/>
                    </a:lnTo>
                    <a:lnTo>
                      <a:pt x="1731" y="1237"/>
                    </a:lnTo>
                    <a:lnTo>
                      <a:pt x="1712" y="1270"/>
                    </a:lnTo>
                    <a:lnTo>
                      <a:pt x="1692" y="1302"/>
                    </a:lnTo>
                    <a:lnTo>
                      <a:pt x="1672" y="1336"/>
                    </a:lnTo>
                    <a:lnTo>
                      <a:pt x="1650" y="1366"/>
                    </a:lnTo>
                    <a:lnTo>
                      <a:pt x="1628" y="1400"/>
                    </a:lnTo>
                    <a:lnTo>
                      <a:pt x="1602" y="1431"/>
                    </a:lnTo>
                    <a:lnTo>
                      <a:pt x="1578" y="1463"/>
                    </a:lnTo>
                    <a:lnTo>
                      <a:pt x="1549" y="1461"/>
                    </a:lnTo>
                    <a:lnTo>
                      <a:pt x="1523" y="1459"/>
                    </a:lnTo>
                    <a:lnTo>
                      <a:pt x="1493" y="1455"/>
                    </a:lnTo>
                    <a:lnTo>
                      <a:pt x="1465" y="1453"/>
                    </a:lnTo>
                    <a:lnTo>
                      <a:pt x="1437" y="1451"/>
                    </a:lnTo>
                    <a:lnTo>
                      <a:pt x="1407" y="1447"/>
                    </a:lnTo>
                    <a:lnTo>
                      <a:pt x="1376" y="1443"/>
                    </a:lnTo>
                    <a:lnTo>
                      <a:pt x="1348" y="1441"/>
                    </a:lnTo>
                    <a:lnTo>
                      <a:pt x="1316" y="1435"/>
                    </a:lnTo>
                    <a:lnTo>
                      <a:pt x="1286" y="1431"/>
                    </a:lnTo>
                    <a:lnTo>
                      <a:pt x="1254" y="1425"/>
                    </a:lnTo>
                    <a:lnTo>
                      <a:pt x="1221" y="1421"/>
                    </a:lnTo>
                    <a:lnTo>
                      <a:pt x="1189" y="1415"/>
                    </a:lnTo>
                    <a:lnTo>
                      <a:pt x="1157" y="1408"/>
                    </a:lnTo>
                    <a:lnTo>
                      <a:pt x="1125" y="1402"/>
                    </a:lnTo>
                    <a:lnTo>
                      <a:pt x="1093" y="1398"/>
                    </a:lnTo>
                    <a:lnTo>
                      <a:pt x="1059" y="1390"/>
                    </a:lnTo>
                    <a:lnTo>
                      <a:pt x="1026" y="1386"/>
                    </a:lnTo>
                    <a:lnTo>
                      <a:pt x="992" y="1378"/>
                    </a:lnTo>
                    <a:lnTo>
                      <a:pt x="960" y="1372"/>
                    </a:lnTo>
                    <a:lnTo>
                      <a:pt x="926" y="1364"/>
                    </a:lnTo>
                    <a:lnTo>
                      <a:pt x="894" y="1358"/>
                    </a:lnTo>
                    <a:lnTo>
                      <a:pt x="861" y="1350"/>
                    </a:lnTo>
                    <a:lnTo>
                      <a:pt x="829" y="1344"/>
                    </a:lnTo>
                    <a:lnTo>
                      <a:pt x="795" y="1338"/>
                    </a:lnTo>
                    <a:lnTo>
                      <a:pt x="765" y="1330"/>
                    </a:lnTo>
                    <a:lnTo>
                      <a:pt x="733" y="1322"/>
                    </a:lnTo>
                    <a:lnTo>
                      <a:pt x="700" y="1316"/>
                    </a:lnTo>
                    <a:lnTo>
                      <a:pt x="670" y="1308"/>
                    </a:lnTo>
                    <a:lnTo>
                      <a:pt x="638" y="1300"/>
                    </a:lnTo>
                    <a:lnTo>
                      <a:pt x="606" y="1294"/>
                    </a:lnTo>
                    <a:lnTo>
                      <a:pt x="578" y="1286"/>
                    </a:lnTo>
                    <a:lnTo>
                      <a:pt x="545" y="1278"/>
                    </a:lnTo>
                    <a:lnTo>
                      <a:pt x="517" y="1272"/>
                    </a:lnTo>
                    <a:lnTo>
                      <a:pt x="487" y="1264"/>
                    </a:lnTo>
                    <a:lnTo>
                      <a:pt x="459" y="1258"/>
                    </a:lnTo>
                    <a:lnTo>
                      <a:pt x="429" y="1250"/>
                    </a:lnTo>
                    <a:lnTo>
                      <a:pt x="403" y="1243"/>
                    </a:lnTo>
                    <a:lnTo>
                      <a:pt x="374" y="1235"/>
                    </a:lnTo>
                    <a:lnTo>
                      <a:pt x="350" y="1229"/>
                    </a:lnTo>
                    <a:lnTo>
                      <a:pt x="322" y="1221"/>
                    </a:lnTo>
                    <a:lnTo>
                      <a:pt x="298" y="1215"/>
                    </a:lnTo>
                    <a:lnTo>
                      <a:pt x="274" y="1209"/>
                    </a:lnTo>
                    <a:lnTo>
                      <a:pt x="252" y="1203"/>
                    </a:lnTo>
                    <a:lnTo>
                      <a:pt x="228" y="1197"/>
                    </a:lnTo>
                    <a:lnTo>
                      <a:pt x="205" y="1191"/>
                    </a:lnTo>
                    <a:lnTo>
                      <a:pt x="185" y="1185"/>
                    </a:lnTo>
                    <a:lnTo>
                      <a:pt x="165" y="1181"/>
                    </a:lnTo>
                    <a:lnTo>
                      <a:pt x="147" y="1175"/>
                    </a:lnTo>
                    <a:lnTo>
                      <a:pt x="127" y="1169"/>
                    </a:lnTo>
                    <a:lnTo>
                      <a:pt x="111" y="1165"/>
                    </a:lnTo>
                    <a:lnTo>
                      <a:pt x="95" y="1161"/>
                    </a:lnTo>
                    <a:lnTo>
                      <a:pt x="79" y="1157"/>
                    </a:lnTo>
                    <a:lnTo>
                      <a:pt x="67" y="1153"/>
                    </a:lnTo>
                    <a:lnTo>
                      <a:pt x="53" y="1149"/>
                    </a:lnTo>
                    <a:lnTo>
                      <a:pt x="42" y="1145"/>
                    </a:lnTo>
                    <a:lnTo>
                      <a:pt x="32" y="1143"/>
                    </a:lnTo>
                    <a:lnTo>
                      <a:pt x="24" y="1141"/>
                    </a:lnTo>
                    <a:lnTo>
                      <a:pt x="16" y="1137"/>
                    </a:lnTo>
                    <a:lnTo>
                      <a:pt x="10" y="1137"/>
                    </a:lnTo>
                    <a:lnTo>
                      <a:pt x="4" y="1135"/>
                    </a:lnTo>
                    <a:lnTo>
                      <a:pt x="2" y="1133"/>
                    </a:lnTo>
                    <a:lnTo>
                      <a:pt x="0" y="1133"/>
                    </a:lnTo>
                    <a:close/>
                  </a:path>
                </a:pathLst>
              </a:custGeom>
              <a:solidFill>
                <a:srgbClr val="E8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0" name="Freeform 12"/>
              <p:cNvSpPr>
                <a:spLocks/>
              </p:cNvSpPr>
              <p:nvPr/>
            </p:nvSpPr>
            <p:spPr bwMode="auto">
              <a:xfrm>
                <a:off x="3577" y="2846"/>
                <a:ext cx="1729" cy="1294"/>
              </a:xfrm>
              <a:custGeom>
                <a:avLst/>
                <a:gdLst>
                  <a:gd name="T0" fmla="*/ 18 w 1729"/>
                  <a:gd name="T1" fmla="*/ 855 h 1294"/>
                  <a:gd name="T2" fmla="*/ 51 w 1729"/>
                  <a:gd name="T3" fmla="*/ 751 h 1294"/>
                  <a:gd name="T4" fmla="*/ 85 w 1729"/>
                  <a:gd name="T5" fmla="*/ 656 h 1294"/>
                  <a:gd name="T6" fmla="*/ 127 w 1729"/>
                  <a:gd name="T7" fmla="*/ 567 h 1294"/>
                  <a:gd name="T8" fmla="*/ 173 w 1729"/>
                  <a:gd name="T9" fmla="*/ 487 h 1294"/>
                  <a:gd name="T10" fmla="*/ 224 w 1729"/>
                  <a:gd name="T11" fmla="*/ 413 h 1294"/>
                  <a:gd name="T12" fmla="*/ 280 w 1729"/>
                  <a:gd name="T13" fmla="*/ 348 h 1294"/>
                  <a:gd name="T14" fmla="*/ 340 w 1729"/>
                  <a:gd name="T15" fmla="*/ 288 h 1294"/>
                  <a:gd name="T16" fmla="*/ 403 w 1729"/>
                  <a:gd name="T17" fmla="*/ 235 h 1294"/>
                  <a:gd name="T18" fmla="*/ 471 w 1729"/>
                  <a:gd name="T19" fmla="*/ 189 h 1294"/>
                  <a:gd name="T20" fmla="*/ 541 w 1729"/>
                  <a:gd name="T21" fmla="*/ 147 h 1294"/>
                  <a:gd name="T22" fmla="*/ 616 w 1729"/>
                  <a:gd name="T23" fmla="*/ 113 h 1294"/>
                  <a:gd name="T24" fmla="*/ 692 w 1729"/>
                  <a:gd name="T25" fmla="*/ 81 h 1294"/>
                  <a:gd name="T26" fmla="*/ 771 w 1729"/>
                  <a:gd name="T27" fmla="*/ 56 h 1294"/>
                  <a:gd name="T28" fmla="*/ 851 w 1729"/>
                  <a:gd name="T29" fmla="*/ 34 h 1294"/>
                  <a:gd name="T30" fmla="*/ 936 w 1729"/>
                  <a:gd name="T31" fmla="*/ 18 h 1294"/>
                  <a:gd name="T32" fmla="*/ 1063 w 1729"/>
                  <a:gd name="T33" fmla="*/ 2 h 1294"/>
                  <a:gd name="T34" fmla="*/ 1189 w 1729"/>
                  <a:gd name="T35" fmla="*/ 4 h 1294"/>
                  <a:gd name="T36" fmla="*/ 1304 w 1729"/>
                  <a:gd name="T37" fmla="*/ 26 h 1294"/>
                  <a:gd name="T38" fmla="*/ 1409 w 1729"/>
                  <a:gd name="T39" fmla="*/ 66 h 1294"/>
                  <a:gd name="T40" fmla="*/ 1497 w 1729"/>
                  <a:gd name="T41" fmla="*/ 119 h 1294"/>
                  <a:gd name="T42" fmla="*/ 1572 w 1729"/>
                  <a:gd name="T43" fmla="*/ 189 h 1294"/>
                  <a:gd name="T44" fmla="*/ 1634 w 1729"/>
                  <a:gd name="T45" fmla="*/ 272 h 1294"/>
                  <a:gd name="T46" fmla="*/ 1680 w 1729"/>
                  <a:gd name="T47" fmla="*/ 362 h 1294"/>
                  <a:gd name="T48" fmla="*/ 1710 w 1729"/>
                  <a:gd name="T49" fmla="*/ 463 h 1294"/>
                  <a:gd name="T50" fmla="*/ 1727 w 1729"/>
                  <a:gd name="T51" fmla="*/ 572 h 1294"/>
                  <a:gd name="T52" fmla="*/ 1727 w 1729"/>
                  <a:gd name="T53" fmla="*/ 682 h 1294"/>
                  <a:gd name="T54" fmla="*/ 1708 w 1729"/>
                  <a:gd name="T55" fmla="*/ 799 h 1294"/>
                  <a:gd name="T56" fmla="*/ 1674 w 1729"/>
                  <a:gd name="T57" fmla="*/ 918 h 1294"/>
                  <a:gd name="T58" fmla="*/ 1624 w 1729"/>
                  <a:gd name="T59" fmla="*/ 1036 h 1294"/>
                  <a:gd name="T60" fmla="*/ 1556 w 1729"/>
                  <a:gd name="T61" fmla="*/ 1153 h 1294"/>
                  <a:gd name="T62" fmla="*/ 1469 w 1729"/>
                  <a:gd name="T63" fmla="*/ 1266 h 1294"/>
                  <a:gd name="T64" fmla="*/ 1364 w 1729"/>
                  <a:gd name="T65" fmla="*/ 1286 h 1294"/>
                  <a:gd name="T66" fmla="*/ 1256 w 1729"/>
                  <a:gd name="T67" fmla="*/ 1274 h 1294"/>
                  <a:gd name="T68" fmla="*/ 1139 w 1729"/>
                  <a:gd name="T69" fmla="*/ 1256 h 1294"/>
                  <a:gd name="T70" fmla="*/ 1022 w 1729"/>
                  <a:gd name="T71" fmla="*/ 1234 h 1294"/>
                  <a:gd name="T72" fmla="*/ 900 w 1729"/>
                  <a:gd name="T73" fmla="*/ 1205 h 1294"/>
                  <a:gd name="T74" fmla="*/ 781 w 1729"/>
                  <a:gd name="T75" fmla="*/ 1177 h 1294"/>
                  <a:gd name="T76" fmla="*/ 660 w 1729"/>
                  <a:gd name="T77" fmla="*/ 1145 h 1294"/>
                  <a:gd name="T78" fmla="*/ 548 w 1729"/>
                  <a:gd name="T79" fmla="*/ 1115 h 1294"/>
                  <a:gd name="T80" fmla="*/ 439 w 1729"/>
                  <a:gd name="T81" fmla="*/ 1083 h 1294"/>
                  <a:gd name="T82" fmla="*/ 338 w 1729"/>
                  <a:gd name="T83" fmla="*/ 1052 h 1294"/>
                  <a:gd name="T84" fmla="*/ 246 w 1729"/>
                  <a:gd name="T85" fmla="*/ 1022 h 1294"/>
                  <a:gd name="T86" fmla="*/ 167 w 1729"/>
                  <a:gd name="T87" fmla="*/ 998 h 1294"/>
                  <a:gd name="T88" fmla="*/ 101 w 1729"/>
                  <a:gd name="T89" fmla="*/ 976 h 1294"/>
                  <a:gd name="T90" fmla="*/ 51 w 1729"/>
                  <a:gd name="T91" fmla="*/ 958 h 1294"/>
                  <a:gd name="T92" fmla="*/ 16 w 1729"/>
                  <a:gd name="T93" fmla="*/ 946 h 1294"/>
                  <a:gd name="T94" fmla="*/ 0 w 1729"/>
                  <a:gd name="T95" fmla="*/ 942 h 12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29"/>
                  <a:gd name="T145" fmla="*/ 0 h 1294"/>
                  <a:gd name="T146" fmla="*/ 1729 w 1729"/>
                  <a:gd name="T147" fmla="*/ 1294 h 12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29" h="1294">
                    <a:moveTo>
                      <a:pt x="0" y="942"/>
                    </a:moveTo>
                    <a:lnTo>
                      <a:pt x="6" y="912"/>
                    </a:lnTo>
                    <a:lnTo>
                      <a:pt x="12" y="883"/>
                    </a:lnTo>
                    <a:lnTo>
                      <a:pt x="18" y="855"/>
                    </a:lnTo>
                    <a:lnTo>
                      <a:pt x="26" y="829"/>
                    </a:lnTo>
                    <a:lnTo>
                      <a:pt x="32" y="803"/>
                    </a:lnTo>
                    <a:lnTo>
                      <a:pt x="41" y="777"/>
                    </a:lnTo>
                    <a:lnTo>
                      <a:pt x="51" y="751"/>
                    </a:lnTo>
                    <a:lnTo>
                      <a:pt x="59" y="726"/>
                    </a:lnTo>
                    <a:lnTo>
                      <a:pt x="67" y="702"/>
                    </a:lnTo>
                    <a:lnTo>
                      <a:pt x="77" y="678"/>
                    </a:lnTo>
                    <a:lnTo>
                      <a:pt x="85" y="656"/>
                    </a:lnTo>
                    <a:lnTo>
                      <a:pt x="95" y="632"/>
                    </a:lnTo>
                    <a:lnTo>
                      <a:pt x="105" y="610"/>
                    </a:lnTo>
                    <a:lnTo>
                      <a:pt x="115" y="588"/>
                    </a:lnTo>
                    <a:lnTo>
                      <a:pt x="127" y="567"/>
                    </a:lnTo>
                    <a:lnTo>
                      <a:pt x="139" y="547"/>
                    </a:lnTo>
                    <a:lnTo>
                      <a:pt x="149" y="525"/>
                    </a:lnTo>
                    <a:lnTo>
                      <a:pt x="161" y="505"/>
                    </a:lnTo>
                    <a:lnTo>
                      <a:pt x="173" y="487"/>
                    </a:lnTo>
                    <a:lnTo>
                      <a:pt x="185" y="467"/>
                    </a:lnTo>
                    <a:lnTo>
                      <a:pt x="197" y="449"/>
                    </a:lnTo>
                    <a:lnTo>
                      <a:pt x="210" y="431"/>
                    </a:lnTo>
                    <a:lnTo>
                      <a:pt x="224" y="413"/>
                    </a:lnTo>
                    <a:lnTo>
                      <a:pt x="238" y="396"/>
                    </a:lnTo>
                    <a:lnTo>
                      <a:pt x="252" y="380"/>
                    </a:lnTo>
                    <a:lnTo>
                      <a:pt x="266" y="362"/>
                    </a:lnTo>
                    <a:lnTo>
                      <a:pt x="280" y="348"/>
                    </a:lnTo>
                    <a:lnTo>
                      <a:pt x="294" y="332"/>
                    </a:lnTo>
                    <a:lnTo>
                      <a:pt x="308" y="318"/>
                    </a:lnTo>
                    <a:lnTo>
                      <a:pt x="324" y="302"/>
                    </a:lnTo>
                    <a:lnTo>
                      <a:pt x="340" y="288"/>
                    </a:lnTo>
                    <a:lnTo>
                      <a:pt x="356" y="276"/>
                    </a:lnTo>
                    <a:lnTo>
                      <a:pt x="370" y="262"/>
                    </a:lnTo>
                    <a:lnTo>
                      <a:pt x="387" y="248"/>
                    </a:lnTo>
                    <a:lnTo>
                      <a:pt x="403" y="235"/>
                    </a:lnTo>
                    <a:lnTo>
                      <a:pt x="419" y="223"/>
                    </a:lnTo>
                    <a:lnTo>
                      <a:pt x="437" y="211"/>
                    </a:lnTo>
                    <a:lnTo>
                      <a:pt x="453" y="199"/>
                    </a:lnTo>
                    <a:lnTo>
                      <a:pt x="471" y="189"/>
                    </a:lnTo>
                    <a:lnTo>
                      <a:pt x="489" y="179"/>
                    </a:lnTo>
                    <a:lnTo>
                      <a:pt x="505" y="167"/>
                    </a:lnTo>
                    <a:lnTo>
                      <a:pt x="523" y="157"/>
                    </a:lnTo>
                    <a:lnTo>
                      <a:pt x="541" y="147"/>
                    </a:lnTo>
                    <a:lnTo>
                      <a:pt x="560" y="139"/>
                    </a:lnTo>
                    <a:lnTo>
                      <a:pt x="578" y="129"/>
                    </a:lnTo>
                    <a:lnTo>
                      <a:pt x="596" y="121"/>
                    </a:lnTo>
                    <a:lnTo>
                      <a:pt x="616" y="113"/>
                    </a:lnTo>
                    <a:lnTo>
                      <a:pt x="634" y="105"/>
                    </a:lnTo>
                    <a:lnTo>
                      <a:pt x="654" y="97"/>
                    </a:lnTo>
                    <a:lnTo>
                      <a:pt x="672" y="89"/>
                    </a:lnTo>
                    <a:lnTo>
                      <a:pt x="692" y="81"/>
                    </a:lnTo>
                    <a:lnTo>
                      <a:pt x="710" y="74"/>
                    </a:lnTo>
                    <a:lnTo>
                      <a:pt x="731" y="66"/>
                    </a:lnTo>
                    <a:lnTo>
                      <a:pt x="751" y="62"/>
                    </a:lnTo>
                    <a:lnTo>
                      <a:pt x="771" y="56"/>
                    </a:lnTo>
                    <a:lnTo>
                      <a:pt x="791" y="50"/>
                    </a:lnTo>
                    <a:lnTo>
                      <a:pt x="811" y="44"/>
                    </a:lnTo>
                    <a:lnTo>
                      <a:pt x="831" y="40"/>
                    </a:lnTo>
                    <a:lnTo>
                      <a:pt x="851" y="34"/>
                    </a:lnTo>
                    <a:lnTo>
                      <a:pt x="873" y="30"/>
                    </a:lnTo>
                    <a:lnTo>
                      <a:pt x="894" y="26"/>
                    </a:lnTo>
                    <a:lnTo>
                      <a:pt x="916" y="22"/>
                    </a:lnTo>
                    <a:lnTo>
                      <a:pt x="936" y="18"/>
                    </a:lnTo>
                    <a:lnTo>
                      <a:pt x="958" y="14"/>
                    </a:lnTo>
                    <a:lnTo>
                      <a:pt x="992" y="8"/>
                    </a:lnTo>
                    <a:lnTo>
                      <a:pt x="1028" y="4"/>
                    </a:lnTo>
                    <a:lnTo>
                      <a:pt x="1063" y="2"/>
                    </a:lnTo>
                    <a:lnTo>
                      <a:pt x="1095" y="2"/>
                    </a:lnTo>
                    <a:lnTo>
                      <a:pt x="1127" y="0"/>
                    </a:lnTo>
                    <a:lnTo>
                      <a:pt x="1159" y="2"/>
                    </a:lnTo>
                    <a:lnTo>
                      <a:pt x="1189" y="4"/>
                    </a:lnTo>
                    <a:lnTo>
                      <a:pt x="1222" y="8"/>
                    </a:lnTo>
                    <a:lnTo>
                      <a:pt x="1250" y="14"/>
                    </a:lnTo>
                    <a:lnTo>
                      <a:pt x="1278" y="18"/>
                    </a:lnTo>
                    <a:lnTo>
                      <a:pt x="1304" y="26"/>
                    </a:lnTo>
                    <a:lnTo>
                      <a:pt x="1332" y="34"/>
                    </a:lnTo>
                    <a:lnTo>
                      <a:pt x="1358" y="42"/>
                    </a:lnTo>
                    <a:lnTo>
                      <a:pt x="1385" y="54"/>
                    </a:lnTo>
                    <a:lnTo>
                      <a:pt x="1409" y="66"/>
                    </a:lnTo>
                    <a:lnTo>
                      <a:pt x="1433" y="78"/>
                    </a:lnTo>
                    <a:lnTo>
                      <a:pt x="1455" y="91"/>
                    </a:lnTo>
                    <a:lnTo>
                      <a:pt x="1477" y="105"/>
                    </a:lnTo>
                    <a:lnTo>
                      <a:pt x="1497" y="119"/>
                    </a:lnTo>
                    <a:lnTo>
                      <a:pt x="1517" y="137"/>
                    </a:lnTo>
                    <a:lnTo>
                      <a:pt x="1537" y="153"/>
                    </a:lnTo>
                    <a:lnTo>
                      <a:pt x="1556" y="171"/>
                    </a:lnTo>
                    <a:lnTo>
                      <a:pt x="1572" y="189"/>
                    </a:lnTo>
                    <a:lnTo>
                      <a:pt x="1590" y="209"/>
                    </a:lnTo>
                    <a:lnTo>
                      <a:pt x="1606" y="229"/>
                    </a:lnTo>
                    <a:lnTo>
                      <a:pt x="1620" y="250"/>
                    </a:lnTo>
                    <a:lnTo>
                      <a:pt x="1634" y="272"/>
                    </a:lnTo>
                    <a:lnTo>
                      <a:pt x="1648" y="294"/>
                    </a:lnTo>
                    <a:lnTo>
                      <a:pt x="1658" y="316"/>
                    </a:lnTo>
                    <a:lnTo>
                      <a:pt x="1670" y="338"/>
                    </a:lnTo>
                    <a:lnTo>
                      <a:pt x="1680" y="362"/>
                    </a:lnTo>
                    <a:lnTo>
                      <a:pt x="1690" y="388"/>
                    </a:lnTo>
                    <a:lnTo>
                      <a:pt x="1698" y="413"/>
                    </a:lnTo>
                    <a:lnTo>
                      <a:pt x="1706" y="439"/>
                    </a:lnTo>
                    <a:lnTo>
                      <a:pt x="1710" y="463"/>
                    </a:lnTo>
                    <a:lnTo>
                      <a:pt x="1719" y="489"/>
                    </a:lnTo>
                    <a:lnTo>
                      <a:pt x="1721" y="515"/>
                    </a:lnTo>
                    <a:lnTo>
                      <a:pt x="1725" y="543"/>
                    </a:lnTo>
                    <a:lnTo>
                      <a:pt x="1727" y="572"/>
                    </a:lnTo>
                    <a:lnTo>
                      <a:pt x="1729" y="600"/>
                    </a:lnTo>
                    <a:lnTo>
                      <a:pt x="1729" y="626"/>
                    </a:lnTo>
                    <a:lnTo>
                      <a:pt x="1729" y="654"/>
                    </a:lnTo>
                    <a:lnTo>
                      <a:pt x="1727" y="682"/>
                    </a:lnTo>
                    <a:lnTo>
                      <a:pt x="1725" y="712"/>
                    </a:lnTo>
                    <a:lnTo>
                      <a:pt x="1721" y="741"/>
                    </a:lnTo>
                    <a:lnTo>
                      <a:pt x="1716" y="771"/>
                    </a:lnTo>
                    <a:lnTo>
                      <a:pt x="1708" y="799"/>
                    </a:lnTo>
                    <a:lnTo>
                      <a:pt x="1704" y="829"/>
                    </a:lnTo>
                    <a:lnTo>
                      <a:pt x="1694" y="859"/>
                    </a:lnTo>
                    <a:lnTo>
                      <a:pt x="1686" y="887"/>
                    </a:lnTo>
                    <a:lnTo>
                      <a:pt x="1674" y="918"/>
                    </a:lnTo>
                    <a:lnTo>
                      <a:pt x="1664" y="948"/>
                    </a:lnTo>
                    <a:lnTo>
                      <a:pt x="1652" y="976"/>
                    </a:lnTo>
                    <a:lnTo>
                      <a:pt x="1638" y="1006"/>
                    </a:lnTo>
                    <a:lnTo>
                      <a:pt x="1624" y="1036"/>
                    </a:lnTo>
                    <a:lnTo>
                      <a:pt x="1610" y="1067"/>
                    </a:lnTo>
                    <a:lnTo>
                      <a:pt x="1592" y="1095"/>
                    </a:lnTo>
                    <a:lnTo>
                      <a:pt x="1576" y="1123"/>
                    </a:lnTo>
                    <a:lnTo>
                      <a:pt x="1556" y="1153"/>
                    </a:lnTo>
                    <a:lnTo>
                      <a:pt x="1535" y="1181"/>
                    </a:lnTo>
                    <a:lnTo>
                      <a:pt x="1515" y="1209"/>
                    </a:lnTo>
                    <a:lnTo>
                      <a:pt x="1493" y="1238"/>
                    </a:lnTo>
                    <a:lnTo>
                      <a:pt x="1469" y="1266"/>
                    </a:lnTo>
                    <a:lnTo>
                      <a:pt x="1445" y="1294"/>
                    </a:lnTo>
                    <a:lnTo>
                      <a:pt x="1419" y="1292"/>
                    </a:lnTo>
                    <a:lnTo>
                      <a:pt x="1393" y="1290"/>
                    </a:lnTo>
                    <a:lnTo>
                      <a:pt x="1364" y="1286"/>
                    </a:lnTo>
                    <a:lnTo>
                      <a:pt x="1340" y="1286"/>
                    </a:lnTo>
                    <a:lnTo>
                      <a:pt x="1312" y="1282"/>
                    </a:lnTo>
                    <a:lnTo>
                      <a:pt x="1284" y="1278"/>
                    </a:lnTo>
                    <a:lnTo>
                      <a:pt x="1256" y="1274"/>
                    </a:lnTo>
                    <a:lnTo>
                      <a:pt x="1228" y="1270"/>
                    </a:lnTo>
                    <a:lnTo>
                      <a:pt x="1199" y="1266"/>
                    </a:lnTo>
                    <a:lnTo>
                      <a:pt x="1169" y="1260"/>
                    </a:lnTo>
                    <a:lnTo>
                      <a:pt x="1139" y="1256"/>
                    </a:lnTo>
                    <a:lnTo>
                      <a:pt x="1111" y="1250"/>
                    </a:lnTo>
                    <a:lnTo>
                      <a:pt x="1081" y="1244"/>
                    </a:lnTo>
                    <a:lnTo>
                      <a:pt x="1051" y="1238"/>
                    </a:lnTo>
                    <a:lnTo>
                      <a:pt x="1022" y="1234"/>
                    </a:lnTo>
                    <a:lnTo>
                      <a:pt x="992" y="1228"/>
                    </a:lnTo>
                    <a:lnTo>
                      <a:pt x="960" y="1220"/>
                    </a:lnTo>
                    <a:lnTo>
                      <a:pt x="932" y="1213"/>
                    </a:lnTo>
                    <a:lnTo>
                      <a:pt x="900" y="1205"/>
                    </a:lnTo>
                    <a:lnTo>
                      <a:pt x="871" y="1199"/>
                    </a:lnTo>
                    <a:lnTo>
                      <a:pt x="839" y="1191"/>
                    </a:lnTo>
                    <a:lnTo>
                      <a:pt x="809" y="1183"/>
                    </a:lnTo>
                    <a:lnTo>
                      <a:pt x="781" y="1177"/>
                    </a:lnTo>
                    <a:lnTo>
                      <a:pt x="751" y="1171"/>
                    </a:lnTo>
                    <a:lnTo>
                      <a:pt x="721" y="1161"/>
                    </a:lnTo>
                    <a:lnTo>
                      <a:pt x="690" y="1155"/>
                    </a:lnTo>
                    <a:lnTo>
                      <a:pt x="660" y="1145"/>
                    </a:lnTo>
                    <a:lnTo>
                      <a:pt x="632" y="1139"/>
                    </a:lnTo>
                    <a:lnTo>
                      <a:pt x="604" y="1131"/>
                    </a:lnTo>
                    <a:lnTo>
                      <a:pt x="576" y="1123"/>
                    </a:lnTo>
                    <a:lnTo>
                      <a:pt x="548" y="1115"/>
                    </a:lnTo>
                    <a:lnTo>
                      <a:pt x="521" y="1107"/>
                    </a:lnTo>
                    <a:lnTo>
                      <a:pt x="493" y="1099"/>
                    </a:lnTo>
                    <a:lnTo>
                      <a:pt x="467" y="1091"/>
                    </a:lnTo>
                    <a:lnTo>
                      <a:pt x="439" y="1083"/>
                    </a:lnTo>
                    <a:lnTo>
                      <a:pt x="415" y="1075"/>
                    </a:lnTo>
                    <a:lnTo>
                      <a:pt x="389" y="1067"/>
                    </a:lnTo>
                    <a:lnTo>
                      <a:pt x="362" y="1059"/>
                    </a:lnTo>
                    <a:lnTo>
                      <a:pt x="338" y="1052"/>
                    </a:lnTo>
                    <a:lnTo>
                      <a:pt x="316" y="1044"/>
                    </a:lnTo>
                    <a:lnTo>
                      <a:pt x="292" y="1036"/>
                    </a:lnTo>
                    <a:lnTo>
                      <a:pt x="268" y="1030"/>
                    </a:lnTo>
                    <a:lnTo>
                      <a:pt x="246" y="1022"/>
                    </a:lnTo>
                    <a:lnTo>
                      <a:pt x="228" y="1016"/>
                    </a:lnTo>
                    <a:lnTo>
                      <a:pt x="205" y="1010"/>
                    </a:lnTo>
                    <a:lnTo>
                      <a:pt x="187" y="1004"/>
                    </a:lnTo>
                    <a:lnTo>
                      <a:pt x="167" y="998"/>
                    </a:lnTo>
                    <a:lnTo>
                      <a:pt x="151" y="992"/>
                    </a:lnTo>
                    <a:lnTo>
                      <a:pt x="133" y="986"/>
                    </a:lnTo>
                    <a:lnTo>
                      <a:pt x="117" y="980"/>
                    </a:lnTo>
                    <a:lnTo>
                      <a:pt x="101" y="976"/>
                    </a:lnTo>
                    <a:lnTo>
                      <a:pt x="87" y="970"/>
                    </a:lnTo>
                    <a:lnTo>
                      <a:pt x="73" y="966"/>
                    </a:lnTo>
                    <a:lnTo>
                      <a:pt x="63" y="962"/>
                    </a:lnTo>
                    <a:lnTo>
                      <a:pt x="51" y="958"/>
                    </a:lnTo>
                    <a:lnTo>
                      <a:pt x="41" y="954"/>
                    </a:lnTo>
                    <a:lnTo>
                      <a:pt x="30" y="952"/>
                    </a:lnTo>
                    <a:lnTo>
                      <a:pt x="22" y="948"/>
                    </a:lnTo>
                    <a:lnTo>
                      <a:pt x="16" y="946"/>
                    </a:lnTo>
                    <a:lnTo>
                      <a:pt x="10" y="944"/>
                    </a:lnTo>
                    <a:lnTo>
                      <a:pt x="2" y="942"/>
                    </a:lnTo>
                    <a:lnTo>
                      <a:pt x="0" y="942"/>
                    </a:lnTo>
                    <a:close/>
                  </a:path>
                </a:pathLst>
              </a:custGeom>
              <a:solidFill>
                <a:srgbClr val="F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1" name="Freeform 13"/>
              <p:cNvSpPr>
                <a:spLocks/>
              </p:cNvSpPr>
              <p:nvPr/>
            </p:nvSpPr>
            <p:spPr bwMode="auto">
              <a:xfrm>
                <a:off x="3593" y="3041"/>
                <a:ext cx="1578" cy="1123"/>
              </a:xfrm>
              <a:custGeom>
                <a:avLst/>
                <a:gdLst>
                  <a:gd name="T0" fmla="*/ 18 w 1578"/>
                  <a:gd name="T1" fmla="*/ 672 h 1123"/>
                  <a:gd name="T2" fmla="*/ 45 w 1578"/>
                  <a:gd name="T3" fmla="*/ 584 h 1123"/>
                  <a:gd name="T4" fmla="*/ 75 w 1578"/>
                  <a:gd name="T5" fmla="*/ 503 h 1123"/>
                  <a:gd name="T6" fmla="*/ 111 w 1578"/>
                  <a:gd name="T7" fmla="*/ 431 h 1123"/>
                  <a:gd name="T8" fmla="*/ 149 w 1578"/>
                  <a:gd name="T9" fmla="*/ 366 h 1123"/>
                  <a:gd name="T10" fmla="*/ 192 w 1578"/>
                  <a:gd name="T11" fmla="*/ 308 h 1123"/>
                  <a:gd name="T12" fmla="*/ 238 w 1578"/>
                  <a:gd name="T13" fmla="*/ 258 h 1123"/>
                  <a:gd name="T14" fmla="*/ 290 w 1578"/>
                  <a:gd name="T15" fmla="*/ 214 h 1123"/>
                  <a:gd name="T16" fmla="*/ 344 w 1578"/>
                  <a:gd name="T17" fmla="*/ 173 h 1123"/>
                  <a:gd name="T18" fmla="*/ 403 w 1578"/>
                  <a:gd name="T19" fmla="*/ 139 h 1123"/>
                  <a:gd name="T20" fmla="*/ 463 w 1578"/>
                  <a:gd name="T21" fmla="*/ 109 h 1123"/>
                  <a:gd name="T22" fmla="*/ 530 w 1578"/>
                  <a:gd name="T23" fmla="*/ 85 h 1123"/>
                  <a:gd name="T24" fmla="*/ 598 w 1578"/>
                  <a:gd name="T25" fmla="*/ 63 h 1123"/>
                  <a:gd name="T26" fmla="*/ 668 w 1578"/>
                  <a:gd name="T27" fmla="*/ 44 h 1123"/>
                  <a:gd name="T28" fmla="*/ 745 w 1578"/>
                  <a:gd name="T29" fmla="*/ 28 h 1123"/>
                  <a:gd name="T30" fmla="*/ 823 w 1578"/>
                  <a:gd name="T31" fmla="*/ 16 h 1123"/>
                  <a:gd name="T32" fmla="*/ 942 w 1578"/>
                  <a:gd name="T33" fmla="*/ 0 h 1123"/>
                  <a:gd name="T34" fmla="*/ 1065 w 1578"/>
                  <a:gd name="T35" fmla="*/ 4 h 1123"/>
                  <a:gd name="T36" fmla="*/ 1175 w 1578"/>
                  <a:gd name="T37" fmla="*/ 22 h 1123"/>
                  <a:gd name="T38" fmla="*/ 1274 w 1578"/>
                  <a:gd name="T39" fmla="*/ 57 h 1123"/>
                  <a:gd name="T40" fmla="*/ 1358 w 1578"/>
                  <a:gd name="T41" fmla="*/ 103 h 1123"/>
                  <a:gd name="T42" fmla="*/ 1429 w 1578"/>
                  <a:gd name="T43" fmla="*/ 163 h 1123"/>
                  <a:gd name="T44" fmla="*/ 1487 w 1578"/>
                  <a:gd name="T45" fmla="*/ 234 h 1123"/>
                  <a:gd name="T46" fmla="*/ 1533 w 1578"/>
                  <a:gd name="T47" fmla="*/ 314 h 1123"/>
                  <a:gd name="T48" fmla="*/ 1562 w 1578"/>
                  <a:gd name="T49" fmla="*/ 403 h 1123"/>
                  <a:gd name="T50" fmla="*/ 1576 w 1578"/>
                  <a:gd name="T51" fmla="*/ 495 h 1123"/>
                  <a:gd name="T52" fmla="*/ 1576 w 1578"/>
                  <a:gd name="T53" fmla="*/ 594 h 1123"/>
                  <a:gd name="T54" fmla="*/ 1560 w 1578"/>
                  <a:gd name="T55" fmla="*/ 694 h 1123"/>
                  <a:gd name="T56" fmla="*/ 1527 w 1578"/>
                  <a:gd name="T57" fmla="*/ 795 h 1123"/>
                  <a:gd name="T58" fmla="*/ 1477 w 1578"/>
                  <a:gd name="T59" fmla="*/ 898 h 1123"/>
                  <a:gd name="T60" fmla="*/ 1413 w 1578"/>
                  <a:gd name="T61" fmla="*/ 1000 h 1123"/>
                  <a:gd name="T62" fmla="*/ 1330 w 1578"/>
                  <a:gd name="T63" fmla="*/ 1099 h 1123"/>
                  <a:gd name="T64" fmla="*/ 1232 w 1578"/>
                  <a:gd name="T65" fmla="*/ 1117 h 1123"/>
                  <a:gd name="T66" fmla="*/ 1129 w 1578"/>
                  <a:gd name="T67" fmla="*/ 1105 h 1123"/>
                  <a:gd name="T68" fmla="*/ 1022 w 1578"/>
                  <a:gd name="T69" fmla="*/ 1085 h 1123"/>
                  <a:gd name="T70" fmla="*/ 914 w 1578"/>
                  <a:gd name="T71" fmla="*/ 1061 h 1123"/>
                  <a:gd name="T72" fmla="*/ 803 w 1578"/>
                  <a:gd name="T73" fmla="*/ 1033 h 1123"/>
                  <a:gd name="T74" fmla="*/ 694 w 1578"/>
                  <a:gd name="T75" fmla="*/ 1002 h 1123"/>
                  <a:gd name="T76" fmla="*/ 588 w 1578"/>
                  <a:gd name="T77" fmla="*/ 968 h 1123"/>
                  <a:gd name="T78" fmla="*/ 487 w 1578"/>
                  <a:gd name="T79" fmla="*/ 936 h 1123"/>
                  <a:gd name="T80" fmla="*/ 389 w 1578"/>
                  <a:gd name="T81" fmla="*/ 900 h 1123"/>
                  <a:gd name="T82" fmla="*/ 300 w 1578"/>
                  <a:gd name="T83" fmla="*/ 868 h 1123"/>
                  <a:gd name="T84" fmla="*/ 218 w 1578"/>
                  <a:gd name="T85" fmla="*/ 835 h 1123"/>
                  <a:gd name="T86" fmla="*/ 147 w 1578"/>
                  <a:gd name="T87" fmla="*/ 807 h 1123"/>
                  <a:gd name="T88" fmla="*/ 89 w 1578"/>
                  <a:gd name="T89" fmla="*/ 783 h 1123"/>
                  <a:gd name="T90" fmla="*/ 45 w 1578"/>
                  <a:gd name="T91" fmla="*/ 765 h 1123"/>
                  <a:gd name="T92" fmla="*/ 14 w 1578"/>
                  <a:gd name="T93" fmla="*/ 751 h 1123"/>
                  <a:gd name="T94" fmla="*/ 0 w 1578"/>
                  <a:gd name="T95" fmla="*/ 747 h 11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78"/>
                  <a:gd name="T145" fmla="*/ 0 h 1123"/>
                  <a:gd name="T146" fmla="*/ 1578 w 1578"/>
                  <a:gd name="T147" fmla="*/ 1123 h 112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78" h="1123">
                    <a:moveTo>
                      <a:pt x="0" y="747"/>
                    </a:moveTo>
                    <a:lnTo>
                      <a:pt x="6" y="721"/>
                    </a:lnTo>
                    <a:lnTo>
                      <a:pt x="10" y="696"/>
                    </a:lnTo>
                    <a:lnTo>
                      <a:pt x="18" y="672"/>
                    </a:lnTo>
                    <a:lnTo>
                      <a:pt x="25" y="650"/>
                    </a:lnTo>
                    <a:lnTo>
                      <a:pt x="31" y="628"/>
                    </a:lnTo>
                    <a:lnTo>
                      <a:pt x="37" y="606"/>
                    </a:lnTo>
                    <a:lnTo>
                      <a:pt x="45" y="584"/>
                    </a:lnTo>
                    <a:lnTo>
                      <a:pt x="53" y="564"/>
                    </a:lnTo>
                    <a:lnTo>
                      <a:pt x="59" y="542"/>
                    </a:lnTo>
                    <a:lnTo>
                      <a:pt x="67" y="523"/>
                    </a:lnTo>
                    <a:lnTo>
                      <a:pt x="75" y="503"/>
                    </a:lnTo>
                    <a:lnTo>
                      <a:pt x="85" y="485"/>
                    </a:lnTo>
                    <a:lnTo>
                      <a:pt x="93" y="465"/>
                    </a:lnTo>
                    <a:lnTo>
                      <a:pt x="101" y="449"/>
                    </a:lnTo>
                    <a:lnTo>
                      <a:pt x="111" y="431"/>
                    </a:lnTo>
                    <a:lnTo>
                      <a:pt x="121" y="415"/>
                    </a:lnTo>
                    <a:lnTo>
                      <a:pt x="129" y="399"/>
                    </a:lnTo>
                    <a:lnTo>
                      <a:pt x="139" y="383"/>
                    </a:lnTo>
                    <a:lnTo>
                      <a:pt x="149" y="366"/>
                    </a:lnTo>
                    <a:lnTo>
                      <a:pt x="159" y="352"/>
                    </a:lnTo>
                    <a:lnTo>
                      <a:pt x="169" y="336"/>
                    </a:lnTo>
                    <a:lnTo>
                      <a:pt x="181" y="322"/>
                    </a:lnTo>
                    <a:lnTo>
                      <a:pt x="192" y="308"/>
                    </a:lnTo>
                    <a:lnTo>
                      <a:pt x="204" y="296"/>
                    </a:lnTo>
                    <a:lnTo>
                      <a:pt x="216" y="282"/>
                    </a:lnTo>
                    <a:lnTo>
                      <a:pt x="226" y="270"/>
                    </a:lnTo>
                    <a:lnTo>
                      <a:pt x="238" y="258"/>
                    </a:lnTo>
                    <a:lnTo>
                      <a:pt x="252" y="246"/>
                    </a:lnTo>
                    <a:lnTo>
                      <a:pt x="264" y="236"/>
                    </a:lnTo>
                    <a:lnTo>
                      <a:pt x="276" y="224"/>
                    </a:lnTo>
                    <a:lnTo>
                      <a:pt x="290" y="214"/>
                    </a:lnTo>
                    <a:lnTo>
                      <a:pt x="304" y="203"/>
                    </a:lnTo>
                    <a:lnTo>
                      <a:pt x="318" y="191"/>
                    </a:lnTo>
                    <a:lnTo>
                      <a:pt x="330" y="183"/>
                    </a:lnTo>
                    <a:lnTo>
                      <a:pt x="344" y="173"/>
                    </a:lnTo>
                    <a:lnTo>
                      <a:pt x="358" y="165"/>
                    </a:lnTo>
                    <a:lnTo>
                      <a:pt x="373" y="155"/>
                    </a:lnTo>
                    <a:lnTo>
                      <a:pt x="389" y="147"/>
                    </a:lnTo>
                    <a:lnTo>
                      <a:pt x="403" y="139"/>
                    </a:lnTo>
                    <a:lnTo>
                      <a:pt x="419" y="131"/>
                    </a:lnTo>
                    <a:lnTo>
                      <a:pt x="433" y="123"/>
                    </a:lnTo>
                    <a:lnTo>
                      <a:pt x="449" y="117"/>
                    </a:lnTo>
                    <a:lnTo>
                      <a:pt x="463" y="109"/>
                    </a:lnTo>
                    <a:lnTo>
                      <a:pt x="479" y="103"/>
                    </a:lnTo>
                    <a:lnTo>
                      <a:pt x="495" y="97"/>
                    </a:lnTo>
                    <a:lnTo>
                      <a:pt x="513" y="91"/>
                    </a:lnTo>
                    <a:lnTo>
                      <a:pt x="530" y="85"/>
                    </a:lnTo>
                    <a:lnTo>
                      <a:pt x="548" y="79"/>
                    </a:lnTo>
                    <a:lnTo>
                      <a:pt x="564" y="75"/>
                    </a:lnTo>
                    <a:lnTo>
                      <a:pt x="580" y="69"/>
                    </a:lnTo>
                    <a:lnTo>
                      <a:pt x="598" y="63"/>
                    </a:lnTo>
                    <a:lnTo>
                      <a:pt x="616" y="59"/>
                    </a:lnTo>
                    <a:lnTo>
                      <a:pt x="632" y="53"/>
                    </a:lnTo>
                    <a:lnTo>
                      <a:pt x="652" y="49"/>
                    </a:lnTo>
                    <a:lnTo>
                      <a:pt x="668" y="44"/>
                    </a:lnTo>
                    <a:lnTo>
                      <a:pt x="688" y="40"/>
                    </a:lnTo>
                    <a:lnTo>
                      <a:pt x="707" y="36"/>
                    </a:lnTo>
                    <a:lnTo>
                      <a:pt x="725" y="32"/>
                    </a:lnTo>
                    <a:lnTo>
                      <a:pt x="745" y="28"/>
                    </a:lnTo>
                    <a:lnTo>
                      <a:pt x="765" y="24"/>
                    </a:lnTo>
                    <a:lnTo>
                      <a:pt x="783" y="22"/>
                    </a:lnTo>
                    <a:lnTo>
                      <a:pt x="803" y="18"/>
                    </a:lnTo>
                    <a:lnTo>
                      <a:pt x="823" y="16"/>
                    </a:lnTo>
                    <a:lnTo>
                      <a:pt x="843" y="12"/>
                    </a:lnTo>
                    <a:lnTo>
                      <a:pt x="878" y="8"/>
                    </a:lnTo>
                    <a:lnTo>
                      <a:pt x="910" y="4"/>
                    </a:lnTo>
                    <a:lnTo>
                      <a:pt x="942" y="0"/>
                    </a:lnTo>
                    <a:lnTo>
                      <a:pt x="974" y="0"/>
                    </a:lnTo>
                    <a:lnTo>
                      <a:pt x="1004" y="0"/>
                    </a:lnTo>
                    <a:lnTo>
                      <a:pt x="1035" y="0"/>
                    </a:lnTo>
                    <a:lnTo>
                      <a:pt x="1065" y="4"/>
                    </a:lnTo>
                    <a:lnTo>
                      <a:pt x="1095" y="8"/>
                    </a:lnTo>
                    <a:lnTo>
                      <a:pt x="1121" y="10"/>
                    </a:lnTo>
                    <a:lnTo>
                      <a:pt x="1149" y="16"/>
                    </a:lnTo>
                    <a:lnTo>
                      <a:pt x="1175" y="22"/>
                    </a:lnTo>
                    <a:lnTo>
                      <a:pt x="1202" y="30"/>
                    </a:lnTo>
                    <a:lnTo>
                      <a:pt x="1226" y="38"/>
                    </a:lnTo>
                    <a:lnTo>
                      <a:pt x="1250" y="46"/>
                    </a:lnTo>
                    <a:lnTo>
                      <a:pt x="1274" y="57"/>
                    </a:lnTo>
                    <a:lnTo>
                      <a:pt x="1296" y="69"/>
                    </a:lnTo>
                    <a:lnTo>
                      <a:pt x="1316" y="79"/>
                    </a:lnTo>
                    <a:lnTo>
                      <a:pt x="1338" y="91"/>
                    </a:lnTo>
                    <a:lnTo>
                      <a:pt x="1358" y="103"/>
                    </a:lnTo>
                    <a:lnTo>
                      <a:pt x="1377" y="117"/>
                    </a:lnTo>
                    <a:lnTo>
                      <a:pt x="1395" y="131"/>
                    </a:lnTo>
                    <a:lnTo>
                      <a:pt x="1413" y="147"/>
                    </a:lnTo>
                    <a:lnTo>
                      <a:pt x="1429" y="163"/>
                    </a:lnTo>
                    <a:lnTo>
                      <a:pt x="1447" y="181"/>
                    </a:lnTo>
                    <a:lnTo>
                      <a:pt x="1461" y="197"/>
                    </a:lnTo>
                    <a:lnTo>
                      <a:pt x="1475" y="216"/>
                    </a:lnTo>
                    <a:lnTo>
                      <a:pt x="1487" y="234"/>
                    </a:lnTo>
                    <a:lnTo>
                      <a:pt x="1501" y="254"/>
                    </a:lnTo>
                    <a:lnTo>
                      <a:pt x="1511" y="274"/>
                    </a:lnTo>
                    <a:lnTo>
                      <a:pt x="1523" y="294"/>
                    </a:lnTo>
                    <a:lnTo>
                      <a:pt x="1533" y="314"/>
                    </a:lnTo>
                    <a:lnTo>
                      <a:pt x="1542" y="336"/>
                    </a:lnTo>
                    <a:lnTo>
                      <a:pt x="1550" y="358"/>
                    </a:lnTo>
                    <a:lnTo>
                      <a:pt x="1556" y="381"/>
                    </a:lnTo>
                    <a:lnTo>
                      <a:pt x="1562" y="403"/>
                    </a:lnTo>
                    <a:lnTo>
                      <a:pt x="1568" y="425"/>
                    </a:lnTo>
                    <a:lnTo>
                      <a:pt x="1570" y="449"/>
                    </a:lnTo>
                    <a:lnTo>
                      <a:pt x="1574" y="471"/>
                    </a:lnTo>
                    <a:lnTo>
                      <a:pt x="1576" y="495"/>
                    </a:lnTo>
                    <a:lnTo>
                      <a:pt x="1578" y="519"/>
                    </a:lnTo>
                    <a:lnTo>
                      <a:pt x="1578" y="544"/>
                    </a:lnTo>
                    <a:lnTo>
                      <a:pt x="1578" y="568"/>
                    </a:lnTo>
                    <a:lnTo>
                      <a:pt x="1576" y="594"/>
                    </a:lnTo>
                    <a:lnTo>
                      <a:pt x="1574" y="618"/>
                    </a:lnTo>
                    <a:lnTo>
                      <a:pt x="1570" y="644"/>
                    </a:lnTo>
                    <a:lnTo>
                      <a:pt x="1564" y="668"/>
                    </a:lnTo>
                    <a:lnTo>
                      <a:pt x="1560" y="694"/>
                    </a:lnTo>
                    <a:lnTo>
                      <a:pt x="1554" y="721"/>
                    </a:lnTo>
                    <a:lnTo>
                      <a:pt x="1546" y="745"/>
                    </a:lnTo>
                    <a:lnTo>
                      <a:pt x="1538" y="771"/>
                    </a:lnTo>
                    <a:lnTo>
                      <a:pt x="1527" y="795"/>
                    </a:lnTo>
                    <a:lnTo>
                      <a:pt x="1517" y="821"/>
                    </a:lnTo>
                    <a:lnTo>
                      <a:pt x="1505" y="847"/>
                    </a:lnTo>
                    <a:lnTo>
                      <a:pt x="1491" y="874"/>
                    </a:lnTo>
                    <a:lnTo>
                      <a:pt x="1477" y="898"/>
                    </a:lnTo>
                    <a:lnTo>
                      <a:pt x="1463" y="924"/>
                    </a:lnTo>
                    <a:lnTo>
                      <a:pt x="1447" y="950"/>
                    </a:lnTo>
                    <a:lnTo>
                      <a:pt x="1431" y="976"/>
                    </a:lnTo>
                    <a:lnTo>
                      <a:pt x="1413" y="1000"/>
                    </a:lnTo>
                    <a:lnTo>
                      <a:pt x="1395" y="1027"/>
                    </a:lnTo>
                    <a:lnTo>
                      <a:pt x="1375" y="1051"/>
                    </a:lnTo>
                    <a:lnTo>
                      <a:pt x="1352" y="1075"/>
                    </a:lnTo>
                    <a:lnTo>
                      <a:pt x="1330" y="1099"/>
                    </a:lnTo>
                    <a:lnTo>
                      <a:pt x="1308" y="1123"/>
                    </a:lnTo>
                    <a:lnTo>
                      <a:pt x="1282" y="1121"/>
                    </a:lnTo>
                    <a:lnTo>
                      <a:pt x="1258" y="1119"/>
                    </a:lnTo>
                    <a:lnTo>
                      <a:pt x="1232" y="1117"/>
                    </a:lnTo>
                    <a:lnTo>
                      <a:pt x="1208" y="1115"/>
                    </a:lnTo>
                    <a:lnTo>
                      <a:pt x="1181" y="1111"/>
                    </a:lnTo>
                    <a:lnTo>
                      <a:pt x="1155" y="1107"/>
                    </a:lnTo>
                    <a:lnTo>
                      <a:pt x="1129" y="1105"/>
                    </a:lnTo>
                    <a:lnTo>
                      <a:pt x="1103" y="1101"/>
                    </a:lnTo>
                    <a:lnTo>
                      <a:pt x="1077" y="1095"/>
                    </a:lnTo>
                    <a:lnTo>
                      <a:pt x="1049" y="1091"/>
                    </a:lnTo>
                    <a:lnTo>
                      <a:pt x="1022" y="1085"/>
                    </a:lnTo>
                    <a:lnTo>
                      <a:pt x="996" y="1079"/>
                    </a:lnTo>
                    <a:lnTo>
                      <a:pt x="968" y="1073"/>
                    </a:lnTo>
                    <a:lnTo>
                      <a:pt x="942" y="1067"/>
                    </a:lnTo>
                    <a:lnTo>
                      <a:pt x="914" y="1061"/>
                    </a:lnTo>
                    <a:lnTo>
                      <a:pt x="888" y="1055"/>
                    </a:lnTo>
                    <a:lnTo>
                      <a:pt x="859" y="1047"/>
                    </a:lnTo>
                    <a:lnTo>
                      <a:pt x="831" y="1041"/>
                    </a:lnTo>
                    <a:lnTo>
                      <a:pt x="803" y="1033"/>
                    </a:lnTo>
                    <a:lnTo>
                      <a:pt x="777" y="1025"/>
                    </a:lnTo>
                    <a:lnTo>
                      <a:pt x="749" y="1016"/>
                    </a:lnTo>
                    <a:lnTo>
                      <a:pt x="723" y="1008"/>
                    </a:lnTo>
                    <a:lnTo>
                      <a:pt x="694" y="1002"/>
                    </a:lnTo>
                    <a:lnTo>
                      <a:pt x="668" y="994"/>
                    </a:lnTo>
                    <a:lnTo>
                      <a:pt x="642" y="986"/>
                    </a:lnTo>
                    <a:lnTo>
                      <a:pt x="616" y="976"/>
                    </a:lnTo>
                    <a:lnTo>
                      <a:pt x="588" y="968"/>
                    </a:lnTo>
                    <a:lnTo>
                      <a:pt x="564" y="960"/>
                    </a:lnTo>
                    <a:lnTo>
                      <a:pt x="538" y="952"/>
                    </a:lnTo>
                    <a:lnTo>
                      <a:pt x="511" y="944"/>
                    </a:lnTo>
                    <a:lnTo>
                      <a:pt x="487" y="936"/>
                    </a:lnTo>
                    <a:lnTo>
                      <a:pt x="463" y="926"/>
                    </a:lnTo>
                    <a:lnTo>
                      <a:pt x="437" y="918"/>
                    </a:lnTo>
                    <a:lnTo>
                      <a:pt x="413" y="910"/>
                    </a:lnTo>
                    <a:lnTo>
                      <a:pt x="389" y="900"/>
                    </a:lnTo>
                    <a:lnTo>
                      <a:pt x="367" y="892"/>
                    </a:lnTo>
                    <a:lnTo>
                      <a:pt x="342" y="884"/>
                    </a:lnTo>
                    <a:lnTo>
                      <a:pt x="320" y="876"/>
                    </a:lnTo>
                    <a:lnTo>
                      <a:pt x="300" y="868"/>
                    </a:lnTo>
                    <a:lnTo>
                      <a:pt x="278" y="859"/>
                    </a:lnTo>
                    <a:lnTo>
                      <a:pt x="258" y="851"/>
                    </a:lnTo>
                    <a:lnTo>
                      <a:pt x="238" y="843"/>
                    </a:lnTo>
                    <a:lnTo>
                      <a:pt x="218" y="835"/>
                    </a:lnTo>
                    <a:lnTo>
                      <a:pt x="200" y="829"/>
                    </a:lnTo>
                    <a:lnTo>
                      <a:pt x="181" y="821"/>
                    </a:lnTo>
                    <a:lnTo>
                      <a:pt x="163" y="813"/>
                    </a:lnTo>
                    <a:lnTo>
                      <a:pt x="147" y="807"/>
                    </a:lnTo>
                    <a:lnTo>
                      <a:pt x="133" y="801"/>
                    </a:lnTo>
                    <a:lnTo>
                      <a:pt x="117" y="795"/>
                    </a:lnTo>
                    <a:lnTo>
                      <a:pt x="103" y="789"/>
                    </a:lnTo>
                    <a:lnTo>
                      <a:pt x="89" y="783"/>
                    </a:lnTo>
                    <a:lnTo>
                      <a:pt x="77" y="779"/>
                    </a:lnTo>
                    <a:lnTo>
                      <a:pt x="65" y="773"/>
                    </a:lnTo>
                    <a:lnTo>
                      <a:pt x="55" y="769"/>
                    </a:lnTo>
                    <a:lnTo>
                      <a:pt x="45" y="765"/>
                    </a:lnTo>
                    <a:lnTo>
                      <a:pt x="35" y="761"/>
                    </a:lnTo>
                    <a:lnTo>
                      <a:pt x="27" y="757"/>
                    </a:lnTo>
                    <a:lnTo>
                      <a:pt x="20" y="755"/>
                    </a:lnTo>
                    <a:lnTo>
                      <a:pt x="14" y="751"/>
                    </a:lnTo>
                    <a:lnTo>
                      <a:pt x="10" y="749"/>
                    </a:lnTo>
                    <a:lnTo>
                      <a:pt x="2" y="747"/>
                    </a:lnTo>
                    <a:lnTo>
                      <a:pt x="0" y="7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91147" name="Picture 14" descr="worl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89" y="2620"/>
              <a:ext cx="1663" cy="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8" name="Group 15"/>
            <p:cNvGrpSpPr>
              <a:grpSpLocks/>
            </p:cNvGrpSpPr>
            <p:nvPr/>
          </p:nvGrpSpPr>
          <p:grpSpPr bwMode="auto">
            <a:xfrm>
              <a:off x="4007" y="2119"/>
              <a:ext cx="1320" cy="1017"/>
              <a:chOff x="4155" y="2407"/>
              <a:chExt cx="1320" cy="1017"/>
            </a:xfrm>
          </p:grpSpPr>
          <p:sp>
            <p:nvSpPr>
              <p:cNvPr id="91149" name="Freeform 16"/>
              <p:cNvSpPr>
                <a:spLocks/>
              </p:cNvSpPr>
              <p:nvPr/>
            </p:nvSpPr>
            <p:spPr bwMode="auto">
              <a:xfrm>
                <a:off x="4799" y="2552"/>
                <a:ext cx="643" cy="592"/>
              </a:xfrm>
              <a:custGeom>
                <a:avLst/>
                <a:gdLst>
                  <a:gd name="T0" fmla="*/ 64 w 643"/>
                  <a:gd name="T1" fmla="*/ 381 h 592"/>
                  <a:gd name="T2" fmla="*/ 68 w 643"/>
                  <a:gd name="T3" fmla="*/ 360 h 592"/>
                  <a:gd name="T4" fmla="*/ 72 w 643"/>
                  <a:gd name="T5" fmla="*/ 346 h 592"/>
                  <a:gd name="T6" fmla="*/ 76 w 643"/>
                  <a:gd name="T7" fmla="*/ 330 h 592"/>
                  <a:gd name="T8" fmla="*/ 82 w 643"/>
                  <a:gd name="T9" fmla="*/ 312 h 592"/>
                  <a:gd name="T10" fmla="*/ 86 w 643"/>
                  <a:gd name="T11" fmla="*/ 292 h 592"/>
                  <a:gd name="T12" fmla="*/ 94 w 643"/>
                  <a:gd name="T13" fmla="*/ 272 h 592"/>
                  <a:gd name="T14" fmla="*/ 102 w 643"/>
                  <a:gd name="T15" fmla="*/ 250 h 592"/>
                  <a:gd name="T16" fmla="*/ 110 w 643"/>
                  <a:gd name="T17" fmla="*/ 230 h 592"/>
                  <a:gd name="T18" fmla="*/ 120 w 643"/>
                  <a:gd name="T19" fmla="*/ 205 h 592"/>
                  <a:gd name="T20" fmla="*/ 132 w 643"/>
                  <a:gd name="T21" fmla="*/ 185 h 592"/>
                  <a:gd name="T22" fmla="*/ 144 w 643"/>
                  <a:gd name="T23" fmla="*/ 163 h 592"/>
                  <a:gd name="T24" fmla="*/ 161 w 643"/>
                  <a:gd name="T25" fmla="*/ 141 h 592"/>
                  <a:gd name="T26" fmla="*/ 179 w 643"/>
                  <a:gd name="T27" fmla="*/ 119 h 592"/>
                  <a:gd name="T28" fmla="*/ 199 w 643"/>
                  <a:gd name="T29" fmla="*/ 101 h 592"/>
                  <a:gd name="T30" fmla="*/ 219 w 643"/>
                  <a:gd name="T31" fmla="*/ 83 h 592"/>
                  <a:gd name="T32" fmla="*/ 243 w 643"/>
                  <a:gd name="T33" fmla="*/ 65 h 592"/>
                  <a:gd name="T34" fmla="*/ 269 w 643"/>
                  <a:gd name="T35" fmla="*/ 51 h 592"/>
                  <a:gd name="T36" fmla="*/ 301 w 643"/>
                  <a:gd name="T37" fmla="*/ 38 h 592"/>
                  <a:gd name="T38" fmla="*/ 334 w 643"/>
                  <a:gd name="T39" fmla="*/ 28 h 592"/>
                  <a:gd name="T40" fmla="*/ 370 w 643"/>
                  <a:gd name="T41" fmla="*/ 20 h 592"/>
                  <a:gd name="T42" fmla="*/ 400 w 643"/>
                  <a:gd name="T43" fmla="*/ 12 h 592"/>
                  <a:gd name="T44" fmla="*/ 432 w 643"/>
                  <a:gd name="T45" fmla="*/ 8 h 592"/>
                  <a:gd name="T46" fmla="*/ 458 w 643"/>
                  <a:gd name="T47" fmla="*/ 4 h 592"/>
                  <a:gd name="T48" fmla="*/ 484 w 643"/>
                  <a:gd name="T49" fmla="*/ 0 h 592"/>
                  <a:gd name="T50" fmla="*/ 507 w 643"/>
                  <a:gd name="T51" fmla="*/ 0 h 592"/>
                  <a:gd name="T52" fmla="*/ 527 w 643"/>
                  <a:gd name="T53" fmla="*/ 0 h 592"/>
                  <a:gd name="T54" fmla="*/ 545 w 643"/>
                  <a:gd name="T55" fmla="*/ 0 h 592"/>
                  <a:gd name="T56" fmla="*/ 561 w 643"/>
                  <a:gd name="T57" fmla="*/ 0 h 592"/>
                  <a:gd name="T58" fmla="*/ 581 w 643"/>
                  <a:gd name="T59" fmla="*/ 2 h 592"/>
                  <a:gd name="T60" fmla="*/ 605 w 643"/>
                  <a:gd name="T61" fmla="*/ 6 h 592"/>
                  <a:gd name="T62" fmla="*/ 623 w 643"/>
                  <a:gd name="T63" fmla="*/ 12 h 592"/>
                  <a:gd name="T64" fmla="*/ 641 w 643"/>
                  <a:gd name="T65" fmla="*/ 24 h 592"/>
                  <a:gd name="T66" fmla="*/ 517 w 643"/>
                  <a:gd name="T67" fmla="*/ 475 h 592"/>
                  <a:gd name="T68" fmla="*/ 227 w 643"/>
                  <a:gd name="T69" fmla="*/ 453 h 592"/>
                  <a:gd name="T70" fmla="*/ 207 w 643"/>
                  <a:gd name="T71" fmla="*/ 457 h 592"/>
                  <a:gd name="T72" fmla="*/ 185 w 643"/>
                  <a:gd name="T73" fmla="*/ 463 h 592"/>
                  <a:gd name="T74" fmla="*/ 158 w 643"/>
                  <a:gd name="T75" fmla="*/ 469 h 592"/>
                  <a:gd name="T76" fmla="*/ 134 w 643"/>
                  <a:gd name="T77" fmla="*/ 477 h 592"/>
                  <a:gd name="T78" fmla="*/ 108 w 643"/>
                  <a:gd name="T79" fmla="*/ 489 h 592"/>
                  <a:gd name="T80" fmla="*/ 84 w 643"/>
                  <a:gd name="T81" fmla="*/ 503 h 592"/>
                  <a:gd name="T82" fmla="*/ 60 w 643"/>
                  <a:gd name="T83" fmla="*/ 521 h 592"/>
                  <a:gd name="T84" fmla="*/ 36 w 643"/>
                  <a:gd name="T85" fmla="*/ 540 h 592"/>
                  <a:gd name="T86" fmla="*/ 18 w 643"/>
                  <a:gd name="T87" fmla="*/ 564 h 592"/>
                  <a:gd name="T88" fmla="*/ 0 w 643"/>
                  <a:gd name="T89" fmla="*/ 592 h 592"/>
                  <a:gd name="T90" fmla="*/ 4 w 643"/>
                  <a:gd name="T91" fmla="*/ 568 h 592"/>
                  <a:gd name="T92" fmla="*/ 6 w 643"/>
                  <a:gd name="T93" fmla="*/ 550 h 592"/>
                  <a:gd name="T94" fmla="*/ 10 w 643"/>
                  <a:gd name="T95" fmla="*/ 529 h 592"/>
                  <a:gd name="T96" fmla="*/ 14 w 643"/>
                  <a:gd name="T97" fmla="*/ 511 h 592"/>
                  <a:gd name="T98" fmla="*/ 18 w 643"/>
                  <a:gd name="T99" fmla="*/ 491 h 592"/>
                  <a:gd name="T100" fmla="*/ 22 w 643"/>
                  <a:gd name="T101" fmla="*/ 473 h 592"/>
                  <a:gd name="T102" fmla="*/ 26 w 643"/>
                  <a:gd name="T103" fmla="*/ 455 h 592"/>
                  <a:gd name="T104" fmla="*/ 34 w 643"/>
                  <a:gd name="T105" fmla="*/ 437 h 592"/>
                  <a:gd name="T106" fmla="*/ 42 w 643"/>
                  <a:gd name="T107" fmla="*/ 419 h 592"/>
                  <a:gd name="T108" fmla="*/ 52 w 643"/>
                  <a:gd name="T109" fmla="*/ 401 h 592"/>
                  <a:gd name="T110" fmla="*/ 60 w 643"/>
                  <a:gd name="T111" fmla="*/ 391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3"/>
                  <a:gd name="T169" fmla="*/ 0 h 592"/>
                  <a:gd name="T170" fmla="*/ 643 w 643"/>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3" h="592">
                    <a:moveTo>
                      <a:pt x="60" y="391"/>
                    </a:moveTo>
                    <a:lnTo>
                      <a:pt x="62" y="387"/>
                    </a:lnTo>
                    <a:lnTo>
                      <a:pt x="64" y="381"/>
                    </a:lnTo>
                    <a:lnTo>
                      <a:pt x="66" y="372"/>
                    </a:lnTo>
                    <a:lnTo>
                      <a:pt x="68" y="366"/>
                    </a:lnTo>
                    <a:lnTo>
                      <a:pt x="68" y="360"/>
                    </a:lnTo>
                    <a:lnTo>
                      <a:pt x="70" y="356"/>
                    </a:lnTo>
                    <a:lnTo>
                      <a:pt x="70" y="350"/>
                    </a:lnTo>
                    <a:lnTo>
                      <a:pt x="72" y="346"/>
                    </a:lnTo>
                    <a:lnTo>
                      <a:pt x="74" y="340"/>
                    </a:lnTo>
                    <a:lnTo>
                      <a:pt x="76" y="334"/>
                    </a:lnTo>
                    <a:lnTo>
                      <a:pt x="76" y="330"/>
                    </a:lnTo>
                    <a:lnTo>
                      <a:pt x="80" y="324"/>
                    </a:lnTo>
                    <a:lnTo>
                      <a:pt x="80" y="318"/>
                    </a:lnTo>
                    <a:lnTo>
                      <a:pt x="82" y="312"/>
                    </a:lnTo>
                    <a:lnTo>
                      <a:pt x="82" y="306"/>
                    </a:lnTo>
                    <a:lnTo>
                      <a:pt x="84" y="300"/>
                    </a:lnTo>
                    <a:lnTo>
                      <a:pt x="86" y="292"/>
                    </a:lnTo>
                    <a:lnTo>
                      <a:pt x="88" y="286"/>
                    </a:lnTo>
                    <a:lnTo>
                      <a:pt x="92" y="280"/>
                    </a:lnTo>
                    <a:lnTo>
                      <a:pt x="94" y="272"/>
                    </a:lnTo>
                    <a:lnTo>
                      <a:pt x="96" y="266"/>
                    </a:lnTo>
                    <a:lnTo>
                      <a:pt x="98" y="258"/>
                    </a:lnTo>
                    <a:lnTo>
                      <a:pt x="102" y="250"/>
                    </a:lnTo>
                    <a:lnTo>
                      <a:pt x="104" y="244"/>
                    </a:lnTo>
                    <a:lnTo>
                      <a:pt x="106" y="236"/>
                    </a:lnTo>
                    <a:lnTo>
                      <a:pt x="110" y="230"/>
                    </a:lnTo>
                    <a:lnTo>
                      <a:pt x="114" y="222"/>
                    </a:lnTo>
                    <a:lnTo>
                      <a:pt x="118" y="216"/>
                    </a:lnTo>
                    <a:lnTo>
                      <a:pt x="120" y="205"/>
                    </a:lnTo>
                    <a:lnTo>
                      <a:pt x="124" y="199"/>
                    </a:lnTo>
                    <a:lnTo>
                      <a:pt x="128" y="191"/>
                    </a:lnTo>
                    <a:lnTo>
                      <a:pt x="132" y="185"/>
                    </a:lnTo>
                    <a:lnTo>
                      <a:pt x="136" y="177"/>
                    </a:lnTo>
                    <a:lnTo>
                      <a:pt x="140" y="169"/>
                    </a:lnTo>
                    <a:lnTo>
                      <a:pt x="144" y="163"/>
                    </a:lnTo>
                    <a:lnTo>
                      <a:pt x="150" y="155"/>
                    </a:lnTo>
                    <a:lnTo>
                      <a:pt x="156" y="147"/>
                    </a:lnTo>
                    <a:lnTo>
                      <a:pt x="161" y="141"/>
                    </a:lnTo>
                    <a:lnTo>
                      <a:pt x="167" y="133"/>
                    </a:lnTo>
                    <a:lnTo>
                      <a:pt x="173" y="127"/>
                    </a:lnTo>
                    <a:lnTo>
                      <a:pt x="179" y="119"/>
                    </a:lnTo>
                    <a:lnTo>
                      <a:pt x="185" y="113"/>
                    </a:lnTo>
                    <a:lnTo>
                      <a:pt x="191" y="107"/>
                    </a:lnTo>
                    <a:lnTo>
                      <a:pt x="199" y="101"/>
                    </a:lnTo>
                    <a:lnTo>
                      <a:pt x="205" y="95"/>
                    </a:lnTo>
                    <a:lnTo>
                      <a:pt x="211" y="89"/>
                    </a:lnTo>
                    <a:lnTo>
                      <a:pt x="219" y="83"/>
                    </a:lnTo>
                    <a:lnTo>
                      <a:pt x="227" y="77"/>
                    </a:lnTo>
                    <a:lnTo>
                      <a:pt x="235" y="71"/>
                    </a:lnTo>
                    <a:lnTo>
                      <a:pt x="243" y="65"/>
                    </a:lnTo>
                    <a:lnTo>
                      <a:pt x="253" y="61"/>
                    </a:lnTo>
                    <a:lnTo>
                      <a:pt x="261" y="57"/>
                    </a:lnTo>
                    <a:lnTo>
                      <a:pt x="269" y="51"/>
                    </a:lnTo>
                    <a:lnTo>
                      <a:pt x="281" y="46"/>
                    </a:lnTo>
                    <a:lnTo>
                      <a:pt x="289" y="40"/>
                    </a:lnTo>
                    <a:lnTo>
                      <a:pt x="301" y="38"/>
                    </a:lnTo>
                    <a:lnTo>
                      <a:pt x="311" y="34"/>
                    </a:lnTo>
                    <a:lnTo>
                      <a:pt x="323" y="30"/>
                    </a:lnTo>
                    <a:lnTo>
                      <a:pt x="334" y="28"/>
                    </a:lnTo>
                    <a:lnTo>
                      <a:pt x="346" y="26"/>
                    </a:lnTo>
                    <a:lnTo>
                      <a:pt x="358" y="24"/>
                    </a:lnTo>
                    <a:lnTo>
                      <a:pt x="370" y="20"/>
                    </a:lnTo>
                    <a:lnTo>
                      <a:pt x="380" y="18"/>
                    </a:lnTo>
                    <a:lnTo>
                      <a:pt x="392" y="16"/>
                    </a:lnTo>
                    <a:lnTo>
                      <a:pt x="400" y="12"/>
                    </a:lnTo>
                    <a:lnTo>
                      <a:pt x="410" y="12"/>
                    </a:lnTo>
                    <a:lnTo>
                      <a:pt x="420" y="10"/>
                    </a:lnTo>
                    <a:lnTo>
                      <a:pt x="432" y="8"/>
                    </a:lnTo>
                    <a:lnTo>
                      <a:pt x="440" y="6"/>
                    </a:lnTo>
                    <a:lnTo>
                      <a:pt x="450" y="6"/>
                    </a:lnTo>
                    <a:lnTo>
                      <a:pt x="458" y="4"/>
                    </a:lnTo>
                    <a:lnTo>
                      <a:pt x="468" y="2"/>
                    </a:lnTo>
                    <a:lnTo>
                      <a:pt x="474" y="2"/>
                    </a:lnTo>
                    <a:lnTo>
                      <a:pt x="484" y="0"/>
                    </a:lnTo>
                    <a:lnTo>
                      <a:pt x="492" y="0"/>
                    </a:lnTo>
                    <a:lnTo>
                      <a:pt x="501" y="0"/>
                    </a:lnTo>
                    <a:lnTo>
                      <a:pt x="507" y="0"/>
                    </a:lnTo>
                    <a:lnTo>
                      <a:pt x="513" y="0"/>
                    </a:lnTo>
                    <a:lnTo>
                      <a:pt x="521" y="0"/>
                    </a:lnTo>
                    <a:lnTo>
                      <a:pt x="527" y="0"/>
                    </a:lnTo>
                    <a:lnTo>
                      <a:pt x="533" y="0"/>
                    </a:lnTo>
                    <a:lnTo>
                      <a:pt x="539" y="0"/>
                    </a:lnTo>
                    <a:lnTo>
                      <a:pt x="545" y="0"/>
                    </a:lnTo>
                    <a:lnTo>
                      <a:pt x="551" y="0"/>
                    </a:lnTo>
                    <a:lnTo>
                      <a:pt x="557" y="0"/>
                    </a:lnTo>
                    <a:lnTo>
                      <a:pt x="561" y="0"/>
                    </a:lnTo>
                    <a:lnTo>
                      <a:pt x="567" y="0"/>
                    </a:lnTo>
                    <a:lnTo>
                      <a:pt x="573" y="2"/>
                    </a:lnTo>
                    <a:lnTo>
                      <a:pt x="581" y="2"/>
                    </a:lnTo>
                    <a:lnTo>
                      <a:pt x="591" y="4"/>
                    </a:lnTo>
                    <a:lnTo>
                      <a:pt x="597" y="4"/>
                    </a:lnTo>
                    <a:lnTo>
                      <a:pt x="605" y="6"/>
                    </a:lnTo>
                    <a:lnTo>
                      <a:pt x="611" y="8"/>
                    </a:lnTo>
                    <a:lnTo>
                      <a:pt x="615" y="10"/>
                    </a:lnTo>
                    <a:lnTo>
                      <a:pt x="623" y="12"/>
                    </a:lnTo>
                    <a:lnTo>
                      <a:pt x="633" y="18"/>
                    </a:lnTo>
                    <a:lnTo>
                      <a:pt x="637" y="20"/>
                    </a:lnTo>
                    <a:lnTo>
                      <a:pt x="641" y="24"/>
                    </a:lnTo>
                    <a:lnTo>
                      <a:pt x="643" y="26"/>
                    </a:lnTo>
                    <a:lnTo>
                      <a:pt x="517" y="475"/>
                    </a:lnTo>
                    <a:lnTo>
                      <a:pt x="239" y="453"/>
                    </a:lnTo>
                    <a:lnTo>
                      <a:pt x="231" y="453"/>
                    </a:lnTo>
                    <a:lnTo>
                      <a:pt x="227" y="453"/>
                    </a:lnTo>
                    <a:lnTo>
                      <a:pt x="219" y="455"/>
                    </a:lnTo>
                    <a:lnTo>
                      <a:pt x="213" y="457"/>
                    </a:lnTo>
                    <a:lnTo>
                      <a:pt x="207" y="457"/>
                    </a:lnTo>
                    <a:lnTo>
                      <a:pt x="199" y="459"/>
                    </a:lnTo>
                    <a:lnTo>
                      <a:pt x="191" y="461"/>
                    </a:lnTo>
                    <a:lnTo>
                      <a:pt x="185" y="463"/>
                    </a:lnTo>
                    <a:lnTo>
                      <a:pt x="177" y="465"/>
                    </a:lnTo>
                    <a:lnTo>
                      <a:pt x="169" y="467"/>
                    </a:lnTo>
                    <a:lnTo>
                      <a:pt x="158" y="469"/>
                    </a:lnTo>
                    <a:lnTo>
                      <a:pt x="152" y="473"/>
                    </a:lnTo>
                    <a:lnTo>
                      <a:pt x="142" y="475"/>
                    </a:lnTo>
                    <a:lnTo>
                      <a:pt x="134" y="477"/>
                    </a:lnTo>
                    <a:lnTo>
                      <a:pt x="126" y="481"/>
                    </a:lnTo>
                    <a:lnTo>
                      <a:pt x="118" y="487"/>
                    </a:lnTo>
                    <a:lnTo>
                      <a:pt x="108" y="489"/>
                    </a:lnTo>
                    <a:lnTo>
                      <a:pt x="100" y="493"/>
                    </a:lnTo>
                    <a:lnTo>
                      <a:pt x="92" y="499"/>
                    </a:lnTo>
                    <a:lnTo>
                      <a:pt x="84" y="503"/>
                    </a:lnTo>
                    <a:lnTo>
                      <a:pt x="76" y="509"/>
                    </a:lnTo>
                    <a:lnTo>
                      <a:pt x="68" y="513"/>
                    </a:lnTo>
                    <a:lnTo>
                      <a:pt x="60" y="521"/>
                    </a:lnTo>
                    <a:lnTo>
                      <a:pt x="52" y="527"/>
                    </a:lnTo>
                    <a:lnTo>
                      <a:pt x="44" y="533"/>
                    </a:lnTo>
                    <a:lnTo>
                      <a:pt x="36" y="540"/>
                    </a:lnTo>
                    <a:lnTo>
                      <a:pt x="30" y="548"/>
                    </a:lnTo>
                    <a:lnTo>
                      <a:pt x="24" y="556"/>
                    </a:lnTo>
                    <a:lnTo>
                      <a:pt x="18" y="564"/>
                    </a:lnTo>
                    <a:lnTo>
                      <a:pt x="10" y="572"/>
                    </a:lnTo>
                    <a:lnTo>
                      <a:pt x="4" y="580"/>
                    </a:lnTo>
                    <a:lnTo>
                      <a:pt x="0" y="592"/>
                    </a:lnTo>
                    <a:lnTo>
                      <a:pt x="2" y="582"/>
                    </a:lnTo>
                    <a:lnTo>
                      <a:pt x="2" y="576"/>
                    </a:lnTo>
                    <a:lnTo>
                      <a:pt x="4" y="568"/>
                    </a:lnTo>
                    <a:lnTo>
                      <a:pt x="4" y="562"/>
                    </a:lnTo>
                    <a:lnTo>
                      <a:pt x="6" y="554"/>
                    </a:lnTo>
                    <a:lnTo>
                      <a:pt x="6" y="550"/>
                    </a:lnTo>
                    <a:lnTo>
                      <a:pt x="8" y="542"/>
                    </a:lnTo>
                    <a:lnTo>
                      <a:pt x="10" y="535"/>
                    </a:lnTo>
                    <a:lnTo>
                      <a:pt x="10" y="529"/>
                    </a:lnTo>
                    <a:lnTo>
                      <a:pt x="12" y="523"/>
                    </a:lnTo>
                    <a:lnTo>
                      <a:pt x="12" y="515"/>
                    </a:lnTo>
                    <a:lnTo>
                      <a:pt x="14" y="511"/>
                    </a:lnTo>
                    <a:lnTo>
                      <a:pt x="16" y="503"/>
                    </a:lnTo>
                    <a:lnTo>
                      <a:pt x="18" y="497"/>
                    </a:lnTo>
                    <a:lnTo>
                      <a:pt x="18" y="491"/>
                    </a:lnTo>
                    <a:lnTo>
                      <a:pt x="20" y="487"/>
                    </a:lnTo>
                    <a:lnTo>
                      <a:pt x="20" y="479"/>
                    </a:lnTo>
                    <a:lnTo>
                      <a:pt x="22" y="473"/>
                    </a:lnTo>
                    <a:lnTo>
                      <a:pt x="24" y="467"/>
                    </a:lnTo>
                    <a:lnTo>
                      <a:pt x="26" y="461"/>
                    </a:lnTo>
                    <a:lnTo>
                      <a:pt x="26" y="455"/>
                    </a:lnTo>
                    <a:lnTo>
                      <a:pt x="28" y="449"/>
                    </a:lnTo>
                    <a:lnTo>
                      <a:pt x="30" y="443"/>
                    </a:lnTo>
                    <a:lnTo>
                      <a:pt x="34" y="437"/>
                    </a:lnTo>
                    <a:lnTo>
                      <a:pt x="36" y="431"/>
                    </a:lnTo>
                    <a:lnTo>
                      <a:pt x="38" y="425"/>
                    </a:lnTo>
                    <a:lnTo>
                      <a:pt x="42" y="419"/>
                    </a:lnTo>
                    <a:lnTo>
                      <a:pt x="44" y="413"/>
                    </a:lnTo>
                    <a:lnTo>
                      <a:pt x="48" y="407"/>
                    </a:lnTo>
                    <a:lnTo>
                      <a:pt x="52" y="401"/>
                    </a:lnTo>
                    <a:lnTo>
                      <a:pt x="54" y="397"/>
                    </a:lnTo>
                    <a:lnTo>
                      <a:pt x="60" y="391"/>
                    </a:lnTo>
                    <a:close/>
                  </a:path>
                </a:pathLst>
              </a:custGeom>
              <a:solidFill>
                <a:srgbClr val="C2BF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0" name="Freeform 17"/>
              <p:cNvSpPr>
                <a:spLocks/>
              </p:cNvSpPr>
              <p:nvPr/>
            </p:nvSpPr>
            <p:spPr bwMode="auto">
              <a:xfrm>
                <a:off x="4452" y="2407"/>
                <a:ext cx="654" cy="570"/>
              </a:xfrm>
              <a:custGeom>
                <a:avLst/>
                <a:gdLst>
                  <a:gd name="T0" fmla="*/ 580 w 654"/>
                  <a:gd name="T1" fmla="*/ 367 h 570"/>
                  <a:gd name="T2" fmla="*/ 578 w 654"/>
                  <a:gd name="T3" fmla="*/ 350 h 570"/>
                  <a:gd name="T4" fmla="*/ 572 w 654"/>
                  <a:gd name="T5" fmla="*/ 330 h 570"/>
                  <a:gd name="T6" fmla="*/ 564 w 654"/>
                  <a:gd name="T7" fmla="*/ 306 h 570"/>
                  <a:gd name="T8" fmla="*/ 558 w 654"/>
                  <a:gd name="T9" fmla="*/ 290 h 570"/>
                  <a:gd name="T10" fmla="*/ 552 w 654"/>
                  <a:gd name="T11" fmla="*/ 272 h 570"/>
                  <a:gd name="T12" fmla="*/ 544 w 654"/>
                  <a:gd name="T13" fmla="*/ 254 h 570"/>
                  <a:gd name="T14" fmla="*/ 534 w 654"/>
                  <a:gd name="T15" fmla="*/ 236 h 570"/>
                  <a:gd name="T16" fmla="*/ 524 w 654"/>
                  <a:gd name="T17" fmla="*/ 216 h 570"/>
                  <a:gd name="T18" fmla="*/ 512 w 654"/>
                  <a:gd name="T19" fmla="*/ 196 h 570"/>
                  <a:gd name="T20" fmla="*/ 497 w 654"/>
                  <a:gd name="T21" fmla="*/ 175 h 570"/>
                  <a:gd name="T22" fmla="*/ 481 w 654"/>
                  <a:gd name="T23" fmla="*/ 155 h 570"/>
                  <a:gd name="T24" fmla="*/ 465 w 654"/>
                  <a:gd name="T25" fmla="*/ 135 h 570"/>
                  <a:gd name="T26" fmla="*/ 447 w 654"/>
                  <a:gd name="T27" fmla="*/ 115 h 570"/>
                  <a:gd name="T28" fmla="*/ 427 w 654"/>
                  <a:gd name="T29" fmla="*/ 97 h 570"/>
                  <a:gd name="T30" fmla="*/ 403 w 654"/>
                  <a:gd name="T31" fmla="*/ 81 h 570"/>
                  <a:gd name="T32" fmla="*/ 379 w 654"/>
                  <a:gd name="T33" fmla="*/ 65 h 570"/>
                  <a:gd name="T34" fmla="*/ 353 w 654"/>
                  <a:gd name="T35" fmla="*/ 51 h 570"/>
                  <a:gd name="T36" fmla="*/ 324 w 654"/>
                  <a:gd name="T37" fmla="*/ 37 h 570"/>
                  <a:gd name="T38" fmla="*/ 296 w 654"/>
                  <a:gd name="T39" fmla="*/ 26 h 570"/>
                  <a:gd name="T40" fmla="*/ 272 w 654"/>
                  <a:gd name="T41" fmla="*/ 18 h 570"/>
                  <a:gd name="T42" fmla="*/ 246 w 654"/>
                  <a:gd name="T43" fmla="*/ 10 h 570"/>
                  <a:gd name="T44" fmla="*/ 222 w 654"/>
                  <a:gd name="T45" fmla="*/ 6 h 570"/>
                  <a:gd name="T46" fmla="*/ 200 w 654"/>
                  <a:gd name="T47" fmla="*/ 2 h 570"/>
                  <a:gd name="T48" fmla="*/ 178 w 654"/>
                  <a:gd name="T49" fmla="*/ 0 h 570"/>
                  <a:gd name="T50" fmla="*/ 157 w 654"/>
                  <a:gd name="T51" fmla="*/ 0 h 570"/>
                  <a:gd name="T52" fmla="*/ 139 w 654"/>
                  <a:gd name="T53" fmla="*/ 0 h 570"/>
                  <a:gd name="T54" fmla="*/ 123 w 654"/>
                  <a:gd name="T55" fmla="*/ 0 h 570"/>
                  <a:gd name="T56" fmla="*/ 107 w 654"/>
                  <a:gd name="T57" fmla="*/ 4 h 570"/>
                  <a:gd name="T58" fmla="*/ 91 w 654"/>
                  <a:gd name="T59" fmla="*/ 4 h 570"/>
                  <a:gd name="T60" fmla="*/ 71 w 654"/>
                  <a:gd name="T61" fmla="*/ 10 h 570"/>
                  <a:gd name="T62" fmla="*/ 49 w 654"/>
                  <a:gd name="T63" fmla="*/ 16 h 570"/>
                  <a:gd name="T64" fmla="*/ 35 w 654"/>
                  <a:gd name="T65" fmla="*/ 24 h 570"/>
                  <a:gd name="T66" fmla="*/ 25 w 654"/>
                  <a:gd name="T67" fmla="*/ 30 h 570"/>
                  <a:gd name="T68" fmla="*/ 2 w 654"/>
                  <a:gd name="T69" fmla="*/ 485 h 570"/>
                  <a:gd name="T70" fmla="*/ 15 w 654"/>
                  <a:gd name="T71" fmla="*/ 485 h 570"/>
                  <a:gd name="T72" fmla="*/ 33 w 654"/>
                  <a:gd name="T73" fmla="*/ 489 h 570"/>
                  <a:gd name="T74" fmla="*/ 49 w 654"/>
                  <a:gd name="T75" fmla="*/ 495 h 570"/>
                  <a:gd name="T76" fmla="*/ 69 w 654"/>
                  <a:gd name="T77" fmla="*/ 501 h 570"/>
                  <a:gd name="T78" fmla="*/ 93 w 654"/>
                  <a:gd name="T79" fmla="*/ 509 h 570"/>
                  <a:gd name="T80" fmla="*/ 107 w 654"/>
                  <a:gd name="T81" fmla="*/ 515 h 570"/>
                  <a:gd name="T82" fmla="*/ 123 w 654"/>
                  <a:gd name="T83" fmla="*/ 522 h 570"/>
                  <a:gd name="T84" fmla="*/ 139 w 654"/>
                  <a:gd name="T85" fmla="*/ 530 h 570"/>
                  <a:gd name="T86" fmla="*/ 159 w 654"/>
                  <a:gd name="T87" fmla="*/ 540 h 570"/>
                  <a:gd name="T88" fmla="*/ 174 w 654"/>
                  <a:gd name="T89" fmla="*/ 546 h 570"/>
                  <a:gd name="T90" fmla="*/ 190 w 654"/>
                  <a:gd name="T91" fmla="*/ 552 h 570"/>
                  <a:gd name="T92" fmla="*/ 208 w 654"/>
                  <a:gd name="T93" fmla="*/ 560 h 570"/>
                  <a:gd name="T94" fmla="*/ 230 w 654"/>
                  <a:gd name="T95" fmla="*/ 568 h 570"/>
                  <a:gd name="T96" fmla="*/ 244 w 654"/>
                  <a:gd name="T97" fmla="*/ 570 h 570"/>
                  <a:gd name="T98" fmla="*/ 262 w 654"/>
                  <a:gd name="T99" fmla="*/ 570 h 570"/>
                  <a:gd name="T100" fmla="*/ 282 w 654"/>
                  <a:gd name="T101" fmla="*/ 560 h 570"/>
                  <a:gd name="T102" fmla="*/ 296 w 654"/>
                  <a:gd name="T103" fmla="*/ 560 h 570"/>
                  <a:gd name="T104" fmla="*/ 312 w 654"/>
                  <a:gd name="T105" fmla="*/ 560 h 570"/>
                  <a:gd name="T106" fmla="*/ 330 w 654"/>
                  <a:gd name="T107" fmla="*/ 560 h 570"/>
                  <a:gd name="T108" fmla="*/ 351 w 654"/>
                  <a:gd name="T109" fmla="*/ 558 h 570"/>
                  <a:gd name="T110" fmla="*/ 373 w 654"/>
                  <a:gd name="T111" fmla="*/ 556 h 570"/>
                  <a:gd name="T112" fmla="*/ 393 w 654"/>
                  <a:gd name="T113" fmla="*/ 550 h 570"/>
                  <a:gd name="T114" fmla="*/ 415 w 654"/>
                  <a:gd name="T115" fmla="*/ 548 h 570"/>
                  <a:gd name="T116" fmla="*/ 433 w 654"/>
                  <a:gd name="T117" fmla="*/ 544 h 570"/>
                  <a:gd name="T118" fmla="*/ 449 w 654"/>
                  <a:gd name="T119" fmla="*/ 540 h 570"/>
                  <a:gd name="T120" fmla="*/ 467 w 654"/>
                  <a:gd name="T121" fmla="*/ 534 h 570"/>
                  <a:gd name="T122" fmla="*/ 479 w 654"/>
                  <a:gd name="T123" fmla="*/ 532 h 570"/>
                  <a:gd name="T124" fmla="*/ 582 w 654"/>
                  <a:gd name="T125" fmla="*/ 369 h 5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570"/>
                  <a:gd name="T191" fmla="*/ 654 w 654"/>
                  <a:gd name="T192" fmla="*/ 570 h 5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570">
                    <a:moveTo>
                      <a:pt x="582" y="369"/>
                    </a:moveTo>
                    <a:lnTo>
                      <a:pt x="580" y="369"/>
                    </a:lnTo>
                    <a:lnTo>
                      <a:pt x="580" y="367"/>
                    </a:lnTo>
                    <a:lnTo>
                      <a:pt x="580" y="363"/>
                    </a:lnTo>
                    <a:lnTo>
                      <a:pt x="578" y="359"/>
                    </a:lnTo>
                    <a:lnTo>
                      <a:pt x="578" y="350"/>
                    </a:lnTo>
                    <a:lnTo>
                      <a:pt x="576" y="346"/>
                    </a:lnTo>
                    <a:lnTo>
                      <a:pt x="574" y="338"/>
                    </a:lnTo>
                    <a:lnTo>
                      <a:pt x="572" y="330"/>
                    </a:lnTo>
                    <a:lnTo>
                      <a:pt x="568" y="322"/>
                    </a:lnTo>
                    <a:lnTo>
                      <a:pt x="566" y="312"/>
                    </a:lnTo>
                    <a:lnTo>
                      <a:pt x="564" y="306"/>
                    </a:lnTo>
                    <a:lnTo>
                      <a:pt x="562" y="300"/>
                    </a:lnTo>
                    <a:lnTo>
                      <a:pt x="560" y="296"/>
                    </a:lnTo>
                    <a:lnTo>
                      <a:pt x="558" y="290"/>
                    </a:lnTo>
                    <a:lnTo>
                      <a:pt x="556" y="284"/>
                    </a:lnTo>
                    <a:lnTo>
                      <a:pt x="554" y="278"/>
                    </a:lnTo>
                    <a:lnTo>
                      <a:pt x="552" y="272"/>
                    </a:lnTo>
                    <a:lnTo>
                      <a:pt x="550" y="266"/>
                    </a:lnTo>
                    <a:lnTo>
                      <a:pt x="546" y="260"/>
                    </a:lnTo>
                    <a:lnTo>
                      <a:pt x="544" y="254"/>
                    </a:lnTo>
                    <a:lnTo>
                      <a:pt x="540" y="248"/>
                    </a:lnTo>
                    <a:lnTo>
                      <a:pt x="538" y="242"/>
                    </a:lnTo>
                    <a:lnTo>
                      <a:pt x="534" y="236"/>
                    </a:lnTo>
                    <a:lnTo>
                      <a:pt x="530" y="228"/>
                    </a:lnTo>
                    <a:lnTo>
                      <a:pt x="528" y="222"/>
                    </a:lnTo>
                    <a:lnTo>
                      <a:pt x="524" y="216"/>
                    </a:lnTo>
                    <a:lnTo>
                      <a:pt x="520" y="208"/>
                    </a:lnTo>
                    <a:lnTo>
                      <a:pt x="516" y="202"/>
                    </a:lnTo>
                    <a:lnTo>
                      <a:pt x="512" y="196"/>
                    </a:lnTo>
                    <a:lnTo>
                      <a:pt x="508" y="189"/>
                    </a:lnTo>
                    <a:lnTo>
                      <a:pt x="501" y="181"/>
                    </a:lnTo>
                    <a:lnTo>
                      <a:pt x="497" y="175"/>
                    </a:lnTo>
                    <a:lnTo>
                      <a:pt x="491" y="167"/>
                    </a:lnTo>
                    <a:lnTo>
                      <a:pt x="487" y="161"/>
                    </a:lnTo>
                    <a:lnTo>
                      <a:pt x="481" y="155"/>
                    </a:lnTo>
                    <a:lnTo>
                      <a:pt x="477" y="147"/>
                    </a:lnTo>
                    <a:lnTo>
                      <a:pt x="471" y="141"/>
                    </a:lnTo>
                    <a:lnTo>
                      <a:pt x="465" y="135"/>
                    </a:lnTo>
                    <a:lnTo>
                      <a:pt x="459" y="129"/>
                    </a:lnTo>
                    <a:lnTo>
                      <a:pt x="453" y="121"/>
                    </a:lnTo>
                    <a:lnTo>
                      <a:pt x="447" y="115"/>
                    </a:lnTo>
                    <a:lnTo>
                      <a:pt x="439" y="109"/>
                    </a:lnTo>
                    <a:lnTo>
                      <a:pt x="433" y="103"/>
                    </a:lnTo>
                    <a:lnTo>
                      <a:pt x="427" y="97"/>
                    </a:lnTo>
                    <a:lnTo>
                      <a:pt x="419" y="93"/>
                    </a:lnTo>
                    <a:lnTo>
                      <a:pt x="413" y="87"/>
                    </a:lnTo>
                    <a:lnTo>
                      <a:pt x="403" y="81"/>
                    </a:lnTo>
                    <a:lnTo>
                      <a:pt x="395" y="75"/>
                    </a:lnTo>
                    <a:lnTo>
                      <a:pt x="387" y="69"/>
                    </a:lnTo>
                    <a:lnTo>
                      <a:pt x="379" y="65"/>
                    </a:lnTo>
                    <a:lnTo>
                      <a:pt x="371" y="59"/>
                    </a:lnTo>
                    <a:lnTo>
                      <a:pt x="363" y="55"/>
                    </a:lnTo>
                    <a:lnTo>
                      <a:pt x="353" y="51"/>
                    </a:lnTo>
                    <a:lnTo>
                      <a:pt x="345" y="47"/>
                    </a:lnTo>
                    <a:lnTo>
                      <a:pt x="334" y="41"/>
                    </a:lnTo>
                    <a:lnTo>
                      <a:pt x="324" y="37"/>
                    </a:lnTo>
                    <a:lnTo>
                      <a:pt x="314" y="33"/>
                    </a:lnTo>
                    <a:lnTo>
                      <a:pt x="306" y="30"/>
                    </a:lnTo>
                    <a:lnTo>
                      <a:pt x="296" y="26"/>
                    </a:lnTo>
                    <a:lnTo>
                      <a:pt x="288" y="22"/>
                    </a:lnTo>
                    <a:lnTo>
                      <a:pt x="280" y="20"/>
                    </a:lnTo>
                    <a:lnTo>
                      <a:pt x="272" y="18"/>
                    </a:lnTo>
                    <a:lnTo>
                      <a:pt x="262" y="16"/>
                    </a:lnTo>
                    <a:lnTo>
                      <a:pt x="254" y="12"/>
                    </a:lnTo>
                    <a:lnTo>
                      <a:pt x="246" y="10"/>
                    </a:lnTo>
                    <a:lnTo>
                      <a:pt x="238" y="10"/>
                    </a:lnTo>
                    <a:lnTo>
                      <a:pt x="230" y="6"/>
                    </a:lnTo>
                    <a:lnTo>
                      <a:pt x="222" y="6"/>
                    </a:lnTo>
                    <a:lnTo>
                      <a:pt x="214" y="4"/>
                    </a:lnTo>
                    <a:lnTo>
                      <a:pt x="208" y="4"/>
                    </a:lnTo>
                    <a:lnTo>
                      <a:pt x="200" y="2"/>
                    </a:lnTo>
                    <a:lnTo>
                      <a:pt x="192" y="2"/>
                    </a:lnTo>
                    <a:lnTo>
                      <a:pt x="186" y="0"/>
                    </a:lnTo>
                    <a:lnTo>
                      <a:pt x="178" y="0"/>
                    </a:lnTo>
                    <a:lnTo>
                      <a:pt x="172" y="0"/>
                    </a:lnTo>
                    <a:lnTo>
                      <a:pt x="163" y="0"/>
                    </a:lnTo>
                    <a:lnTo>
                      <a:pt x="157" y="0"/>
                    </a:lnTo>
                    <a:lnTo>
                      <a:pt x="151" y="0"/>
                    </a:lnTo>
                    <a:lnTo>
                      <a:pt x="145" y="0"/>
                    </a:lnTo>
                    <a:lnTo>
                      <a:pt x="139" y="0"/>
                    </a:lnTo>
                    <a:lnTo>
                      <a:pt x="133" y="0"/>
                    </a:lnTo>
                    <a:lnTo>
                      <a:pt x="127" y="0"/>
                    </a:lnTo>
                    <a:lnTo>
                      <a:pt x="123" y="0"/>
                    </a:lnTo>
                    <a:lnTo>
                      <a:pt x="117" y="2"/>
                    </a:lnTo>
                    <a:lnTo>
                      <a:pt x="111" y="2"/>
                    </a:lnTo>
                    <a:lnTo>
                      <a:pt x="107" y="4"/>
                    </a:lnTo>
                    <a:lnTo>
                      <a:pt x="101" y="4"/>
                    </a:lnTo>
                    <a:lnTo>
                      <a:pt x="97" y="4"/>
                    </a:lnTo>
                    <a:lnTo>
                      <a:pt x="91" y="4"/>
                    </a:lnTo>
                    <a:lnTo>
                      <a:pt x="87" y="6"/>
                    </a:lnTo>
                    <a:lnTo>
                      <a:pt x="79" y="8"/>
                    </a:lnTo>
                    <a:lnTo>
                      <a:pt x="71" y="10"/>
                    </a:lnTo>
                    <a:lnTo>
                      <a:pt x="61" y="12"/>
                    </a:lnTo>
                    <a:lnTo>
                      <a:pt x="55" y="16"/>
                    </a:lnTo>
                    <a:lnTo>
                      <a:pt x="49" y="16"/>
                    </a:lnTo>
                    <a:lnTo>
                      <a:pt x="45" y="20"/>
                    </a:lnTo>
                    <a:lnTo>
                      <a:pt x="39" y="22"/>
                    </a:lnTo>
                    <a:lnTo>
                      <a:pt x="35" y="24"/>
                    </a:lnTo>
                    <a:lnTo>
                      <a:pt x="31" y="26"/>
                    </a:lnTo>
                    <a:lnTo>
                      <a:pt x="29" y="28"/>
                    </a:lnTo>
                    <a:lnTo>
                      <a:pt x="25" y="30"/>
                    </a:lnTo>
                    <a:lnTo>
                      <a:pt x="23" y="30"/>
                    </a:lnTo>
                    <a:lnTo>
                      <a:pt x="0" y="487"/>
                    </a:lnTo>
                    <a:lnTo>
                      <a:pt x="2" y="485"/>
                    </a:lnTo>
                    <a:lnTo>
                      <a:pt x="7" y="485"/>
                    </a:lnTo>
                    <a:lnTo>
                      <a:pt x="11" y="485"/>
                    </a:lnTo>
                    <a:lnTo>
                      <a:pt x="15" y="485"/>
                    </a:lnTo>
                    <a:lnTo>
                      <a:pt x="21" y="487"/>
                    </a:lnTo>
                    <a:lnTo>
                      <a:pt x="29" y="489"/>
                    </a:lnTo>
                    <a:lnTo>
                      <a:pt x="33" y="489"/>
                    </a:lnTo>
                    <a:lnTo>
                      <a:pt x="37" y="491"/>
                    </a:lnTo>
                    <a:lnTo>
                      <a:pt x="43" y="491"/>
                    </a:lnTo>
                    <a:lnTo>
                      <a:pt x="49" y="495"/>
                    </a:lnTo>
                    <a:lnTo>
                      <a:pt x="55" y="495"/>
                    </a:lnTo>
                    <a:lnTo>
                      <a:pt x="61" y="499"/>
                    </a:lnTo>
                    <a:lnTo>
                      <a:pt x="69" y="501"/>
                    </a:lnTo>
                    <a:lnTo>
                      <a:pt x="77" y="505"/>
                    </a:lnTo>
                    <a:lnTo>
                      <a:pt x="85" y="507"/>
                    </a:lnTo>
                    <a:lnTo>
                      <a:pt x="93" y="509"/>
                    </a:lnTo>
                    <a:lnTo>
                      <a:pt x="97" y="511"/>
                    </a:lnTo>
                    <a:lnTo>
                      <a:pt x="101" y="513"/>
                    </a:lnTo>
                    <a:lnTo>
                      <a:pt x="107" y="515"/>
                    </a:lnTo>
                    <a:lnTo>
                      <a:pt x="111" y="517"/>
                    </a:lnTo>
                    <a:lnTo>
                      <a:pt x="117" y="520"/>
                    </a:lnTo>
                    <a:lnTo>
                      <a:pt x="123" y="522"/>
                    </a:lnTo>
                    <a:lnTo>
                      <a:pt x="127" y="524"/>
                    </a:lnTo>
                    <a:lnTo>
                      <a:pt x="133" y="528"/>
                    </a:lnTo>
                    <a:lnTo>
                      <a:pt x="139" y="530"/>
                    </a:lnTo>
                    <a:lnTo>
                      <a:pt x="145" y="532"/>
                    </a:lnTo>
                    <a:lnTo>
                      <a:pt x="151" y="536"/>
                    </a:lnTo>
                    <a:lnTo>
                      <a:pt x="159" y="540"/>
                    </a:lnTo>
                    <a:lnTo>
                      <a:pt x="163" y="542"/>
                    </a:lnTo>
                    <a:lnTo>
                      <a:pt x="169" y="544"/>
                    </a:lnTo>
                    <a:lnTo>
                      <a:pt x="174" y="546"/>
                    </a:lnTo>
                    <a:lnTo>
                      <a:pt x="180" y="548"/>
                    </a:lnTo>
                    <a:lnTo>
                      <a:pt x="186" y="550"/>
                    </a:lnTo>
                    <a:lnTo>
                      <a:pt x="190" y="552"/>
                    </a:lnTo>
                    <a:lnTo>
                      <a:pt x="196" y="554"/>
                    </a:lnTo>
                    <a:lnTo>
                      <a:pt x="200" y="556"/>
                    </a:lnTo>
                    <a:lnTo>
                      <a:pt x="208" y="560"/>
                    </a:lnTo>
                    <a:lnTo>
                      <a:pt x="216" y="562"/>
                    </a:lnTo>
                    <a:lnTo>
                      <a:pt x="222" y="564"/>
                    </a:lnTo>
                    <a:lnTo>
                      <a:pt x="230" y="568"/>
                    </a:lnTo>
                    <a:lnTo>
                      <a:pt x="234" y="568"/>
                    </a:lnTo>
                    <a:lnTo>
                      <a:pt x="240" y="570"/>
                    </a:lnTo>
                    <a:lnTo>
                      <a:pt x="244" y="570"/>
                    </a:lnTo>
                    <a:lnTo>
                      <a:pt x="248" y="570"/>
                    </a:lnTo>
                    <a:lnTo>
                      <a:pt x="254" y="570"/>
                    </a:lnTo>
                    <a:lnTo>
                      <a:pt x="262" y="570"/>
                    </a:lnTo>
                    <a:lnTo>
                      <a:pt x="270" y="568"/>
                    </a:lnTo>
                    <a:lnTo>
                      <a:pt x="278" y="564"/>
                    </a:lnTo>
                    <a:lnTo>
                      <a:pt x="282" y="560"/>
                    </a:lnTo>
                    <a:lnTo>
                      <a:pt x="288" y="560"/>
                    </a:lnTo>
                    <a:lnTo>
                      <a:pt x="292" y="560"/>
                    </a:lnTo>
                    <a:lnTo>
                      <a:pt x="296" y="560"/>
                    </a:lnTo>
                    <a:lnTo>
                      <a:pt x="302" y="560"/>
                    </a:lnTo>
                    <a:lnTo>
                      <a:pt x="308" y="560"/>
                    </a:lnTo>
                    <a:lnTo>
                      <a:pt x="312" y="560"/>
                    </a:lnTo>
                    <a:lnTo>
                      <a:pt x="318" y="560"/>
                    </a:lnTo>
                    <a:lnTo>
                      <a:pt x="324" y="560"/>
                    </a:lnTo>
                    <a:lnTo>
                      <a:pt x="330" y="560"/>
                    </a:lnTo>
                    <a:lnTo>
                      <a:pt x="336" y="558"/>
                    </a:lnTo>
                    <a:lnTo>
                      <a:pt x="345" y="558"/>
                    </a:lnTo>
                    <a:lnTo>
                      <a:pt x="351" y="558"/>
                    </a:lnTo>
                    <a:lnTo>
                      <a:pt x="359" y="558"/>
                    </a:lnTo>
                    <a:lnTo>
                      <a:pt x="365" y="556"/>
                    </a:lnTo>
                    <a:lnTo>
                      <a:pt x="373" y="556"/>
                    </a:lnTo>
                    <a:lnTo>
                      <a:pt x="379" y="554"/>
                    </a:lnTo>
                    <a:lnTo>
                      <a:pt x="387" y="552"/>
                    </a:lnTo>
                    <a:lnTo>
                      <a:pt x="393" y="550"/>
                    </a:lnTo>
                    <a:lnTo>
                      <a:pt x="401" y="550"/>
                    </a:lnTo>
                    <a:lnTo>
                      <a:pt x="407" y="548"/>
                    </a:lnTo>
                    <a:lnTo>
                      <a:pt x="415" y="548"/>
                    </a:lnTo>
                    <a:lnTo>
                      <a:pt x="421" y="546"/>
                    </a:lnTo>
                    <a:lnTo>
                      <a:pt x="427" y="544"/>
                    </a:lnTo>
                    <a:lnTo>
                      <a:pt x="433" y="544"/>
                    </a:lnTo>
                    <a:lnTo>
                      <a:pt x="439" y="542"/>
                    </a:lnTo>
                    <a:lnTo>
                      <a:pt x="443" y="540"/>
                    </a:lnTo>
                    <a:lnTo>
                      <a:pt x="449" y="540"/>
                    </a:lnTo>
                    <a:lnTo>
                      <a:pt x="453" y="538"/>
                    </a:lnTo>
                    <a:lnTo>
                      <a:pt x="459" y="538"/>
                    </a:lnTo>
                    <a:lnTo>
                      <a:pt x="467" y="534"/>
                    </a:lnTo>
                    <a:lnTo>
                      <a:pt x="473" y="534"/>
                    </a:lnTo>
                    <a:lnTo>
                      <a:pt x="477" y="532"/>
                    </a:lnTo>
                    <a:lnTo>
                      <a:pt x="479" y="532"/>
                    </a:lnTo>
                    <a:lnTo>
                      <a:pt x="654" y="421"/>
                    </a:lnTo>
                    <a:lnTo>
                      <a:pt x="582" y="369"/>
                    </a:lnTo>
                    <a:close/>
                  </a:path>
                </a:pathLst>
              </a:custGeom>
              <a:solidFill>
                <a:srgbClr val="C2BF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1" name="Freeform 18"/>
              <p:cNvSpPr>
                <a:spLocks/>
              </p:cNvSpPr>
              <p:nvPr/>
            </p:nvSpPr>
            <p:spPr bwMode="auto">
              <a:xfrm>
                <a:off x="4793" y="2584"/>
                <a:ext cx="661" cy="598"/>
              </a:xfrm>
              <a:custGeom>
                <a:avLst/>
                <a:gdLst>
                  <a:gd name="T0" fmla="*/ 82 w 661"/>
                  <a:gd name="T1" fmla="*/ 375 h 598"/>
                  <a:gd name="T2" fmla="*/ 90 w 661"/>
                  <a:gd name="T3" fmla="*/ 343 h 598"/>
                  <a:gd name="T4" fmla="*/ 96 w 661"/>
                  <a:gd name="T5" fmla="*/ 320 h 598"/>
                  <a:gd name="T6" fmla="*/ 102 w 661"/>
                  <a:gd name="T7" fmla="*/ 294 h 598"/>
                  <a:gd name="T8" fmla="*/ 110 w 661"/>
                  <a:gd name="T9" fmla="*/ 266 h 598"/>
                  <a:gd name="T10" fmla="*/ 122 w 661"/>
                  <a:gd name="T11" fmla="*/ 238 h 598"/>
                  <a:gd name="T12" fmla="*/ 136 w 661"/>
                  <a:gd name="T13" fmla="*/ 210 h 598"/>
                  <a:gd name="T14" fmla="*/ 150 w 661"/>
                  <a:gd name="T15" fmla="*/ 180 h 598"/>
                  <a:gd name="T16" fmla="*/ 171 w 661"/>
                  <a:gd name="T17" fmla="*/ 149 h 598"/>
                  <a:gd name="T18" fmla="*/ 191 w 661"/>
                  <a:gd name="T19" fmla="*/ 121 h 598"/>
                  <a:gd name="T20" fmla="*/ 217 w 661"/>
                  <a:gd name="T21" fmla="*/ 97 h 598"/>
                  <a:gd name="T22" fmla="*/ 249 w 661"/>
                  <a:gd name="T23" fmla="*/ 73 h 598"/>
                  <a:gd name="T24" fmla="*/ 283 w 661"/>
                  <a:gd name="T25" fmla="*/ 53 h 598"/>
                  <a:gd name="T26" fmla="*/ 325 w 661"/>
                  <a:gd name="T27" fmla="*/ 37 h 598"/>
                  <a:gd name="T28" fmla="*/ 372 w 661"/>
                  <a:gd name="T29" fmla="*/ 25 h 598"/>
                  <a:gd name="T30" fmla="*/ 414 w 661"/>
                  <a:gd name="T31" fmla="*/ 14 h 598"/>
                  <a:gd name="T32" fmla="*/ 454 w 661"/>
                  <a:gd name="T33" fmla="*/ 8 h 598"/>
                  <a:gd name="T34" fmla="*/ 490 w 661"/>
                  <a:gd name="T35" fmla="*/ 4 h 598"/>
                  <a:gd name="T36" fmla="*/ 521 w 661"/>
                  <a:gd name="T37" fmla="*/ 2 h 598"/>
                  <a:gd name="T38" fmla="*/ 549 w 661"/>
                  <a:gd name="T39" fmla="*/ 0 h 598"/>
                  <a:gd name="T40" fmla="*/ 571 w 661"/>
                  <a:gd name="T41" fmla="*/ 0 h 598"/>
                  <a:gd name="T42" fmla="*/ 597 w 661"/>
                  <a:gd name="T43" fmla="*/ 4 h 598"/>
                  <a:gd name="T44" fmla="*/ 625 w 661"/>
                  <a:gd name="T45" fmla="*/ 8 h 598"/>
                  <a:gd name="T46" fmla="*/ 653 w 661"/>
                  <a:gd name="T47" fmla="*/ 21 h 598"/>
                  <a:gd name="T48" fmla="*/ 509 w 661"/>
                  <a:gd name="T49" fmla="*/ 493 h 598"/>
                  <a:gd name="T50" fmla="*/ 488 w 661"/>
                  <a:gd name="T51" fmla="*/ 483 h 598"/>
                  <a:gd name="T52" fmla="*/ 458 w 661"/>
                  <a:gd name="T53" fmla="*/ 479 h 598"/>
                  <a:gd name="T54" fmla="*/ 418 w 661"/>
                  <a:gd name="T55" fmla="*/ 471 h 598"/>
                  <a:gd name="T56" fmla="*/ 398 w 661"/>
                  <a:gd name="T57" fmla="*/ 469 h 598"/>
                  <a:gd name="T58" fmla="*/ 376 w 661"/>
                  <a:gd name="T59" fmla="*/ 467 h 598"/>
                  <a:gd name="T60" fmla="*/ 354 w 661"/>
                  <a:gd name="T61" fmla="*/ 465 h 598"/>
                  <a:gd name="T62" fmla="*/ 333 w 661"/>
                  <a:gd name="T63" fmla="*/ 463 h 598"/>
                  <a:gd name="T64" fmla="*/ 313 w 661"/>
                  <a:gd name="T65" fmla="*/ 461 h 598"/>
                  <a:gd name="T66" fmla="*/ 279 w 661"/>
                  <a:gd name="T67" fmla="*/ 459 h 598"/>
                  <a:gd name="T68" fmla="*/ 253 w 661"/>
                  <a:gd name="T69" fmla="*/ 459 h 598"/>
                  <a:gd name="T70" fmla="*/ 233 w 661"/>
                  <a:gd name="T71" fmla="*/ 461 h 598"/>
                  <a:gd name="T72" fmla="*/ 203 w 661"/>
                  <a:gd name="T73" fmla="*/ 465 h 598"/>
                  <a:gd name="T74" fmla="*/ 169 w 661"/>
                  <a:gd name="T75" fmla="*/ 473 h 598"/>
                  <a:gd name="T76" fmla="*/ 134 w 661"/>
                  <a:gd name="T77" fmla="*/ 485 h 598"/>
                  <a:gd name="T78" fmla="*/ 100 w 661"/>
                  <a:gd name="T79" fmla="*/ 501 h 598"/>
                  <a:gd name="T80" fmla="*/ 66 w 661"/>
                  <a:gd name="T81" fmla="*/ 522 h 598"/>
                  <a:gd name="T82" fmla="*/ 36 w 661"/>
                  <a:gd name="T83" fmla="*/ 546 h 598"/>
                  <a:gd name="T84" fmla="*/ 10 w 661"/>
                  <a:gd name="T85" fmla="*/ 578 h 598"/>
                  <a:gd name="T86" fmla="*/ 4 w 661"/>
                  <a:gd name="T87" fmla="*/ 582 h 598"/>
                  <a:gd name="T88" fmla="*/ 10 w 661"/>
                  <a:gd name="T89" fmla="*/ 554 h 598"/>
                  <a:gd name="T90" fmla="*/ 16 w 661"/>
                  <a:gd name="T91" fmla="*/ 528 h 598"/>
                  <a:gd name="T92" fmla="*/ 24 w 661"/>
                  <a:gd name="T93" fmla="*/ 501 h 598"/>
                  <a:gd name="T94" fmla="*/ 32 w 661"/>
                  <a:gd name="T95" fmla="*/ 477 h 598"/>
                  <a:gd name="T96" fmla="*/ 42 w 661"/>
                  <a:gd name="T97" fmla="*/ 451 h 598"/>
                  <a:gd name="T98" fmla="*/ 54 w 661"/>
                  <a:gd name="T99" fmla="*/ 427 h 598"/>
                  <a:gd name="T100" fmla="*/ 68 w 661"/>
                  <a:gd name="T101" fmla="*/ 403 h 5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61"/>
                  <a:gd name="T154" fmla="*/ 0 h 598"/>
                  <a:gd name="T155" fmla="*/ 661 w 661"/>
                  <a:gd name="T156" fmla="*/ 598 h 5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61" h="598">
                    <a:moveTo>
                      <a:pt x="78" y="391"/>
                    </a:moveTo>
                    <a:lnTo>
                      <a:pt x="78" y="387"/>
                    </a:lnTo>
                    <a:lnTo>
                      <a:pt x="82" y="381"/>
                    </a:lnTo>
                    <a:lnTo>
                      <a:pt x="82" y="375"/>
                    </a:lnTo>
                    <a:lnTo>
                      <a:pt x="86" y="367"/>
                    </a:lnTo>
                    <a:lnTo>
                      <a:pt x="86" y="357"/>
                    </a:lnTo>
                    <a:lnTo>
                      <a:pt x="90" y="349"/>
                    </a:lnTo>
                    <a:lnTo>
                      <a:pt x="90" y="343"/>
                    </a:lnTo>
                    <a:lnTo>
                      <a:pt x="92" y="336"/>
                    </a:lnTo>
                    <a:lnTo>
                      <a:pt x="94" y="330"/>
                    </a:lnTo>
                    <a:lnTo>
                      <a:pt x="96" y="326"/>
                    </a:lnTo>
                    <a:lnTo>
                      <a:pt x="96" y="320"/>
                    </a:lnTo>
                    <a:lnTo>
                      <a:pt x="98" y="314"/>
                    </a:lnTo>
                    <a:lnTo>
                      <a:pt x="98" y="306"/>
                    </a:lnTo>
                    <a:lnTo>
                      <a:pt x="100" y="302"/>
                    </a:lnTo>
                    <a:lnTo>
                      <a:pt x="102" y="294"/>
                    </a:lnTo>
                    <a:lnTo>
                      <a:pt x="104" y="288"/>
                    </a:lnTo>
                    <a:lnTo>
                      <a:pt x="106" y="280"/>
                    </a:lnTo>
                    <a:lnTo>
                      <a:pt x="110" y="274"/>
                    </a:lnTo>
                    <a:lnTo>
                      <a:pt x="110" y="266"/>
                    </a:lnTo>
                    <a:lnTo>
                      <a:pt x="114" y="260"/>
                    </a:lnTo>
                    <a:lnTo>
                      <a:pt x="116" y="252"/>
                    </a:lnTo>
                    <a:lnTo>
                      <a:pt x="120" y="246"/>
                    </a:lnTo>
                    <a:lnTo>
                      <a:pt x="122" y="238"/>
                    </a:lnTo>
                    <a:lnTo>
                      <a:pt x="124" y="232"/>
                    </a:lnTo>
                    <a:lnTo>
                      <a:pt x="128" y="224"/>
                    </a:lnTo>
                    <a:lnTo>
                      <a:pt x="132" y="218"/>
                    </a:lnTo>
                    <a:lnTo>
                      <a:pt x="136" y="210"/>
                    </a:lnTo>
                    <a:lnTo>
                      <a:pt x="138" y="202"/>
                    </a:lnTo>
                    <a:lnTo>
                      <a:pt x="142" y="194"/>
                    </a:lnTo>
                    <a:lnTo>
                      <a:pt x="146" y="188"/>
                    </a:lnTo>
                    <a:lnTo>
                      <a:pt x="150" y="180"/>
                    </a:lnTo>
                    <a:lnTo>
                      <a:pt x="154" y="171"/>
                    </a:lnTo>
                    <a:lnTo>
                      <a:pt x="160" y="163"/>
                    </a:lnTo>
                    <a:lnTo>
                      <a:pt x="164" y="157"/>
                    </a:lnTo>
                    <a:lnTo>
                      <a:pt x="171" y="149"/>
                    </a:lnTo>
                    <a:lnTo>
                      <a:pt x="175" y="143"/>
                    </a:lnTo>
                    <a:lnTo>
                      <a:pt x="181" y="135"/>
                    </a:lnTo>
                    <a:lnTo>
                      <a:pt x="187" y="129"/>
                    </a:lnTo>
                    <a:lnTo>
                      <a:pt x="191" y="121"/>
                    </a:lnTo>
                    <a:lnTo>
                      <a:pt x="199" y="115"/>
                    </a:lnTo>
                    <a:lnTo>
                      <a:pt x="205" y="109"/>
                    </a:lnTo>
                    <a:lnTo>
                      <a:pt x="213" y="103"/>
                    </a:lnTo>
                    <a:lnTo>
                      <a:pt x="217" y="97"/>
                    </a:lnTo>
                    <a:lnTo>
                      <a:pt x="225" y="89"/>
                    </a:lnTo>
                    <a:lnTo>
                      <a:pt x="233" y="83"/>
                    </a:lnTo>
                    <a:lnTo>
                      <a:pt x="241" y="79"/>
                    </a:lnTo>
                    <a:lnTo>
                      <a:pt x="249" y="73"/>
                    </a:lnTo>
                    <a:lnTo>
                      <a:pt x="257" y="67"/>
                    </a:lnTo>
                    <a:lnTo>
                      <a:pt x="265" y="61"/>
                    </a:lnTo>
                    <a:lnTo>
                      <a:pt x="275" y="59"/>
                    </a:lnTo>
                    <a:lnTo>
                      <a:pt x="283" y="53"/>
                    </a:lnTo>
                    <a:lnTo>
                      <a:pt x="293" y="47"/>
                    </a:lnTo>
                    <a:lnTo>
                      <a:pt x="303" y="43"/>
                    </a:lnTo>
                    <a:lnTo>
                      <a:pt x="315" y="41"/>
                    </a:lnTo>
                    <a:lnTo>
                      <a:pt x="325" y="37"/>
                    </a:lnTo>
                    <a:lnTo>
                      <a:pt x="338" y="33"/>
                    </a:lnTo>
                    <a:lnTo>
                      <a:pt x="348" y="31"/>
                    </a:lnTo>
                    <a:lnTo>
                      <a:pt x="362" y="29"/>
                    </a:lnTo>
                    <a:lnTo>
                      <a:pt x="372" y="25"/>
                    </a:lnTo>
                    <a:lnTo>
                      <a:pt x="384" y="23"/>
                    </a:lnTo>
                    <a:lnTo>
                      <a:pt x="394" y="21"/>
                    </a:lnTo>
                    <a:lnTo>
                      <a:pt x="406" y="19"/>
                    </a:lnTo>
                    <a:lnTo>
                      <a:pt x="414" y="14"/>
                    </a:lnTo>
                    <a:lnTo>
                      <a:pt x="426" y="12"/>
                    </a:lnTo>
                    <a:lnTo>
                      <a:pt x="436" y="10"/>
                    </a:lnTo>
                    <a:lnTo>
                      <a:pt x="446" y="10"/>
                    </a:lnTo>
                    <a:lnTo>
                      <a:pt x="454" y="8"/>
                    </a:lnTo>
                    <a:lnTo>
                      <a:pt x="464" y="6"/>
                    </a:lnTo>
                    <a:lnTo>
                      <a:pt x="472" y="6"/>
                    </a:lnTo>
                    <a:lnTo>
                      <a:pt x="482" y="4"/>
                    </a:lnTo>
                    <a:lnTo>
                      <a:pt x="490" y="4"/>
                    </a:lnTo>
                    <a:lnTo>
                      <a:pt x="498" y="2"/>
                    </a:lnTo>
                    <a:lnTo>
                      <a:pt x="507" y="2"/>
                    </a:lnTo>
                    <a:lnTo>
                      <a:pt x="515" y="2"/>
                    </a:lnTo>
                    <a:lnTo>
                      <a:pt x="521" y="2"/>
                    </a:lnTo>
                    <a:lnTo>
                      <a:pt x="529" y="0"/>
                    </a:lnTo>
                    <a:lnTo>
                      <a:pt x="535" y="0"/>
                    </a:lnTo>
                    <a:lnTo>
                      <a:pt x="541" y="0"/>
                    </a:lnTo>
                    <a:lnTo>
                      <a:pt x="549" y="0"/>
                    </a:lnTo>
                    <a:lnTo>
                      <a:pt x="555" y="0"/>
                    </a:lnTo>
                    <a:lnTo>
                      <a:pt x="561" y="0"/>
                    </a:lnTo>
                    <a:lnTo>
                      <a:pt x="567" y="0"/>
                    </a:lnTo>
                    <a:lnTo>
                      <a:pt x="571" y="0"/>
                    </a:lnTo>
                    <a:lnTo>
                      <a:pt x="577" y="0"/>
                    </a:lnTo>
                    <a:lnTo>
                      <a:pt x="581" y="2"/>
                    </a:lnTo>
                    <a:lnTo>
                      <a:pt x="587" y="2"/>
                    </a:lnTo>
                    <a:lnTo>
                      <a:pt x="597" y="4"/>
                    </a:lnTo>
                    <a:lnTo>
                      <a:pt x="605" y="6"/>
                    </a:lnTo>
                    <a:lnTo>
                      <a:pt x="613" y="6"/>
                    </a:lnTo>
                    <a:lnTo>
                      <a:pt x="619" y="8"/>
                    </a:lnTo>
                    <a:lnTo>
                      <a:pt x="625" y="8"/>
                    </a:lnTo>
                    <a:lnTo>
                      <a:pt x="631" y="10"/>
                    </a:lnTo>
                    <a:lnTo>
                      <a:pt x="641" y="14"/>
                    </a:lnTo>
                    <a:lnTo>
                      <a:pt x="649" y="19"/>
                    </a:lnTo>
                    <a:lnTo>
                      <a:pt x="653" y="21"/>
                    </a:lnTo>
                    <a:lnTo>
                      <a:pt x="657" y="25"/>
                    </a:lnTo>
                    <a:lnTo>
                      <a:pt x="659" y="27"/>
                    </a:lnTo>
                    <a:lnTo>
                      <a:pt x="661" y="27"/>
                    </a:lnTo>
                    <a:lnTo>
                      <a:pt x="509" y="493"/>
                    </a:lnTo>
                    <a:lnTo>
                      <a:pt x="505" y="489"/>
                    </a:lnTo>
                    <a:lnTo>
                      <a:pt x="500" y="487"/>
                    </a:lnTo>
                    <a:lnTo>
                      <a:pt x="494" y="485"/>
                    </a:lnTo>
                    <a:lnTo>
                      <a:pt x="488" y="483"/>
                    </a:lnTo>
                    <a:lnTo>
                      <a:pt x="480" y="481"/>
                    </a:lnTo>
                    <a:lnTo>
                      <a:pt x="474" y="481"/>
                    </a:lnTo>
                    <a:lnTo>
                      <a:pt x="466" y="479"/>
                    </a:lnTo>
                    <a:lnTo>
                      <a:pt x="458" y="479"/>
                    </a:lnTo>
                    <a:lnTo>
                      <a:pt x="448" y="475"/>
                    </a:lnTo>
                    <a:lnTo>
                      <a:pt x="438" y="475"/>
                    </a:lnTo>
                    <a:lnTo>
                      <a:pt x="428" y="473"/>
                    </a:lnTo>
                    <a:lnTo>
                      <a:pt x="418" y="471"/>
                    </a:lnTo>
                    <a:lnTo>
                      <a:pt x="414" y="471"/>
                    </a:lnTo>
                    <a:lnTo>
                      <a:pt x="408" y="469"/>
                    </a:lnTo>
                    <a:lnTo>
                      <a:pt x="402" y="469"/>
                    </a:lnTo>
                    <a:lnTo>
                      <a:pt x="398" y="469"/>
                    </a:lnTo>
                    <a:lnTo>
                      <a:pt x="392" y="469"/>
                    </a:lnTo>
                    <a:lnTo>
                      <a:pt x="388" y="467"/>
                    </a:lnTo>
                    <a:lnTo>
                      <a:pt x="382" y="467"/>
                    </a:lnTo>
                    <a:lnTo>
                      <a:pt x="376" y="467"/>
                    </a:lnTo>
                    <a:lnTo>
                      <a:pt x="372" y="467"/>
                    </a:lnTo>
                    <a:lnTo>
                      <a:pt x="366" y="465"/>
                    </a:lnTo>
                    <a:lnTo>
                      <a:pt x="360" y="465"/>
                    </a:lnTo>
                    <a:lnTo>
                      <a:pt x="354" y="465"/>
                    </a:lnTo>
                    <a:lnTo>
                      <a:pt x="350" y="463"/>
                    </a:lnTo>
                    <a:lnTo>
                      <a:pt x="344" y="463"/>
                    </a:lnTo>
                    <a:lnTo>
                      <a:pt x="338" y="463"/>
                    </a:lnTo>
                    <a:lnTo>
                      <a:pt x="333" y="463"/>
                    </a:lnTo>
                    <a:lnTo>
                      <a:pt x="327" y="461"/>
                    </a:lnTo>
                    <a:lnTo>
                      <a:pt x="323" y="461"/>
                    </a:lnTo>
                    <a:lnTo>
                      <a:pt x="317" y="461"/>
                    </a:lnTo>
                    <a:lnTo>
                      <a:pt x="313" y="461"/>
                    </a:lnTo>
                    <a:lnTo>
                      <a:pt x="303" y="461"/>
                    </a:lnTo>
                    <a:lnTo>
                      <a:pt x="295" y="461"/>
                    </a:lnTo>
                    <a:lnTo>
                      <a:pt x="287" y="459"/>
                    </a:lnTo>
                    <a:lnTo>
                      <a:pt x="279" y="459"/>
                    </a:lnTo>
                    <a:lnTo>
                      <a:pt x="271" y="459"/>
                    </a:lnTo>
                    <a:lnTo>
                      <a:pt x="265" y="459"/>
                    </a:lnTo>
                    <a:lnTo>
                      <a:pt x="259" y="459"/>
                    </a:lnTo>
                    <a:lnTo>
                      <a:pt x="253" y="459"/>
                    </a:lnTo>
                    <a:lnTo>
                      <a:pt x="251" y="459"/>
                    </a:lnTo>
                    <a:lnTo>
                      <a:pt x="247" y="459"/>
                    </a:lnTo>
                    <a:lnTo>
                      <a:pt x="239" y="459"/>
                    </a:lnTo>
                    <a:lnTo>
                      <a:pt x="233" y="461"/>
                    </a:lnTo>
                    <a:lnTo>
                      <a:pt x="225" y="461"/>
                    </a:lnTo>
                    <a:lnTo>
                      <a:pt x="219" y="463"/>
                    </a:lnTo>
                    <a:lnTo>
                      <a:pt x="211" y="463"/>
                    </a:lnTo>
                    <a:lnTo>
                      <a:pt x="203" y="465"/>
                    </a:lnTo>
                    <a:lnTo>
                      <a:pt x="195" y="467"/>
                    </a:lnTo>
                    <a:lnTo>
                      <a:pt x="187" y="469"/>
                    </a:lnTo>
                    <a:lnTo>
                      <a:pt x="177" y="471"/>
                    </a:lnTo>
                    <a:lnTo>
                      <a:pt x="169" y="473"/>
                    </a:lnTo>
                    <a:lnTo>
                      <a:pt x="160" y="475"/>
                    </a:lnTo>
                    <a:lnTo>
                      <a:pt x="152" y="479"/>
                    </a:lnTo>
                    <a:lnTo>
                      <a:pt x="142" y="481"/>
                    </a:lnTo>
                    <a:lnTo>
                      <a:pt x="134" y="485"/>
                    </a:lnTo>
                    <a:lnTo>
                      <a:pt x="126" y="489"/>
                    </a:lnTo>
                    <a:lnTo>
                      <a:pt x="118" y="493"/>
                    </a:lnTo>
                    <a:lnTo>
                      <a:pt x="108" y="495"/>
                    </a:lnTo>
                    <a:lnTo>
                      <a:pt x="100" y="501"/>
                    </a:lnTo>
                    <a:lnTo>
                      <a:pt x="92" y="506"/>
                    </a:lnTo>
                    <a:lnTo>
                      <a:pt x="84" y="510"/>
                    </a:lnTo>
                    <a:lnTo>
                      <a:pt x="74" y="516"/>
                    </a:lnTo>
                    <a:lnTo>
                      <a:pt x="66" y="522"/>
                    </a:lnTo>
                    <a:lnTo>
                      <a:pt x="60" y="528"/>
                    </a:lnTo>
                    <a:lnTo>
                      <a:pt x="52" y="534"/>
                    </a:lnTo>
                    <a:lnTo>
                      <a:pt x="44" y="540"/>
                    </a:lnTo>
                    <a:lnTo>
                      <a:pt x="36" y="546"/>
                    </a:lnTo>
                    <a:lnTo>
                      <a:pt x="28" y="554"/>
                    </a:lnTo>
                    <a:lnTo>
                      <a:pt x="24" y="562"/>
                    </a:lnTo>
                    <a:lnTo>
                      <a:pt x="16" y="570"/>
                    </a:lnTo>
                    <a:lnTo>
                      <a:pt x="10" y="578"/>
                    </a:lnTo>
                    <a:lnTo>
                      <a:pt x="6" y="586"/>
                    </a:lnTo>
                    <a:lnTo>
                      <a:pt x="0" y="598"/>
                    </a:lnTo>
                    <a:lnTo>
                      <a:pt x="2" y="588"/>
                    </a:lnTo>
                    <a:lnTo>
                      <a:pt x="4" y="582"/>
                    </a:lnTo>
                    <a:lnTo>
                      <a:pt x="4" y="574"/>
                    </a:lnTo>
                    <a:lnTo>
                      <a:pt x="6" y="568"/>
                    </a:lnTo>
                    <a:lnTo>
                      <a:pt x="8" y="560"/>
                    </a:lnTo>
                    <a:lnTo>
                      <a:pt x="10" y="554"/>
                    </a:lnTo>
                    <a:lnTo>
                      <a:pt x="10" y="546"/>
                    </a:lnTo>
                    <a:lnTo>
                      <a:pt x="12" y="542"/>
                    </a:lnTo>
                    <a:lnTo>
                      <a:pt x="14" y="534"/>
                    </a:lnTo>
                    <a:lnTo>
                      <a:pt x="16" y="528"/>
                    </a:lnTo>
                    <a:lnTo>
                      <a:pt x="18" y="520"/>
                    </a:lnTo>
                    <a:lnTo>
                      <a:pt x="20" y="516"/>
                    </a:lnTo>
                    <a:lnTo>
                      <a:pt x="22" y="508"/>
                    </a:lnTo>
                    <a:lnTo>
                      <a:pt x="24" y="501"/>
                    </a:lnTo>
                    <a:lnTo>
                      <a:pt x="26" y="495"/>
                    </a:lnTo>
                    <a:lnTo>
                      <a:pt x="28" y="489"/>
                    </a:lnTo>
                    <a:lnTo>
                      <a:pt x="30" y="483"/>
                    </a:lnTo>
                    <a:lnTo>
                      <a:pt x="32" y="477"/>
                    </a:lnTo>
                    <a:lnTo>
                      <a:pt x="34" y="469"/>
                    </a:lnTo>
                    <a:lnTo>
                      <a:pt x="36" y="465"/>
                    </a:lnTo>
                    <a:lnTo>
                      <a:pt x="40" y="457"/>
                    </a:lnTo>
                    <a:lnTo>
                      <a:pt x="42" y="451"/>
                    </a:lnTo>
                    <a:lnTo>
                      <a:pt x="46" y="445"/>
                    </a:lnTo>
                    <a:lnTo>
                      <a:pt x="48" y="439"/>
                    </a:lnTo>
                    <a:lnTo>
                      <a:pt x="50" y="433"/>
                    </a:lnTo>
                    <a:lnTo>
                      <a:pt x="54" y="427"/>
                    </a:lnTo>
                    <a:lnTo>
                      <a:pt x="58" y="421"/>
                    </a:lnTo>
                    <a:lnTo>
                      <a:pt x="60" y="415"/>
                    </a:lnTo>
                    <a:lnTo>
                      <a:pt x="64" y="409"/>
                    </a:lnTo>
                    <a:lnTo>
                      <a:pt x="68" y="403"/>
                    </a:lnTo>
                    <a:lnTo>
                      <a:pt x="72" y="397"/>
                    </a:lnTo>
                    <a:lnTo>
                      <a:pt x="78" y="391"/>
                    </a:lnTo>
                    <a:close/>
                  </a:path>
                </a:pathLst>
              </a:custGeom>
              <a:solidFill>
                <a:srgbClr val="D6D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2" name="Freeform 19"/>
              <p:cNvSpPr>
                <a:spLocks/>
              </p:cNvSpPr>
              <p:nvPr/>
            </p:nvSpPr>
            <p:spPr bwMode="auto">
              <a:xfrm>
                <a:off x="4786" y="2619"/>
                <a:ext cx="676" cy="599"/>
              </a:xfrm>
              <a:custGeom>
                <a:avLst/>
                <a:gdLst>
                  <a:gd name="T0" fmla="*/ 101 w 676"/>
                  <a:gd name="T1" fmla="*/ 372 h 599"/>
                  <a:gd name="T2" fmla="*/ 109 w 676"/>
                  <a:gd name="T3" fmla="*/ 342 h 599"/>
                  <a:gd name="T4" fmla="*/ 115 w 676"/>
                  <a:gd name="T5" fmla="*/ 320 h 599"/>
                  <a:gd name="T6" fmla="*/ 119 w 676"/>
                  <a:gd name="T7" fmla="*/ 293 h 599"/>
                  <a:gd name="T8" fmla="*/ 129 w 676"/>
                  <a:gd name="T9" fmla="*/ 265 h 599"/>
                  <a:gd name="T10" fmla="*/ 139 w 676"/>
                  <a:gd name="T11" fmla="*/ 237 h 599"/>
                  <a:gd name="T12" fmla="*/ 151 w 676"/>
                  <a:gd name="T13" fmla="*/ 207 h 599"/>
                  <a:gd name="T14" fmla="*/ 165 w 676"/>
                  <a:gd name="T15" fmla="*/ 177 h 599"/>
                  <a:gd name="T16" fmla="*/ 186 w 676"/>
                  <a:gd name="T17" fmla="*/ 149 h 599"/>
                  <a:gd name="T18" fmla="*/ 206 w 676"/>
                  <a:gd name="T19" fmla="*/ 120 h 599"/>
                  <a:gd name="T20" fmla="*/ 232 w 676"/>
                  <a:gd name="T21" fmla="*/ 96 h 599"/>
                  <a:gd name="T22" fmla="*/ 264 w 676"/>
                  <a:gd name="T23" fmla="*/ 72 h 599"/>
                  <a:gd name="T24" fmla="*/ 298 w 676"/>
                  <a:gd name="T25" fmla="*/ 52 h 599"/>
                  <a:gd name="T26" fmla="*/ 340 w 676"/>
                  <a:gd name="T27" fmla="*/ 36 h 599"/>
                  <a:gd name="T28" fmla="*/ 387 w 676"/>
                  <a:gd name="T29" fmla="*/ 24 h 599"/>
                  <a:gd name="T30" fmla="*/ 431 w 676"/>
                  <a:gd name="T31" fmla="*/ 14 h 599"/>
                  <a:gd name="T32" fmla="*/ 471 w 676"/>
                  <a:gd name="T33" fmla="*/ 8 h 599"/>
                  <a:gd name="T34" fmla="*/ 505 w 676"/>
                  <a:gd name="T35" fmla="*/ 4 h 599"/>
                  <a:gd name="T36" fmla="*/ 536 w 676"/>
                  <a:gd name="T37" fmla="*/ 2 h 599"/>
                  <a:gd name="T38" fmla="*/ 564 w 676"/>
                  <a:gd name="T39" fmla="*/ 0 h 599"/>
                  <a:gd name="T40" fmla="*/ 586 w 676"/>
                  <a:gd name="T41" fmla="*/ 0 h 599"/>
                  <a:gd name="T42" fmla="*/ 612 w 676"/>
                  <a:gd name="T43" fmla="*/ 4 h 599"/>
                  <a:gd name="T44" fmla="*/ 640 w 676"/>
                  <a:gd name="T45" fmla="*/ 8 h 599"/>
                  <a:gd name="T46" fmla="*/ 660 w 676"/>
                  <a:gd name="T47" fmla="*/ 16 h 599"/>
                  <a:gd name="T48" fmla="*/ 676 w 676"/>
                  <a:gd name="T49" fmla="*/ 24 h 599"/>
                  <a:gd name="T50" fmla="*/ 489 w 676"/>
                  <a:gd name="T51" fmla="*/ 501 h 599"/>
                  <a:gd name="T52" fmla="*/ 459 w 676"/>
                  <a:gd name="T53" fmla="*/ 489 h 599"/>
                  <a:gd name="T54" fmla="*/ 429 w 676"/>
                  <a:gd name="T55" fmla="*/ 479 h 599"/>
                  <a:gd name="T56" fmla="*/ 395 w 676"/>
                  <a:gd name="T57" fmla="*/ 473 h 599"/>
                  <a:gd name="T58" fmla="*/ 361 w 676"/>
                  <a:gd name="T59" fmla="*/ 466 h 599"/>
                  <a:gd name="T60" fmla="*/ 326 w 676"/>
                  <a:gd name="T61" fmla="*/ 462 h 599"/>
                  <a:gd name="T62" fmla="*/ 294 w 676"/>
                  <a:gd name="T63" fmla="*/ 462 h 599"/>
                  <a:gd name="T64" fmla="*/ 268 w 676"/>
                  <a:gd name="T65" fmla="*/ 462 h 599"/>
                  <a:gd name="T66" fmla="*/ 242 w 676"/>
                  <a:gd name="T67" fmla="*/ 466 h 599"/>
                  <a:gd name="T68" fmla="*/ 208 w 676"/>
                  <a:gd name="T69" fmla="*/ 471 h 599"/>
                  <a:gd name="T70" fmla="*/ 174 w 676"/>
                  <a:gd name="T71" fmla="*/ 479 h 599"/>
                  <a:gd name="T72" fmla="*/ 137 w 676"/>
                  <a:gd name="T73" fmla="*/ 489 h 599"/>
                  <a:gd name="T74" fmla="*/ 101 w 676"/>
                  <a:gd name="T75" fmla="*/ 505 h 599"/>
                  <a:gd name="T76" fmla="*/ 67 w 676"/>
                  <a:gd name="T77" fmla="*/ 525 h 599"/>
                  <a:gd name="T78" fmla="*/ 37 w 676"/>
                  <a:gd name="T79" fmla="*/ 549 h 599"/>
                  <a:gd name="T80" fmla="*/ 11 w 676"/>
                  <a:gd name="T81" fmla="*/ 579 h 599"/>
                  <a:gd name="T82" fmla="*/ 4 w 676"/>
                  <a:gd name="T83" fmla="*/ 583 h 599"/>
                  <a:gd name="T84" fmla="*/ 11 w 676"/>
                  <a:gd name="T85" fmla="*/ 555 h 599"/>
                  <a:gd name="T86" fmla="*/ 21 w 676"/>
                  <a:gd name="T87" fmla="*/ 529 h 599"/>
                  <a:gd name="T88" fmla="*/ 31 w 676"/>
                  <a:gd name="T89" fmla="*/ 501 h 599"/>
                  <a:gd name="T90" fmla="*/ 43 w 676"/>
                  <a:gd name="T91" fmla="*/ 475 h 599"/>
                  <a:gd name="T92" fmla="*/ 55 w 676"/>
                  <a:gd name="T93" fmla="*/ 450 h 599"/>
                  <a:gd name="T94" fmla="*/ 71 w 676"/>
                  <a:gd name="T95" fmla="*/ 424 h 599"/>
                  <a:gd name="T96" fmla="*/ 87 w 676"/>
                  <a:gd name="T97" fmla="*/ 400 h 5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6"/>
                  <a:gd name="T148" fmla="*/ 0 h 599"/>
                  <a:gd name="T149" fmla="*/ 676 w 676"/>
                  <a:gd name="T150" fmla="*/ 599 h 5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6" h="599">
                    <a:moveTo>
                      <a:pt x="95" y="390"/>
                    </a:moveTo>
                    <a:lnTo>
                      <a:pt x="97" y="384"/>
                    </a:lnTo>
                    <a:lnTo>
                      <a:pt x="99" y="380"/>
                    </a:lnTo>
                    <a:lnTo>
                      <a:pt x="101" y="372"/>
                    </a:lnTo>
                    <a:lnTo>
                      <a:pt x="103" y="366"/>
                    </a:lnTo>
                    <a:lnTo>
                      <a:pt x="105" y="356"/>
                    </a:lnTo>
                    <a:lnTo>
                      <a:pt x="107" y="346"/>
                    </a:lnTo>
                    <a:lnTo>
                      <a:pt x="109" y="342"/>
                    </a:lnTo>
                    <a:lnTo>
                      <a:pt x="111" y="336"/>
                    </a:lnTo>
                    <a:lnTo>
                      <a:pt x="111" y="330"/>
                    </a:lnTo>
                    <a:lnTo>
                      <a:pt x="113" y="326"/>
                    </a:lnTo>
                    <a:lnTo>
                      <a:pt x="115" y="320"/>
                    </a:lnTo>
                    <a:lnTo>
                      <a:pt x="117" y="312"/>
                    </a:lnTo>
                    <a:lnTo>
                      <a:pt x="117" y="305"/>
                    </a:lnTo>
                    <a:lnTo>
                      <a:pt x="119" y="299"/>
                    </a:lnTo>
                    <a:lnTo>
                      <a:pt x="119" y="293"/>
                    </a:lnTo>
                    <a:lnTo>
                      <a:pt x="121" y="285"/>
                    </a:lnTo>
                    <a:lnTo>
                      <a:pt x="123" y="279"/>
                    </a:lnTo>
                    <a:lnTo>
                      <a:pt x="127" y="273"/>
                    </a:lnTo>
                    <a:lnTo>
                      <a:pt x="129" y="265"/>
                    </a:lnTo>
                    <a:lnTo>
                      <a:pt x="131" y="259"/>
                    </a:lnTo>
                    <a:lnTo>
                      <a:pt x="133" y="251"/>
                    </a:lnTo>
                    <a:lnTo>
                      <a:pt x="135" y="245"/>
                    </a:lnTo>
                    <a:lnTo>
                      <a:pt x="139" y="237"/>
                    </a:lnTo>
                    <a:lnTo>
                      <a:pt x="141" y="229"/>
                    </a:lnTo>
                    <a:lnTo>
                      <a:pt x="145" y="223"/>
                    </a:lnTo>
                    <a:lnTo>
                      <a:pt x="149" y="215"/>
                    </a:lnTo>
                    <a:lnTo>
                      <a:pt x="151" y="207"/>
                    </a:lnTo>
                    <a:lnTo>
                      <a:pt x="155" y="201"/>
                    </a:lnTo>
                    <a:lnTo>
                      <a:pt x="157" y="193"/>
                    </a:lnTo>
                    <a:lnTo>
                      <a:pt x="163" y="187"/>
                    </a:lnTo>
                    <a:lnTo>
                      <a:pt x="165" y="177"/>
                    </a:lnTo>
                    <a:lnTo>
                      <a:pt x="169" y="171"/>
                    </a:lnTo>
                    <a:lnTo>
                      <a:pt x="176" y="165"/>
                    </a:lnTo>
                    <a:lnTo>
                      <a:pt x="182" y="157"/>
                    </a:lnTo>
                    <a:lnTo>
                      <a:pt x="186" y="149"/>
                    </a:lnTo>
                    <a:lnTo>
                      <a:pt x="190" y="142"/>
                    </a:lnTo>
                    <a:lnTo>
                      <a:pt x="196" y="134"/>
                    </a:lnTo>
                    <a:lnTo>
                      <a:pt x="202" y="128"/>
                    </a:lnTo>
                    <a:lnTo>
                      <a:pt x="206" y="120"/>
                    </a:lnTo>
                    <a:lnTo>
                      <a:pt x="214" y="114"/>
                    </a:lnTo>
                    <a:lnTo>
                      <a:pt x="220" y="108"/>
                    </a:lnTo>
                    <a:lnTo>
                      <a:pt x="228" y="102"/>
                    </a:lnTo>
                    <a:lnTo>
                      <a:pt x="232" y="96"/>
                    </a:lnTo>
                    <a:lnTo>
                      <a:pt x="240" y="88"/>
                    </a:lnTo>
                    <a:lnTo>
                      <a:pt x="248" y="84"/>
                    </a:lnTo>
                    <a:lnTo>
                      <a:pt x="256" y="78"/>
                    </a:lnTo>
                    <a:lnTo>
                      <a:pt x="264" y="72"/>
                    </a:lnTo>
                    <a:lnTo>
                      <a:pt x="272" y="66"/>
                    </a:lnTo>
                    <a:lnTo>
                      <a:pt x="282" y="62"/>
                    </a:lnTo>
                    <a:lnTo>
                      <a:pt x="290" y="58"/>
                    </a:lnTo>
                    <a:lnTo>
                      <a:pt x="298" y="52"/>
                    </a:lnTo>
                    <a:lnTo>
                      <a:pt x="308" y="48"/>
                    </a:lnTo>
                    <a:lnTo>
                      <a:pt x="318" y="42"/>
                    </a:lnTo>
                    <a:lnTo>
                      <a:pt x="330" y="40"/>
                    </a:lnTo>
                    <a:lnTo>
                      <a:pt x="340" y="36"/>
                    </a:lnTo>
                    <a:lnTo>
                      <a:pt x="351" y="32"/>
                    </a:lnTo>
                    <a:lnTo>
                      <a:pt x="363" y="30"/>
                    </a:lnTo>
                    <a:lnTo>
                      <a:pt x="375" y="28"/>
                    </a:lnTo>
                    <a:lnTo>
                      <a:pt x="387" y="24"/>
                    </a:lnTo>
                    <a:lnTo>
                      <a:pt x="397" y="22"/>
                    </a:lnTo>
                    <a:lnTo>
                      <a:pt x="409" y="20"/>
                    </a:lnTo>
                    <a:lnTo>
                      <a:pt x="421" y="18"/>
                    </a:lnTo>
                    <a:lnTo>
                      <a:pt x="431" y="14"/>
                    </a:lnTo>
                    <a:lnTo>
                      <a:pt x="441" y="12"/>
                    </a:lnTo>
                    <a:lnTo>
                      <a:pt x="451" y="10"/>
                    </a:lnTo>
                    <a:lnTo>
                      <a:pt x="461" y="10"/>
                    </a:lnTo>
                    <a:lnTo>
                      <a:pt x="471" y="8"/>
                    </a:lnTo>
                    <a:lnTo>
                      <a:pt x="479" y="8"/>
                    </a:lnTo>
                    <a:lnTo>
                      <a:pt x="487" y="6"/>
                    </a:lnTo>
                    <a:lnTo>
                      <a:pt x="497" y="4"/>
                    </a:lnTo>
                    <a:lnTo>
                      <a:pt x="505" y="4"/>
                    </a:lnTo>
                    <a:lnTo>
                      <a:pt x="514" y="2"/>
                    </a:lnTo>
                    <a:lnTo>
                      <a:pt x="522" y="2"/>
                    </a:lnTo>
                    <a:lnTo>
                      <a:pt x="530" y="2"/>
                    </a:lnTo>
                    <a:lnTo>
                      <a:pt x="536" y="2"/>
                    </a:lnTo>
                    <a:lnTo>
                      <a:pt x="544" y="0"/>
                    </a:lnTo>
                    <a:lnTo>
                      <a:pt x="550" y="0"/>
                    </a:lnTo>
                    <a:lnTo>
                      <a:pt x="558" y="0"/>
                    </a:lnTo>
                    <a:lnTo>
                      <a:pt x="564" y="0"/>
                    </a:lnTo>
                    <a:lnTo>
                      <a:pt x="570" y="0"/>
                    </a:lnTo>
                    <a:lnTo>
                      <a:pt x="576" y="0"/>
                    </a:lnTo>
                    <a:lnTo>
                      <a:pt x="582" y="0"/>
                    </a:lnTo>
                    <a:lnTo>
                      <a:pt x="586" y="0"/>
                    </a:lnTo>
                    <a:lnTo>
                      <a:pt x="592" y="0"/>
                    </a:lnTo>
                    <a:lnTo>
                      <a:pt x="598" y="2"/>
                    </a:lnTo>
                    <a:lnTo>
                      <a:pt x="602" y="2"/>
                    </a:lnTo>
                    <a:lnTo>
                      <a:pt x="612" y="4"/>
                    </a:lnTo>
                    <a:lnTo>
                      <a:pt x="622" y="6"/>
                    </a:lnTo>
                    <a:lnTo>
                      <a:pt x="628" y="6"/>
                    </a:lnTo>
                    <a:lnTo>
                      <a:pt x="636" y="8"/>
                    </a:lnTo>
                    <a:lnTo>
                      <a:pt x="640" y="8"/>
                    </a:lnTo>
                    <a:lnTo>
                      <a:pt x="648" y="10"/>
                    </a:lnTo>
                    <a:lnTo>
                      <a:pt x="652" y="12"/>
                    </a:lnTo>
                    <a:lnTo>
                      <a:pt x="656" y="14"/>
                    </a:lnTo>
                    <a:lnTo>
                      <a:pt x="660" y="16"/>
                    </a:lnTo>
                    <a:lnTo>
                      <a:pt x="664" y="18"/>
                    </a:lnTo>
                    <a:lnTo>
                      <a:pt x="670" y="20"/>
                    </a:lnTo>
                    <a:lnTo>
                      <a:pt x="674" y="24"/>
                    </a:lnTo>
                    <a:lnTo>
                      <a:pt x="676" y="24"/>
                    </a:lnTo>
                    <a:lnTo>
                      <a:pt x="676" y="26"/>
                    </a:lnTo>
                    <a:lnTo>
                      <a:pt x="501" y="509"/>
                    </a:lnTo>
                    <a:lnTo>
                      <a:pt x="495" y="505"/>
                    </a:lnTo>
                    <a:lnTo>
                      <a:pt x="489" y="501"/>
                    </a:lnTo>
                    <a:lnTo>
                      <a:pt x="481" y="499"/>
                    </a:lnTo>
                    <a:lnTo>
                      <a:pt x="475" y="495"/>
                    </a:lnTo>
                    <a:lnTo>
                      <a:pt x="467" y="491"/>
                    </a:lnTo>
                    <a:lnTo>
                      <a:pt x="459" y="489"/>
                    </a:lnTo>
                    <a:lnTo>
                      <a:pt x="453" y="485"/>
                    </a:lnTo>
                    <a:lnTo>
                      <a:pt x="445" y="485"/>
                    </a:lnTo>
                    <a:lnTo>
                      <a:pt x="437" y="481"/>
                    </a:lnTo>
                    <a:lnTo>
                      <a:pt x="429" y="479"/>
                    </a:lnTo>
                    <a:lnTo>
                      <a:pt x="421" y="477"/>
                    </a:lnTo>
                    <a:lnTo>
                      <a:pt x="411" y="475"/>
                    </a:lnTo>
                    <a:lnTo>
                      <a:pt x="403" y="473"/>
                    </a:lnTo>
                    <a:lnTo>
                      <a:pt x="395" y="473"/>
                    </a:lnTo>
                    <a:lnTo>
                      <a:pt x="387" y="471"/>
                    </a:lnTo>
                    <a:lnTo>
                      <a:pt x="379" y="468"/>
                    </a:lnTo>
                    <a:lnTo>
                      <a:pt x="369" y="466"/>
                    </a:lnTo>
                    <a:lnTo>
                      <a:pt x="361" y="466"/>
                    </a:lnTo>
                    <a:lnTo>
                      <a:pt x="351" y="464"/>
                    </a:lnTo>
                    <a:lnTo>
                      <a:pt x="343" y="464"/>
                    </a:lnTo>
                    <a:lnTo>
                      <a:pt x="334" y="462"/>
                    </a:lnTo>
                    <a:lnTo>
                      <a:pt x="326" y="462"/>
                    </a:lnTo>
                    <a:lnTo>
                      <a:pt x="318" y="462"/>
                    </a:lnTo>
                    <a:lnTo>
                      <a:pt x="310" y="462"/>
                    </a:lnTo>
                    <a:lnTo>
                      <a:pt x="302" y="462"/>
                    </a:lnTo>
                    <a:lnTo>
                      <a:pt x="294" y="462"/>
                    </a:lnTo>
                    <a:lnTo>
                      <a:pt x="288" y="462"/>
                    </a:lnTo>
                    <a:lnTo>
                      <a:pt x="282" y="462"/>
                    </a:lnTo>
                    <a:lnTo>
                      <a:pt x="274" y="462"/>
                    </a:lnTo>
                    <a:lnTo>
                      <a:pt x="268" y="462"/>
                    </a:lnTo>
                    <a:lnTo>
                      <a:pt x="262" y="464"/>
                    </a:lnTo>
                    <a:lnTo>
                      <a:pt x="258" y="464"/>
                    </a:lnTo>
                    <a:lnTo>
                      <a:pt x="250" y="464"/>
                    </a:lnTo>
                    <a:lnTo>
                      <a:pt x="242" y="466"/>
                    </a:lnTo>
                    <a:lnTo>
                      <a:pt x="234" y="466"/>
                    </a:lnTo>
                    <a:lnTo>
                      <a:pt x="226" y="468"/>
                    </a:lnTo>
                    <a:lnTo>
                      <a:pt x="218" y="468"/>
                    </a:lnTo>
                    <a:lnTo>
                      <a:pt x="208" y="471"/>
                    </a:lnTo>
                    <a:lnTo>
                      <a:pt x="200" y="473"/>
                    </a:lnTo>
                    <a:lnTo>
                      <a:pt x="192" y="475"/>
                    </a:lnTo>
                    <a:lnTo>
                      <a:pt x="182" y="477"/>
                    </a:lnTo>
                    <a:lnTo>
                      <a:pt x="174" y="479"/>
                    </a:lnTo>
                    <a:lnTo>
                      <a:pt x="163" y="481"/>
                    </a:lnTo>
                    <a:lnTo>
                      <a:pt x="155" y="485"/>
                    </a:lnTo>
                    <a:lnTo>
                      <a:pt x="145" y="487"/>
                    </a:lnTo>
                    <a:lnTo>
                      <a:pt x="137" y="489"/>
                    </a:lnTo>
                    <a:lnTo>
                      <a:pt x="129" y="493"/>
                    </a:lnTo>
                    <a:lnTo>
                      <a:pt x="119" y="497"/>
                    </a:lnTo>
                    <a:lnTo>
                      <a:pt x="111" y="499"/>
                    </a:lnTo>
                    <a:lnTo>
                      <a:pt x="101" y="505"/>
                    </a:lnTo>
                    <a:lnTo>
                      <a:pt x="93" y="509"/>
                    </a:lnTo>
                    <a:lnTo>
                      <a:pt x="85" y="513"/>
                    </a:lnTo>
                    <a:lnTo>
                      <a:pt x="75" y="519"/>
                    </a:lnTo>
                    <a:lnTo>
                      <a:pt x="67" y="525"/>
                    </a:lnTo>
                    <a:lnTo>
                      <a:pt x="59" y="529"/>
                    </a:lnTo>
                    <a:lnTo>
                      <a:pt x="53" y="537"/>
                    </a:lnTo>
                    <a:lnTo>
                      <a:pt x="43" y="541"/>
                    </a:lnTo>
                    <a:lnTo>
                      <a:pt x="37" y="549"/>
                    </a:lnTo>
                    <a:lnTo>
                      <a:pt x="29" y="555"/>
                    </a:lnTo>
                    <a:lnTo>
                      <a:pt x="23" y="563"/>
                    </a:lnTo>
                    <a:lnTo>
                      <a:pt x="17" y="571"/>
                    </a:lnTo>
                    <a:lnTo>
                      <a:pt x="11" y="579"/>
                    </a:lnTo>
                    <a:lnTo>
                      <a:pt x="4" y="589"/>
                    </a:lnTo>
                    <a:lnTo>
                      <a:pt x="0" y="599"/>
                    </a:lnTo>
                    <a:lnTo>
                      <a:pt x="2" y="589"/>
                    </a:lnTo>
                    <a:lnTo>
                      <a:pt x="4" y="583"/>
                    </a:lnTo>
                    <a:lnTo>
                      <a:pt x="4" y="575"/>
                    </a:lnTo>
                    <a:lnTo>
                      <a:pt x="7" y="569"/>
                    </a:lnTo>
                    <a:lnTo>
                      <a:pt x="9" y="563"/>
                    </a:lnTo>
                    <a:lnTo>
                      <a:pt x="11" y="555"/>
                    </a:lnTo>
                    <a:lnTo>
                      <a:pt x="13" y="549"/>
                    </a:lnTo>
                    <a:lnTo>
                      <a:pt x="17" y="543"/>
                    </a:lnTo>
                    <a:lnTo>
                      <a:pt x="17" y="535"/>
                    </a:lnTo>
                    <a:lnTo>
                      <a:pt x="21" y="529"/>
                    </a:lnTo>
                    <a:lnTo>
                      <a:pt x="23" y="521"/>
                    </a:lnTo>
                    <a:lnTo>
                      <a:pt x="25" y="515"/>
                    </a:lnTo>
                    <a:lnTo>
                      <a:pt x="29" y="509"/>
                    </a:lnTo>
                    <a:lnTo>
                      <a:pt x="31" y="501"/>
                    </a:lnTo>
                    <a:lnTo>
                      <a:pt x="33" y="495"/>
                    </a:lnTo>
                    <a:lnTo>
                      <a:pt x="37" y="489"/>
                    </a:lnTo>
                    <a:lnTo>
                      <a:pt x="41" y="483"/>
                    </a:lnTo>
                    <a:lnTo>
                      <a:pt x="43" y="475"/>
                    </a:lnTo>
                    <a:lnTo>
                      <a:pt x="45" y="468"/>
                    </a:lnTo>
                    <a:lnTo>
                      <a:pt x="49" y="462"/>
                    </a:lnTo>
                    <a:lnTo>
                      <a:pt x="53" y="456"/>
                    </a:lnTo>
                    <a:lnTo>
                      <a:pt x="55" y="450"/>
                    </a:lnTo>
                    <a:lnTo>
                      <a:pt x="59" y="444"/>
                    </a:lnTo>
                    <a:lnTo>
                      <a:pt x="63" y="438"/>
                    </a:lnTo>
                    <a:lnTo>
                      <a:pt x="67" y="432"/>
                    </a:lnTo>
                    <a:lnTo>
                      <a:pt x="71" y="424"/>
                    </a:lnTo>
                    <a:lnTo>
                      <a:pt x="73" y="420"/>
                    </a:lnTo>
                    <a:lnTo>
                      <a:pt x="79" y="414"/>
                    </a:lnTo>
                    <a:lnTo>
                      <a:pt x="81" y="408"/>
                    </a:lnTo>
                    <a:lnTo>
                      <a:pt x="87" y="400"/>
                    </a:lnTo>
                    <a:lnTo>
                      <a:pt x="91" y="396"/>
                    </a:lnTo>
                    <a:lnTo>
                      <a:pt x="95" y="390"/>
                    </a:lnTo>
                    <a:close/>
                  </a:path>
                </a:pathLst>
              </a:custGeom>
              <a:solidFill>
                <a:srgbClr val="EBEB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3" name="Freeform 20"/>
              <p:cNvSpPr>
                <a:spLocks/>
              </p:cNvSpPr>
              <p:nvPr/>
            </p:nvSpPr>
            <p:spPr bwMode="auto">
              <a:xfrm>
                <a:off x="4376" y="2444"/>
                <a:ext cx="646" cy="585"/>
              </a:xfrm>
              <a:custGeom>
                <a:avLst/>
                <a:gdLst>
                  <a:gd name="T0" fmla="*/ 628 w 646"/>
                  <a:gd name="T1" fmla="*/ 350 h 585"/>
                  <a:gd name="T2" fmla="*/ 622 w 646"/>
                  <a:gd name="T3" fmla="*/ 332 h 585"/>
                  <a:gd name="T4" fmla="*/ 614 w 646"/>
                  <a:gd name="T5" fmla="*/ 305 h 585"/>
                  <a:gd name="T6" fmla="*/ 608 w 646"/>
                  <a:gd name="T7" fmla="*/ 289 h 585"/>
                  <a:gd name="T8" fmla="*/ 602 w 646"/>
                  <a:gd name="T9" fmla="*/ 273 h 585"/>
                  <a:gd name="T10" fmla="*/ 594 w 646"/>
                  <a:gd name="T11" fmla="*/ 255 h 585"/>
                  <a:gd name="T12" fmla="*/ 586 w 646"/>
                  <a:gd name="T13" fmla="*/ 237 h 585"/>
                  <a:gd name="T14" fmla="*/ 573 w 646"/>
                  <a:gd name="T15" fmla="*/ 217 h 585"/>
                  <a:gd name="T16" fmla="*/ 561 w 646"/>
                  <a:gd name="T17" fmla="*/ 199 h 585"/>
                  <a:gd name="T18" fmla="*/ 547 w 646"/>
                  <a:gd name="T19" fmla="*/ 179 h 585"/>
                  <a:gd name="T20" fmla="*/ 533 w 646"/>
                  <a:gd name="T21" fmla="*/ 161 h 585"/>
                  <a:gd name="T22" fmla="*/ 517 w 646"/>
                  <a:gd name="T23" fmla="*/ 140 h 585"/>
                  <a:gd name="T24" fmla="*/ 499 w 646"/>
                  <a:gd name="T25" fmla="*/ 120 h 585"/>
                  <a:gd name="T26" fmla="*/ 479 w 646"/>
                  <a:gd name="T27" fmla="*/ 104 h 585"/>
                  <a:gd name="T28" fmla="*/ 459 w 646"/>
                  <a:gd name="T29" fmla="*/ 86 h 585"/>
                  <a:gd name="T30" fmla="*/ 435 w 646"/>
                  <a:gd name="T31" fmla="*/ 70 h 585"/>
                  <a:gd name="T32" fmla="*/ 410 w 646"/>
                  <a:gd name="T33" fmla="*/ 56 h 585"/>
                  <a:gd name="T34" fmla="*/ 382 w 646"/>
                  <a:gd name="T35" fmla="*/ 44 h 585"/>
                  <a:gd name="T36" fmla="*/ 356 w 646"/>
                  <a:gd name="T37" fmla="*/ 32 h 585"/>
                  <a:gd name="T38" fmla="*/ 330 w 646"/>
                  <a:gd name="T39" fmla="*/ 24 h 585"/>
                  <a:gd name="T40" fmla="*/ 306 w 646"/>
                  <a:gd name="T41" fmla="*/ 16 h 585"/>
                  <a:gd name="T42" fmla="*/ 282 w 646"/>
                  <a:gd name="T43" fmla="*/ 10 h 585"/>
                  <a:gd name="T44" fmla="*/ 260 w 646"/>
                  <a:gd name="T45" fmla="*/ 6 h 585"/>
                  <a:gd name="T46" fmla="*/ 237 w 646"/>
                  <a:gd name="T47" fmla="*/ 2 h 585"/>
                  <a:gd name="T48" fmla="*/ 215 w 646"/>
                  <a:gd name="T49" fmla="*/ 0 h 585"/>
                  <a:gd name="T50" fmla="*/ 197 w 646"/>
                  <a:gd name="T51" fmla="*/ 0 h 585"/>
                  <a:gd name="T52" fmla="*/ 179 w 646"/>
                  <a:gd name="T53" fmla="*/ 0 h 585"/>
                  <a:gd name="T54" fmla="*/ 163 w 646"/>
                  <a:gd name="T55" fmla="*/ 2 h 585"/>
                  <a:gd name="T56" fmla="*/ 147 w 646"/>
                  <a:gd name="T57" fmla="*/ 2 h 585"/>
                  <a:gd name="T58" fmla="*/ 129 w 646"/>
                  <a:gd name="T59" fmla="*/ 6 h 585"/>
                  <a:gd name="T60" fmla="*/ 105 w 646"/>
                  <a:gd name="T61" fmla="*/ 10 h 585"/>
                  <a:gd name="T62" fmla="*/ 89 w 646"/>
                  <a:gd name="T63" fmla="*/ 16 h 585"/>
                  <a:gd name="T64" fmla="*/ 72 w 646"/>
                  <a:gd name="T65" fmla="*/ 22 h 585"/>
                  <a:gd name="T66" fmla="*/ 20 w 646"/>
                  <a:gd name="T67" fmla="*/ 474 h 585"/>
                  <a:gd name="T68" fmla="*/ 40 w 646"/>
                  <a:gd name="T69" fmla="*/ 474 h 585"/>
                  <a:gd name="T70" fmla="*/ 60 w 646"/>
                  <a:gd name="T71" fmla="*/ 478 h 585"/>
                  <a:gd name="T72" fmla="*/ 83 w 646"/>
                  <a:gd name="T73" fmla="*/ 483 h 585"/>
                  <a:gd name="T74" fmla="*/ 109 w 646"/>
                  <a:gd name="T75" fmla="*/ 489 h 585"/>
                  <a:gd name="T76" fmla="*/ 139 w 646"/>
                  <a:gd name="T77" fmla="*/ 497 h 585"/>
                  <a:gd name="T78" fmla="*/ 155 w 646"/>
                  <a:gd name="T79" fmla="*/ 503 h 585"/>
                  <a:gd name="T80" fmla="*/ 173 w 646"/>
                  <a:gd name="T81" fmla="*/ 509 h 585"/>
                  <a:gd name="T82" fmla="*/ 189 w 646"/>
                  <a:gd name="T83" fmla="*/ 517 h 585"/>
                  <a:gd name="T84" fmla="*/ 209 w 646"/>
                  <a:gd name="T85" fmla="*/ 527 h 585"/>
                  <a:gd name="T86" fmla="*/ 225 w 646"/>
                  <a:gd name="T87" fmla="*/ 533 h 585"/>
                  <a:gd name="T88" fmla="*/ 241 w 646"/>
                  <a:gd name="T89" fmla="*/ 541 h 585"/>
                  <a:gd name="T90" fmla="*/ 260 w 646"/>
                  <a:gd name="T91" fmla="*/ 549 h 585"/>
                  <a:gd name="T92" fmla="*/ 284 w 646"/>
                  <a:gd name="T93" fmla="*/ 559 h 585"/>
                  <a:gd name="T94" fmla="*/ 300 w 646"/>
                  <a:gd name="T95" fmla="*/ 565 h 585"/>
                  <a:gd name="T96" fmla="*/ 322 w 646"/>
                  <a:gd name="T97" fmla="*/ 573 h 585"/>
                  <a:gd name="T98" fmla="*/ 338 w 646"/>
                  <a:gd name="T99" fmla="*/ 577 h 585"/>
                  <a:gd name="T100" fmla="*/ 354 w 646"/>
                  <a:gd name="T101" fmla="*/ 581 h 585"/>
                  <a:gd name="T102" fmla="*/ 366 w 646"/>
                  <a:gd name="T103" fmla="*/ 583 h 585"/>
                  <a:gd name="T104" fmla="*/ 384 w 646"/>
                  <a:gd name="T105" fmla="*/ 583 h 585"/>
                  <a:gd name="T106" fmla="*/ 402 w 646"/>
                  <a:gd name="T107" fmla="*/ 575 h 585"/>
                  <a:gd name="T108" fmla="*/ 421 w 646"/>
                  <a:gd name="T109" fmla="*/ 569 h 585"/>
                  <a:gd name="T110" fmla="*/ 439 w 646"/>
                  <a:gd name="T111" fmla="*/ 557 h 585"/>
                  <a:gd name="T112" fmla="*/ 457 w 646"/>
                  <a:gd name="T113" fmla="*/ 547 h 585"/>
                  <a:gd name="T114" fmla="*/ 475 w 646"/>
                  <a:gd name="T115" fmla="*/ 537 h 585"/>
                  <a:gd name="T116" fmla="*/ 491 w 646"/>
                  <a:gd name="T117" fmla="*/ 527 h 585"/>
                  <a:gd name="T118" fmla="*/ 513 w 646"/>
                  <a:gd name="T119" fmla="*/ 509 h 585"/>
                  <a:gd name="T120" fmla="*/ 523 w 646"/>
                  <a:gd name="T121" fmla="*/ 505 h 585"/>
                  <a:gd name="T122" fmla="*/ 630 w 646"/>
                  <a:gd name="T123" fmla="*/ 360 h 58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
                  <a:gd name="T187" fmla="*/ 0 h 585"/>
                  <a:gd name="T188" fmla="*/ 646 w 646"/>
                  <a:gd name="T189" fmla="*/ 585 h 58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 h="585">
                    <a:moveTo>
                      <a:pt x="630" y="360"/>
                    </a:moveTo>
                    <a:lnTo>
                      <a:pt x="630" y="358"/>
                    </a:lnTo>
                    <a:lnTo>
                      <a:pt x="628" y="350"/>
                    </a:lnTo>
                    <a:lnTo>
                      <a:pt x="626" y="344"/>
                    </a:lnTo>
                    <a:lnTo>
                      <a:pt x="624" y="338"/>
                    </a:lnTo>
                    <a:lnTo>
                      <a:pt x="622" y="332"/>
                    </a:lnTo>
                    <a:lnTo>
                      <a:pt x="620" y="324"/>
                    </a:lnTo>
                    <a:lnTo>
                      <a:pt x="616" y="313"/>
                    </a:lnTo>
                    <a:lnTo>
                      <a:pt x="614" y="305"/>
                    </a:lnTo>
                    <a:lnTo>
                      <a:pt x="612" y="299"/>
                    </a:lnTo>
                    <a:lnTo>
                      <a:pt x="610" y="295"/>
                    </a:lnTo>
                    <a:lnTo>
                      <a:pt x="608" y="289"/>
                    </a:lnTo>
                    <a:lnTo>
                      <a:pt x="606" y="285"/>
                    </a:lnTo>
                    <a:lnTo>
                      <a:pt x="604" y="277"/>
                    </a:lnTo>
                    <a:lnTo>
                      <a:pt x="602" y="273"/>
                    </a:lnTo>
                    <a:lnTo>
                      <a:pt x="598" y="267"/>
                    </a:lnTo>
                    <a:lnTo>
                      <a:pt x="596" y="261"/>
                    </a:lnTo>
                    <a:lnTo>
                      <a:pt x="594" y="255"/>
                    </a:lnTo>
                    <a:lnTo>
                      <a:pt x="592" y="249"/>
                    </a:lnTo>
                    <a:lnTo>
                      <a:pt x="588" y="243"/>
                    </a:lnTo>
                    <a:lnTo>
                      <a:pt x="586" y="237"/>
                    </a:lnTo>
                    <a:lnTo>
                      <a:pt x="579" y="231"/>
                    </a:lnTo>
                    <a:lnTo>
                      <a:pt x="577" y="225"/>
                    </a:lnTo>
                    <a:lnTo>
                      <a:pt x="573" y="217"/>
                    </a:lnTo>
                    <a:lnTo>
                      <a:pt x="569" y="211"/>
                    </a:lnTo>
                    <a:lnTo>
                      <a:pt x="565" y="205"/>
                    </a:lnTo>
                    <a:lnTo>
                      <a:pt x="561" y="199"/>
                    </a:lnTo>
                    <a:lnTo>
                      <a:pt x="557" y="191"/>
                    </a:lnTo>
                    <a:lnTo>
                      <a:pt x="553" y="185"/>
                    </a:lnTo>
                    <a:lnTo>
                      <a:pt x="547" y="179"/>
                    </a:lnTo>
                    <a:lnTo>
                      <a:pt x="543" y="173"/>
                    </a:lnTo>
                    <a:lnTo>
                      <a:pt x="539" y="165"/>
                    </a:lnTo>
                    <a:lnTo>
                      <a:pt x="533" y="161"/>
                    </a:lnTo>
                    <a:lnTo>
                      <a:pt x="527" y="152"/>
                    </a:lnTo>
                    <a:lnTo>
                      <a:pt x="523" y="146"/>
                    </a:lnTo>
                    <a:lnTo>
                      <a:pt x="517" y="140"/>
                    </a:lnTo>
                    <a:lnTo>
                      <a:pt x="513" y="134"/>
                    </a:lnTo>
                    <a:lnTo>
                      <a:pt x="505" y="128"/>
                    </a:lnTo>
                    <a:lnTo>
                      <a:pt x="499" y="120"/>
                    </a:lnTo>
                    <a:lnTo>
                      <a:pt x="493" y="114"/>
                    </a:lnTo>
                    <a:lnTo>
                      <a:pt x="487" y="108"/>
                    </a:lnTo>
                    <a:lnTo>
                      <a:pt x="479" y="104"/>
                    </a:lnTo>
                    <a:lnTo>
                      <a:pt x="473" y="98"/>
                    </a:lnTo>
                    <a:lnTo>
                      <a:pt x="465" y="92"/>
                    </a:lnTo>
                    <a:lnTo>
                      <a:pt x="459" y="86"/>
                    </a:lnTo>
                    <a:lnTo>
                      <a:pt x="451" y="82"/>
                    </a:lnTo>
                    <a:lnTo>
                      <a:pt x="443" y="76"/>
                    </a:lnTo>
                    <a:lnTo>
                      <a:pt x="435" y="70"/>
                    </a:lnTo>
                    <a:lnTo>
                      <a:pt x="427" y="66"/>
                    </a:lnTo>
                    <a:lnTo>
                      <a:pt x="419" y="60"/>
                    </a:lnTo>
                    <a:lnTo>
                      <a:pt x="410" y="56"/>
                    </a:lnTo>
                    <a:lnTo>
                      <a:pt x="402" y="52"/>
                    </a:lnTo>
                    <a:lnTo>
                      <a:pt x="392" y="48"/>
                    </a:lnTo>
                    <a:lnTo>
                      <a:pt x="382" y="44"/>
                    </a:lnTo>
                    <a:lnTo>
                      <a:pt x="374" y="40"/>
                    </a:lnTo>
                    <a:lnTo>
                      <a:pt x="364" y="36"/>
                    </a:lnTo>
                    <a:lnTo>
                      <a:pt x="356" y="32"/>
                    </a:lnTo>
                    <a:lnTo>
                      <a:pt x="348" y="30"/>
                    </a:lnTo>
                    <a:lnTo>
                      <a:pt x="338" y="26"/>
                    </a:lnTo>
                    <a:lnTo>
                      <a:pt x="330" y="24"/>
                    </a:lnTo>
                    <a:lnTo>
                      <a:pt x="322" y="22"/>
                    </a:lnTo>
                    <a:lnTo>
                      <a:pt x="314" y="18"/>
                    </a:lnTo>
                    <a:lnTo>
                      <a:pt x="306" y="16"/>
                    </a:lnTo>
                    <a:lnTo>
                      <a:pt x="298" y="14"/>
                    </a:lnTo>
                    <a:lnTo>
                      <a:pt x="290" y="12"/>
                    </a:lnTo>
                    <a:lnTo>
                      <a:pt x="282" y="10"/>
                    </a:lnTo>
                    <a:lnTo>
                      <a:pt x="274" y="8"/>
                    </a:lnTo>
                    <a:lnTo>
                      <a:pt x="266" y="6"/>
                    </a:lnTo>
                    <a:lnTo>
                      <a:pt x="260" y="6"/>
                    </a:lnTo>
                    <a:lnTo>
                      <a:pt x="252" y="6"/>
                    </a:lnTo>
                    <a:lnTo>
                      <a:pt x="243" y="4"/>
                    </a:lnTo>
                    <a:lnTo>
                      <a:pt x="237" y="2"/>
                    </a:lnTo>
                    <a:lnTo>
                      <a:pt x="229" y="2"/>
                    </a:lnTo>
                    <a:lnTo>
                      <a:pt x="223" y="2"/>
                    </a:lnTo>
                    <a:lnTo>
                      <a:pt x="215" y="0"/>
                    </a:lnTo>
                    <a:lnTo>
                      <a:pt x="209" y="0"/>
                    </a:lnTo>
                    <a:lnTo>
                      <a:pt x="203" y="0"/>
                    </a:lnTo>
                    <a:lnTo>
                      <a:pt x="197" y="0"/>
                    </a:lnTo>
                    <a:lnTo>
                      <a:pt x="191" y="0"/>
                    </a:lnTo>
                    <a:lnTo>
                      <a:pt x="185" y="0"/>
                    </a:lnTo>
                    <a:lnTo>
                      <a:pt x="179" y="0"/>
                    </a:lnTo>
                    <a:lnTo>
                      <a:pt x="175" y="0"/>
                    </a:lnTo>
                    <a:lnTo>
                      <a:pt x="169" y="0"/>
                    </a:lnTo>
                    <a:lnTo>
                      <a:pt x="163" y="2"/>
                    </a:lnTo>
                    <a:lnTo>
                      <a:pt x="159" y="2"/>
                    </a:lnTo>
                    <a:lnTo>
                      <a:pt x="153" y="2"/>
                    </a:lnTo>
                    <a:lnTo>
                      <a:pt x="147" y="2"/>
                    </a:lnTo>
                    <a:lnTo>
                      <a:pt x="143" y="4"/>
                    </a:lnTo>
                    <a:lnTo>
                      <a:pt x="137" y="4"/>
                    </a:lnTo>
                    <a:lnTo>
                      <a:pt x="129" y="6"/>
                    </a:lnTo>
                    <a:lnTo>
                      <a:pt x="121" y="6"/>
                    </a:lnTo>
                    <a:lnTo>
                      <a:pt x="111" y="8"/>
                    </a:lnTo>
                    <a:lnTo>
                      <a:pt x="105" y="10"/>
                    </a:lnTo>
                    <a:lnTo>
                      <a:pt x="99" y="12"/>
                    </a:lnTo>
                    <a:lnTo>
                      <a:pt x="95" y="14"/>
                    </a:lnTo>
                    <a:lnTo>
                      <a:pt x="89" y="16"/>
                    </a:lnTo>
                    <a:lnTo>
                      <a:pt x="85" y="18"/>
                    </a:lnTo>
                    <a:lnTo>
                      <a:pt x="81" y="18"/>
                    </a:lnTo>
                    <a:lnTo>
                      <a:pt x="72" y="22"/>
                    </a:lnTo>
                    <a:lnTo>
                      <a:pt x="72" y="24"/>
                    </a:lnTo>
                    <a:lnTo>
                      <a:pt x="0" y="476"/>
                    </a:lnTo>
                    <a:lnTo>
                      <a:pt x="20" y="474"/>
                    </a:lnTo>
                    <a:lnTo>
                      <a:pt x="30" y="474"/>
                    </a:lnTo>
                    <a:lnTo>
                      <a:pt x="36" y="474"/>
                    </a:lnTo>
                    <a:lnTo>
                      <a:pt x="40" y="474"/>
                    </a:lnTo>
                    <a:lnTo>
                      <a:pt x="46" y="476"/>
                    </a:lnTo>
                    <a:lnTo>
                      <a:pt x="54" y="478"/>
                    </a:lnTo>
                    <a:lnTo>
                      <a:pt x="60" y="478"/>
                    </a:lnTo>
                    <a:lnTo>
                      <a:pt x="66" y="478"/>
                    </a:lnTo>
                    <a:lnTo>
                      <a:pt x="74" y="480"/>
                    </a:lnTo>
                    <a:lnTo>
                      <a:pt x="83" y="483"/>
                    </a:lnTo>
                    <a:lnTo>
                      <a:pt x="91" y="483"/>
                    </a:lnTo>
                    <a:lnTo>
                      <a:pt x="99" y="487"/>
                    </a:lnTo>
                    <a:lnTo>
                      <a:pt x="109" y="489"/>
                    </a:lnTo>
                    <a:lnTo>
                      <a:pt x="119" y="493"/>
                    </a:lnTo>
                    <a:lnTo>
                      <a:pt x="129" y="495"/>
                    </a:lnTo>
                    <a:lnTo>
                      <a:pt x="139" y="497"/>
                    </a:lnTo>
                    <a:lnTo>
                      <a:pt x="145" y="499"/>
                    </a:lnTo>
                    <a:lnTo>
                      <a:pt x="149" y="501"/>
                    </a:lnTo>
                    <a:lnTo>
                      <a:pt x="155" y="503"/>
                    </a:lnTo>
                    <a:lnTo>
                      <a:pt x="161" y="507"/>
                    </a:lnTo>
                    <a:lnTo>
                      <a:pt x="167" y="507"/>
                    </a:lnTo>
                    <a:lnTo>
                      <a:pt x="173" y="509"/>
                    </a:lnTo>
                    <a:lnTo>
                      <a:pt x="177" y="511"/>
                    </a:lnTo>
                    <a:lnTo>
                      <a:pt x="183" y="515"/>
                    </a:lnTo>
                    <a:lnTo>
                      <a:pt x="189" y="517"/>
                    </a:lnTo>
                    <a:lnTo>
                      <a:pt x="195" y="519"/>
                    </a:lnTo>
                    <a:lnTo>
                      <a:pt x="201" y="523"/>
                    </a:lnTo>
                    <a:lnTo>
                      <a:pt x="209" y="527"/>
                    </a:lnTo>
                    <a:lnTo>
                      <a:pt x="213" y="529"/>
                    </a:lnTo>
                    <a:lnTo>
                      <a:pt x="219" y="531"/>
                    </a:lnTo>
                    <a:lnTo>
                      <a:pt x="225" y="533"/>
                    </a:lnTo>
                    <a:lnTo>
                      <a:pt x="231" y="535"/>
                    </a:lnTo>
                    <a:lnTo>
                      <a:pt x="235" y="537"/>
                    </a:lnTo>
                    <a:lnTo>
                      <a:pt x="241" y="541"/>
                    </a:lnTo>
                    <a:lnTo>
                      <a:pt x="245" y="543"/>
                    </a:lnTo>
                    <a:lnTo>
                      <a:pt x="252" y="545"/>
                    </a:lnTo>
                    <a:lnTo>
                      <a:pt x="260" y="549"/>
                    </a:lnTo>
                    <a:lnTo>
                      <a:pt x="268" y="553"/>
                    </a:lnTo>
                    <a:lnTo>
                      <a:pt x="276" y="555"/>
                    </a:lnTo>
                    <a:lnTo>
                      <a:pt x="284" y="559"/>
                    </a:lnTo>
                    <a:lnTo>
                      <a:pt x="288" y="561"/>
                    </a:lnTo>
                    <a:lnTo>
                      <a:pt x="294" y="563"/>
                    </a:lnTo>
                    <a:lnTo>
                      <a:pt x="300" y="565"/>
                    </a:lnTo>
                    <a:lnTo>
                      <a:pt x="304" y="567"/>
                    </a:lnTo>
                    <a:lnTo>
                      <a:pt x="314" y="571"/>
                    </a:lnTo>
                    <a:lnTo>
                      <a:pt x="322" y="573"/>
                    </a:lnTo>
                    <a:lnTo>
                      <a:pt x="326" y="575"/>
                    </a:lnTo>
                    <a:lnTo>
                      <a:pt x="332" y="577"/>
                    </a:lnTo>
                    <a:lnTo>
                      <a:pt x="338" y="577"/>
                    </a:lnTo>
                    <a:lnTo>
                      <a:pt x="342" y="579"/>
                    </a:lnTo>
                    <a:lnTo>
                      <a:pt x="348" y="579"/>
                    </a:lnTo>
                    <a:lnTo>
                      <a:pt x="354" y="581"/>
                    </a:lnTo>
                    <a:lnTo>
                      <a:pt x="358" y="581"/>
                    </a:lnTo>
                    <a:lnTo>
                      <a:pt x="362" y="583"/>
                    </a:lnTo>
                    <a:lnTo>
                      <a:pt x="366" y="583"/>
                    </a:lnTo>
                    <a:lnTo>
                      <a:pt x="372" y="585"/>
                    </a:lnTo>
                    <a:lnTo>
                      <a:pt x="378" y="583"/>
                    </a:lnTo>
                    <a:lnTo>
                      <a:pt x="384" y="583"/>
                    </a:lnTo>
                    <a:lnTo>
                      <a:pt x="388" y="581"/>
                    </a:lnTo>
                    <a:lnTo>
                      <a:pt x="396" y="579"/>
                    </a:lnTo>
                    <a:lnTo>
                      <a:pt x="402" y="575"/>
                    </a:lnTo>
                    <a:lnTo>
                      <a:pt x="408" y="573"/>
                    </a:lnTo>
                    <a:lnTo>
                      <a:pt x="414" y="571"/>
                    </a:lnTo>
                    <a:lnTo>
                      <a:pt x="421" y="569"/>
                    </a:lnTo>
                    <a:lnTo>
                      <a:pt x="427" y="565"/>
                    </a:lnTo>
                    <a:lnTo>
                      <a:pt x="433" y="561"/>
                    </a:lnTo>
                    <a:lnTo>
                      <a:pt x="439" y="557"/>
                    </a:lnTo>
                    <a:lnTo>
                      <a:pt x="445" y="555"/>
                    </a:lnTo>
                    <a:lnTo>
                      <a:pt x="451" y="551"/>
                    </a:lnTo>
                    <a:lnTo>
                      <a:pt x="457" y="547"/>
                    </a:lnTo>
                    <a:lnTo>
                      <a:pt x="463" y="545"/>
                    </a:lnTo>
                    <a:lnTo>
                      <a:pt x="469" y="541"/>
                    </a:lnTo>
                    <a:lnTo>
                      <a:pt x="475" y="537"/>
                    </a:lnTo>
                    <a:lnTo>
                      <a:pt x="479" y="533"/>
                    </a:lnTo>
                    <a:lnTo>
                      <a:pt x="485" y="529"/>
                    </a:lnTo>
                    <a:lnTo>
                      <a:pt x="491" y="527"/>
                    </a:lnTo>
                    <a:lnTo>
                      <a:pt x="499" y="519"/>
                    </a:lnTo>
                    <a:lnTo>
                      <a:pt x="507" y="515"/>
                    </a:lnTo>
                    <a:lnTo>
                      <a:pt x="513" y="509"/>
                    </a:lnTo>
                    <a:lnTo>
                      <a:pt x="517" y="507"/>
                    </a:lnTo>
                    <a:lnTo>
                      <a:pt x="521" y="505"/>
                    </a:lnTo>
                    <a:lnTo>
                      <a:pt x="523" y="505"/>
                    </a:lnTo>
                    <a:lnTo>
                      <a:pt x="646" y="424"/>
                    </a:lnTo>
                    <a:lnTo>
                      <a:pt x="630" y="360"/>
                    </a:lnTo>
                    <a:close/>
                  </a:path>
                </a:pathLst>
              </a:custGeom>
              <a:solidFill>
                <a:srgbClr val="D6D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4" name="Freeform 21"/>
              <p:cNvSpPr>
                <a:spLocks/>
              </p:cNvSpPr>
              <p:nvPr/>
            </p:nvSpPr>
            <p:spPr bwMode="auto">
              <a:xfrm>
                <a:off x="4300" y="2480"/>
                <a:ext cx="678" cy="612"/>
              </a:xfrm>
              <a:custGeom>
                <a:avLst/>
                <a:gdLst>
                  <a:gd name="T0" fmla="*/ 674 w 678"/>
                  <a:gd name="T1" fmla="*/ 338 h 612"/>
                  <a:gd name="T2" fmla="*/ 664 w 678"/>
                  <a:gd name="T3" fmla="*/ 310 h 612"/>
                  <a:gd name="T4" fmla="*/ 649 w 678"/>
                  <a:gd name="T5" fmla="*/ 275 h 612"/>
                  <a:gd name="T6" fmla="*/ 639 w 678"/>
                  <a:gd name="T7" fmla="*/ 251 h 612"/>
                  <a:gd name="T8" fmla="*/ 625 w 678"/>
                  <a:gd name="T9" fmla="*/ 227 h 612"/>
                  <a:gd name="T10" fmla="*/ 611 w 678"/>
                  <a:gd name="T11" fmla="*/ 203 h 612"/>
                  <a:gd name="T12" fmla="*/ 593 w 678"/>
                  <a:gd name="T13" fmla="*/ 177 h 612"/>
                  <a:gd name="T14" fmla="*/ 575 w 678"/>
                  <a:gd name="T15" fmla="*/ 153 h 612"/>
                  <a:gd name="T16" fmla="*/ 553 w 678"/>
                  <a:gd name="T17" fmla="*/ 129 h 612"/>
                  <a:gd name="T18" fmla="*/ 527 w 678"/>
                  <a:gd name="T19" fmla="*/ 104 h 612"/>
                  <a:gd name="T20" fmla="*/ 499 w 678"/>
                  <a:gd name="T21" fmla="*/ 84 h 612"/>
                  <a:gd name="T22" fmla="*/ 468 w 678"/>
                  <a:gd name="T23" fmla="*/ 64 h 612"/>
                  <a:gd name="T24" fmla="*/ 434 w 678"/>
                  <a:gd name="T25" fmla="*/ 48 h 612"/>
                  <a:gd name="T26" fmla="*/ 400 w 678"/>
                  <a:gd name="T27" fmla="*/ 34 h 612"/>
                  <a:gd name="T28" fmla="*/ 366 w 678"/>
                  <a:gd name="T29" fmla="*/ 22 h 612"/>
                  <a:gd name="T30" fmla="*/ 334 w 678"/>
                  <a:gd name="T31" fmla="*/ 14 h 612"/>
                  <a:gd name="T32" fmla="*/ 303 w 678"/>
                  <a:gd name="T33" fmla="*/ 8 h 612"/>
                  <a:gd name="T34" fmla="*/ 275 w 678"/>
                  <a:gd name="T35" fmla="*/ 4 h 612"/>
                  <a:gd name="T36" fmla="*/ 251 w 678"/>
                  <a:gd name="T37" fmla="*/ 2 h 612"/>
                  <a:gd name="T38" fmla="*/ 225 w 678"/>
                  <a:gd name="T39" fmla="*/ 0 h 612"/>
                  <a:gd name="T40" fmla="*/ 205 w 678"/>
                  <a:gd name="T41" fmla="*/ 2 h 612"/>
                  <a:gd name="T42" fmla="*/ 179 w 678"/>
                  <a:gd name="T43" fmla="*/ 2 h 612"/>
                  <a:gd name="T44" fmla="*/ 148 w 678"/>
                  <a:gd name="T45" fmla="*/ 8 h 612"/>
                  <a:gd name="T46" fmla="*/ 126 w 678"/>
                  <a:gd name="T47" fmla="*/ 10 h 612"/>
                  <a:gd name="T48" fmla="*/ 0 w 678"/>
                  <a:gd name="T49" fmla="*/ 469 h 612"/>
                  <a:gd name="T50" fmla="*/ 10 w 678"/>
                  <a:gd name="T51" fmla="*/ 467 h 612"/>
                  <a:gd name="T52" fmla="*/ 32 w 678"/>
                  <a:gd name="T53" fmla="*/ 465 h 612"/>
                  <a:gd name="T54" fmla="*/ 62 w 678"/>
                  <a:gd name="T55" fmla="*/ 465 h 612"/>
                  <a:gd name="T56" fmla="*/ 98 w 678"/>
                  <a:gd name="T57" fmla="*/ 469 h 612"/>
                  <a:gd name="T58" fmla="*/ 118 w 678"/>
                  <a:gd name="T59" fmla="*/ 471 h 612"/>
                  <a:gd name="T60" fmla="*/ 140 w 678"/>
                  <a:gd name="T61" fmla="*/ 473 h 612"/>
                  <a:gd name="T62" fmla="*/ 163 w 678"/>
                  <a:gd name="T63" fmla="*/ 479 h 612"/>
                  <a:gd name="T64" fmla="*/ 187 w 678"/>
                  <a:gd name="T65" fmla="*/ 485 h 612"/>
                  <a:gd name="T66" fmla="*/ 211 w 678"/>
                  <a:gd name="T67" fmla="*/ 493 h 612"/>
                  <a:gd name="T68" fmla="*/ 237 w 678"/>
                  <a:gd name="T69" fmla="*/ 501 h 612"/>
                  <a:gd name="T70" fmla="*/ 261 w 678"/>
                  <a:gd name="T71" fmla="*/ 513 h 612"/>
                  <a:gd name="T72" fmla="*/ 285 w 678"/>
                  <a:gd name="T73" fmla="*/ 523 h 612"/>
                  <a:gd name="T74" fmla="*/ 305 w 678"/>
                  <a:gd name="T75" fmla="*/ 533 h 612"/>
                  <a:gd name="T76" fmla="*/ 338 w 678"/>
                  <a:gd name="T77" fmla="*/ 551 h 612"/>
                  <a:gd name="T78" fmla="*/ 362 w 678"/>
                  <a:gd name="T79" fmla="*/ 565 h 612"/>
                  <a:gd name="T80" fmla="*/ 380 w 678"/>
                  <a:gd name="T81" fmla="*/ 577 h 612"/>
                  <a:gd name="T82" fmla="*/ 406 w 678"/>
                  <a:gd name="T83" fmla="*/ 597 h 612"/>
                  <a:gd name="T84" fmla="*/ 436 w 678"/>
                  <a:gd name="T85" fmla="*/ 612 h 612"/>
                  <a:gd name="T86" fmla="*/ 458 w 678"/>
                  <a:gd name="T87" fmla="*/ 597 h 612"/>
                  <a:gd name="T88" fmla="*/ 480 w 678"/>
                  <a:gd name="T89" fmla="*/ 579 h 612"/>
                  <a:gd name="T90" fmla="*/ 503 w 678"/>
                  <a:gd name="T91" fmla="*/ 557 h 612"/>
                  <a:gd name="T92" fmla="*/ 525 w 678"/>
                  <a:gd name="T93" fmla="*/ 535 h 612"/>
                  <a:gd name="T94" fmla="*/ 541 w 678"/>
                  <a:gd name="T95" fmla="*/ 515 h 612"/>
                  <a:gd name="T96" fmla="*/ 563 w 678"/>
                  <a:gd name="T97" fmla="*/ 485 h 612"/>
                  <a:gd name="T98" fmla="*/ 678 w 678"/>
                  <a:gd name="T99" fmla="*/ 354 h 6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8"/>
                  <a:gd name="T151" fmla="*/ 0 h 612"/>
                  <a:gd name="T152" fmla="*/ 678 w 678"/>
                  <a:gd name="T153" fmla="*/ 612 h 6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8" h="612">
                    <a:moveTo>
                      <a:pt x="678" y="354"/>
                    </a:moveTo>
                    <a:lnTo>
                      <a:pt x="678" y="352"/>
                    </a:lnTo>
                    <a:lnTo>
                      <a:pt x="676" y="344"/>
                    </a:lnTo>
                    <a:lnTo>
                      <a:pt x="674" y="338"/>
                    </a:lnTo>
                    <a:lnTo>
                      <a:pt x="672" y="332"/>
                    </a:lnTo>
                    <a:lnTo>
                      <a:pt x="668" y="326"/>
                    </a:lnTo>
                    <a:lnTo>
                      <a:pt x="668" y="318"/>
                    </a:lnTo>
                    <a:lnTo>
                      <a:pt x="664" y="310"/>
                    </a:lnTo>
                    <a:lnTo>
                      <a:pt x="660" y="300"/>
                    </a:lnTo>
                    <a:lnTo>
                      <a:pt x="655" y="290"/>
                    </a:lnTo>
                    <a:lnTo>
                      <a:pt x="651" y="279"/>
                    </a:lnTo>
                    <a:lnTo>
                      <a:pt x="649" y="275"/>
                    </a:lnTo>
                    <a:lnTo>
                      <a:pt x="645" y="269"/>
                    </a:lnTo>
                    <a:lnTo>
                      <a:pt x="643" y="263"/>
                    </a:lnTo>
                    <a:lnTo>
                      <a:pt x="641" y="257"/>
                    </a:lnTo>
                    <a:lnTo>
                      <a:pt x="639" y="251"/>
                    </a:lnTo>
                    <a:lnTo>
                      <a:pt x="635" y="245"/>
                    </a:lnTo>
                    <a:lnTo>
                      <a:pt x="633" y="239"/>
                    </a:lnTo>
                    <a:lnTo>
                      <a:pt x="629" y="235"/>
                    </a:lnTo>
                    <a:lnTo>
                      <a:pt x="625" y="227"/>
                    </a:lnTo>
                    <a:lnTo>
                      <a:pt x="623" y="221"/>
                    </a:lnTo>
                    <a:lnTo>
                      <a:pt x="617" y="215"/>
                    </a:lnTo>
                    <a:lnTo>
                      <a:pt x="615" y="209"/>
                    </a:lnTo>
                    <a:lnTo>
                      <a:pt x="611" y="203"/>
                    </a:lnTo>
                    <a:lnTo>
                      <a:pt x="607" y="197"/>
                    </a:lnTo>
                    <a:lnTo>
                      <a:pt x="603" y="189"/>
                    </a:lnTo>
                    <a:lnTo>
                      <a:pt x="599" y="185"/>
                    </a:lnTo>
                    <a:lnTo>
                      <a:pt x="593" y="177"/>
                    </a:lnTo>
                    <a:lnTo>
                      <a:pt x="589" y="171"/>
                    </a:lnTo>
                    <a:lnTo>
                      <a:pt x="585" y="165"/>
                    </a:lnTo>
                    <a:lnTo>
                      <a:pt x="579" y="159"/>
                    </a:lnTo>
                    <a:lnTo>
                      <a:pt x="575" y="153"/>
                    </a:lnTo>
                    <a:lnTo>
                      <a:pt x="569" y="147"/>
                    </a:lnTo>
                    <a:lnTo>
                      <a:pt x="563" y="141"/>
                    </a:lnTo>
                    <a:lnTo>
                      <a:pt x="559" y="135"/>
                    </a:lnTo>
                    <a:lnTo>
                      <a:pt x="553" y="129"/>
                    </a:lnTo>
                    <a:lnTo>
                      <a:pt x="545" y="123"/>
                    </a:lnTo>
                    <a:lnTo>
                      <a:pt x="539" y="116"/>
                    </a:lnTo>
                    <a:lnTo>
                      <a:pt x="533" y="110"/>
                    </a:lnTo>
                    <a:lnTo>
                      <a:pt x="527" y="104"/>
                    </a:lnTo>
                    <a:lnTo>
                      <a:pt x="519" y="98"/>
                    </a:lnTo>
                    <a:lnTo>
                      <a:pt x="513" y="94"/>
                    </a:lnTo>
                    <a:lnTo>
                      <a:pt x="507" y="88"/>
                    </a:lnTo>
                    <a:lnTo>
                      <a:pt x="499" y="84"/>
                    </a:lnTo>
                    <a:lnTo>
                      <a:pt x="490" y="78"/>
                    </a:lnTo>
                    <a:lnTo>
                      <a:pt x="484" y="72"/>
                    </a:lnTo>
                    <a:lnTo>
                      <a:pt x="476" y="70"/>
                    </a:lnTo>
                    <a:lnTo>
                      <a:pt x="468" y="64"/>
                    </a:lnTo>
                    <a:lnTo>
                      <a:pt x="460" y="60"/>
                    </a:lnTo>
                    <a:lnTo>
                      <a:pt x="452" y="56"/>
                    </a:lnTo>
                    <a:lnTo>
                      <a:pt x="444" y="52"/>
                    </a:lnTo>
                    <a:lnTo>
                      <a:pt x="434" y="48"/>
                    </a:lnTo>
                    <a:lnTo>
                      <a:pt x="426" y="44"/>
                    </a:lnTo>
                    <a:lnTo>
                      <a:pt x="416" y="40"/>
                    </a:lnTo>
                    <a:lnTo>
                      <a:pt x="408" y="38"/>
                    </a:lnTo>
                    <a:lnTo>
                      <a:pt x="400" y="34"/>
                    </a:lnTo>
                    <a:lnTo>
                      <a:pt x="390" y="32"/>
                    </a:lnTo>
                    <a:lnTo>
                      <a:pt x="382" y="28"/>
                    </a:lnTo>
                    <a:lnTo>
                      <a:pt x="376" y="26"/>
                    </a:lnTo>
                    <a:lnTo>
                      <a:pt x="366" y="22"/>
                    </a:lnTo>
                    <a:lnTo>
                      <a:pt x="358" y="20"/>
                    </a:lnTo>
                    <a:lnTo>
                      <a:pt x="350" y="18"/>
                    </a:lnTo>
                    <a:lnTo>
                      <a:pt x="342" y="16"/>
                    </a:lnTo>
                    <a:lnTo>
                      <a:pt x="334" y="14"/>
                    </a:lnTo>
                    <a:lnTo>
                      <a:pt x="326" y="12"/>
                    </a:lnTo>
                    <a:lnTo>
                      <a:pt x="319" y="10"/>
                    </a:lnTo>
                    <a:lnTo>
                      <a:pt x="313" y="10"/>
                    </a:lnTo>
                    <a:lnTo>
                      <a:pt x="303" y="8"/>
                    </a:lnTo>
                    <a:lnTo>
                      <a:pt x="297" y="8"/>
                    </a:lnTo>
                    <a:lnTo>
                      <a:pt x="289" y="6"/>
                    </a:lnTo>
                    <a:lnTo>
                      <a:pt x="283" y="4"/>
                    </a:lnTo>
                    <a:lnTo>
                      <a:pt x="275" y="4"/>
                    </a:lnTo>
                    <a:lnTo>
                      <a:pt x="269" y="2"/>
                    </a:lnTo>
                    <a:lnTo>
                      <a:pt x="263" y="2"/>
                    </a:lnTo>
                    <a:lnTo>
                      <a:pt x="257" y="2"/>
                    </a:lnTo>
                    <a:lnTo>
                      <a:pt x="251" y="2"/>
                    </a:lnTo>
                    <a:lnTo>
                      <a:pt x="243" y="0"/>
                    </a:lnTo>
                    <a:lnTo>
                      <a:pt x="237" y="0"/>
                    </a:lnTo>
                    <a:lnTo>
                      <a:pt x="231" y="0"/>
                    </a:lnTo>
                    <a:lnTo>
                      <a:pt x="225" y="0"/>
                    </a:lnTo>
                    <a:lnTo>
                      <a:pt x="221" y="0"/>
                    </a:lnTo>
                    <a:lnTo>
                      <a:pt x="215" y="0"/>
                    </a:lnTo>
                    <a:lnTo>
                      <a:pt x="211" y="2"/>
                    </a:lnTo>
                    <a:lnTo>
                      <a:pt x="205" y="2"/>
                    </a:lnTo>
                    <a:lnTo>
                      <a:pt x="199" y="2"/>
                    </a:lnTo>
                    <a:lnTo>
                      <a:pt x="193" y="2"/>
                    </a:lnTo>
                    <a:lnTo>
                      <a:pt x="189" y="2"/>
                    </a:lnTo>
                    <a:lnTo>
                      <a:pt x="179" y="2"/>
                    </a:lnTo>
                    <a:lnTo>
                      <a:pt x="171" y="4"/>
                    </a:lnTo>
                    <a:lnTo>
                      <a:pt x="163" y="4"/>
                    </a:lnTo>
                    <a:lnTo>
                      <a:pt x="154" y="6"/>
                    </a:lnTo>
                    <a:lnTo>
                      <a:pt x="148" y="8"/>
                    </a:lnTo>
                    <a:lnTo>
                      <a:pt x="142" y="8"/>
                    </a:lnTo>
                    <a:lnTo>
                      <a:pt x="136" y="8"/>
                    </a:lnTo>
                    <a:lnTo>
                      <a:pt x="132" y="10"/>
                    </a:lnTo>
                    <a:lnTo>
                      <a:pt x="126" y="10"/>
                    </a:lnTo>
                    <a:lnTo>
                      <a:pt x="124" y="12"/>
                    </a:lnTo>
                    <a:lnTo>
                      <a:pt x="120" y="14"/>
                    </a:lnTo>
                    <a:lnTo>
                      <a:pt x="118" y="16"/>
                    </a:lnTo>
                    <a:lnTo>
                      <a:pt x="0" y="469"/>
                    </a:lnTo>
                    <a:lnTo>
                      <a:pt x="0" y="467"/>
                    </a:lnTo>
                    <a:lnTo>
                      <a:pt x="4" y="467"/>
                    </a:lnTo>
                    <a:lnTo>
                      <a:pt x="8" y="467"/>
                    </a:lnTo>
                    <a:lnTo>
                      <a:pt x="10" y="467"/>
                    </a:lnTo>
                    <a:lnTo>
                      <a:pt x="16" y="467"/>
                    </a:lnTo>
                    <a:lnTo>
                      <a:pt x="22" y="467"/>
                    </a:lnTo>
                    <a:lnTo>
                      <a:pt x="26" y="465"/>
                    </a:lnTo>
                    <a:lnTo>
                      <a:pt x="32" y="465"/>
                    </a:lnTo>
                    <a:lnTo>
                      <a:pt x="38" y="465"/>
                    </a:lnTo>
                    <a:lnTo>
                      <a:pt x="46" y="465"/>
                    </a:lnTo>
                    <a:lnTo>
                      <a:pt x="54" y="465"/>
                    </a:lnTo>
                    <a:lnTo>
                      <a:pt x="62" y="465"/>
                    </a:lnTo>
                    <a:lnTo>
                      <a:pt x="70" y="467"/>
                    </a:lnTo>
                    <a:lnTo>
                      <a:pt x="80" y="467"/>
                    </a:lnTo>
                    <a:lnTo>
                      <a:pt x="88" y="467"/>
                    </a:lnTo>
                    <a:lnTo>
                      <a:pt x="98" y="469"/>
                    </a:lnTo>
                    <a:lnTo>
                      <a:pt x="102" y="469"/>
                    </a:lnTo>
                    <a:lnTo>
                      <a:pt x="108" y="469"/>
                    </a:lnTo>
                    <a:lnTo>
                      <a:pt x="112" y="471"/>
                    </a:lnTo>
                    <a:lnTo>
                      <a:pt x="118" y="471"/>
                    </a:lnTo>
                    <a:lnTo>
                      <a:pt x="124" y="471"/>
                    </a:lnTo>
                    <a:lnTo>
                      <a:pt x="128" y="471"/>
                    </a:lnTo>
                    <a:lnTo>
                      <a:pt x="134" y="473"/>
                    </a:lnTo>
                    <a:lnTo>
                      <a:pt x="140" y="473"/>
                    </a:lnTo>
                    <a:lnTo>
                      <a:pt x="146" y="475"/>
                    </a:lnTo>
                    <a:lnTo>
                      <a:pt x="150" y="477"/>
                    </a:lnTo>
                    <a:lnTo>
                      <a:pt x="157" y="477"/>
                    </a:lnTo>
                    <a:lnTo>
                      <a:pt x="163" y="479"/>
                    </a:lnTo>
                    <a:lnTo>
                      <a:pt x="169" y="481"/>
                    </a:lnTo>
                    <a:lnTo>
                      <a:pt x="175" y="483"/>
                    </a:lnTo>
                    <a:lnTo>
                      <a:pt x="181" y="483"/>
                    </a:lnTo>
                    <a:lnTo>
                      <a:pt x="187" y="485"/>
                    </a:lnTo>
                    <a:lnTo>
                      <a:pt x="191" y="487"/>
                    </a:lnTo>
                    <a:lnTo>
                      <a:pt x="199" y="489"/>
                    </a:lnTo>
                    <a:lnTo>
                      <a:pt x="205" y="491"/>
                    </a:lnTo>
                    <a:lnTo>
                      <a:pt x="211" y="493"/>
                    </a:lnTo>
                    <a:lnTo>
                      <a:pt x="217" y="495"/>
                    </a:lnTo>
                    <a:lnTo>
                      <a:pt x="223" y="497"/>
                    </a:lnTo>
                    <a:lnTo>
                      <a:pt x="229" y="499"/>
                    </a:lnTo>
                    <a:lnTo>
                      <a:pt x="237" y="501"/>
                    </a:lnTo>
                    <a:lnTo>
                      <a:pt x="241" y="505"/>
                    </a:lnTo>
                    <a:lnTo>
                      <a:pt x="249" y="507"/>
                    </a:lnTo>
                    <a:lnTo>
                      <a:pt x="255" y="509"/>
                    </a:lnTo>
                    <a:lnTo>
                      <a:pt x="261" y="513"/>
                    </a:lnTo>
                    <a:lnTo>
                      <a:pt x="267" y="515"/>
                    </a:lnTo>
                    <a:lnTo>
                      <a:pt x="273" y="519"/>
                    </a:lnTo>
                    <a:lnTo>
                      <a:pt x="277" y="521"/>
                    </a:lnTo>
                    <a:lnTo>
                      <a:pt x="285" y="523"/>
                    </a:lnTo>
                    <a:lnTo>
                      <a:pt x="289" y="525"/>
                    </a:lnTo>
                    <a:lnTo>
                      <a:pt x="295" y="529"/>
                    </a:lnTo>
                    <a:lnTo>
                      <a:pt x="299" y="531"/>
                    </a:lnTo>
                    <a:lnTo>
                      <a:pt x="305" y="533"/>
                    </a:lnTo>
                    <a:lnTo>
                      <a:pt x="313" y="537"/>
                    </a:lnTo>
                    <a:lnTo>
                      <a:pt x="321" y="541"/>
                    </a:lnTo>
                    <a:lnTo>
                      <a:pt x="330" y="547"/>
                    </a:lnTo>
                    <a:lnTo>
                      <a:pt x="338" y="551"/>
                    </a:lnTo>
                    <a:lnTo>
                      <a:pt x="344" y="555"/>
                    </a:lnTo>
                    <a:lnTo>
                      <a:pt x="352" y="559"/>
                    </a:lnTo>
                    <a:lnTo>
                      <a:pt x="356" y="561"/>
                    </a:lnTo>
                    <a:lnTo>
                      <a:pt x="362" y="565"/>
                    </a:lnTo>
                    <a:lnTo>
                      <a:pt x="366" y="569"/>
                    </a:lnTo>
                    <a:lnTo>
                      <a:pt x="372" y="571"/>
                    </a:lnTo>
                    <a:lnTo>
                      <a:pt x="376" y="573"/>
                    </a:lnTo>
                    <a:lnTo>
                      <a:pt x="380" y="577"/>
                    </a:lnTo>
                    <a:lnTo>
                      <a:pt x="388" y="583"/>
                    </a:lnTo>
                    <a:lnTo>
                      <a:pt x="394" y="587"/>
                    </a:lnTo>
                    <a:lnTo>
                      <a:pt x="400" y="591"/>
                    </a:lnTo>
                    <a:lnTo>
                      <a:pt x="406" y="597"/>
                    </a:lnTo>
                    <a:lnTo>
                      <a:pt x="412" y="599"/>
                    </a:lnTo>
                    <a:lnTo>
                      <a:pt x="420" y="603"/>
                    </a:lnTo>
                    <a:lnTo>
                      <a:pt x="426" y="607"/>
                    </a:lnTo>
                    <a:lnTo>
                      <a:pt x="436" y="612"/>
                    </a:lnTo>
                    <a:lnTo>
                      <a:pt x="440" y="607"/>
                    </a:lnTo>
                    <a:lnTo>
                      <a:pt x="446" y="605"/>
                    </a:lnTo>
                    <a:lnTo>
                      <a:pt x="452" y="601"/>
                    </a:lnTo>
                    <a:lnTo>
                      <a:pt x="458" y="597"/>
                    </a:lnTo>
                    <a:lnTo>
                      <a:pt x="464" y="593"/>
                    </a:lnTo>
                    <a:lnTo>
                      <a:pt x="468" y="587"/>
                    </a:lnTo>
                    <a:lnTo>
                      <a:pt x="474" y="583"/>
                    </a:lnTo>
                    <a:lnTo>
                      <a:pt x="480" y="579"/>
                    </a:lnTo>
                    <a:lnTo>
                      <a:pt x="486" y="573"/>
                    </a:lnTo>
                    <a:lnTo>
                      <a:pt x="493" y="567"/>
                    </a:lnTo>
                    <a:lnTo>
                      <a:pt x="499" y="561"/>
                    </a:lnTo>
                    <a:lnTo>
                      <a:pt x="503" y="557"/>
                    </a:lnTo>
                    <a:lnTo>
                      <a:pt x="509" y="551"/>
                    </a:lnTo>
                    <a:lnTo>
                      <a:pt x="515" y="547"/>
                    </a:lnTo>
                    <a:lnTo>
                      <a:pt x="519" y="541"/>
                    </a:lnTo>
                    <a:lnTo>
                      <a:pt x="525" y="535"/>
                    </a:lnTo>
                    <a:lnTo>
                      <a:pt x="529" y="531"/>
                    </a:lnTo>
                    <a:lnTo>
                      <a:pt x="531" y="525"/>
                    </a:lnTo>
                    <a:lnTo>
                      <a:pt x="535" y="519"/>
                    </a:lnTo>
                    <a:lnTo>
                      <a:pt x="541" y="515"/>
                    </a:lnTo>
                    <a:lnTo>
                      <a:pt x="547" y="505"/>
                    </a:lnTo>
                    <a:lnTo>
                      <a:pt x="553" y="497"/>
                    </a:lnTo>
                    <a:lnTo>
                      <a:pt x="559" y="489"/>
                    </a:lnTo>
                    <a:lnTo>
                      <a:pt x="563" y="485"/>
                    </a:lnTo>
                    <a:lnTo>
                      <a:pt x="565" y="481"/>
                    </a:lnTo>
                    <a:lnTo>
                      <a:pt x="567" y="481"/>
                    </a:lnTo>
                    <a:lnTo>
                      <a:pt x="639" y="430"/>
                    </a:lnTo>
                    <a:lnTo>
                      <a:pt x="678" y="354"/>
                    </a:lnTo>
                    <a:close/>
                  </a:path>
                </a:pathLst>
              </a:custGeom>
              <a:solidFill>
                <a:srgbClr val="EBEB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5" name="Freeform 22"/>
              <p:cNvSpPr>
                <a:spLocks/>
              </p:cNvSpPr>
              <p:nvPr/>
            </p:nvSpPr>
            <p:spPr bwMode="auto">
              <a:xfrm>
                <a:off x="4223" y="2516"/>
                <a:ext cx="726" cy="638"/>
              </a:xfrm>
              <a:custGeom>
                <a:avLst/>
                <a:gdLst>
                  <a:gd name="T0" fmla="*/ 722 w 726"/>
                  <a:gd name="T1" fmla="*/ 332 h 638"/>
                  <a:gd name="T2" fmla="*/ 712 w 726"/>
                  <a:gd name="T3" fmla="*/ 304 h 638"/>
                  <a:gd name="T4" fmla="*/ 698 w 726"/>
                  <a:gd name="T5" fmla="*/ 270 h 638"/>
                  <a:gd name="T6" fmla="*/ 686 w 726"/>
                  <a:gd name="T7" fmla="*/ 248 h 638"/>
                  <a:gd name="T8" fmla="*/ 674 w 726"/>
                  <a:gd name="T9" fmla="*/ 225 h 638"/>
                  <a:gd name="T10" fmla="*/ 658 w 726"/>
                  <a:gd name="T11" fmla="*/ 201 h 638"/>
                  <a:gd name="T12" fmla="*/ 642 w 726"/>
                  <a:gd name="T13" fmla="*/ 177 h 638"/>
                  <a:gd name="T14" fmla="*/ 622 w 726"/>
                  <a:gd name="T15" fmla="*/ 153 h 638"/>
                  <a:gd name="T16" fmla="*/ 600 w 726"/>
                  <a:gd name="T17" fmla="*/ 129 h 638"/>
                  <a:gd name="T18" fmla="*/ 576 w 726"/>
                  <a:gd name="T19" fmla="*/ 107 h 638"/>
                  <a:gd name="T20" fmla="*/ 547 w 726"/>
                  <a:gd name="T21" fmla="*/ 87 h 638"/>
                  <a:gd name="T22" fmla="*/ 517 w 726"/>
                  <a:gd name="T23" fmla="*/ 68 h 638"/>
                  <a:gd name="T24" fmla="*/ 485 w 726"/>
                  <a:gd name="T25" fmla="*/ 52 h 638"/>
                  <a:gd name="T26" fmla="*/ 451 w 726"/>
                  <a:gd name="T27" fmla="*/ 38 h 638"/>
                  <a:gd name="T28" fmla="*/ 419 w 726"/>
                  <a:gd name="T29" fmla="*/ 26 h 638"/>
                  <a:gd name="T30" fmla="*/ 386 w 726"/>
                  <a:gd name="T31" fmla="*/ 18 h 638"/>
                  <a:gd name="T32" fmla="*/ 356 w 726"/>
                  <a:gd name="T33" fmla="*/ 10 h 638"/>
                  <a:gd name="T34" fmla="*/ 328 w 726"/>
                  <a:gd name="T35" fmla="*/ 6 h 638"/>
                  <a:gd name="T36" fmla="*/ 302 w 726"/>
                  <a:gd name="T37" fmla="*/ 2 h 638"/>
                  <a:gd name="T38" fmla="*/ 278 w 726"/>
                  <a:gd name="T39" fmla="*/ 0 h 638"/>
                  <a:gd name="T40" fmla="*/ 256 w 726"/>
                  <a:gd name="T41" fmla="*/ 0 h 638"/>
                  <a:gd name="T42" fmla="*/ 236 w 726"/>
                  <a:gd name="T43" fmla="*/ 0 h 638"/>
                  <a:gd name="T44" fmla="*/ 213 w 726"/>
                  <a:gd name="T45" fmla="*/ 0 h 638"/>
                  <a:gd name="T46" fmla="*/ 185 w 726"/>
                  <a:gd name="T47" fmla="*/ 4 h 638"/>
                  <a:gd name="T48" fmla="*/ 169 w 726"/>
                  <a:gd name="T49" fmla="*/ 8 h 638"/>
                  <a:gd name="T50" fmla="*/ 8 w 726"/>
                  <a:gd name="T51" fmla="*/ 457 h 638"/>
                  <a:gd name="T52" fmla="*/ 30 w 726"/>
                  <a:gd name="T53" fmla="*/ 457 h 638"/>
                  <a:gd name="T54" fmla="*/ 64 w 726"/>
                  <a:gd name="T55" fmla="*/ 455 h 638"/>
                  <a:gd name="T56" fmla="*/ 95 w 726"/>
                  <a:gd name="T57" fmla="*/ 455 h 638"/>
                  <a:gd name="T58" fmla="*/ 119 w 726"/>
                  <a:gd name="T59" fmla="*/ 457 h 638"/>
                  <a:gd name="T60" fmla="*/ 143 w 726"/>
                  <a:gd name="T61" fmla="*/ 457 h 638"/>
                  <a:gd name="T62" fmla="*/ 167 w 726"/>
                  <a:gd name="T63" fmla="*/ 461 h 638"/>
                  <a:gd name="T64" fmla="*/ 193 w 726"/>
                  <a:gd name="T65" fmla="*/ 465 h 638"/>
                  <a:gd name="T66" fmla="*/ 221 w 726"/>
                  <a:gd name="T67" fmla="*/ 469 h 638"/>
                  <a:gd name="T68" fmla="*/ 248 w 726"/>
                  <a:gd name="T69" fmla="*/ 475 h 638"/>
                  <a:gd name="T70" fmla="*/ 276 w 726"/>
                  <a:gd name="T71" fmla="*/ 483 h 638"/>
                  <a:gd name="T72" fmla="*/ 302 w 726"/>
                  <a:gd name="T73" fmla="*/ 493 h 638"/>
                  <a:gd name="T74" fmla="*/ 326 w 726"/>
                  <a:gd name="T75" fmla="*/ 505 h 638"/>
                  <a:gd name="T76" fmla="*/ 348 w 726"/>
                  <a:gd name="T77" fmla="*/ 515 h 638"/>
                  <a:gd name="T78" fmla="*/ 376 w 726"/>
                  <a:gd name="T79" fmla="*/ 533 h 638"/>
                  <a:gd name="T80" fmla="*/ 407 w 726"/>
                  <a:gd name="T81" fmla="*/ 553 h 638"/>
                  <a:gd name="T82" fmla="*/ 431 w 726"/>
                  <a:gd name="T83" fmla="*/ 574 h 638"/>
                  <a:gd name="T84" fmla="*/ 457 w 726"/>
                  <a:gd name="T85" fmla="*/ 600 h 638"/>
                  <a:gd name="T86" fmla="*/ 485 w 726"/>
                  <a:gd name="T87" fmla="*/ 628 h 638"/>
                  <a:gd name="T88" fmla="*/ 511 w 726"/>
                  <a:gd name="T89" fmla="*/ 628 h 638"/>
                  <a:gd name="T90" fmla="*/ 531 w 726"/>
                  <a:gd name="T91" fmla="*/ 604 h 638"/>
                  <a:gd name="T92" fmla="*/ 553 w 726"/>
                  <a:gd name="T93" fmla="*/ 576 h 638"/>
                  <a:gd name="T94" fmla="*/ 572 w 726"/>
                  <a:gd name="T95" fmla="*/ 543 h 638"/>
                  <a:gd name="T96" fmla="*/ 586 w 726"/>
                  <a:gd name="T97" fmla="*/ 513 h 638"/>
                  <a:gd name="T98" fmla="*/ 598 w 726"/>
                  <a:gd name="T99" fmla="*/ 485 h 638"/>
                  <a:gd name="T100" fmla="*/ 610 w 726"/>
                  <a:gd name="T101" fmla="*/ 461 h 638"/>
                  <a:gd name="T102" fmla="*/ 726 w 726"/>
                  <a:gd name="T103" fmla="*/ 346 h 6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6"/>
                  <a:gd name="T157" fmla="*/ 0 h 638"/>
                  <a:gd name="T158" fmla="*/ 726 w 726"/>
                  <a:gd name="T159" fmla="*/ 638 h 6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6" h="638">
                    <a:moveTo>
                      <a:pt x="726" y="346"/>
                    </a:moveTo>
                    <a:lnTo>
                      <a:pt x="726" y="344"/>
                    </a:lnTo>
                    <a:lnTo>
                      <a:pt x="724" y="336"/>
                    </a:lnTo>
                    <a:lnTo>
                      <a:pt x="722" y="332"/>
                    </a:lnTo>
                    <a:lnTo>
                      <a:pt x="720" y="326"/>
                    </a:lnTo>
                    <a:lnTo>
                      <a:pt x="718" y="318"/>
                    </a:lnTo>
                    <a:lnTo>
                      <a:pt x="716" y="312"/>
                    </a:lnTo>
                    <a:lnTo>
                      <a:pt x="712" y="304"/>
                    </a:lnTo>
                    <a:lnTo>
                      <a:pt x="708" y="294"/>
                    </a:lnTo>
                    <a:lnTo>
                      <a:pt x="704" y="284"/>
                    </a:lnTo>
                    <a:lnTo>
                      <a:pt x="700" y="276"/>
                    </a:lnTo>
                    <a:lnTo>
                      <a:pt x="698" y="270"/>
                    </a:lnTo>
                    <a:lnTo>
                      <a:pt x="694" y="264"/>
                    </a:lnTo>
                    <a:lnTo>
                      <a:pt x="692" y="258"/>
                    </a:lnTo>
                    <a:lnTo>
                      <a:pt x="690" y="254"/>
                    </a:lnTo>
                    <a:lnTo>
                      <a:pt x="686" y="248"/>
                    </a:lnTo>
                    <a:lnTo>
                      <a:pt x="684" y="241"/>
                    </a:lnTo>
                    <a:lnTo>
                      <a:pt x="680" y="237"/>
                    </a:lnTo>
                    <a:lnTo>
                      <a:pt x="678" y="231"/>
                    </a:lnTo>
                    <a:lnTo>
                      <a:pt x="674" y="225"/>
                    </a:lnTo>
                    <a:lnTo>
                      <a:pt x="670" y="219"/>
                    </a:lnTo>
                    <a:lnTo>
                      <a:pt x="666" y="213"/>
                    </a:lnTo>
                    <a:lnTo>
                      <a:pt x="664" y="207"/>
                    </a:lnTo>
                    <a:lnTo>
                      <a:pt x="658" y="201"/>
                    </a:lnTo>
                    <a:lnTo>
                      <a:pt x="656" y="195"/>
                    </a:lnTo>
                    <a:lnTo>
                      <a:pt x="650" y="189"/>
                    </a:lnTo>
                    <a:lnTo>
                      <a:pt x="646" y="183"/>
                    </a:lnTo>
                    <a:lnTo>
                      <a:pt x="642" y="177"/>
                    </a:lnTo>
                    <a:lnTo>
                      <a:pt x="636" y="171"/>
                    </a:lnTo>
                    <a:lnTo>
                      <a:pt x="632" y="165"/>
                    </a:lnTo>
                    <a:lnTo>
                      <a:pt x="628" y="159"/>
                    </a:lnTo>
                    <a:lnTo>
                      <a:pt x="622" y="153"/>
                    </a:lnTo>
                    <a:lnTo>
                      <a:pt x="618" y="147"/>
                    </a:lnTo>
                    <a:lnTo>
                      <a:pt x="612" y="141"/>
                    </a:lnTo>
                    <a:lnTo>
                      <a:pt x="606" y="137"/>
                    </a:lnTo>
                    <a:lnTo>
                      <a:pt x="600" y="129"/>
                    </a:lnTo>
                    <a:lnTo>
                      <a:pt x="594" y="125"/>
                    </a:lnTo>
                    <a:lnTo>
                      <a:pt x="588" y="119"/>
                    </a:lnTo>
                    <a:lnTo>
                      <a:pt x="582" y="113"/>
                    </a:lnTo>
                    <a:lnTo>
                      <a:pt x="576" y="107"/>
                    </a:lnTo>
                    <a:lnTo>
                      <a:pt x="567" y="101"/>
                    </a:lnTo>
                    <a:lnTo>
                      <a:pt x="561" y="97"/>
                    </a:lnTo>
                    <a:lnTo>
                      <a:pt x="555" y="93"/>
                    </a:lnTo>
                    <a:lnTo>
                      <a:pt x="547" y="87"/>
                    </a:lnTo>
                    <a:lnTo>
                      <a:pt x="541" y="82"/>
                    </a:lnTo>
                    <a:lnTo>
                      <a:pt x="533" y="76"/>
                    </a:lnTo>
                    <a:lnTo>
                      <a:pt x="525" y="72"/>
                    </a:lnTo>
                    <a:lnTo>
                      <a:pt x="517" y="68"/>
                    </a:lnTo>
                    <a:lnTo>
                      <a:pt x="509" y="64"/>
                    </a:lnTo>
                    <a:lnTo>
                      <a:pt x="501" y="60"/>
                    </a:lnTo>
                    <a:lnTo>
                      <a:pt x="493" y="56"/>
                    </a:lnTo>
                    <a:lnTo>
                      <a:pt x="485" y="52"/>
                    </a:lnTo>
                    <a:lnTo>
                      <a:pt x="477" y="48"/>
                    </a:lnTo>
                    <a:lnTo>
                      <a:pt x="467" y="44"/>
                    </a:lnTo>
                    <a:lnTo>
                      <a:pt x="459" y="42"/>
                    </a:lnTo>
                    <a:lnTo>
                      <a:pt x="451" y="38"/>
                    </a:lnTo>
                    <a:lnTo>
                      <a:pt x="443" y="36"/>
                    </a:lnTo>
                    <a:lnTo>
                      <a:pt x="435" y="32"/>
                    </a:lnTo>
                    <a:lnTo>
                      <a:pt x="427" y="30"/>
                    </a:lnTo>
                    <a:lnTo>
                      <a:pt x="419" y="26"/>
                    </a:lnTo>
                    <a:lnTo>
                      <a:pt x="411" y="24"/>
                    </a:lnTo>
                    <a:lnTo>
                      <a:pt x="403" y="22"/>
                    </a:lnTo>
                    <a:lnTo>
                      <a:pt x="394" y="20"/>
                    </a:lnTo>
                    <a:lnTo>
                      <a:pt x="386" y="18"/>
                    </a:lnTo>
                    <a:lnTo>
                      <a:pt x="378" y="16"/>
                    </a:lnTo>
                    <a:lnTo>
                      <a:pt x="372" y="14"/>
                    </a:lnTo>
                    <a:lnTo>
                      <a:pt x="366" y="12"/>
                    </a:lnTo>
                    <a:lnTo>
                      <a:pt x="356" y="10"/>
                    </a:lnTo>
                    <a:lnTo>
                      <a:pt x="350" y="10"/>
                    </a:lnTo>
                    <a:lnTo>
                      <a:pt x="342" y="8"/>
                    </a:lnTo>
                    <a:lnTo>
                      <a:pt x="336" y="6"/>
                    </a:lnTo>
                    <a:lnTo>
                      <a:pt x="328" y="6"/>
                    </a:lnTo>
                    <a:lnTo>
                      <a:pt x="322" y="4"/>
                    </a:lnTo>
                    <a:lnTo>
                      <a:pt x="314" y="4"/>
                    </a:lnTo>
                    <a:lnTo>
                      <a:pt x="310" y="4"/>
                    </a:lnTo>
                    <a:lnTo>
                      <a:pt x="302" y="2"/>
                    </a:lnTo>
                    <a:lnTo>
                      <a:pt x="296" y="2"/>
                    </a:lnTo>
                    <a:lnTo>
                      <a:pt x="290" y="0"/>
                    </a:lnTo>
                    <a:lnTo>
                      <a:pt x="284" y="0"/>
                    </a:lnTo>
                    <a:lnTo>
                      <a:pt x="278" y="0"/>
                    </a:lnTo>
                    <a:lnTo>
                      <a:pt x="274" y="0"/>
                    </a:lnTo>
                    <a:lnTo>
                      <a:pt x="268" y="0"/>
                    </a:lnTo>
                    <a:lnTo>
                      <a:pt x="262" y="0"/>
                    </a:lnTo>
                    <a:lnTo>
                      <a:pt x="256" y="0"/>
                    </a:lnTo>
                    <a:lnTo>
                      <a:pt x="252" y="0"/>
                    </a:lnTo>
                    <a:lnTo>
                      <a:pt x="246" y="0"/>
                    </a:lnTo>
                    <a:lnTo>
                      <a:pt x="240" y="0"/>
                    </a:lnTo>
                    <a:lnTo>
                      <a:pt x="236" y="0"/>
                    </a:lnTo>
                    <a:lnTo>
                      <a:pt x="229" y="0"/>
                    </a:lnTo>
                    <a:lnTo>
                      <a:pt x="225" y="0"/>
                    </a:lnTo>
                    <a:lnTo>
                      <a:pt x="221" y="0"/>
                    </a:lnTo>
                    <a:lnTo>
                      <a:pt x="213" y="0"/>
                    </a:lnTo>
                    <a:lnTo>
                      <a:pt x="205" y="2"/>
                    </a:lnTo>
                    <a:lnTo>
                      <a:pt x="197" y="2"/>
                    </a:lnTo>
                    <a:lnTo>
                      <a:pt x="191" y="4"/>
                    </a:lnTo>
                    <a:lnTo>
                      <a:pt x="185" y="4"/>
                    </a:lnTo>
                    <a:lnTo>
                      <a:pt x="181" y="4"/>
                    </a:lnTo>
                    <a:lnTo>
                      <a:pt x="175" y="6"/>
                    </a:lnTo>
                    <a:lnTo>
                      <a:pt x="173" y="6"/>
                    </a:lnTo>
                    <a:lnTo>
                      <a:pt x="169" y="8"/>
                    </a:lnTo>
                    <a:lnTo>
                      <a:pt x="167" y="8"/>
                    </a:lnTo>
                    <a:lnTo>
                      <a:pt x="0" y="459"/>
                    </a:lnTo>
                    <a:lnTo>
                      <a:pt x="2" y="459"/>
                    </a:lnTo>
                    <a:lnTo>
                      <a:pt x="8" y="457"/>
                    </a:lnTo>
                    <a:lnTo>
                      <a:pt x="12" y="457"/>
                    </a:lnTo>
                    <a:lnTo>
                      <a:pt x="18" y="457"/>
                    </a:lnTo>
                    <a:lnTo>
                      <a:pt x="24" y="457"/>
                    </a:lnTo>
                    <a:lnTo>
                      <a:pt x="30" y="457"/>
                    </a:lnTo>
                    <a:lnTo>
                      <a:pt x="36" y="455"/>
                    </a:lnTo>
                    <a:lnTo>
                      <a:pt x="46" y="455"/>
                    </a:lnTo>
                    <a:lnTo>
                      <a:pt x="54" y="455"/>
                    </a:lnTo>
                    <a:lnTo>
                      <a:pt x="64" y="455"/>
                    </a:lnTo>
                    <a:lnTo>
                      <a:pt x="75" y="455"/>
                    </a:lnTo>
                    <a:lnTo>
                      <a:pt x="85" y="455"/>
                    </a:lnTo>
                    <a:lnTo>
                      <a:pt x="89" y="455"/>
                    </a:lnTo>
                    <a:lnTo>
                      <a:pt x="95" y="455"/>
                    </a:lnTo>
                    <a:lnTo>
                      <a:pt x="101" y="455"/>
                    </a:lnTo>
                    <a:lnTo>
                      <a:pt x="107" y="457"/>
                    </a:lnTo>
                    <a:lnTo>
                      <a:pt x="113" y="457"/>
                    </a:lnTo>
                    <a:lnTo>
                      <a:pt x="119" y="457"/>
                    </a:lnTo>
                    <a:lnTo>
                      <a:pt x="125" y="457"/>
                    </a:lnTo>
                    <a:lnTo>
                      <a:pt x="131" y="457"/>
                    </a:lnTo>
                    <a:lnTo>
                      <a:pt x="137" y="457"/>
                    </a:lnTo>
                    <a:lnTo>
                      <a:pt x="143" y="457"/>
                    </a:lnTo>
                    <a:lnTo>
                      <a:pt x="149" y="459"/>
                    </a:lnTo>
                    <a:lnTo>
                      <a:pt x="155" y="459"/>
                    </a:lnTo>
                    <a:lnTo>
                      <a:pt x="161" y="459"/>
                    </a:lnTo>
                    <a:lnTo>
                      <a:pt x="167" y="461"/>
                    </a:lnTo>
                    <a:lnTo>
                      <a:pt x="175" y="461"/>
                    </a:lnTo>
                    <a:lnTo>
                      <a:pt x="181" y="461"/>
                    </a:lnTo>
                    <a:lnTo>
                      <a:pt x="187" y="463"/>
                    </a:lnTo>
                    <a:lnTo>
                      <a:pt x="193" y="465"/>
                    </a:lnTo>
                    <a:lnTo>
                      <a:pt x="201" y="465"/>
                    </a:lnTo>
                    <a:lnTo>
                      <a:pt x="207" y="467"/>
                    </a:lnTo>
                    <a:lnTo>
                      <a:pt x="213" y="467"/>
                    </a:lnTo>
                    <a:lnTo>
                      <a:pt x="221" y="469"/>
                    </a:lnTo>
                    <a:lnTo>
                      <a:pt x="227" y="471"/>
                    </a:lnTo>
                    <a:lnTo>
                      <a:pt x="236" y="473"/>
                    </a:lnTo>
                    <a:lnTo>
                      <a:pt x="240" y="473"/>
                    </a:lnTo>
                    <a:lnTo>
                      <a:pt x="248" y="475"/>
                    </a:lnTo>
                    <a:lnTo>
                      <a:pt x="254" y="477"/>
                    </a:lnTo>
                    <a:lnTo>
                      <a:pt x="262" y="479"/>
                    </a:lnTo>
                    <a:lnTo>
                      <a:pt x="268" y="481"/>
                    </a:lnTo>
                    <a:lnTo>
                      <a:pt x="276" y="483"/>
                    </a:lnTo>
                    <a:lnTo>
                      <a:pt x="280" y="485"/>
                    </a:lnTo>
                    <a:lnTo>
                      <a:pt x="288" y="487"/>
                    </a:lnTo>
                    <a:lnTo>
                      <a:pt x="294" y="491"/>
                    </a:lnTo>
                    <a:lnTo>
                      <a:pt x="302" y="493"/>
                    </a:lnTo>
                    <a:lnTo>
                      <a:pt x="306" y="497"/>
                    </a:lnTo>
                    <a:lnTo>
                      <a:pt x="314" y="499"/>
                    </a:lnTo>
                    <a:lnTo>
                      <a:pt x="320" y="501"/>
                    </a:lnTo>
                    <a:lnTo>
                      <a:pt x="326" y="505"/>
                    </a:lnTo>
                    <a:lnTo>
                      <a:pt x="330" y="507"/>
                    </a:lnTo>
                    <a:lnTo>
                      <a:pt x="338" y="511"/>
                    </a:lnTo>
                    <a:lnTo>
                      <a:pt x="342" y="513"/>
                    </a:lnTo>
                    <a:lnTo>
                      <a:pt x="348" y="515"/>
                    </a:lnTo>
                    <a:lnTo>
                      <a:pt x="352" y="519"/>
                    </a:lnTo>
                    <a:lnTo>
                      <a:pt x="358" y="521"/>
                    </a:lnTo>
                    <a:lnTo>
                      <a:pt x="366" y="527"/>
                    </a:lnTo>
                    <a:lnTo>
                      <a:pt x="376" y="533"/>
                    </a:lnTo>
                    <a:lnTo>
                      <a:pt x="384" y="537"/>
                    </a:lnTo>
                    <a:lnTo>
                      <a:pt x="392" y="543"/>
                    </a:lnTo>
                    <a:lnTo>
                      <a:pt x="401" y="549"/>
                    </a:lnTo>
                    <a:lnTo>
                      <a:pt x="407" y="553"/>
                    </a:lnTo>
                    <a:lnTo>
                      <a:pt x="415" y="557"/>
                    </a:lnTo>
                    <a:lnTo>
                      <a:pt x="421" y="563"/>
                    </a:lnTo>
                    <a:lnTo>
                      <a:pt x="425" y="567"/>
                    </a:lnTo>
                    <a:lnTo>
                      <a:pt x="431" y="574"/>
                    </a:lnTo>
                    <a:lnTo>
                      <a:pt x="437" y="578"/>
                    </a:lnTo>
                    <a:lnTo>
                      <a:pt x="441" y="584"/>
                    </a:lnTo>
                    <a:lnTo>
                      <a:pt x="449" y="590"/>
                    </a:lnTo>
                    <a:lnTo>
                      <a:pt x="457" y="600"/>
                    </a:lnTo>
                    <a:lnTo>
                      <a:pt x="465" y="606"/>
                    </a:lnTo>
                    <a:lnTo>
                      <a:pt x="471" y="614"/>
                    </a:lnTo>
                    <a:lnTo>
                      <a:pt x="479" y="620"/>
                    </a:lnTo>
                    <a:lnTo>
                      <a:pt x="485" y="628"/>
                    </a:lnTo>
                    <a:lnTo>
                      <a:pt x="491" y="632"/>
                    </a:lnTo>
                    <a:lnTo>
                      <a:pt x="499" y="638"/>
                    </a:lnTo>
                    <a:lnTo>
                      <a:pt x="505" y="632"/>
                    </a:lnTo>
                    <a:lnTo>
                      <a:pt x="511" y="628"/>
                    </a:lnTo>
                    <a:lnTo>
                      <a:pt x="517" y="622"/>
                    </a:lnTo>
                    <a:lnTo>
                      <a:pt x="521" y="616"/>
                    </a:lnTo>
                    <a:lnTo>
                      <a:pt x="527" y="610"/>
                    </a:lnTo>
                    <a:lnTo>
                      <a:pt x="531" y="604"/>
                    </a:lnTo>
                    <a:lnTo>
                      <a:pt x="537" y="598"/>
                    </a:lnTo>
                    <a:lnTo>
                      <a:pt x="543" y="590"/>
                    </a:lnTo>
                    <a:lnTo>
                      <a:pt x="547" y="582"/>
                    </a:lnTo>
                    <a:lnTo>
                      <a:pt x="553" y="576"/>
                    </a:lnTo>
                    <a:lnTo>
                      <a:pt x="557" y="567"/>
                    </a:lnTo>
                    <a:lnTo>
                      <a:pt x="563" y="559"/>
                    </a:lnTo>
                    <a:lnTo>
                      <a:pt x="567" y="551"/>
                    </a:lnTo>
                    <a:lnTo>
                      <a:pt x="572" y="543"/>
                    </a:lnTo>
                    <a:lnTo>
                      <a:pt x="576" y="537"/>
                    </a:lnTo>
                    <a:lnTo>
                      <a:pt x="580" y="529"/>
                    </a:lnTo>
                    <a:lnTo>
                      <a:pt x="582" y="521"/>
                    </a:lnTo>
                    <a:lnTo>
                      <a:pt x="586" y="513"/>
                    </a:lnTo>
                    <a:lnTo>
                      <a:pt x="590" y="505"/>
                    </a:lnTo>
                    <a:lnTo>
                      <a:pt x="594" y="499"/>
                    </a:lnTo>
                    <a:lnTo>
                      <a:pt x="594" y="493"/>
                    </a:lnTo>
                    <a:lnTo>
                      <a:pt x="598" y="485"/>
                    </a:lnTo>
                    <a:lnTo>
                      <a:pt x="600" y="481"/>
                    </a:lnTo>
                    <a:lnTo>
                      <a:pt x="604" y="475"/>
                    </a:lnTo>
                    <a:lnTo>
                      <a:pt x="606" y="467"/>
                    </a:lnTo>
                    <a:lnTo>
                      <a:pt x="610" y="461"/>
                    </a:lnTo>
                    <a:lnTo>
                      <a:pt x="612" y="455"/>
                    </a:lnTo>
                    <a:lnTo>
                      <a:pt x="632" y="435"/>
                    </a:lnTo>
                    <a:lnTo>
                      <a:pt x="726" y="346"/>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6" name="Freeform 23"/>
              <p:cNvSpPr>
                <a:spLocks/>
              </p:cNvSpPr>
              <p:nvPr/>
            </p:nvSpPr>
            <p:spPr bwMode="auto">
              <a:xfrm>
                <a:off x="4155" y="3061"/>
                <a:ext cx="92" cy="33"/>
              </a:xfrm>
              <a:custGeom>
                <a:avLst/>
                <a:gdLst>
                  <a:gd name="T0" fmla="*/ 92 w 92"/>
                  <a:gd name="T1" fmla="*/ 33 h 33"/>
                  <a:gd name="T2" fmla="*/ 64 w 92"/>
                  <a:gd name="T3" fmla="*/ 0 h 33"/>
                  <a:gd name="T4" fmla="*/ 0 w 92"/>
                  <a:gd name="T5" fmla="*/ 26 h 33"/>
                  <a:gd name="T6" fmla="*/ 4 w 92"/>
                  <a:gd name="T7" fmla="*/ 29 h 33"/>
                  <a:gd name="T8" fmla="*/ 10 w 92"/>
                  <a:gd name="T9" fmla="*/ 31 h 33"/>
                  <a:gd name="T10" fmla="*/ 12 w 92"/>
                  <a:gd name="T11" fmla="*/ 31 h 33"/>
                  <a:gd name="T12" fmla="*/ 18 w 92"/>
                  <a:gd name="T13" fmla="*/ 31 h 33"/>
                  <a:gd name="T14" fmla="*/ 22 w 92"/>
                  <a:gd name="T15" fmla="*/ 31 h 33"/>
                  <a:gd name="T16" fmla="*/ 30 w 92"/>
                  <a:gd name="T17" fmla="*/ 31 h 33"/>
                  <a:gd name="T18" fmla="*/ 34 w 92"/>
                  <a:gd name="T19" fmla="*/ 31 h 33"/>
                  <a:gd name="T20" fmla="*/ 42 w 92"/>
                  <a:gd name="T21" fmla="*/ 31 h 33"/>
                  <a:gd name="T22" fmla="*/ 48 w 92"/>
                  <a:gd name="T23" fmla="*/ 31 h 33"/>
                  <a:gd name="T24" fmla="*/ 56 w 92"/>
                  <a:gd name="T25" fmla="*/ 31 h 33"/>
                  <a:gd name="T26" fmla="*/ 64 w 92"/>
                  <a:gd name="T27" fmla="*/ 31 h 33"/>
                  <a:gd name="T28" fmla="*/ 72 w 92"/>
                  <a:gd name="T29" fmla="*/ 31 h 33"/>
                  <a:gd name="T30" fmla="*/ 82 w 92"/>
                  <a:gd name="T31" fmla="*/ 33 h 33"/>
                  <a:gd name="T32" fmla="*/ 92 w 92"/>
                  <a:gd name="T33" fmla="*/ 33 h 33"/>
                  <a:gd name="T34" fmla="*/ 92 w 92"/>
                  <a:gd name="T35" fmla="*/ 33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33"/>
                  <a:gd name="T56" fmla="*/ 92 w 92"/>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33">
                    <a:moveTo>
                      <a:pt x="92" y="33"/>
                    </a:moveTo>
                    <a:lnTo>
                      <a:pt x="64" y="0"/>
                    </a:lnTo>
                    <a:lnTo>
                      <a:pt x="0" y="26"/>
                    </a:lnTo>
                    <a:lnTo>
                      <a:pt x="4" y="29"/>
                    </a:lnTo>
                    <a:lnTo>
                      <a:pt x="10" y="31"/>
                    </a:lnTo>
                    <a:lnTo>
                      <a:pt x="12" y="31"/>
                    </a:lnTo>
                    <a:lnTo>
                      <a:pt x="18" y="31"/>
                    </a:lnTo>
                    <a:lnTo>
                      <a:pt x="22" y="31"/>
                    </a:lnTo>
                    <a:lnTo>
                      <a:pt x="30" y="31"/>
                    </a:lnTo>
                    <a:lnTo>
                      <a:pt x="34" y="31"/>
                    </a:lnTo>
                    <a:lnTo>
                      <a:pt x="42" y="31"/>
                    </a:lnTo>
                    <a:lnTo>
                      <a:pt x="48" y="31"/>
                    </a:lnTo>
                    <a:lnTo>
                      <a:pt x="56" y="31"/>
                    </a:lnTo>
                    <a:lnTo>
                      <a:pt x="64" y="31"/>
                    </a:lnTo>
                    <a:lnTo>
                      <a:pt x="72" y="31"/>
                    </a:lnTo>
                    <a:lnTo>
                      <a:pt x="82" y="33"/>
                    </a:lnTo>
                    <a:lnTo>
                      <a:pt x="92"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7" name="Freeform 24"/>
              <p:cNvSpPr>
                <a:spLocks/>
              </p:cNvSpPr>
              <p:nvPr/>
            </p:nvSpPr>
            <p:spPr bwMode="auto">
              <a:xfrm>
                <a:off x="4294" y="3287"/>
                <a:ext cx="88" cy="32"/>
              </a:xfrm>
              <a:custGeom>
                <a:avLst/>
                <a:gdLst>
                  <a:gd name="T0" fmla="*/ 88 w 88"/>
                  <a:gd name="T1" fmla="*/ 28 h 32"/>
                  <a:gd name="T2" fmla="*/ 70 w 88"/>
                  <a:gd name="T3" fmla="*/ 0 h 32"/>
                  <a:gd name="T4" fmla="*/ 0 w 88"/>
                  <a:gd name="T5" fmla="*/ 26 h 32"/>
                  <a:gd name="T6" fmla="*/ 4 w 88"/>
                  <a:gd name="T7" fmla="*/ 26 h 32"/>
                  <a:gd name="T8" fmla="*/ 14 w 88"/>
                  <a:gd name="T9" fmla="*/ 28 h 32"/>
                  <a:gd name="T10" fmla="*/ 16 w 88"/>
                  <a:gd name="T11" fmla="*/ 28 h 32"/>
                  <a:gd name="T12" fmla="*/ 22 w 88"/>
                  <a:gd name="T13" fmla="*/ 30 h 32"/>
                  <a:gd name="T14" fmla="*/ 28 w 88"/>
                  <a:gd name="T15" fmla="*/ 30 h 32"/>
                  <a:gd name="T16" fmla="*/ 32 w 88"/>
                  <a:gd name="T17" fmla="*/ 32 h 32"/>
                  <a:gd name="T18" fmla="*/ 38 w 88"/>
                  <a:gd name="T19" fmla="*/ 32 h 32"/>
                  <a:gd name="T20" fmla="*/ 44 w 88"/>
                  <a:gd name="T21" fmla="*/ 32 h 32"/>
                  <a:gd name="T22" fmla="*/ 50 w 88"/>
                  <a:gd name="T23" fmla="*/ 32 h 32"/>
                  <a:gd name="T24" fmla="*/ 58 w 88"/>
                  <a:gd name="T25" fmla="*/ 32 h 32"/>
                  <a:gd name="T26" fmla="*/ 64 w 88"/>
                  <a:gd name="T27" fmla="*/ 30 h 32"/>
                  <a:gd name="T28" fmla="*/ 72 w 88"/>
                  <a:gd name="T29" fmla="*/ 30 h 32"/>
                  <a:gd name="T30" fmla="*/ 80 w 88"/>
                  <a:gd name="T31" fmla="*/ 30 h 32"/>
                  <a:gd name="T32" fmla="*/ 88 w 88"/>
                  <a:gd name="T33" fmla="*/ 28 h 32"/>
                  <a:gd name="T34" fmla="*/ 88 w 88"/>
                  <a:gd name="T35" fmla="*/ 28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32"/>
                  <a:gd name="T56" fmla="*/ 88 w 88"/>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32">
                    <a:moveTo>
                      <a:pt x="88" y="28"/>
                    </a:moveTo>
                    <a:lnTo>
                      <a:pt x="70" y="0"/>
                    </a:lnTo>
                    <a:lnTo>
                      <a:pt x="0" y="26"/>
                    </a:lnTo>
                    <a:lnTo>
                      <a:pt x="4" y="26"/>
                    </a:lnTo>
                    <a:lnTo>
                      <a:pt x="14" y="28"/>
                    </a:lnTo>
                    <a:lnTo>
                      <a:pt x="16" y="28"/>
                    </a:lnTo>
                    <a:lnTo>
                      <a:pt x="22" y="30"/>
                    </a:lnTo>
                    <a:lnTo>
                      <a:pt x="28" y="30"/>
                    </a:lnTo>
                    <a:lnTo>
                      <a:pt x="32" y="32"/>
                    </a:lnTo>
                    <a:lnTo>
                      <a:pt x="38" y="32"/>
                    </a:lnTo>
                    <a:lnTo>
                      <a:pt x="44" y="32"/>
                    </a:lnTo>
                    <a:lnTo>
                      <a:pt x="50" y="32"/>
                    </a:lnTo>
                    <a:lnTo>
                      <a:pt x="58" y="32"/>
                    </a:lnTo>
                    <a:lnTo>
                      <a:pt x="64" y="30"/>
                    </a:lnTo>
                    <a:lnTo>
                      <a:pt x="72" y="30"/>
                    </a:lnTo>
                    <a:lnTo>
                      <a:pt x="80" y="30"/>
                    </a:lnTo>
                    <a:lnTo>
                      <a:pt x="88"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8" name="Freeform 25"/>
              <p:cNvSpPr>
                <a:spLocks/>
              </p:cNvSpPr>
              <p:nvPr/>
            </p:nvSpPr>
            <p:spPr bwMode="auto">
              <a:xfrm>
                <a:off x="4621" y="2554"/>
                <a:ext cx="63" cy="63"/>
              </a:xfrm>
              <a:custGeom>
                <a:avLst/>
                <a:gdLst>
                  <a:gd name="T0" fmla="*/ 55 w 63"/>
                  <a:gd name="T1" fmla="*/ 51 h 63"/>
                  <a:gd name="T2" fmla="*/ 63 w 63"/>
                  <a:gd name="T3" fmla="*/ 30 h 63"/>
                  <a:gd name="T4" fmla="*/ 43 w 63"/>
                  <a:gd name="T5" fmla="*/ 0 h 63"/>
                  <a:gd name="T6" fmla="*/ 41 w 63"/>
                  <a:gd name="T7" fmla="*/ 14 h 63"/>
                  <a:gd name="T8" fmla="*/ 55 w 63"/>
                  <a:gd name="T9" fmla="*/ 30 h 63"/>
                  <a:gd name="T10" fmla="*/ 31 w 63"/>
                  <a:gd name="T11" fmla="*/ 20 h 63"/>
                  <a:gd name="T12" fmla="*/ 0 w 63"/>
                  <a:gd name="T13" fmla="*/ 0 h 63"/>
                  <a:gd name="T14" fmla="*/ 11 w 63"/>
                  <a:gd name="T15" fmla="*/ 38 h 63"/>
                  <a:gd name="T16" fmla="*/ 47 w 63"/>
                  <a:gd name="T17" fmla="*/ 63 h 63"/>
                  <a:gd name="T18" fmla="*/ 55 w 63"/>
                  <a:gd name="T19" fmla="*/ 51 h 63"/>
                  <a:gd name="T20" fmla="*/ 55 w 63"/>
                  <a:gd name="T21" fmla="*/ 51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3"/>
                  <a:gd name="T35" fmla="*/ 63 w 63"/>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3">
                    <a:moveTo>
                      <a:pt x="55" y="51"/>
                    </a:moveTo>
                    <a:lnTo>
                      <a:pt x="63" y="30"/>
                    </a:lnTo>
                    <a:lnTo>
                      <a:pt x="43" y="0"/>
                    </a:lnTo>
                    <a:lnTo>
                      <a:pt x="41" y="14"/>
                    </a:lnTo>
                    <a:lnTo>
                      <a:pt x="55" y="30"/>
                    </a:lnTo>
                    <a:lnTo>
                      <a:pt x="31" y="20"/>
                    </a:lnTo>
                    <a:lnTo>
                      <a:pt x="0" y="0"/>
                    </a:lnTo>
                    <a:lnTo>
                      <a:pt x="11" y="38"/>
                    </a:lnTo>
                    <a:lnTo>
                      <a:pt x="47" y="63"/>
                    </a:lnTo>
                    <a:lnTo>
                      <a:pt x="5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9" name="Freeform 26"/>
              <p:cNvSpPr>
                <a:spLocks/>
              </p:cNvSpPr>
              <p:nvPr/>
            </p:nvSpPr>
            <p:spPr bwMode="auto">
              <a:xfrm>
                <a:off x="4778" y="2653"/>
                <a:ext cx="697" cy="602"/>
              </a:xfrm>
              <a:custGeom>
                <a:avLst/>
                <a:gdLst>
                  <a:gd name="T0" fmla="*/ 119 w 697"/>
                  <a:gd name="T1" fmla="*/ 374 h 602"/>
                  <a:gd name="T2" fmla="*/ 123 w 697"/>
                  <a:gd name="T3" fmla="*/ 350 h 602"/>
                  <a:gd name="T4" fmla="*/ 129 w 697"/>
                  <a:gd name="T5" fmla="*/ 330 h 602"/>
                  <a:gd name="T6" fmla="*/ 133 w 697"/>
                  <a:gd name="T7" fmla="*/ 306 h 602"/>
                  <a:gd name="T8" fmla="*/ 141 w 697"/>
                  <a:gd name="T9" fmla="*/ 280 h 602"/>
                  <a:gd name="T10" fmla="*/ 151 w 697"/>
                  <a:gd name="T11" fmla="*/ 251 h 602"/>
                  <a:gd name="T12" fmla="*/ 161 w 697"/>
                  <a:gd name="T13" fmla="*/ 221 h 602"/>
                  <a:gd name="T14" fmla="*/ 175 w 697"/>
                  <a:gd name="T15" fmla="*/ 193 h 602"/>
                  <a:gd name="T16" fmla="*/ 192 w 697"/>
                  <a:gd name="T17" fmla="*/ 163 h 602"/>
                  <a:gd name="T18" fmla="*/ 212 w 697"/>
                  <a:gd name="T19" fmla="*/ 133 h 602"/>
                  <a:gd name="T20" fmla="*/ 236 w 697"/>
                  <a:gd name="T21" fmla="*/ 106 h 602"/>
                  <a:gd name="T22" fmla="*/ 264 w 697"/>
                  <a:gd name="T23" fmla="*/ 82 h 602"/>
                  <a:gd name="T24" fmla="*/ 298 w 697"/>
                  <a:gd name="T25" fmla="*/ 60 h 602"/>
                  <a:gd name="T26" fmla="*/ 334 w 697"/>
                  <a:gd name="T27" fmla="*/ 42 h 602"/>
                  <a:gd name="T28" fmla="*/ 379 w 697"/>
                  <a:gd name="T29" fmla="*/ 28 h 602"/>
                  <a:gd name="T30" fmla="*/ 425 w 697"/>
                  <a:gd name="T31" fmla="*/ 18 h 602"/>
                  <a:gd name="T32" fmla="*/ 467 w 697"/>
                  <a:gd name="T33" fmla="*/ 10 h 602"/>
                  <a:gd name="T34" fmla="*/ 503 w 697"/>
                  <a:gd name="T35" fmla="*/ 4 h 602"/>
                  <a:gd name="T36" fmla="*/ 538 w 697"/>
                  <a:gd name="T37" fmla="*/ 2 h 602"/>
                  <a:gd name="T38" fmla="*/ 568 w 697"/>
                  <a:gd name="T39" fmla="*/ 0 h 602"/>
                  <a:gd name="T40" fmla="*/ 594 w 697"/>
                  <a:gd name="T41" fmla="*/ 0 h 602"/>
                  <a:gd name="T42" fmla="*/ 616 w 697"/>
                  <a:gd name="T43" fmla="*/ 2 h 602"/>
                  <a:gd name="T44" fmla="*/ 646 w 697"/>
                  <a:gd name="T45" fmla="*/ 6 h 602"/>
                  <a:gd name="T46" fmla="*/ 670 w 697"/>
                  <a:gd name="T47" fmla="*/ 12 h 602"/>
                  <a:gd name="T48" fmla="*/ 691 w 697"/>
                  <a:gd name="T49" fmla="*/ 20 h 602"/>
                  <a:gd name="T50" fmla="*/ 497 w 697"/>
                  <a:gd name="T51" fmla="*/ 527 h 602"/>
                  <a:gd name="T52" fmla="*/ 463 w 697"/>
                  <a:gd name="T53" fmla="*/ 505 h 602"/>
                  <a:gd name="T54" fmla="*/ 433 w 697"/>
                  <a:gd name="T55" fmla="*/ 491 h 602"/>
                  <a:gd name="T56" fmla="*/ 405 w 697"/>
                  <a:gd name="T57" fmla="*/ 479 h 602"/>
                  <a:gd name="T58" fmla="*/ 379 w 697"/>
                  <a:gd name="T59" fmla="*/ 471 h 602"/>
                  <a:gd name="T60" fmla="*/ 353 w 697"/>
                  <a:gd name="T61" fmla="*/ 465 h 602"/>
                  <a:gd name="T62" fmla="*/ 328 w 697"/>
                  <a:gd name="T63" fmla="*/ 465 h 602"/>
                  <a:gd name="T64" fmla="*/ 300 w 697"/>
                  <a:gd name="T65" fmla="*/ 465 h 602"/>
                  <a:gd name="T66" fmla="*/ 268 w 697"/>
                  <a:gd name="T67" fmla="*/ 469 h 602"/>
                  <a:gd name="T68" fmla="*/ 234 w 697"/>
                  <a:gd name="T69" fmla="*/ 473 h 602"/>
                  <a:gd name="T70" fmla="*/ 198 w 697"/>
                  <a:gd name="T71" fmla="*/ 479 h 602"/>
                  <a:gd name="T72" fmla="*/ 159 w 697"/>
                  <a:gd name="T73" fmla="*/ 489 h 602"/>
                  <a:gd name="T74" fmla="*/ 123 w 697"/>
                  <a:gd name="T75" fmla="*/ 501 h 602"/>
                  <a:gd name="T76" fmla="*/ 87 w 697"/>
                  <a:gd name="T77" fmla="*/ 517 h 602"/>
                  <a:gd name="T78" fmla="*/ 53 w 697"/>
                  <a:gd name="T79" fmla="*/ 539 h 602"/>
                  <a:gd name="T80" fmla="*/ 25 w 697"/>
                  <a:gd name="T81" fmla="*/ 567 h 602"/>
                  <a:gd name="T82" fmla="*/ 0 w 697"/>
                  <a:gd name="T83" fmla="*/ 602 h 602"/>
                  <a:gd name="T84" fmla="*/ 8 w 697"/>
                  <a:gd name="T85" fmla="*/ 573 h 602"/>
                  <a:gd name="T86" fmla="*/ 21 w 697"/>
                  <a:gd name="T87" fmla="*/ 545 h 602"/>
                  <a:gd name="T88" fmla="*/ 33 w 697"/>
                  <a:gd name="T89" fmla="*/ 517 h 602"/>
                  <a:gd name="T90" fmla="*/ 47 w 697"/>
                  <a:gd name="T91" fmla="*/ 491 h 602"/>
                  <a:gd name="T92" fmla="*/ 63 w 697"/>
                  <a:gd name="T93" fmla="*/ 465 h 602"/>
                  <a:gd name="T94" fmla="*/ 79 w 697"/>
                  <a:gd name="T95" fmla="*/ 439 h 602"/>
                  <a:gd name="T96" fmla="*/ 97 w 697"/>
                  <a:gd name="T97" fmla="*/ 414 h 602"/>
                  <a:gd name="T98" fmla="*/ 113 w 697"/>
                  <a:gd name="T99" fmla="*/ 390 h 6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7"/>
                  <a:gd name="T151" fmla="*/ 0 h 602"/>
                  <a:gd name="T152" fmla="*/ 697 w 697"/>
                  <a:gd name="T153" fmla="*/ 602 h 6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7" h="602">
                    <a:moveTo>
                      <a:pt x="113" y="390"/>
                    </a:moveTo>
                    <a:lnTo>
                      <a:pt x="115" y="386"/>
                    </a:lnTo>
                    <a:lnTo>
                      <a:pt x="117" y="380"/>
                    </a:lnTo>
                    <a:lnTo>
                      <a:pt x="119" y="374"/>
                    </a:lnTo>
                    <a:lnTo>
                      <a:pt x="121" y="366"/>
                    </a:lnTo>
                    <a:lnTo>
                      <a:pt x="121" y="362"/>
                    </a:lnTo>
                    <a:lnTo>
                      <a:pt x="123" y="356"/>
                    </a:lnTo>
                    <a:lnTo>
                      <a:pt x="123" y="350"/>
                    </a:lnTo>
                    <a:lnTo>
                      <a:pt x="125" y="346"/>
                    </a:lnTo>
                    <a:lnTo>
                      <a:pt x="125" y="340"/>
                    </a:lnTo>
                    <a:lnTo>
                      <a:pt x="127" y="336"/>
                    </a:lnTo>
                    <a:lnTo>
                      <a:pt x="129" y="330"/>
                    </a:lnTo>
                    <a:lnTo>
                      <a:pt x="131" y="324"/>
                    </a:lnTo>
                    <a:lnTo>
                      <a:pt x="131" y="318"/>
                    </a:lnTo>
                    <a:lnTo>
                      <a:pt x="133" y="312"/>
                    </a:lnTo>
                    <a:lnTo>
                      <a:pt x="133" y="306"/>
                    </a:lnTo>
                    <a:lnTo>
                      <a:pt x="135" y="300"/>
                    </a:lnTo>
                    <a:lnTo>
                      <a:pt x="137" y="292"/>
                    </a:lnTo>
                    <a:lnTo>
                      <a:pt x="139" y="286"/>
                    </a:lnTo>
                    <a:lnTo>
                      <a:pt x="141" y="280"/>
                    </a:lnTo>
                    <a:lnTo>
                      <a:pt x="143" y="271"/>
                    </a:lnTo>
                    <a:lnTo>
                      <a:pt x="145" y="265"/>
                    </a:lnTo>
                    <a:lnTo>
                      <a:pt x="147" y="259"/>
                    </a:lnTo>
                    <a:lnTo>
                      <a:pt x="151" y="251"/>
                    </a:lnTo>
                    <a:lnTo>
                      <a:pt x="153" y="245"/>
                    </a:lnTo>
                    <a:lnTo>
                      <a:pt x="155" y="237"/>
                    </a:lnTo>
                    <a:lnTo>
                      <a:pt x="157" y="229"/>
                    </a:lnTo>
                    <a:lnTo>
                      <a:pt x="161" y="221"/>
                    </a:lnTo>
                    <a:lnTo>
                      <a:pt x="165" y="215"/>
                    </a:lnTo>
                    <a:lnTo>
                      <a:pt x="167" y="207"/>
                    </a:lnTo>
                    <a:lnTo>
                      <a:pt x="171" y="199"/>
                    </a:lnTo>
                    <a:lnTo>
                      <a:pt x="175" y="193"/>
                    </a:lnTo>
                    <a:lnTo>
                      <a:pt x="179" y="185"/>
                    </a:lnTo>
                    <a:lnTo>
                      <a:pt x="182" y="177"/>
                    </a:lnTo>
                    <a:lnTo>
                      <a:pt x="188" y="169"/>
                    </a:lnTo>
                    <a:lnTo>
                      <a:pt x="192" y="163"/>
                    </a:lnTo>
                    <a:lnTo>
                      <a:pt x="198" y="157"/>
                    </a:lnTo>
                    <a:lnTo>
                      <a:pt x="202" y="147"/>
                    </a:lnTo>
                    <a:lnTo>
                      <a:pt x="206" y="141"/>
                    </a:lnTo>
                    <a:lnTo>
                      <a:pt x="212" y="133"/>
                    </a:lnTo>
                    <a:lnTo>
                      <a:pt x="218" y="127"/>
                    </a:lnTo>
                    <a:lnTo>
                      <a:pt x="224" y="121"/>
                    </a:lnTo>
                    <a:lnTo>
                      <a:pt x="230" y="115"/>
                    </a:lnTo>
                    <a:lnTo>
                      <a:pt x="236" y="106"/>
                    </a:lnTo>
                    <a:lnTo>
                      <a:pt x="244" y="102"/>
                    </a:lnTo>
                    <a:lnTo>
                      <a:pt x="250" y="94"/>
                    </a:lnTo>
                    <a:lnTo>
                      <a:pt x="256" y="88"/>
                    </a:lnTo>
                    <a:lnTo>
                      <a:pt x="264" y="82"/>
                    </a:lnTo>
                    <a:lnTo>
                      <a:pt x="272" y="78"/>
                    </a:lnTo>
                    <a:lnTo>
                      <a:pt x="280" y="72"/>
                    </a:lnTo>
                    <a:lnTo>
                      <a:pt x="288" y="66"/>
                    </a:lnTo>
                    <a:lnTo>
                      <a:pt x="298" y="60"/>
                    </a:lnTo>
                    <a:lnTo>
                      <a:pt x="306" y="56"/>
                    </a:lnTo>
                    <a:lnTo>
                      <a:pt x="316" y="52"/>
                    </a:lnTo>
                    <a:lnTo>
                      <a:pt x="326" y="46"/>
                    </a:lnTo>
                    <a:lnTo>
                      <a:pt x="334" y="42"/>
                    </a:lnTo>
                    <a:lnTo>
                      <a:pt x="346" y="40"/>
                    </a:lnTo>
                    <a:lnTo>
                      <a:pt x="357" y="36"/>
                    </a:lnTo>
                    <a:lnTo>
                      <a:pt x="367" y="32"/>
                    </a:lnTo>
                    <a:lnTo>
                      <a:pt x="379" y="28"/>
                    </a:lnTo>
                    <a:lnTo>
                      <a:pt x="391" y="28"/>
                    </a:lnTo>
                    <a:lnTo>
                      <a:pt x="403" y="24"/>
                    </a:lnTo>
                    <a:lnTo>
                      <a:pt x="415" y="22"/>
                    </a:lnTo>
                    <a:lnTo>
                      <a:pt x="425" y="18"/>
                    </a:lnTo>
                    <a:lnTo>
                      <a:pt x="437" y="16"/>
                    </a:lnTo>
                    <a:lnTo>
                      <a:pt x="447" y="14"/>
                    </a:lnTo>
                    <a:lnTo>
                      <a:pt x="457" y="12"/>
                    </a:lnTo>
                    <a:lnTo>
                      <a:pt x="467" y="10"/>
                    </a:lnTo>
                    <a:lnTo>
                      <a:pt x="477" y="10"/>
                    </a:lnTo>
                    <a:lnTo>
                      <a:pt x="485" y="8"/>
                    </a:lnTo>
                    <a:lnTo>
                      <a:pt x="495" y="6"/>
                    </a:lnTo>
                    <a:lnTo>
                      <a:pt x="503" y="4"/>
                    </a:lnTo>
                    <a:lnTo>
                      <a:pt x="513" y="4"/>
                    </a:lnTo>
                    <a:lnTo>
                      <a:pt x="522" y="2"/>
                    </a:lnTo>
                    <a:lnTo>
                      <a:pt x="530" y="2"/>
                    </a:lnTo>
                    <a:lnTo>
                      <a:pt x="538" y="2"/>
                    </a:lnTo>
                    <a:lnTo>
                      <a:pt x="546" y="2"/>
                    </a:lnTo>
                    <a:lnTo>
                      <a:pt x="554" y="2"/>
                    </a:lnTo>
                    <a:lnTo>
                      <a:pt x="560" y="0"/>
                    </a:lnTo>
                    <a:lnTo>
                      <a:pt x="568" y="0"/>
                    </a:lnTo>
                    <a:lnTo>
                      <a:pt x="574" y="0"/>
                    </a:lnTo>
                    <a:lnTo>
                      <a:pt x="580" y="0"/>
                    </a:lnTo>
                    <a:lnTo>
                      <a:pt x="586" y="0"/>
                    </a:lnTo>
                    <a:lnTo>
                      <a:pt x="594" y="0"/>
                    </a:lnTo>
                    <a:lnTo>
                      <a:pt x="600" y="0"/>
                    </a:lnTo>
                    <a:lnTo>
                      <a:pt x="604" y="0"/>
                    </a:lnTo>
                    <a:lnTo>
                      <a:pt x="610" y="0"/>
                    </a:lnTo>
                    <a:lnTo>
                      <a:pt x="616" y="2"/>
                    </a:lnTo>
                    <a:lnTo>
                      <a:pt x="620" y="2"/>
                    </a:lnTo>
                    <a:lnTo>
                      <a:pt x="630" y="2"/>
                    </a:lnTo>
                    <a:lnTo>
                      <a:pt x="640" y="4"/>
                    </a:lnTo>
                    <a:lnTo>
                      <a:pt x="646" y="6"/>
                    </a:lnTo>
                    <a:lnTo>
                      <a:pt x="654" y="8"/>
                    </a:lnTo>
                    <a:lnTo>
                      <a:pt x="660" y="8"/>
                    </a:lnTo>
                    <a:lnTo>
                      <a:pt x="666" y="10"/>
                    </a:lnTo>
                    <a:lnTo>
                      <a:pt x="670" y="12"/>
                    </a:lnTo>
                    <a:lnTo>
                      <a:pt x="676" y="14"/>
                    </a:lnTo>
                    <a:lnTo>
                      <a:pt x="680" y="14"/>
                    </a:lnTo>
                    <a:lnTo>
                      <a:pt x="684" y="18"/>
                    </a:lnTo>
                    <a:lnTo>
                      <a:pt x="691" y="20"/>
                    </a:lnTo>
                    <a:lnTo>
                      <a:pt x="695" y="24"/>
                    </a:lnTo>
                    <a:lnTo>
                      <a:pt x="697" y="26"/>
                    </a:lnTo>
                    <a:lnTo>
                      <a:pt x="497" y="527"/>
                    </a:lnTo>
                    <a:lnTo>
                      <a:pt x="487" y="521"/>
                    </a:lnTo>
                    <a:lnTo>
                      <a:pt x="479" y="515"/>
                    </a:lnTo>
                    <a:lnTo>
                      <a:pt x="471" y="511"/>
                    </a:lnTo>
                    <a:lnTo>
                      <a:pt x="463" y="505"/>
                    </a:lnTo>
                    <a:lnTo>
                      <a:pt x="455" y="501"/>
                    </a:lnTo>
                    <a:lnTo>
                      <a:pt x="447" y="497"/>
                    </a:lnTo>
                    <a:lnTo>
                      <a:pt x="439" y="493"/>
                    </a:lnTo>
                    <a:lnTo>
                      <a:pt x="433" y="491"/>
                    </a:lnTo>
                    <a:lnTo>
                      <a:pt x="425" y="487"/>
                    </a:lnTo>
                    <a:lnTo>
                      <a:pt x="419" y="483"/>
                    </a:lnTo>
                    <a:lnTo>
                      <a:pt x="411" y="481"/>
                    </a:lnTo>
                    <a:lnTo>
                      <a:pt x="405" y="479"/>
                    </a:lnTo>
                    <a:lnTo>
                      <a:pt x="399" y="477"/>
                    </a:lnTo>
                    <a:lnTo>
                      <a:pt x="391" y="475"/>
                    </a:lnTo>
                    <a:lnTo>
                      <a:pt x="385" y="473"/>
                    </a:lnTo>
                    <a:lnTo>
                      <a:pt x="379" y="471"/>
                    </a:lnTo>
                    <a:lnTo>
                      <a:pt x="373" y="469"/>
                    </a:lnTo>
                    <a:lnTo>
                      <a:pt x="367" y="467"/>
                    </a:lnTo>
                    <a:lnTo>
                      <a:pt x="361" y="465"/>
                    </a:lnTo>
                    <a:lnTo>
                      <a:pt x="353" y="465"/>
                    </a:lnTo>
                    <a:lnTo>
                      <a:pt x="346" y="465"/>
                    </a:lnTo>
                    <a:lnTo>
                      <a:pt x="340" y="465"/>
                    </a:lnTo>
                    <a:lnTo>
                      <a:pt x="334" y="465"/>
                    </a:lnTo>
                    <a:lnTo>
                      <a:pt x="328" y="465"/>
                    </a:lnTo>
                    <a:lnTo>
                      <a:pt x="320" y="465"/>
                    </a:lnTo>
                    <a:lnTo>
                      <a:pt x="314" y="465"/>
                    </a:lnTo>
                    <a:lnTo>
                      <a:pt x="306" y="465"/>
                    </a:lnTo>
                    <a:lnTo>
                      <a:pt x="300" y="465"/>
                    </a:lnTo>
                    <a:lnTo>
                      <a:pt x="290" y="465"/>
                    </a:lnTo>
                    <a:lnTo>
                      <a:pt x="284" y="467"/>
                    </a:lnTo>
                    <a:lnTo>
                      <a:pt x="276" y="467"/>
                    </a:lnTo>
                    <a:lnTo>
                      <a:pt x="268" y="469"/>
                    </a:lnTo>
                    <a:lnTo>
                      <a:pt x="260" y="469"/>
                    </a:lnTo>
                    <a:lnTo>
                      <a:pt x="252" y="471"/>
                    </a:lnTo>
                    <a:lnTo>
                      <a:pt x="242" y="471"/>
                    </a:lnTo>
                    <a:lnTo>
                      <a:pt x="234" y="473"/>
                    </a:lnTo>
                    <a:lnTo>
                      <a:pt x="224" y="475"/>
                    </a:lnTo>
                    <a:lnTo>
                      <a:pt x="214" y="477"/>
                    </a:lnTo>
                    <a:lnTo>
                      <a:pt x="206" y="477"/>
                    </a:lnTo>
                    <a:lnTo>
                      <a:pt x="198" y="479"/>
                    </a:lnTo>
                    <a:lnTo>
                      <a:pt x="188" y="481"/>
                    </a:lnTo>
                    <a:lnTo>
                      <a:pt x="177" y="483"/>
                    </a:lnTo>
                    <a:lnTo>
                      <a:pt x="167" y="485"/>
                    </a:lnTo>
                    <a:lnTo>
                      <a:pt x="159" y="489"/>
                    </a:lnTo>
                    <a:lnTo>
                      <a:pt x="149" y="491"/>
                    </a:lnTo>
                    <a:lnTo>
                      <a:pt x="139" y="493"/>
                    </a:lnTo>
                    <a:lnTo>
                      <a:pt x="131" y="497"/>
                    </a:lnTo>
                    <a:lnTo>
                      <a:pt x="123" y="501"/>
                    </a:lnTo>
                    <a:lnTo>
                      <a:pt x="113" y="503"/>
                    </a:lnTo>
                    <a:lnTo>
                      <a:pt x="103" y="509"/>
                    </a:lnTo>
                    <a:lnTo>
                      <a:pt x="95" y="513"/>
                    </a:lnTo>
                    <a:lnTo>
                      <a:pt x="87" y="517"/>
                    </a:lnTo>
                    <a:lnTo>
                      <a:pt x="77" y="521"/>
                    </a:lnTo>
                    <a:lnTo>
                      <a:pt x="69" y="527"/>
                    </a:lnTo>
                    <a:lnTo>
                      <a:pt x="61" y="533"/>
                    </a:lnTo>
                    <a:lnTo>
                      <a:pt x="53" y="539"/>
                    </a:lnTo>
                    <a:lnTo>
                      <a:pt x="45" y="545"/>
                    </a:lnTo>
                    <a:lnTo>
                      <a:pt x="39" y="553"/>
                    </a:lnTo>
                    <a:lnTo>
                      <a:pt x="31" y="559"/>
                    </a:lnTo>
                    <a:lnTo>
                      <a:pt x="25" y="567"/>
                    </a:lnTo>
                    <a:lnTo>
                      <a:pt x="19" y="575"/>
                    </a:lnTo>
                    <a:lnTo>
                      <a:pt x="12" y="583"/>
                    </a:lnTo>
                    <a:lnTo>
                      <a:pt x="6" y="591"/>
                    </a:lnTo>
                    <a:lnTo>
                      <a:pt x="0" y="602"/>
                    </a:lnTo>
                    <a:lnTo>
                      <a:pt x="2" y="593"/>
                    </a:lnTo>
                    <a:lnTo>
                      <a:pt x="4" y="587"/>
                    </a:lnTo>
                    <a:lnTo>
                      <a:pt x="6" y="579"/>
                    </a:lnTo>
                    <a:lnTo>
                      <a:pt x="8" y="573"/>
                    </a:lnTo>
                    <a:lnTo>
                      <a:pt x="12" y="565"/>
                    </a:lnTo>
                    <a:lnTo>
                      <a:pt x="15" y="559"/>
                    </a:lnTo>
                    <a:lnTo>
                      <a:pt x="17" y="551"/>
                    </a:lnTo>
                    <a:lnTo>
                      <a:pt x="21" y="545"/>
                    </a:lnTo>
                    <a:lnTo>
                      <a:pt x="23" y="537"/>
                    </a:lnTo>
                    <a:lnTo>
                      <a:pt x="25" y="531"/>
                    </a:lnTo>
                    <a:lnTo>
                      <a:pt x="29" y="523"/>
                    </a:lnTo>
                    <a:lnTo>
                      <a:pt x="33" y="517"/>
                    </a:lnTo>
                    <a:lnTo>
                      <a:pt x="35" y="511"/>
                    </a:lnTo>
                    <a:lnTo>
                      <a:pt x="39" y="503"/>
                    </a:lnTo>
                    <a:lnTo>
                      <a:pt x="43" y="497"/>
                    </a:lnTo>
                    <a:lnTo>
                      <a:pt x="47" y="491"/>
                    </a:lnTo>
                    <a:lnTo>
                      <a:pt x="51" y="485"/>
                    </a:lnTo>
                    <a:lnTo>
                      <a:pt x="55" y="477"/>
                    </a:lnTo>
                    <a:lnTo>
                      <a:pt x="57" y="471"/>
                    </a:lnTo>
                    <a:lnTo>
                      <a:pt x="63" y="465"/>
                    </a:lnTo>
                    <a:lnTo>
                      <a:pt x="65" y="459"/>
                    </a:lnTo>
                    <a:lnTo>
                      <a:pt x="71" y="451"/>
                    </a:lnTo>
                    <a:lnTo>
                      <a:pt x="75" y="445"/>
                    </a:lnTo>
                    <a:lnTo>
                      <a:pt x="79" y="439"/>
                    </a:lnTo>
                    <a:lnTo>
                      <a:pt x="83" y="432"/>
                    </a:lnTo>
                    <a:lnTo>
                      <a:pt x="87" y="426"/>
                    </a:lnTo>
                    <a:lnTo>
                      <a:pt x="91" y="420"/>
                    </a:lnTo>
                    <a:lnTo>
                      <a:pt x="97" y="414"/>
                    </a:lnTo>
                    <a:lnTo>
                      <a:pt x="101" y="408"/>
                    </a:lnTo>
                    <a:lnTo>
                      <a:pt x="105" y="400"/>
                    </a:lnTo>
                    <a:lnTo>
                      <a:pt x="109" y="396"/>
                    </a:lnTo>
                    <a:lnTo>
                      <a:pt x="113" y="39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0" name="Freeform 27"/>
              <p:cNvSpPr>
                <a:spLocks/>
              </p:cNvSpPr>
              <p:nvPr/>
            </p:nvSpPr>
            <p:spPr bwMode="auto">
              <a:xfrm>
                <a:off x="4662" y="2580"/>
                <a:ext cx="615" cy="542"/>
              </a:xfrm>
              <a:custGeom>
                <a:avLst/>
                <a:gdLst>
                  <a:gd name="T0" fmla="*/ 199 w 615"/>
                  <a:gd name="T1" fmla="*/ 538 h 542"/>
                  <a:gd name="T2" fmla="*/ 213 w 615"/>
                  <a:gd name="T3" fmla="*/ 524 h 542"/>
                  <a:gd name="T4" fmla="*/ 229 w 615"/>
                  <a:gd name="T5" fmla="*/ 510 h 542"/>
                  <a:gd name="T6" fmla="*/ 243 w 615"/>
                  <a:gd name="T7" fmla="*/ 495 h 542"/>
                  <a:gd name="T8" fmla="*/ 261 w 615"/>
                  <a:gd name="T9" fmla="*/ 477 h 542"/>
                  <a:gd name="T10" fmla="*/ 279 w 615"/>
                  <a:gd name="T11" fmla="*/ 459 h 542"/>
                  <a:gd name="T12" fmla="*/ 300 w 615"/>
                  <a:gd name="T13" fmla="*/ 439 h 542"/>
                  <a:gd name="T14" fmla="*/ 322 w 615"/>
                  <a:gd name="T15" fmla="*/ 417 h 542"/>
                  <a:gd name="T16" fmla="*/ 346 w 615"/>
                  <a:gd name="T17" fmla="*/ 395 h 542"/>
                  <a:gd name="T18" fmla="*/ 368 w 615"/>
                  <a:gd name="T19" fmla="*/ 395 h 542"/>
                  <a:gd name="T20" fmla="*/ 384 w 615"/>
                  <a:gd name="T21" fmla="*/ 395 h 542"/>
                  <a:gd name="T22" fmla="*/ 400 w 615"/>
                  <a:gd name="T23" fmla="*/ 393 h 542"/>
                  <a:gd name="T24" fmla="*/ 418 w 615"/>
                  <a:gd name="T25" fmla="*/ 391 h 542"/>
                  <a:gd name="T26" fmla="*/ 434 w 615"/>
                  <a:gd name="T27" fmla="*/ 387 h 542"/>
                  <a:gd name="T28" fmla="*/ 452 w 615"/>
                  <a:gd name="T29" fmla="*/ 383 h 542"/>
                  <a:gd name="T30" fmla="*/ 469 w 615"/>
                  <a:gd name="T31" fmla="*/ 379 h 542"/>
                  <a:gd name="T32" fmla="*/ 485 w 615"/>
                  <a:gd name="T33" fmla="*/ 371 h 542"/>
                  <a:gd name="T34" fmla="*/ 503 w 615"/>
                  <a:gd name="T35" fmla="*/ 361 h 542"/>
                  <a:gd name="T36" fmla="*/ 519 w 615"/>
                  <a:gd name="T37" fmla="*/ 353 h 542"/>
                  <a:gd name="T38" fmla="*/ 543 w 615"/>
                  <a:gd name="T39" fmla="*/ 330 h 542"/>
                  <a:gd name="T40" fmla="*/ 561 w 615"/>
                  <a:gd name="T41" fmla="*/ 306 h 542"/>
                  <a:gd name="T42" fmla="*/ 577 w 615"/>
                  <a:gd name="T43" fmla="*/ 284 h 542"/>
                  <a:gd name="T44" fmla="*/ 589 w 615"/>
                  <a:gd name="T45" fmla="*/ 262 h 542"/>
                  <a:gd name="T46" fmla="*/ 597 w 615"/>
                  <a:gd name="T47" fmla="*/ 242 h 542"/>
                  <a:gd name="T48" fmla="*/ 605 w 615"/>
                  <a:gd name="T49" fmla="*/ 222 h 542"/>
                  <a:gd name="T50" fmla="*/ 609 w 615"/>
                  <a:gd name="T51" fmla="*/ 200 h 542"/>
                  <a:gd name="T52" fmla="*/ 469 w 615"/>
                  <a:gd name="T53" fmla="*/ 302 h 542"/>
                  <a:gd name="T54" fmla="*/ 444 w 615"/>
                  <a:gd name="T55" fmla="*/ 292 h 542"/>
                  <a:gd name="T56" fmla="*/ 420 w 615"/>
                  <a:gd name="T57" fmla="*/ 284 h 542"/>
                  <a:gd name="T58" fmla="*/ 398 w 615"/>
                  <a:gd name="T59" fmla="*/ 280 h 542"/>
                  <a:gd name="T60" fmla="*/ 382 w 615"/>
                  <a:gd name="T61" fmla="*/ 278 h 542"/>
                  <a:gd name="T62" fmla="*/ 358 w 615"/>
                  <a:gd name="T63" fmla="*/ 278 h 542"/>
                  <a:gd name="T64" fmla="*/ 344 w 615"/>
                  <a:gd name="T65" fmla="*/ 278 h 542"/>
                  <a:gd name="T66" fmla="*/ 316 w 615"/>
                  <a:gd name="T67" fmla="*/ 276 h 542"/>
                  <a:gd name="T68" fmla="*/ 293 w 615"/>
                  <a:gd name="T69" fmla="*/ 264 h 542"/>
                  <a:gd name="T70" fmla="*/ 275 w 615"/>
                  <a:gd name="T71" fmla="*/ 252 h 542"/>
                  <a:gd name="T72" fmla="*/ 259 w 615"/>
                  <a:gd name="T73" fmla="*/ 242 h 542"/>
                  <a:gd name="T74" fmla="*/ 241 w 615"/>
                  <a:gd name="T75" fmla="*/ 232 h 542"/>
                  <a:gd name="T76" fmla="*/ 227 w 615"/>
                  <a:gd name="T77" fmla="*/ 224 h 542"/>
                  <a:gd name="T78" fmla="*/ 211 w 615"/>
                  <a:gd name="T79" fmla="*/ 216 h 542"/>
                  <a:gd name="T80" fmla="*/ 195 w 615"/>
                  <a:gd name="T81" fmla="*/ 208 h 542"/>
                  <a:gd name="T82" fmla="*/ 177 w 615"/>
                  <a:gd name="T83" fmla="*/ 202 h 542"/>
                  <a:gd name="T84" fmla="*/ 159 w 615"/>
                  <a:gd name="T85" fmla="*/ 196 h 542"/>
                  <a:gd name="T86" fmla="*/ 139 w 615"/>
                  <a:gd name="T87" fmla="*/ 190 h 542"/>
                  <a:gd name="T88" fmla="*/ 0 w 615"/>
                  <a:gd name="T89" fmla="*/ 2 h 542"/>
                  <a:gd name="T90" fmla="*/ 0 w 615"/>
                  <a:gd name="T91" fmla="*/ 18 h 542"/>
                  <a:gd name="T92" fmla="*/ 2 w 615"/>
                  <a:gd name="T93" fmla="*/ 35 h 542"/>
                  <a:gd name="T94" fmla="*/ 4 w 615"/>
                  <a:gd name="T95" fmla="*/ 53 h 542"/>
                  <a:gd name="T96" fmla="*/ 8 w 615"/>
                  <a:gd name="T97" fmla="*/ 75 h 542"/>
                  <a:gd name="T98" fmla="*/ 14 w 615"/>
                  <a:gd name="T99" fmla="*/ 101 h 542"/>
                  <a:gd name="T100" fmla="*/ 22 w 615"/>
                  <a:gd name="T101" fmla="*/ 127 h 542"/>
                  <a:gd name="T102" fmla="*/ 34 w 615"/>
                  <a:gd name="T103" fmla="*/ 153 h 542"/>
                  <a:gd name="T104" fmla="*/ 48 w 615"/>
                  <a:gd name="T105" fmla="*/ 181 h 542"/>
                  <a:gd name="T106" fmla="*/ 66 w 615"/>
                  <a:gd name="T107" fmla="*/ 212 h 542"/>
                  <a:gd name="T108" fmla="*/ 82 w 615"/>
                  <a:gd name="T109" fmla="*/ 236 h 542"/>
                  <a:gd name="T110" fmla="*/ 100 w 615"/>
                  <a:gd name="T111" fmla="*/ 258 h 542"/>
                  <a:gd name="T112" fmla="*/ 116 w 615"/>
                  <a:gd name="T113" fmla="*/ 274 h 542"/>
                  <a:gd name="T114" fmla="*/ 131 w 615"/>
                  <a:gd name="T115" fmla="*/ 290 h 542"/>
                  <a:gd name="T116" fmla="*/ 155 w 615"/>
                  <a:gd name="T117" fmla="*/ 308 h 542"/>
                  <a:gd name="T118" fmla="*/ 171 w 615"/>
                  <a:gd name="T119" fmla="*/ 318 h 542"/>
                  <a:gd name="T120" fmla="*/ 74 w 615"/>
                  <a:gd name="T121" fmla="*/ 491 h 5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15"/>
                  <a:gd name="T184" fmla="*/ 0 h 542"/>
                  <a:gd name="T185" fmla="*/ 615 w 615"/>
                  <a:gd name="T186" fmla="*/ 542 h 5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15" h="542">
                    <a:moveTo>
                      <a:pt x="195" y="542"/>
                    </a:moveTo>
                    <a:lnTo>
                      <a:pt x="195" y="540"/>
                    </a:lnTo>
                    <a:lnTo>
                      <a:pt x="199" y="538"/>
                    </a:lnTo>
                    <a:lnTo>
                      <a:pt x="201" y="536"/>
                    </a:lnTo>
                    <a:lnTo>
                      <a:pt x="207" y="532"/>
                    </a:lnTo>
                    <a:lnTo>
                      <a:pt x="213" y="524"/>
                    </a:lnTo>
                    <a:lnTo>
                      <a:pt x="219" y="518"/>
                    </a:lnTo>
                    <a:lnTo>
                      <a:pt x="223" y="512"/>
                    </a:lnTo>
                    <a:lnTo>
                      <a:pt x="229" y="510"/>
                    </a:lnTo>
                    <a:lnTo>
                      <a:pt x="233" y="503"/>
                    </a:lnTo>
                    <a:lnTo>
                      <a:pt x="239" y="499"/>
                    </a:lnTo>
                    <a:lnTo>
                      <a:pt x="243" y="495"/>
                    </a:lnTo>
                    <a:lnTo>
                      <a:pt x="249" y="489"/>
                    </a:lnTo>
                    <a:lnTo>
                      <a:pt x="255" y="483"/>
                    </a:lnTo>
                    <a:lnTo>
                      <a:pt x="261" y="477"/>
                    </a:lnTo>
                    <a:lnTo>
                      <a:pt x="267" y="471"/>
                    </a:lnTo>
                    <a:lnTo>
                      <a:pt x="273" y="465"/>
                    </a:lnTo>
                    <a:lnTo>
                      <a:pt x="279" y="459"/>
                    </a:lnTo>
                    <a:lnTo>
                      <a:pt x="287" y="453"/>
                    </a:lnTo>
                    <a:lnTo>
                      <a:pt x="293" y="445"/>
                    </a:lnTo>
                    <a:lnTo>
                      <a:pt x="300" y="439"/>
                    </a:lnTo>
                    <a:lnTo>
                      <a:pt x="306" y="431"/>
                    </a:lnTo>
                    <a:lnTo>
                      <a:pt x="316" y="425"/>
                    </a:lnTo>
                    <a:lnTo>
                      <a:pt x="322" y="417"/>
                    </a:lnTo>
                    <a:lnTo>
                      <a:pt x="330" y="409"/>
                    </a:lnTo>
                    <a:lnTo>
                      <a:pt x="338" y="401"/>
                    </a:lnTo>
                    <a:lnTo>
                      <a:pt x="346" y="395"/>
                    </a:lnTo>
                    <a:lnTo>
                      <a:pt x="354" y="395"/>
                    </a:lnTo>
                    <a:lnTo>
                      <a:pt x="364" y="395"/>
                    </a:lnTo>
                    <a:lnTo>
                      <a:pt x="368" y="395"/>
                    </a:lnTo>
                    <a:lnTo>
                      <a:pt x="374" y="395"/>
                    </a:lnTo>
                    <a:lnTo>
                      <a:pt x="380" y="395"/>
                    </a:lnTo>
                    <a:lnTo>
                      <a:pt x="384" y="395"/>
                    </a:lnTo>
                    <a:lnTo>
                      <a:pt x="390" y="393"/>
                    </a:lnTo>
                    <a:lnTo>
                      <a:pt x="394" y="393"/>
                    </a:lnTo>
                    <a:lnTo>
                      <a:pt x="400" y="393"/>
                    </a:lnTo>
                    <a:lnTo>
                      <a:pt x="406" y="393"/>
                    </a:lnTo>
                    <a:lnTo>
                      <a:pt x="412" y="391"/>
                    </a:lnTo>
                    <a:lnTo>
                      <a:pt x="418" y="391"/>
                    </a:lnTo>
                    <a:lnTo>
                      <a:pt x="422" y="389"/>
                    </a:lnTo>
                    <a:lnTo>
                      <a:pt x="430" y="389"/>
                    </a:lnTo>
                    <a:lnTo>
                      <a:pt x="434" y="387"/>
                    </a:lnTo>
                    <a:lnTo>
                      <a:pt x="440" y="387"/>
                    </a:lnTo>
                    <a:lnTo>
                      <a:pt x="446" y="385"/>
                    </a:lnTo>
                    <a:lnTo>
                      <a:pt x="452" y="383"/>
                    </a:lnTo>
                    <a:lnTo>
                      <a:pt x="456" y="383"/>
                    </a:lnTo>
                    <a:lnTo>
                      <a:pt x="462" y="381"/>
                    </a:lnTo>
                    <a:lnTo>
                      <a:pt x="469" y="379"/>
                    </a:lnTo>
                    <a:lnTo>
                      <a:pt x="475" y="377"/>
                    </a:lnTo>
                    <a:lnTo>
                      <a:pt x="481" y="373"/>
                    </a:lnTo>
                    <a:lnTo>
                      <a:pt x="485" y="371"/>
                    </a:lnTo>
                    <a:lnTo>
                      <a:pt x="491" y="369"/>
                    </a:lnTo>
                    <a:lnTo>
                      <a:pt x="497" y="365"/>
                    </a:lnTo>
                    <a:lnTo>
                      <a:pt x="503" y="361"/>
                    </a:lnTo>
                    <a:lnTo>
                      <a:pt x="507" y="359"/>
                    </a:lnTo>
                    <a:lnTo>
                      <a:pt x="513" y="355"/>
                    </a:lnTo>
                    <a:lnTo>
                      <a:pt x="519" y="353"/>
                    </a:lnTo>
                    <a:lnTo>
                      <a:pt x="527" y="344"/>
                    </a:lnTo>
                    <a:lnTo>
                      <a:pt x="535" y="336"/>
                    </a:lnTo>
                    <a:lnTo>
                      <a:pt x="543" y="330"/>
                    </a:lnTo>
                    <a:lnTo>
                      <a:pt x="549" y="322"/>
                    </a:lnTo>
                    <a:lnTo>
                      <a:pt x="555" y="314"/>
                    </a:lnTo>
                    <a:lnTo>
                      <a:pt x="561" y="306"/>
                    </a:lnTo>
                    <a:lnTo>
                      <a:pt x="567" y="300"/>
                    </a:lnTo>
                    <a:lnTo>
                      <a:pt x="573" y="294"/>
                    </a:lnTo>
                    <a:lnTo>
                      <a:pt x="577" y="284"/>
                    </a:lnTo>
                    <a:lnTo>
                      <a:pt x="581" y="278"/>
                    </a:lnTo>
                    <a:lnTo>
                      <a:pt x="585" y="270"/>
                    </a:lnTo>
                    <a:lnTo>
                      <a:pt x="589" y="262"/>
                    </a:lnTo>
                    <a:lnTo>
                      <a:pt x="593" y="254"/>
                    </a:lnTo>
                    <a:lnTo>
                      <a:pt x="595" y="248"/>
                    </a:lnTo>
                    <a:lnTo>
                      <a:pt x="597" y="242"/>
                    </a:lnTo>
                    <a:lnTo>
                      <a:pt x="601" y="236"/>
                    </a:lnTo>
                    <a:lnTo>
                      <a:pt x="603" y="228"/>
                    </a:lnTo>
                    <a:lnTo>
                      <a:pt x="605" y="222"/>
                    </a:lnTo>
                    <a:lnTo>
                      <a:pt x="607" y="216"/>
                    </a:lnTo>
                    <a:lnTo>
                      <a:pt x="609" y="210"/>
                    </a:lnTo>
                    <a:lnTo>
                      <a:pt x="609" y="200"/>
                    </a:lnTo>
                    <a:lnTo>
                      <a:pt x="613" y="184"/>
                    </a:lnTo>
                    <a:lnTo>
                      <a:pt x="615" y="175"/>
                    </a:lnTo>
                    <a:lnTo>
                      <a:pt x="469" y="302"/>
                    </a:lnTo>
                    <a:lnTo>
                      <a:pt x="460" y="298"/>
                    </a:lnTo>
                    <a:lnTo>
                      <a:pt x="454" y="294"/>
                    </a:lnTo>
                    <a:lnTo>
                      <a:pt x="444" y="292"/>
                    </a:lnTo>
                    <a:lnTo>
                      <a:pt x="438" y="290"/>
                    </a:lnTo>
                    <a:lnTo>
                      <a:pt x="430" y="286"/>
                    </a:lnTo>
                    <a:lnTo>
                      <a:pt x="420" y="284"/>
                    </a:lnTo>
                    <a:lnTo>
                      <a:pt x="412" y="282"/>
                    </a:lnTo>
                    <a:lnTo>
                      <a:pt x="404" y="282"/>
                    </a:lnTo>
                    <a:lnTo>
                      <a:pt x="398" y="280"/>
                    </a:lnTo>
                    <a:lnTo>
                      <a:pt x="394" y="280"/>
                    </a:lnTo>
                    <a:lnTo>
                      <a:pt x="388" y="278"/>
                    </a:lnTo>
                    <a:lnTo>
                      <a:pt x="382" y="278"/>
                    </a:lnTo>
                    <a:lnTo>
                      <a:pt x="372" y="278"/>
                    </a:lnTo>
                    <a:lnTo>
                      <a:pt x="364" y="278"/>
                    </a:lnTo>
                    <a:lnTo>
                      <a:pt x="358" y="278"/>
                    </a:lnTo>
                    <a:lnTo>
                      <a:pt x="354" y="278"/>
                    </a:lnTo>
                    <a:lnTo>
                      <a:pt x="348" y="278"/>
                    </a:lnTo>
                    <a:lnTo>
                      <a:pt x="344" y="278"/>
                    </a:lnTo>
                    <a:lnTo>
                      <a:pt x="332" y="278"/>
                    </a:lnTo>
                    <a:lnTo>
                      <a:pt x="324" y="280"/>
                    </a:lnTo>
                    <a:lnTo>
                      <a:pt x="316" y="276"/>
                    </a:lnTo>
                    <a:lnTo>
                      <a:pt x="308" y="270"/>
                    </a:lnTo>
                    <a:lnTo>
                      <a:pt x="302" y="266"/>
                    </a:lnTo>
                    <a:lnTo>
                      <a:pt x="293" y="264"/>
                    </a:lnTo>
                    <a:lnTo>
                      <a:pt x="287" y="258"/>
                    </a:lnTo>
                    <a:lnTo>
                      <a:pt x="281" y="254"/>
                    </a:lnTo>
                    <a:lnTo>
                      <a:pt x="275" y="252"/>
                    </a:lnTo>
                    <a:lnTo>
                      <a:pt x="269" y="248"/>
                    </a:lnTo>
                    <a:lnTo>
                      <a:pt x="265" y="244"/>
                    </a:lnTo>
                    <a:lnTo>
                      <a:pt x="259" y="242"/>
                    </a:lnTo>
                    <a:lnTo>
                      <a:pt x="253" y="238"/>
                    </a:lnTo>
                    <a:lnTo>
                      <a:pt x="247" y="234"/>
                    </a:lnTo>
                    <a:lnTo>
                      <a:pt x="241" y="232"/>
                    </a:lnTo>
                    <a:lnTo>
                      <a:pt x="237" y="230"/>
                    </a:lnTo>
                    <a:lnTo>
                      <a:pt x="231" y="226"/>
                    </a:lnTo>
                    <a:lnTo>
                      <a:pt x="227" y="224"/>
                    </a:lnTo>
                    <a:lnTo>
                      <a:pt x="221" y="222"/>
                    </a:lnTo>
                    <a:lnTo>
                      <a:pt x="217" y="218"/>
                    </a:lnTo>
                    <a:lnTo>
                      <a:pt x="211" y="216"/>
                    </a:lnTo>
                    <a:lnTo>
                      <a:pt x="205" y="214"/>
                    </a:lnTo>
                    <a:lnTo>
                      <a:pt x="201" y="212"/>
                    </a:lnTo>
                    <a:lnTo>
                      <a:pt x="195" y="208"/>
                    </a:lnTo>
                    <a:lnTo>
                      <a:pt x="189" y="206"/>
                    </a:lnTo>
                    <a:lnTo>
                      <a:pt x="183" y="204"/>
                    </a:lnTo>
                    <a:lnTo>
                      <a:pt x="177" y="202"/>
                    </a:lnTo>
                    <a:lnTo>
                      <a:pt x="171" y="200"/>
                    </a:lnTo>
                    <a:lnTo>
                      <a:pt x="165" y="198"/>
                    </a:lnTo>
                    <a:lnTo>
                      <a:pt x="159" y="196"/>
                    </a:lnTo>
                    <a:lnTo>
                      <a:pt x="151" y="194"/>
                    </a:lnTo>
                    <a:lnTo>
                      <a:pt x="145" y="192"/>
                    </a:lnTo>
                    <a:lnTo>
                      <a:pt x="139" y="190"/>
                    </a:lnTo>
                    <a:lnTo>
                      <a:pt x="131" y="190"/>
                    </a:lnTo>
                    <a:lnTo>
                      <a:pt x="0" y="0"/>
                    </a:lnTo>
                    <a:lnTo>
                      <a:pt x="0" y="2"/>
                    </a:lnTo>
                    <a:lnTo>
                      <a:pt x="0" y="6"/>
                    </a:lnTo>
                    <a:lnTo>
                      <a:pt x="0" y="10"/>
                    </a:lnTo>
                    <a:lnTo>
                      <a:pt x="0" y="18"/>
                    </a:lnTo>
                    <a:lnTo>
                      <a:pt x="0" y="23"/>
                    </a:lnTo>
                    <a:lnTo>
                      <a:pt x="0" y="29"/>
                    </a:lnTo>
                    <a:lnTo>
                      <a:pt x="2" y="35"/>
                    </a:lnTo>
                    <a:lnTo>
                      <a:pt x="2" y="41"/>
                    </a:lnTo>
                    <a:lnTo>
                      <a:pt x="2" y="47"/>
                    </a:lnTo>
                    <a:lnTo>
                      <a:pt x="4" y="53"/>
                    </a:lnTo>
                    <a:lnTo>
                      <a:pt x="4" y="61"/>
                    </a:lnTo>
                    <a:lnTo>
                      <a:pt x="8" y="69"/>
                    </a:lnTo>
                    <a:lnTo>
                      <a:pt x="8" y="75"/>
                    </a:lnTo>
                    <a:lnTo>
                      <a:pt x="10" y="83"/>
                    </a:lnTo>
                    <a:lnTo>
                      <a:pt x="12" y="91"/>
                    </a:lnTo>
                    <a:lnTo>
                      <a:pt x="14" y="101"/>
                    </a:lnTo>
                    <a:lnTo>
                      <a:pt x="16" y="109"/>
                    </a:lnTo>
                    <a:lnTo>
                      <a:pt x="20" y="117"/>
                    </a:lnTo>
                    <a:lnTo>
                      <a:pt x="22" y="127"/>
                    </a:lnTo>
                    <a:lnTo>
                      <a:pt x="26" y="135"/>
                    </a:lnTo>
                    <a:lnTo>
                      <a:pt x="28" y="143"/>
                    </a:lnTo>
                    <a:lnTo>
                      <a:pt x="34" y="153"/>
                    </a:lnTo>
                    <a:lnTo>
                      <a:pt x="38" y="163"/>
                    </a:lnTo>
                    <a:lnTo>
                      <a:pt x="42" y="173"/>
                    </a:lnTo>
                    <a:lnTo>
                      <a:pt x="48" y="181"/>
                    </a:lnTo>
                    <a:lnTo>
                      <a:pt x="52" y="192"/>
                    </a:lnTo>
                    <a:lnTo>
                      <a:pt x="58" y="202"/>
                    </a:lnTo>
                    <a:lnTo>
                      <a:pt x="66" y="212"/>
                    </a:lnTo>
                    <a:lnTo>
                      <a:pt x="72" y="220"/>
                    </a:lnTo>
                    <a:lnTo>
                      <a:pt x="78" y="228"/>
                    </a:lnTo>
                    <a:lnTo>
                      <a:pt x="82" y="236"/>
                    </a:lnTo>
                    <a:lnTo>
                      <a:pt x="90" y="244"/>
                    </a:lnTo>
                    <a:lnTo>
                      <a:pt x="94" y="250"/>
                    </a:lnTo>
                    <a:lnTo>
                      <a:pt x="100" y="258"/>
                    </a:lnTo>
                    <a:lnTo>
                      <a:pt x="106" y="264"/>
                    </a:lnTo>
                    <a:lnTo>
                      <a:pt x="112" y="270"/>
                    </a:lnTo>
                    <a:lnTo>
                      <a:pt x="116" y="274"/>
                    </a:lnTo>
                    <a:lnTo>
                      <a:pt x="120" y="280"/>
                    </a:lnTo>
                    <a:lnTo>
                      <a:pt x="126" y="284"/>
                    </a:lnTo>
                    <a:lnTo>
                      <a:pt x="131" y="290"/>
                    </a:lnTo>
                    <a:lnTo>
                      <a:pt x="141" y="296"/>
                    </a:lnTo>
                    <a:lnTo>
                      <a:pt x="149" y="304"/>
                    </a:lnTo>
                    <a:lnTo>
                      <a:pt x="155" y="308"/>
                    </a:lnTo>
                    <a:lnTo>
                      <a:pt x="161" y="312"/>
                    </a:lnTo>
                    <a:lnTo>
                      <a:pt x="167" y="316"/>
                    </a:lnTo>
                    <a:lnTo>
                      <a:pt x="171" y="318"/>
                    </a:lnTo>
                    <a:lnTo>
                      <a:pt x="177" y="320"/>
                    </a:lnTo>
                    <a:lnTo>
                      <a:pt x="179" y="322"/>
                    </a:lnTo>
                    <a:lnTo>
                      <a:pt x="74" y="491"/>
                    </a:lnTo>
                    <a:lnTo>
                      <a:pt x="195" y="5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1" name="Freeform 28"/>
              <p:cNvSpPr>
                <a:spLocks/>
              </p:cNvSpPr>
              <p:nvPr/>
            </p:nvSpPr>
            <p:spPr bwMode="auto">
              <a:xfrm>
                <a:off x="4921" y="2770"/>
                <a:ext cx="89" cy="142"/>
              </a:xfrm>
              <a:custGeom>
                <a:avLst/>
                <a:gdLst>
                  <a:gd name="T0" fmla="*/ 0 w 89"/>
                  <a:gd name="T1" fmla="*/ 110 h 142"/>
                  <a:gd name="T2" fmla="*/ 41 w 89"/>
                  <a:gd name="T3" fmla="*/ 48 h 142"/>
                  <a:gd name="T4" fmla="*/ 26 w 89"/>
                  <a:gd name="T5" fmla="*/ 50 h 142"/>
                  <a:gd name="T6" fmla="*/ 26 w 89"/>
                  <a:gd name="T7" fmla="*/ 46 h 142"/>
                  <a:gd name="T8" fmla="*/ 28 w 89"/>
                  <a:gd name="T9" fmla="*/ 42 h 142"/>
                  <a:gd name="T10" fmla="*/ 28 w 89"/>
                  <a:gd name="T11" fmla="*/ 40 h 142"/>
                  <a:gd name="T12" fmla="*/ 32 w 89"/>
                  <a:gd name="T13" fmla="*/ 40 h 142"/>
                  <a:gd name="T14" fmla="*/ 34 w 89"/>
                  <a:gd name="T15" fmla="*/ 38 h 142"/>
                  <a:gd name="T16" fmla="*/ 41 w 89"/>
                  <a:gd name="T17" fmla="*/ 36 h 142"/>
                  <a:gd name="T18" fmla="*/ 16 w 89"/>
                  <a:gd name="T19" fmla="*/ 38 h 142"/>
                  <a:gd name="T20" fmla="*/ 18 w 89"/>
                  <a:gd name="T21" fmla="*/ 32 h 142"/>
                  <a:gd name="T22" fmla="*/ 22 w 89"/>
                  <a:gd name="T23" fmla="*/ 26 h 142"/>
                  <a:gd name="T24" fmla="*/ 24 w 89"/>
                  <a:gd name="T25" fmla="*/ 24 h 142"/>
                  <a:gd name="T26" fmla="*/ 28 w 89"/>
                  <a:gd name="T27" fmla="*/ 22 h 142"/>
                  <a:gd name="T28" fmla="*/ 34 w 89"/>
                  <a:gd name="T29" fmla="*/ 20 h 142"/>
                  <a:gd name="T30" fmla="*/ 41 w 89"/>
                  <a:gd name="T31" fmla="*/ 18 h 142"/>
                  <a:gd name="T32" fmla="*/ 16 w 89"/>
                  <a:gd name="T33" fmla="*/ 22 h 142"/>
                  <a:gd name="T34" fmla="*/ 18 w 89"/>
                  <a:gd name="T35" fmla="*/ 16 h 142"/>
                  <a:gd name="T36" fmla="*/ 22 w 89"/>
                  <a:gd name="T37" fmla="*/ 14 h 142"/>
                  <a:gd name="T38" fmla="*/ 26 w 89"/>
                  <a:gd name="T39" fmla="*/ 8 h 142"/>
                  <a:gd name="T40" fmla="*/ 34 w 89"/>
                  <a:gd name="T41" fmla="*/ 6 h 142"/>
                  <a:gd name="T42" fmla="*/ 39 w 89"/>
                  <a:gd name="T43" fmla="*/ 2 h 142"/>
                  <a:gd name="T44" fmla="*/ 47 w 89"/>
                  <a:gd name="T45" fmla="*/ 2 h 142"/>
                  <a:gd name="T46" fmla="*/ 55 w 89"/>
                  <a:gd name="T47" fmla="*/ 0 h 142"/>
                  <a:gd name="T48" fmla="*/ 63 w 89"/>
                  <a:gd name="T49" fmla="*/ 2 h 142"/>
                  <a:gd name="T50" fmla="*/ 71 w 89"/>
                  <a:gd name="T51" fmla="*/ 0 h 142"/>
                  <a:gd name="T52" fmla="*/ 79 w 89"/>
                  <a:gd name="T53" fmla="*/ 0 h 142"/>
                  <a:gd name="T54" fmla="*/ 85 w 89"/>
                  <a:gd name="T55" fmla="*/ 2 h 142"/>
                  <a:gd name="T56" fmla="*/ 89 w 89"/>
                  <a:gd name="T57" fmla="*/ 8 h 142"/>
                  <a:gd name="T58" fmla="*/ 85 w 89"/>
                  <a:gd name="T59" fmla="*/ 16 h 142"/>
                  <a:gd name="T60" fmla="*/ 89 w 89"/>
                  <a:gd name="T61" fmla="*/ 52 h 142"/>
                  <a:gd name="T62" fmla="*/ 83 w 89"/>
                  <a:gd name="T63" fmla="*/ 52 h 142"/>
                  <a:gd name="T64" fmla="*/ 83 w 89"/>
                  <a:gd name="T65" fmla="*/ 70 h 142"/>
                  <a:gd name="T66" fmla="*/ 73 w 89"/>
                  <a:gd name="T67" fmla="*/ 70 h 142"/>
                  <a:gd name="T68" fmla="*/ 87 w 89"/>
                  <a:gd name="T69" fmla="*/ 142 h 142"/>
                  <a:gd name="T70" fmla="*/ 0 w 89"/>
                  <a:gd name="T71" fmla="*/ 110 h 142"/>
                  <a:gd name="T72" fmla="*/ 0 w 89"/>
                  <a:gd name="T73" fmla="*/ 110 h 1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142"/>
                  <a:gd name="T113" fmla="*/ 89 w 89"/>
                  <a:gd name="T114" fmla="*/ 142 h 1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142">
                    <a:moveTo>
                      <a:pt x="0" y="110"/>
                    </a:moveTo>
                    <a:lnTo>
                      <a:pt x="41" y="48"/>
                    </a:lnTo>
                    <a:lnTo>
                      <a:pt x="26" y="50"/>
                    </a:lnTo>
                    <a:lnTo>
                      <a:pt x="26" y="46"/>
                    </a:lnTo>
                    <a:lnTo>
                      <a:pt x="28" y="42"/>
                    </a:lnTo>
                    <a:lnTo>
                      <a:pt x="28" y="40"/>
                    </a:lnTo>
                    <a:lnTo>
                      <a:pt x="32" y="40"/>
                    </a:lnTo>
                    <a:lnTo>
                      <a:pt x="34" y="38"/>
                    </a:lnTo>
                    <a:lnTo>
                      <a:pt x="41" y="36"/>
                    </a:lnTo>
                    <a:lnTo>
                      <a:pt x="16" y="38"/>
                    </a:lnTo>
                    <a:lnTo>
                      <a:pt x="18" y="32"/>
                    </a:lnTo>
                    <a:lnTo>
                      <a:pt x="22" y="26"/>
                    </a:lnTo>
                    <a:lnTo>
                      <a:pt x="24" y="24"/>
                    </a:lnTo>
                    <a:lnTo>
                      <a:pt x="28" y="22"/>
                    </a:lnTo>
                    <a:lnTo>
                      <a:pt x="34" y="20"/>
                    </a:lnTo>
                    <a:lnTo>
                      <a:pt x="41" y="18"/>
                    </a:lnTo>
                    <a:lnTo>
                      <a:pt x="16" y="22"/>
                    </a:lnTo>
                    <a:lnTo>
                      <a:pt x="18" y="16"/>
                    </a:lnTo>
                    <a:lnTo>
                      <a:pt x="22" y="14"/>
                    </a:lnTo>
                    <a:lnTo>
                      <a:pt x="26" y="8"/>
                    </a:lnTo>
                    <a:lnTo>
                      <a:pt x="34" y="6"/>
                    </a:lnTo>
                    <a:lnTo>
                      <a:pt x="39" y="2"/>
                    </a:lnTo>
                    <a:lnTo>
                      <a:pt x="47" y="2"/>
                    </a:lnTo>
                    <a:lnTo>
                      <a:pt x="55" y="0"/>
                    </a:lnTo>
                    <a:lnTo>
                      <a:pt x="63" y="2"/>
                    </a:lnTo>
                    <a:lnTo>
                      <a:pt x="71" y="0"/>
                    </a:lnTo>
                    <a:lnTo>
                      <a:pt x="79" y="0"/>
                    </a:lnTo>
                    <a:lnTo>
                      <a:pt x="85" y="2"/>
                    </a:lnTo>
                    <a:lnTo>
                      <a:pt x="89" y="8"/>
                    </a:lnTo>
                    <a:lnTo>
                      <a:pt x="85" y="16"/>
                    </a:lnTo>
                    <a:lnTo>
                      <a:pt x="89" y="52"/>
                    </a:lnTo>
                    <a:lnTo>
                      <a:pt x="83" y="52"/>
                    </a:lnTo>
                    <a:lnTo>
                      <a:pt x="83" y="70"/>
                    </a:lnTo>
                    <a:lnTo>
                      <a:pt x="73" y="70"/>
                    </a:lnTo>
                    <a:lnTo>
                      <a:pt x="87" y="142"/>
                    </a:lnTo>
                    <a:lnTo>
                      <a:pt x="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2" name="Freeform 29"/>
              <p:cNvSpPr>
                <a:spLocks/>
              </p:cNvSpPr>
              <p:nvPr/>
            </p:nvSpPr>
            <p:spPr bwMode="auto">
              <a:xfrm>
                <a:off x="4201" y="3027"/>
                <a:ext cx="708" cy="397"/>
              </a:xfrm>
              <a:custGeom>
                <a:avLst/>
                <a:gdLst>
                  <a:gd name="T0" fmla="*/ 312 w 708"/>
                  <a:gd name="T1" fmla="*/ 149 h 397"/>
                  <a:gd name="T2" fmla="*/ 276 w 708"/>
                  <a:gd name="T3" fmla="*/ 115 h 397"/>
                  <a:gd name="T4" fmla="*/ 233 w 708"/>
                  <a:gd name="T5" fmla="*/ 89 h 397"/>
                  <a:gd name="T6" fmla="*/ 209 w 708"/>
                  <a:gd name="T7" fmla="*/ 77 h 397"/>
                  <a:gd name="T8" fmla="*/ 181 w 708"/>
                  <a:gd name="T9" fmla="*/ 67 h 397"/>
                  <a:gd name="T10" fmla="*/ 153 w 708"/>
                  <a:gd name="T11" fmla="*/ 58 h 397"/>
                  <a:gd name="T12" fmla="*/ 123 w 708"/>
                  <a:gd name="T13" fmla="*/ 50 h 397"/>
                  <a:gd name="T14" fmla="*/ 93 w 708"/>
                  <a:gd name="T15" fmla="*/ 44 h 397"/>
                  <a:gd name="T16" fmla="*/ 58 w 708"/>
                  <a:gd name="T17" fmla="*/ 42 h 397"/>
                  <a:gd name="T18" fmla="*/ 26 w 708"/>
                  <a:gd name="T19" fmla="*/ 42 h 397"/>
                  <a:gd name="T20" fmla="*/ 264 w 708"/>
                  <a:gd name="T21" fmla="*/ 242 h 397"/>
                  <a:gd name="T22" fmla="*/ 304 w 708"/>
                  <a:gd name="T23" fmla="*/ 252 h 397"/>
                  <a:gd name="T24" fmla="*/ 344 w 708"/>
                  <a:gd name="T25" fmla="*/ 256 h 397"/>
                  <a:gd name="T26" fmla="*/ 380 w 708"/>
                  <a:gd name="T27" fmla="*/ 256 h 397"/>
                  <a:gd name="T28" fmla="*/ 412 w 708"/>
                  <a:gd name="T29" fmla="*/ 250 h 397"/>
                  <a:gd name="T30" fmla="*/ 445 w 708"/>
                  <a:gd name="T31" fmla="*/ 242 h 397"/>
                  <a:gd name="T32" fmla="*/ 471 w 708"/>
                  <a:gd name="T33" fmla="*/ 230 h 397"/>
                  <a:gd name="T34" fmla="*/ 507 w 708"/>
                  <a:gd name="T35" fmla="*/ 209 h 397"/>
                  <a:gd name="T36" fmla="*/ 541 w 708"/>
                  <a:gd name="T37" fmla="*/ 185 h 397"/>
                  <a:gd name="T38" fmla="*/ 483 w 708"/>
                  <a:gd name="T39" fmla="*/ 320 h 397"/>
                  <a:gd name="T40" fmla="*/ 443 w 708"/>
                  <a:gd name="T41" fmla="*/ 300 h 397"/>
                  <a:gd name="T42" fmla="*/ 414 w 708"/>
                  <a:gd name="T43" fmla="*/ 292 h 397"/>
                  <a:gd name="T44" fmla="*/ 388 w 708"/>
                  <a:gd name="T45" fmla="*/ 284 h 397"/>
                  <a:gd name="T46" fmla="*/ 358 w 708"/>
                  <a:gd name="T47" fmla="*/ 278 h 397"/>
                  <a:gd name="T48" fmla="*/ 328 w 708"/>
                  <a:gd name="T49" fmla="*/ 272 h 397"/>
                  <a:gd name="T50" fmla="*/ 298 w 708"/>
                  <a:gd name="T51" fmla="*/ 270 h 397"/>
                  <a:gd name="T52" fmla="*/ 266 w 708"/>
                  <a:gd name="T53" fmla="*/ 268 h 397"/>
                  <a:gd name="T54" fmla="*/ 235 w 708"/>
                  <a:gd name="T55" fmla="*/ 268 h 397"/>
                  <a:gd name="T56" fmla="*/ 209 w 708"/>
                  <a:gd name="T57" fmla="*/ 268 h 397"/>
                  <a:gd name="T58" fmla="*/ 173 w 708"/>
                  <a:gd name="T59" fmla="*/ 272 h 397"/>
                  <a:gd name="T60" fmla="*/ 145 w 708"/>
                  <a:gd name="T61" fmla="*/ 282 h 397"/>
                  <a:gd name="T62" fmla="*/ 175 w 708"/>
                  <a:gd name="T63" fmla="*/ 298 h 397"/>
                  <a:gd name="T64" fmla="*/ 207 w 708"/>
                  <a:gd name="T65" fmla="*/ 312 h 397"/>
                  <a:gd name="T66" fmla="*/ 235 w 708"/>
                  <a:gd name="T67" fmla="*/ 324 h 397"/>
                  <a:gd name="T68" fmla="*/ 266 w 708"/>
                  <a:gd name="T69" fmla="*/ 338 h 397"/>
                  <a:gd name="T70" fmla="*/ 296 w 708"/>
                  <a:gd name="T71" fmla="*/ 350 h 397"/>
                  <a:gd name="T72" fmla="*/ 328 w 708"/>
                  <a:gd name="T73" fmla="*/ 362 h 397"/>
                  <a:gd name="T74" fmla="*/ 360 w 708"/>
                  <a:gd name="T75" fmla="*/ 374 h 397"/>
                  <a:gd name="T76" fmla="*/ 388 w 708"/>
                  <a:gd name="T77" fmla="*/ 382 h 397"/>
                  <a:gd name="T78" fmla="*/ 416 w 708"/>
                  <a:gd name="T79" fmla="*/ 391 h 397"/>
                  <a:gd name="T80" fmla="*/ 459 w 708"/>
                  <a:gd name="T81" fmla="*/ 397 h 397"/>
                  <a:gd name="T82" fmla="*/ 507 w 708"/>
                  <a:gd name="T83" fmla="*/ 391 h 397"/>
                  <a:gd name="T84" fmla="*/ 549 w 708"/>
                  <a:gd name="T85" fmla="*/ 374 h 397"/>
                  <a:gd name="T86" fmla="*/ 585 w 708"/>
                  <a:gd name="T87" fmla="*/ 350 h 397"/>
                  <a:gd name="T88" fmla="*/ 616 w 708"/>
                  <a:gd name="T89" fmla="*/ 314 h 397"/>
                  <a:gd name="T90" fmla="*/ 640 w 708"/>
                  <a:gd name="T91" fmla="*/ 276 h 397"/>
                  <a:gd name="T92" fmla="*/ 660 w 708"/>
                  <a:gd name="T93" fmla="*/ 236 h 397"/>
                  <a:gd name="T94" fmla="*/ 676 w 708"/>
                  <a:gd name="T95" fmla="*/ 193 h 397"/>
                  <a:gd name="T96" fmla="*/ 688 w 708"/>
                  <a:gd name="T97" fmla="*/ 151 h 397"/>
                  <a:gd name="T98" fmla="*/ 696 w 708"/>
                  <a:gd name="T99" fmla="*/ 115 h 397"/>
                  <a:gd name="T100" fmla="*/ 702 w 708"/>
                  <a:gd name="T101" fmla="*/ 83 h 397"/>
                  <a:gd name="T102" fmla="*/ 708 w 708"/>
                  <a:gd name="T103" fmla="*/ 46 h 3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8"/>
                  <a:gd name="T157" fmla="*/ 0 h 397"/>
                  <a:gd name="T158" fmla="*/ 708 w 708"/>
                  <a:gd name="T159" fmla="*/ 397 h 3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8" h="397">
                    <a:moveTo>
                      <a:pt x="571" y="0"/>
                    </a:moveTo>
                    <a:lnTo>
                      <a:pt x="332" y="175"/>
                    </a:lnTo>
                    <a:lnTo>
                      <a:pt x="324" y="167"/>
                    </a:lnTo>
                    <a:lnTo>
                      <a:pt x="320" y="157"/>
                    </a:lnTo>
                    <a:lnTo>
                      <a:pt x="312" y="149"/>
                    </a:lnTo>
                    <a:lnTo>
                      <a:pt x="306" y="141"/>
                    </a:lnTo>
                    <a:lnTo>
                      <a:pt x="300" y="133"/>
                    </a:lnTo>
                    <a:lnTo>
                      <a:pt x="292" y="127"/>
                    </a:lnTo>
                    <a:lnTo>
                      <a:pt x="284" y="119"/>
                    </a:lnTo>
                    <a:lnTo>
                      <a:pt x="276" y="115"/>
                    </a:lnTo>
                    <a:lnTo>
                      <a:pt x="266" y="107"/>
                    </a:lnTo>
                    <a:lnTo>
                      <a:pt x="258" y="101"/>
                    </a:lnTo>
                    <a:lnTo>
                      <a:pt x="247" y="95"/>
                    </a:lnTo>
                    <a:lnTo>
                      <a:pt x="239" y="91"/>
                    </a:lnTo>
                    <a:lnTo>
                      <a:pt x="233" y="89"/>
                    </a:lnTo>
                    <a:lnTo>
                      <a:pt x="229" y="85"/>
                    </a:lnTo>
                    <a:lnTo>
                      <a:pt x="223" y="83"/>
                    </a:lnTo>
                    <a:lnTo>
                      <a:pt x="219" y="81"/>
                    </a:lnTo>
                    <a:lnTo>
                      <a:pt x="213" y="77"/>
                    </a:lnTo>
                    <a:lnTo>
                      <a:pt x="209" y="77"/>
                    </a:lnTo>
                    <a:lnTo>
                      <a:pt x="203" y="75"/>
                    </a:lnTo>
                    <a:lnTo>
                      <a:pt x="197" y="73"/>
                    </a:lnTo>
                    <a:lnTo>
                      <a:pt x="191" y="71"/>
                    </a:lnTo>
                    <a:lnTo>
                      <a:pt x="185" y="69"/>
                    </a:lnTo>
                    <a:lnTo>
                      <a:pt x="181" y="67"/>
                    </a:lnTo>
                    <a:lnTo>
                      <a:pt x="175" y="65"/>
                    </a:lnTo>
                    <a:lnTo>
                      <a:pt x="169" y="63"/>
                    </a:lnTo>
                    <a:lnTo>
                      <a:pt x="163" y="60"/>
                    </a:lnTo>
                    <a:lnTo>
                      <a:pt x="159" y="58"/>
                    </a:lnTo>
                    <a:lnTo>
                      <a:pt x="153" y="58"/>
                    </a:lnTo>
                    <a:lnTo>
                      <a:pt x="147" y="54"/>
                    </a:lnTo>
                    <a:lnTo>
                      <a:pt x="141" y="54"/>
                    </a:lnTo>
                    <a:lnTo>
                      <a:pt x="135" y="52"/>
                    </a:lnTo>
                    <a:lnTo>
                      <a:pt x="129" y="52"/>
                    </a:lnTo>
                    <a:lnTo>
                      <a:pt x="123" y="50"/>
                    </a:lnTo>
                    <a:lnTo>
                      <a:pt x="117" y="50"/>
                    </a:lnTo>
                    <a:lnTo>
                      <a:pt x="111" y="48"/>
                    </a:lnTo>
                    <a:lnTo>
                      <a:pt x="105" y="48"/>
                    </a:lnTo>
                    <a:lnTo>
                      <a:pt x="97" y="46"/>
                    </a:lnTo>
                    <a:lnTo>
                      <a:pt x="93" y="44"/>
                    </a:lnTo>
                    <a:lnTo>
                      <a:pt x="84" y="44"/>
                    </a:lnTo>
                    <a:lnTo>
                      <a:pt x="78" y="44"/>
                    </a:lnTo>
                    <a:lnTo>
                      <a:pt x="72" y="42"/>
                    </a:lnTo>
                    <a:lnTo>
                      <a:pt x="66" y="42"/>
                    </a:lnTo>
                    <a:lnTo>
                      <a:pt x="58" y="42"/>
                    </a:lnTo>
                    <a:lnTo>
                      <a:pt x="54" y="42"/>
                    </a:lnTo>
                    <a:lnTo>
                      <a:pt x="46" y="42"/>
                    </a:lnTo>
                    <a:lnTo>
                      <a:pt x="40" y="42"/>
                    </a:lnTo>
                    <a:lnTo>
                      <a:pt x="34" y="42"/>
                    </a:lnTo>
                    <a:lnTo>
                      <a:pt x="26" y="42"/>
                    </a:lnTo>
                    <a:lnTo>
                      <a:pt x="20" y="42"/>
                    </a:lnTo>
                    <a:lnTo>
                      <a:pt x="14" y="42"/>
                    </a:lnTo>
                    <a:lnTo>
                      <a:pt x="6" y="42"/>
                    </a:lnTo>
                    <a:lnTo>
                      <a:pt x="0" y="42"/>
                    </a:lnTo>
                    <a:lnTo>
                      <a:pt x="264" y="242"/>
                    </a:lnTo>
                    <a:lnTo>
                      <a:pt x="272" y="244"/>
                    </a:lnTo>
                    <a:lnTo>
                      <a:pt x="280" y="246"/>
                    </a:lnTo>
                    <a:lnTo>
                      <a:pt x="288" y="248"/>
                    </a:lnTo>
                    <a:lnTo>
                      <a:pt x="298" y="250"/>
                    </a:lnTo>
                    <a:lnTo>
                      <a:pt x="304" y="252"/>
                    </a:lnTo>
                    <a:lnTo>
                      <a:pt x="312" y="252"/>
                    </a:lnTo>
                    <a:lnTo>
                      <a:pt x="322" y="254"/>
                    </a:lnTo>
                    <a:lnTo>
                      <a:pt x="330" y="256"/>
                    </a:lnTo>
                    <a:lnTo>
                      <a:pt x="336" y="256"/>
                    </a:lnTo>
                    <a:lnTo>
                      <a:pt x="344" y="256"/>
                    </a:lnTo>
                    <a:lnTo>
                      <a:pt x="350" y="256"/>
                    </a:lnTo>
                    <a:lnTo>
                      <a:pt x="360" y="256"/>
                    </a:lnTo>
                    <a:lnTo>
                      <a:pt x="366" y="256"/>
                    </a:lnTo>
                    <a:lnTo>
                      <a:pt x="374" y="256"/>
                    </a:lnTo>
                    <a:lnTo>
                      <a:pt x="380" y="256"/>
                    </a:lnTo>
                    <a:lnTo>
                      <a:pt x="388" y="256"/>
                    </a:lnTo>
                    <a:lnTo>
                      <a:pt x="394" y="254"/>
                    </a:lnTo>
                    <a:lnTo>
                      <a:pt x="400" y="252"/>
                    </a:lnTo>
                    <a:lnTo>
                      <a:pt x="406" y="252"/>
                    </a:lnTo>
                    <a:lnTo>
                      <a:pt x="412" y="250"/>
                    </a:lnTo>
                    <a:lnTo>
                      <a:pt x="418" y="248"/>
                    </a:lnTo>
                    <a:lnTo>
                      <a:pt x="425" y="246"/>
                    </a:lnTo>
                    <a:lnTo>
                      <a:pt x="433" y="244"/>
                    </a:lnTo>
                    <a:lnTo>
                      <a:pt x="439" y="244"/>
                    </a:lnTo>
                    <a:lnTo>
                      <a:pt x="445" y="242"/>
                    </a:lnTo>
                    <a:lnTo>
                      <a:pt x="451" y="240"/>
                    </a:lnTo>
                    <a:lnTo>
                      <a:pt x="455" y="236"/>
                    </a:lnTo>
                    <a:lnTo>
                      <a:pt x="461" y="234"/>
                    </a:lnTo>
                    <a:lnTo>
                      <a:pt x="465" y="232"/>
                    </a:lnTo>
                    <a:lnTo>
                      <a:pt x="471" y="230"/>
                    </a:lnTo>
                    <a:lnTo>
                      <a:pt x="477" y="228"/>
                    </a:lnTo>
                    <a:lnTo>
                      <a:pt x="483" y="226"/>
                    </a:lnTo>
                    <a:lnTo>
                      <a:pt x="491" y="219"/>
                    </a:lnTo>
                    <a:lnTo>
                      <a:pt x="501" y="215"/>
                    </a:lnTo>
                    <a:lnTo>
                      <a:pt x="507" y="209"/>
                    </a:lnTo>
                    <a:lnTo>
                      <a:pt x="515" y="205"/>
                    </a:lnTo>
                    <a:lnTo>
                      <a:pt x="523" y="199"/>
                    </a:lnTo>
                    <a:lnTo>
                      <a:pt x="529" y="193"/>
                    </a:lnTo>
                    <a:lnTo>
                      <a:pt x="535" y="189"/>
                    </a:lnTo>
                    <a:lnTo>
                      <a:pt x="541" y="185"/>
                    </a:lnTo>
                    <a:lnTo>
                      <a:pt x="551" y="177"/>
                    </a:lnTo>
                    <a:lnTo>
                      <a:pt x="557" y="171"/>
                    </a:lnTo>
                    <a:lnTo>
                      <a:pt x="561" y="167"/>
                    </a:lnTo>
                    <a:lnTo>
                      <a:pt x="563" y="165"/>
                    </a:lnTo>
                    <a:lnTo>
                      <a:pt x="483" y="320"/>
                    </a:lnTo>
                    <a:lnTo>
                      <a:pt x="475" y="314"/>
                    </a:lnTo>
                    <a:lnTo>
                      <a:pt x="467" y="310"/>
                    </a:lnTo>
                    <a:lnTo>
                      <a:pt x="457" y="306"/>
                    </a:lnTo>
                    <a:lnTo>
                      <a:pt x="449" y="302"/>
                    </a:lnTo>
                    <a:lnTo>
                      <a:pt x="443" y="300"/>
                    </a:lnTo>
                    <a:lnTo>
                      <a:pt x="437" y="298"/>
                    </a:lnTo>
                    <a:lnTo>
                      <a:pt x="431" y="296"/>
                    </a:lnTo>
                    <a:lnTo>
                      <a:pt x="427" y="294"/>
                    </a:lnTo>
                    <a:lnTo>
                      <a:pt x="420" y="292"/>
                    </a:lnTo>
                    <a:lnTo>
                      <a:pt x="414" y="292"/>
                    </a:lnTo>
                    <a:lnTo>
                      <a:pt x="410" y="290"/>
                    </a:lnTo>
                    <a:lnTo>
                      <a:pt x="404" y="288"/>
                    </a:lnTo>
                    <a:lnTo>
                      <a:pt x="398" y="286"/>
                    </a:lnTo>
                    <a:lnTo>
                      <a:pt x="392" y="286"/>
                    </a:lnTo>
                    <a:lnTo>
                      <a:pt x="388" y="284"/>
                    </a:lnTo>
                    <a:lnTo>
                      <a:pt x="382" y="284"/>
                    </a:lnTo>
                    <a:lnTo>
                      <a:pt x="374" y="282"/>
                    </a:lnTo>
                    <a:lnTo>
                      <a:pt x="370" y="280"/>
                    </a:lnTo>
                    <a:lnTo>
                      <a:pt x="364" y="278"/>
                    </a:lnTo>
                    <a:lnTo>
                      <a:pt x="358" y="278"/>
                    </a:lnTo>
                    <a:lnTo>
                      <a:pt x="352" y="276"/>
                    </a:lnTo>
                    <a:lnTo>
                      <a:pt x="346" y="276"/>
                    </a:lnTo>
                    <a:lnTo>
                      <a:pt x="340" y="274"/>
                    </a:lnTo>
                    <a:lnTo>
                      <a:pt x="334" y="274"/>
                    </a:lnTo>
                    <a:lnTo>
                      <a:pt x="328" y="272"/>
                    </a:lnTo>
                    <a:lnTo>
                      <a:pt x="322" y="272"/>
                    </a:lnTo>
                    <a:lnTo>
                      <a:pt x="316" y="272"/>
                    </a:lnTo>
                    <a:lnTo>
                      <a:pt x="310" y="272"/>
                    </a:lnTo>
                    <a:lnTo>
                      <a:pt x="304" y="270"/>
                    </a:lnTo>
                    <a:lnTo>
                      <a:pt x="298" y="270"/>
                    </a:lnTo>
                    <a:lnTo>
                      <a:pt x="290" y="270"/>
                    </a:lnTo>
                    <a:lnTo>
                      <a:pt x="286" y="270"/>
                    </a:lnTo>
                    <a:lnTo>
                      <a:pt x="278" y="268"/>
                    </a:lnTo>
                    <a:lnTo>
                      <a:pt x="272" y="268"/>
                    </a:lnTo>
                    <a:lnTo>
                      <a:pt x="266" y="268"/>
                    </a:lnTo>
                    <a:lnTo>
                      <a:pt x="262" y="268"/>
                    </a:lnTo>
                    <a:lnTo>
                      <a:pt x="253" y="268"/>
                    </a:lnTo>
                    <a:lnTo>
                      <a:pt x="247" y="268"/>
                    </a:lnTo>
                    <a:lnTo>
                      <a:pt x="241" y="268"/>
                    </a:lnTo>
                    <a:lnTo>
                      <a:pt x="235" y="268"/>
                    </a:lnTo>
                    <a:lnTo>
                      <a:pt x="231" y="268"/>
                    </a:lnTo>
                    <a:lnTo>
                      <a:pt x="225" y="268"/>
                    </a:lnTo>
                    <a:lnTo>
                      <a:pt x="219" y="268"/>
                    </a:lnTo>
                    <a:lnTo>
                      <a:pt x="215" y="268"/>
                    </a:lnTo>
                    <a:lnTo>
                      <a:pt x="209" y="268"/>
                    </a:lnTo>
                    <a:lnTo>
                      <a:pt x="203" y="268"/>
                    </a:lnTo>
                    <a:lnTo>
                      <a:pt x="197" y="268"/>
                    </a:lnTo>
                    <a:lnTo>
                      <a:pt x="193" y="270"/>
                    </a:lnTo>
                    <a:lnTo>
                      <a:pt x="183" y="270"/>
                    </a:lnTo>
                    <a:lnTo>
                      <a:pt x="173" y="272"/>
                    </a:lnTo>
                    <a:lnTo>
                      <a:pt x="165" y="274"/>
                    </a:lnTo>
                    <a:lnTo>
                      <a:pt x="157" y="276"/>
                    </a:lnTo>
                    <a:lnTo>
                      <a:pt x="149" y="280"/>
                    </a:lnTo>
                    <a:lnTo>
                      <a:pt x="143" y="282"/>
                    </a:lnTo>
                    <a:lnTo>
                      <a:pt x="145" y="282"/>
                    </a:lnTo>
                    <a:lnTo>
                      <a:pt x="151" y="286"/>
                    </a:lnTo>
                    <a:lnTo>
                      <a:pt x="155" y="288"/>
                    </a:lnTo>
                    <a:lnTo>
                      <a:pt x="161" y="290"/>
                    </a:lnTo>
                    <a:lnTo>
                      <a:pt x="167" y="294"/>
                    </a:lnTo>
                    <a:lnTo>
                      <a:pt x="175" y="298"/>
                    </a:lnTo>
                    <a:lnTo>
                      <a:pt x="183" y="300"/>
                    </a:lnTo>
                    <a:lnTo>
                      <a:pt x="193" y="306"/>
                    </a:lnTo>
                    <a:lnTo>
                      <a:pt x="197" y="308"/>
                    </a:lnTo>
                    <a:lnTo>
                      <a:pt x="201" y="310"/>
                    </a:lnTo>
                    <a:lnTo>
                      <a:pt x="207" y="312"/>
                    </a:lnTo>
                    <a:lnTo>
                      <a:pt x="213" y="316"/>
                    </a:lnTo>
                    <a:lnTo>
                      <a:pt x="217" y="318"/>
                    </a:lnTo>
                    <a:lnTo>
                      <a:pt x="223" y="320"/>
                    </a:lnTo>
                    <a:lnTo>
                      <a:pt x="229" y="322"/>
                    </a:lnTo>
                    <a:lnTo>
                      <a:pt x="235" y="324"/>
                    </a:lnTo>
                    <a:lnTo>
                      <a:pt x="239" y="328"/>
                    </a:lnTo>
                    <a:lnTo>
                      <a:pt x="247" y="330"/>
                    </a:lnTo>
                    <a:lnTo>
                      <a:pt x="253" y="334"/>
                    </a:lnTo>
                    <a:lnTo>
                      <a:pt x="260" y="336"/>
                    </a:lnTo>
                    <a:lnTo>
                      <a:pt x="266" y="338"/>
                    </a:lnTo>
                    <a:lnTo>
                      <a:pt x="272" y="340"/>
                    </a:lnTo>
                    <a:lnTo>
                      <a:pt x="278" y="342"/>
                    </a:lnTo>
                    <a:lnTo>
                      <a:pt x="284" y="346"/>
                    </a:lnTo>
                    <a:lnTo>
                      <a:pt x="290" y="348"/>
                    </a:lnTo>
                    <a:lnTo>
                      <a:pt x="296" y="350"/>
                    </a:lnTo>
                    <a:lnTo>
                      <a:pt x="302" y="352"/>
                    </a:lnTo>
                    <a:lnTo>
                      <a:pt x="310" y="356"/>
                    </a:lnTo>
                    <a:lnTo>
                      <a:pt x="314" y="358"/>
                    </a:lnTo>
                    <a:lnTo>
                      <a:pt x="322" y="360"/>
                    </a:lnTo>
                    <a:lnTo>
                      <a:pt x="328" y="362"/>
                    </a:lnTo>
                    <a:lnTo>
                      <a:pt x="334" y="364"/>
                    </a:lnTo>
                    <a:lnTo>
                      <a:pt x="340" y="366"/>
                    </a:lnTo>
                    <a:lnTo>
                      <a:pt x="346" y="370"/>
                    </a:lnTo>
                    <a:lnTo>
                      <a:pt x="352" y="372"/>
                    </a:lnTo>
                    <a:lnTo>
                      <a:pt x="360" y="374"/>
                    </a:lnTo>
                    <a:lnTo>
                      <a:pt x="364" y="374"/>
                    </a:lnTo>
                    <a:lnTo>
                      <a:pt x="372" y="378"/>
                    </a:lnTo>
                    <a:lnTo>
                      <a:pt x="376" y="378"/>
                    </a:lnTo>
                    <a:lnTo>
                      <a:pt x="384" y="382"/>
                    </a:lnTo>
                    <a:lnTo>
                      <a:pt x="388" y="382"/>
                    </a:lnTo>
                    <a:lnTo>
                      <a:pt x="394" y="384"/>
                    </a:lnTo>
                    <a:lnTo>
                      <a:pt x="400" y="386"/>
                    </a:lnTo>
                    <a:lnTo>
                      <a:pt x="406" y="389"/>
                    </a:lnTo>
                    <a:lnTo>
                      <a:pt x="412" y="389"/>
                    </a:lnTo>
                    <a:lnTo>
                      <a:pt x="416" y="391"/>
                    </a:lnTo>
                    <a:lnTo>
                      <a:pt x="423" y="391"/>
                    </a:lnTo>
                    <a:lnTo>
                      <a:pt x="429" y="393"/>
                    </a:lnTo>
                    <a:lnTo>
                      <a:pt x="439" y="395"/>
                    </a:lnTo>
                    <a:lnTo>
                      <a:pt x="449" y="397"/>
                    </a:lnTo>
                    <a:lnTo>
                      <a:pt x="459" y="397"/>
                    </a:lnTo>
                    <a:lnTo>
                      <a:pt x="469" y="397"/>
                    </a:lnTo>
                    <a:lnTo>
                      <a:pt x="477" y="397"/>
                    </a:lnTo>
                    <a:lnTo>
                      <a:pt x="489" y="395"/>
                    </a:lnTo>
                    <a:lnTo>
                      <a:pt x="497" y="393"/>
                    </a:lnTo>
                    <a:lnTo>
                      <a:pt x="507" y="391"/>
                    </a:lnTo>
                    <a:lnTo>
                      <a:pt x="515" y="389"/>
                    </a:lnTo>
                    <a:lnTo>
                      <a:pt x="525" y="386"/>
                    </a:lnTo>
                    <a:lnTo>
                      <a:pt x="533" y="382"/>
                    </a:lnTo>
                    <a:lnTo>
                      <a:pt x="541" y="378"/>
                    </a:lnTo>
                    <a:lnTo>
                      <a:pt x="549" y="374"/>
                    </a:lnTo>
                    <a:lnTo>
                      <a:pt x="557" y="370"/>
                    </a:lnTo>
                    <a:lnTo>
                      <a:pt x="563" y="364"/>
                    </a:lnTo>
                    <a:lnTo>
                      <a:pt x="571" y="360"/>
                    </a:lnTo>
                    <a:lnTo>
                      <a:pt x="577" y="354"/>
                    </a:lnTo>
                    <a:lnTo>
                      <a:pt x="585" y="350"/>
                    </a:lnTo>
                    <a:lnTo>
                      <a:pt x="592" y="342"/>
                    </a:lnTo>
                    <a:lnTo>
                      <a:pt x="598" y="336"/>
                    </a:lnTo>
                    <a:lnTo>
                      <a:pt x="604" y="330"/>
                    </a:lnTo>
                    <a:lnTo>
                      <a:pt x="610" y="322"/>
                    </a:lnTo>
                    <a:lnTo>
                      <a:pt x="616" y="314"/>
                    </a:lnTo>
                    <a:lnTo>
                      <a:pt x="620" y="308"/>
                    </a:lnTo>
                    <a:lnTo>
                      <a:pt x="626" y="300"/>
                    </a:lnTo>
                    <a:lnTo>
                      <a:pt x="632" y="294"/>
                    </a:lnTo>
                    <a:lnTo>
                      <a:pt x="636" y="284"/>
                    </a:lnTo>
                    <a:lnTo>
                      <a:pt x="640" y="276"/>
                    </a:lnTo>
                    <a:lnTo>
                      <a:pt x="644" y="268"/>
                    </a:lnTo>
                    <a:lnTo>
                      <a:pt x="650" y="260"/>
                    </a:lnTo>
                    <a:lnTo>
                      <a:pt x="652" y="252"/>
                    </a:lnTo>
                    <a:lnTo>
                      <a:pt x="656" y="244"/>
                    </a:lnTo>
                    <a:lnTo>
                      <a:pt x="660" y="236"/>
                    </a:lnTo>
                    <a:lnTo>
                      <a:pt x="666" y="228"/>
                    </a:lnTo>
                    <a:lnTo>
                      <a:pt x="668" y="219"/>
                    </a:lnTo>
                    <a:lnTo>
                      <a:pt x="670" y="209"/>
                    </a:lnTo>
                    <a:lnTo>
                      <a:pt x="674" y="201"/>
                    </a:lnTo>
                    <a:lnTo>
                      <a:pt x="676" y="193"/>
                    </a:lnTo>
                    <a:lnTo>
                      <a:pt x="678" y="183"/>
                    </a:lnTo>
                    <a:lnTo>
                      <a:pt x="680" y="175"/>
                    </a:lnTo>
                    <a:lnTo>
                      <a:pt x="684" y="167"/>
                    </a:lnTo>
                    <a:lnTo>
                      <a:pt x="686" y="159"/>
                    </a:lnTo>
                    <a:lnTo>
                      <a:pt x="688" y="151"/>
                    </a:lnTo>
                    <a:lnTo>
                      <a:pt x="690" y="143"/>
                    </a:lnTo>
                    <a:lnTo>
                      <a:pt x="690" y="135"/>
                    </a:lnTo>
                    <a:lnTo>
                      <a:pt x="694" y="129"/>
                    </a:lnTo>
                    <a:lnTo>
                      <a:pt x="694" y="121"/>
                    </a:lnTo>
                    <a:lnTo>
                      <a:pt x="696" y="115"/>
                    </a:lnTo>
                    <a:lnTo>
                      <a:pt x="698" y="107"/>
                    </a:lnTo>
                    <a:lnTo>
                      <a:pt x="700" y="101"/>
                    </a:lnTo>
                    <a:lnTo>
                      <a:pt x="700" y="93"/>
                    </a:lnTo>
                    <a:lnTo>
                      <a:pt x="702" y="89"/>
                    </a:lnTo>
                    <a:lnTo>
                      <a:pt x="702" y="83"/>
                    </a:lnTo>
                    <a:lnTo>
                      <a:pt x="702" y="77"/>
                    </a:lnTo>
                    <a:lnTo>
                      <a:pt x="704" y="67"/>
                    </a:lnTo>
                    <a:lnTo>
                      <a:pt x="706" y="58"/>
                    </a:lnTo>
                    <a:lnTo>
                      <a:pt x="706" y="52"/>
                    </a:lnTo>
                    <a:lnTo>
                      <a:pt x="708" y="46"/>
                    </a:lnTo>
                    <a:lnTo>
                      <a:pt x="708" y="42"/>
                    </a:lnTo>
                    <a:lnTo>
                      <a:pt x="5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3" name="Freeform 30"/>
              <p:cNvSpPr>
                <a:spLocks/>
              </p:cNvSpPr>
              <p:nvPr/>
            </p:nvSpPr>
            <p:spPr bwMode="auto">
              <a:xfrm>
                <a:off x="5257" y="2731"/>
                <a:ext cx="65" cy="51"/>
              </a:xfrm>
              <a:custGeom>
                <a:avLst/>
                <a:gdLst>
                  <a:gd name="T0" fmla="*/ 8 w 65"/>
                  <a:gd name="T1" fmla="*/ 49 h 51"/>
                  <a:gd name="T2" fmla="*/ 0 w 65"/>
                  <a:gd name="T3" fmla="*/ 28 h 51"/>
                  <a:gd name="T4" fmla="*/ 22 w 65"/>
                  <a:gd name="T5" fmla="*/ 0 h 51"/>
                  <a:gd name="T6" fmla="*/ 24 w 65"/>
                  <a:gd name="T7" fmla="*/ 14 h 51"/>
                  <a:gd name="T8" fmla="*/ 10 w 65"/>
                  <a:gd name="T9" fmla="*/ 28 h 51"/>
                  <a:gd name="T10" fmla="*/ 36 w 65"/>
                  <a:gd name="T11" fmla="*/ 18 h 51"/>
                  <a:gd name="T12" fmla="*/ 65 w 65"/>
                  <a:gd name="T13" fmla="*/ 0 h 51"/>
                  <a:gd name="T14" fmla="*/ 53 w 65"/>
                  <a:gd name="T15" fmla="*/ 39 h 51"/>
                  <a:gd name="T16" fmla="*/ 24 w 65"/>
                  <a:gd name="T17" fmla="*/ 51 h 51"/>
                  <a:gd name="T18" fmla="*/ 8 w 65"/>
                  <a:gd name="T19" fmla="*/ 49 h 51"/>
                  <a:gd name="T20" fmla="*/ 8 w 65"/>
                  <a:gd name="T21" fmla="*/ 49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51"/>
                  <a:gd name="T35" fmla="*/ 65 w 65"/>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51">
                    <a:moveTo>
                      <a:pt x="8" y="49"/>
                    </a:moveTo>
                    <a:lnTo>
                      <a:pt x="0" y="28"/>
                    </a:lnTo>
                    <a:lnTo>
                      <a:pt x="22" y="0"/>
                    </a:lnTo>
                    <a:lnTo>
                      <a:pt x="24" y="14"/>
                    </a:lnTo>
                    <a:lnTo>
                      <a:pt x="10" y="28"/>
                    </a:lnTo>
                    <a:lnTo>
                      <a:pt x="36" y="18"/>
                    </a:lnTo>
                    <a:lnTo>
                      <a:pt x="65" y="0"/>
                    </a:lnTo>
                    <a:lnTo>
                      <a:pt x="53" y="39"/>
                    </a:lnTo>
                    <a:lnTo>
                      <a:pt x="24" y="51"/>
                    </a:lnTo>
                    <a:lnTo>
                      <a:pt x="8"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4" name="Freeform 31"/>
              <p:cNvSpPr>
                <a:spLocks/>
              </p:cNvSpPr>
              <p:nvPr/>
            </p:nvSpPr>
            <p:spPr bwMode="auto">
              <a:xfrm>
                <a:off x="4275" y="2538"/>
                <a:ext cx="405" cy="531"/>
              </a:xfrm>
              <a:custGeom>
                <a:avLst/>
                <a:gdLst>
                  <a:gd name="T0" fmla="*/ 0 w 405"/>
                  <a:gd name="T1" fmla="*/ 401 h 531"/>
                  <a:gd name="T2" fmla="*/ 8 w 405"/>
                  <a:gd name="T3" fmla="*/ 401 h 531"/>
                  <a:gd name="T4" fmla="*/ 23 w 405"/>
                  <a:gd name="T5" fmla="*/ 401 h 531"/>
                  <a:gd name="T6" fmla="*/ 35 w 405"/>
                  <a:gd name="T7" fmla="*/ 401 h 531"/>
                  <a:gd name="T8" fmla="*/ 47 w 405"/>
                  <a:gd name="T9" fmla="*/ 401 h 531"/>
                  <a:gd name="T10" fmla="*/ 61 w 405"/>
                  <a:gd name="T11" fmla="*/ 403 h 531"/>
                  <a:gd name="T12" fmla="*/ 75 w 405"/>
                  <a:gd name="T13" fmla="*/ 405 h 531"/>
                  <a:gd name="T14" fmla="*/ 91 w 405"/>
                  <a:gd name="T15" fmla="*/ 407 h 531"/>
                  <a:gd name="T16" fmla="*/ 109 w 405"/>
                  <a:gd name="T17" fmla="*/ 409 h 531"/>
                  <a:gd name="T18" fmla="*/ 125 w 405"/>
                  <a:gd name="T19" fmla="*/ 413 h 531"/>
                  <a:gd name="T20" fmla="*/ 141 w 405"/>
                  <a:gd name="T21" fmla="*/ 415 h 531"/>
                  <a:gd name="T22" fmla="*/ 151 w 405"/>
                  <a:gd name="T23" fmla="*/ 419 h 531"/>
                  <a:gd name="T24" fmla="*/ 161 w 405"/>
                  <a:gd name="T25" fmla="*/ 421 h 531"/>
                  <a:gd name="T26" fmla="*/ 173 w 405"/>
                  <a:gd name="T27" fmla="*/ 423 h 531"/>
                  <a:gd name="T28" fmla="*/ 186 w 405"/>
                  <a:gd name="T29" fmla="*/ 425 h 531"/>
                  <a:gd name="T30" fmla="*/ 196 w 405"/>
                  <a:gd name="T31" fmla="*/ 429 h 531"/>
                  <a:gd name="T32" fmla="*/ 208 w 405"/>
                  <a:gd name="T33" fmla="*/ 433 h 531"/>
                  <a:gd name="T34" fmla="*/ 218 w 405"/>
                  <a:gd name="T35" fmla="*/ 437 h 531"/>
                  <a:gd name="T36" fmla="*/ 230 w 405"/>
                  <a:gd name="T37" fmla="*/ 439 h 531"/>
                  <a:gd name="T38" fmla="*/ 240 w 405"/>
                  <a:gd name="T39" fmla="*/ 443 h 531"/>
                  <a:gd name="T40" fmla="*/ 256 w 405"/>
                  <a:gd name="T41" fmla="*/ 451 h 531"/>
                  <a:gd name="T42" fmla="*/ 270 w 405"/>
                  <a:gd name="T43" fmla="*/ 457 h 531"/>
                  <a:gd name="T44" fmla="*/ 280 w 405"/>
                  <a:gd name="T45" fmla="*/ 461 h 531"/>
                  <a:gd name="T46" fmla="*/ 294 w 405"/>
                  <a:gd name="T47" fmla="*/ 467 h 531"/>
                  <a:gd name="T48" fmla="*/ 312 w 405"/>
                  <a:gd name="T49" fmla="*/ 475 h 531"/>
                  <a:gd name="T50" fmla="*/ 328 w 405"/>
                  <a:gd name="T51" fmla="*/ 483 h 531"/>
                  <a:gd name="T52" fmla="*/ 342 w 405"/>
                  <a:gd name="T53" fmla="*/ 491 h 531"/>
                  <a:gd name="T54" fmla="*/ 357 w 405"/>
                  <a:gd name="T55" fmla="*/ 499 h 531"/>
                  <a:gd name="T56" fmla="*/ 367 w 405"/>
                  <a:gd name="T57" fmla="*/ 505 h 531"/>
                  <a:gd name="T58" fmla="*/ 377 w 405"/>
                  <a:gd name="T59" fmla="*/ 513 h 531"/>
                  <a:gd name="T60" fmla="*/ 387 w 405"/>
                  <a:gd name="T61" fmla="*/ 517 h 531"/>
                  <a:gd name="T62" fmla="*/ 397 w 405"/>
                  <a:gd name="T63" fmla="*/ 525 h 531"/>
                  <a:gd name="T64" fmla="*/ 403 w 405"/>
                  <a:gd name="T65" fmla="*/ 529 h 531"/>
                  <a:gd name="T66" fmla="*/ 405 w 405"/>
                  <a:gd name="T67" fmla="*/ 529 h 531"/>
                  <a:gd name="T68" fmla="*/ 401 w 405"/>
                  <a:gd name="T69" fmla="*/ 523 h 531"/>
                  <a:gd name="T70" fmla="*/ 391 w 405"/>
                  <a:gd name="T71" fmla="*/ 509 h 531"/>
                  <a:gd name="T72" fmla="*/ 381 w 405"/>
                  <a:gd name="T73" fmla="*/ 495 h 531"/>
                  <a:gd name="T74" fmla="*/ 373 w 405"/>
                  <a:gd name="T75" fmla="*/ 485 h 531"/>
                  <a:gd name="T76" fmla="*/ 363 w 405"/>
                  <a:gd name="T77" fmla="*/ 475 h 531"/>
                  <a:gd name="T78" fmla="*/ 351 w 405"/>
                  <a:gd name="T79" fmla="*/ 463 h 531"/>
                  <a:gd name="T80" fmla="*/ 334 w 405"/>
                  <a:gd name="T81" fmla="*/ 449 h 531"/>
                  <a:gd name="T82" fmla="*/ 318 w 405"/>
                  <a:gd name="T83" fmla="*/ 437 h 531"/>
                  <a:gd name="T84" fmla="*/ 304 w 405"/>
                  <a:gd name="T85" fmla="*/ 427 h 531"/>
                  <a:gd name="T86" fmla="*/ 294 w 405"/>
                  <a:gd name="T87" fmla="*/ 419 h 531"/>
                  <a:gd name="T88" fmla="*/ 284 w 405"/>
                  <a:gd name="T89" fmla="*/ 413 h 531"/>
                  <a:gd name="T90" fmla="*/ 272 w 405"/>
                  <a:gd name="T91" fmla="*/ 405 h 531"/>
                  <a:gd name="T92" fmla="*/ 260 w 405"/>
                  <a:gd name="T93" fmla="*/ 399 h 531"/>
                  <a:gd name="T94" fmla="*/ 248 w 405"/>
                  <a:gd name="T95" fmla="*/ 391 h 531"/>
                  <a:gd name="T96" fmla="*/ 234 w 405"/>
                  <a:gd name="T97" fmla="*/ 384 h 531"/>
                  <a:gd name="T98" fmla="*/ 222 w 405"/>
                  <a:gd name="T99" fmla="*/ 378 h 531"/>
                  <a:gd name="T100" fmla="*/ 206 w 405"/>
                  <a:gd name="T101" fmla="*/ 370 h 531"/>
                  <a:gd name="T102" fmla="*/ 188 w 405"/>
                  <a:gd name="T103" fmla="*/ 362 h 531"/>
                  <a:gd name="T104" fmla="*/ 171 w 405"/>
                  <a:gd name="T105" fmla="*/ 356 h 531"/>
                  <a:gd name="T106" fmla="*/ 153 w 405"/>
                  <a:gd name="T107" fmla="*/ 350 h 531"/>
                  <a:gd name="T108" fmla="*/ 137 w 405"/>
                  <a:gd name="T109" fmla="*/ 346 h 531"/>
                  <a:gd name="T110" fmla="*/ 125 w 405"/>
                  <a:gd name="T111" fmla="*/ 340 h 531"/>
                  <a:gd name="T112" fmla="*/ 111 w 405"/>
                  <a:gd name="T113" fmla="*/ 336 h 531"/>
                  <a:gd name="T114" fmla="*/ 141 w 405"/>
                  <a:gd name="T115" fmla="*/ 0 h 53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5"/>
                  <a:gd name="T175" fmla="*/ 0 h 531"/>
                  <a:gd name="T176" fmla="*/ 405 w 405"/>
                  <a:gd name="T177" fmla="*/ 531 h 53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5" h="531">
                    <a:moveTo>
                      <a:pt x="141" y="0"/>
                    </a:moveTo>
                    <a:lnTo>
                      <a:pt x="0" y="401"/>
                    </a:lnTo>
                    <a:lnTo>
                      <a:pt x="2" y="401"/>
                    </a:lnTo>
                    <a:lnTo>
                      <a:pt x="8" y="401"/>
                    </a:lnTo>
                    <a:lnTo>
                      <a:pt x="15" y="401"/>
                    </a:lnTo>
                    <a:lnTo>
                      <a:pt x="23" y="401"/>
                    </a:lnTo>
                    <a:lnTo>
                      <a:pt x="31" y="401"/>
                    </a:lnTo>
                    <a:lnTo>
                      <a:pt x="35" y="401"/>
                    </a:lnTo>
                    <a:lnTo>
                      <a:pt x="41" y="401"/>
                    </a:lnTo>
                    <a:lnTo>
                      <a:pt x="47" y="401"/>
                    </a:lnTo>
                    <a:lnTo>
                      <a:pt x="55" y="403"/>
                    </a:lnTo>
                    <a:lnTo>
                      <a:pt x="61" y="403"/>
                    </a:lnTo>
                    <a:lnTo>
                      <a:pt x="67" y="403"/>
                    </a:lnTo>
                    <a:lnTo>
                      <a:pt x="75" y="405"/>
                    </a:lnTo>
                    <a:lnTo>
                      <a:pt x="83" y="405"/>
                    </a:lnTo>
                    <a:lnTo>
                      <a:pt x="91" y="407"/>
                    </a:lnTo>
                    <a:lnTo>
                      <a:pt x="99" y="409"/>
                    </a:lnTo>
                    <a:lnTo>
                      <a:pt x="109" y="409"/>
                    </a:lnTo>
                    <a:lnTo>
                      <a:pt x="117" y="413"/>
                    </a:lnTo>
                    <a:lnTo>
                      <a:pt x="125" y="413"/>
                    </a:lnTo>
                    <a:lnTo>
                      <a:pt x="137" y="415"/>
                    </a:lnTo>
                    <a:lnTo>
                      <a:pt x="141" y="415"/>
                    </a:lnTo>
                    <a:lnTo>
                      <a:pt x="145" y="417"/>
                    </a:lnTo>
                    <a:lnTo>
                      <a:pt x="151" y="419"/>
                    </a:lnTo>
                    <a:lnTo>
                      <a:pt x="157" y="421"/>
                    </a:lnTo>
                    <a:lnTo>
                      <a:pt x="161" y="421"/>
                    </a:lnTo>
                    <a:lnTo>
                      <a:pt x="167" y="423"/>
                    </a:lnTo>
                    <a:lnTo>
                      <a:pt x="173" y="423"/>
                    </a:lnTo>
                    <a:lnTo>
                      <a:pt x="179" y="425"/>
                    </a:lnTo>
                    <a:lnTo>
                      <a:pt x="186" y="425"/>
                    </a:lnTo>
                    <a:lnTo>
                      <a:pt x="190" y="429"/>
                    </a:lnTo>
                    <a:lnTo>
                      <a:pt x="196" y="429"/>
                    </a:lnTo>
                    <a:lnTo>
                      <a:pt x="202" y="433"/>
                    </a:lnTo>
                    <a:lnTo>
                      <a:pt x="208" y="433"/>
                    </a:lnTo>
                    <a:lnTo>
                      <a:pt x="212" y="435"/>
                    </a:lnTo>
                    <a:lnTo>
                      <a:pt x="218" y="437"/>
                    </a:lnTo>
                    <a:lnTo>
                      <a:pt x="224" y="439"/>
                    </a:lnTo>
                    <a:lnTo>
                      <a:pt x="230" y="439"/>
                    </a:lnTo>
                    <a:lnTo>
                      <a:pt x="236" y="443"/>
                    </a:lnTo>
                    <a:lnTo>
                      <a:pt x="240" y="443"/>
                    </a:lnTo>
                    <a:lnTo>
                      <a:pt x="246" y="447"/>
                    </a:lnTo>
                    <a:lnTo>
                      <a:pt x="256" y="451"/>
                    </a:lnTo>
                    <a:lnTo>
                      <a:pt x="266" y="455"/>
                    </a:lnTo>
                    <a:lnTo>
                      <a:pt x="270" y="457"/>
                    </a:lnTo>
                    <a:lnTo>
                      <a:pt x="276" y="459"/>
                    </a:lnTo>
                    <a:lnTo>
                      <a:pt x="280" y="461"/>
                    </a:lnTo>
                    <a:lnTo>
                      <a:pt x="286" y="463"/>
                    </a:lnTo>
                    <a:lnTo>
                      <a:pt x="294" y="467"/>
                    </a:lnTo>
                    <a:lnTo>
                      <a:pt x="304" y="471"/>
                    </a:lnTo>
                    <a:lnTo>
                      <a:pt x="312" y="475"/>
                    </a:lnTo>
                    <a:lnTo>
                      <a:pt x="320" y="479"/>
                    </a:lnTo>
                    <a:lnTo>
                      <a:pt x="328" y="483"/>
                    </a:lnTo>
                    <a:lnTo>
                      <a:pt x="336" y="487"/>
                    </a:lnTo>
                    <a:lnTo>
                      <a:pt x="342" y="491"/>
                    </a:lnTo>
                    <a:lnTo>
                      <a:pt x="351" y="495"/>
                    </a:lnTo>
                    <a:lnTo>
                      <a:pt x="357" y="499"/>
                    </a:lnTo>
                    <a:lnTo>
                      <a:pt x="363" y="503"/>
                    </a:lnTo>
                    <a:lnTo>
                      <a:pt x="367" y="505"/>
                    </a:lnTo>
                    <a:lnTo>
                      <a:pt x="373" y="509"/>
                    </a:lnTo>
                    <a:lnTo>
                      <a:pt x="377" y="513"/>
                    </a:lnTo>
                    <a:lnTo>
                      <a:pt x="383" y="515"/>
                    </a:lnTo>
                    <a:lnTo>
                      <a:pt x="387" y="517"/>
                    </a:lnTo>
                    <a:lnTo>
                      <a:pt x="391" y="521"/>
                    </a:lnTo>
                    <a:lnTo>
                      <a:pt x="397" y="525"/>
                    </a:lnTo>
                    <a:lnTo>
                      <a:pt x="401" y="527"/>
                    </a:lnTo>
                    <a:lnTo>
                      <a:pt x="403" y="529"/>
                    </a:lnTo>
                    <a:lnTo>
                      <a:pt x="405" y="531"/>
                    </a:lnTo>
                    <a:lnTo>
                      <a:pt x="405" y="529"/>
                    </a:lnTo>
                    <a:lnTo>
                      <a:pt x="403" y="527"/>
                    </a:lnTo>
                    <a:lnTo>
                      <a:pt x="401" y="523"/>
                    </a:lnTo>
                    <a:lnTo>
                      <a:pt x="397" y="517"/>
                    </a:lnTo>
                    <a:lnTo>
                      <a:pt x="391" y="509"/>
                    </a:lnTo>
                    <a:lnTo>
                      <a:pt x="385" y="501"/>
                    </a:lnTo>
                    <a:lnTo>
                      <a:pt x="381" y="495"/>
                    </a:lnTo>
                    <a:lnTo>
                      <a:pt x="377" y="491"/>
                    </a:lnTo>
                    <a:lnTo>
                      <a:pt x="373" y="485"/>
                    </a:lnTo>
                    <a:lnTo>
                      <a:pt x="369" y="481"/>
                    </a:lnTo>
                    <a:lnTo>
                      <a:pt x="363" y="475"/>
                    </a:lnTo>
                    <a:lnTo>
                      <a:pt x="357" y="469"/>
                    </a:lnTo>
                    <a:lnTo>
                      <a:pt x="351" y="463"/>
                    </a:lnTo>
                    <a:lnTo>
                      <a:pt x="342" y="457"/>
                    </a:lnTo>
                    <a:lnTo>
                      <a:pt x="334" y="449"/>
                    </a:lnTo>
                    <a:lnTo>
                      <a:pt x="326" y="443"/>
                    </a:lnTo>
                    <a:lnTo>
                      <a:pt x="318" y="437"/>
                    </a:lnTo>
                    <a:lnTo>
                      <a:pt x="310" y="431"/>
                    </a:lnTo>
                    <a:lnTo>
                      <a:pt x="304" y="427"/>
                    </a:lnTo>
                    <a:lnTo>
                      <a:pt x="300" y="423"/>
                    </a:lnTo>
                    <a:lnTo>
                      <a:pt x="294" y="419"/>
                    </a:lnTo>
                    <a:lnTo>
                      <a:pt x="288" y="417"/>
                    </a:lnTo>
                    <a:lnTo>
                      <a:pt x="284" y="413"/>
                    </a:lnTo>
                    <a:lnTo>
                      <a:pt x="278" y="409"/>
                    </a:lnTo>
                    <a:lnTo>
                      <a:pt x="272" y="405"/>
                    </a:lnTo>
                    <a:lnTo>
                      <a:pt x="266" y="403"/>
                    </a:lnTo>
                    <a:lnTo>
                      <a:pt x="260" y="399"/>
                    </a:lnTo>
                    <a:lnTo>
                      <a:pt x="254" y="395"/>
                    </a:lnTo>
                    <a:lnTo>
                      <a:pt x="248" y="391"/>
                    </a:lnTo>
                    <a:lnTo>
                      <a:pt x="242" y="389"/>
                    </a:lnTo>
                    <a:lnTo>
                      <a:pt x="234" y="384"/>
                    </a:lnTo>
                    <a:lnTo>
                      <a:pt x="228" y="380"/>
                    </a:lnTo>
                    <a:lnTo>
                      <a:pt x="222" y="378"/>
                    </a:lnTo>
                    <a:lnTo>
                      <a:pt x="214" y="374"/>
                    </a:lnTo>
                    <a:lnTo>
                      <a:pt x="206" y="370"/>
                    </a:lnTo>
                    <a:lnTo>
                      <a:pt x="198" y="366"/>
                    </a:lnTo>
                    <a:lnTo>
                      <a:pt x="188" y="362"/>
                    </a:lnTo>
                    <a:lnTo>
                      <a:pt x="179" y="360"/>
                    </a:lnTo>
                    <a:lnTo>
                      <a:pt x="171" y="356"/>
                    </a:lnTo>
                    <a:lnTo>
                      <a:pt x="161" y="354"/>
                    </a:lnTo>
                    <a:lnTo>
                      <a:pt x="153" y="350"/>
                    </a:lnTo>
                    <a:lnTo>
                      <a:pt x="147" y="348"/>
                    </a:lnTo>
                    <a:lnTo>
                      <a:pt x="137" y="346"/>
                    </a:lnTo>
                    <a:lnTo>
                      <a:pt x="131" y="342"/>
                    </a:lnTo>
                    <a:lnTo>
                      <a:pt x="125" y="340"/>
                    </a:lnTo>
                    <a:lnTo>
                      <a:pt x="121" y="338"/>
                    </a:lnTo>
                    <a:lnTo>
                      <a:pt x="111" y="336"/>
                    </a:lnTo>
                    <a:lnTo>
                      <a:pt x="1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5" name="Freeform 32"/>
              <p:cNvSpPr>
                <a:spLocks/>
              </p:cNvSpPr>
              <p:nvPr/>
            </p:nvSpPr>
            <p:spPr bwMode="auto">
              <a:xfrm>
                <a:off x="4978" y="2749"/>
                <a:ext cx="432" cy="373"/>
              </a:xfrm>
              <a:custGeom>
                <a:avLst/>
                <a:gdLst>
                  <a:gd name="T0" fmla="*/ 2 w 432"/>
                  <a:gd name="T1" fmla="*/ 355 h 373"/>
                  <a:gd name="T2" fmla="*/ 12 w 432"/>
                  <a:gd name="T3" fmla="*/ 353 h 373"/>
                  <a:gd name="T4" fmla="*/ 26 w 432"/>
                  <a:gd name="T5" fmla="*/ 349 h 373"/>
                  <a:gd name="T6" fmla="*/ 38 w 432"/>
                  <a:gd name="T7" fmla="*/ 345 h 373"/>
                  <a:gd name="T8" fmla="*/ 52 w 432"/>
                  <a:gd name="T9" fmla="*/ 343 h 373"/>
                  <a:gd name="T10" fmla="*/ 68 w 432"/>
                  <a:gd name="T11" fmla="*/ 341 h 373"/>
                  <a:gd name="T12" fmla="*/ 84 w 432"/>
                  <a:gd name="T13" fmla="*/ 336 h 373"/>
                  <a:gd name="T14" fmla="*/ 100 w 432"/>
                  <a:gd name="T15" fmla="*/ 334 h 373"/>
                  <a:gd name="T16" fmla="*/ 116 w 432"/>
                  <a:gd name="T17" fmla="*/ 332 h 373"/>
                  <a:gd name="T18" fmla="*/ 134 w 432"/>
                  <a:gd name="T19" fmla="*/ 330 h 373"/>
                  <a:gd name="T20" fmla="*/ 153 w 432"/>
                  <a:gd name="T21" fmla="*/ 330 h 373"/>
                  <a:gd name="T22" fmla="*/ 169 w 432"/>
                  <a:gd name="T23" fmla="*/ 330 h 373"/>
                  <a:gd name="T24" fmla="*/ 185 w 432"/>
                  <a:gd name="T25" fmla="*/ 334 h 373"/>
                  <a:gd name="T26" fmla="*/ 201 w 432"/>
                  <a:gd name="T27" fmla="*/ 338 h 373"/>
                  <a:gd name="T28" fmla="*/ 279 w 432"/>
                  <a:gd name="T29" fmla="*/ 373 h 373"/>
                  <a:gd name="T30" fmla="*/ 245 w 432"/>
                  <a:gd name="T31" fmla="*/ 274 h 373"/>
                  <a:gd name="T32" fmla="*/ 241 w 432"/>
                  <a:gd name="T33" fmla="*/ 274 h 373"/>
                  <a:gd name="T34" fmla="*/ 229 w 432"/>
                  <a:gd name="T35" fmla="*/ 276 h 373"/>
                  <a:gd name="T36" fmla="*/ 213 w 432"/>
                  <a:gd name="T37" fmla="*/ 278 h 373"/>
                  <a:gd name="T38" fmla="*/ 203 w 432"/>
                  <a:gd name="T39" fmla="*/ 278 h 373"/>
                  <a:gd name="T40" fmla="*/ 191 w 432"/>
                  <a:gd name="T41" fmla="*/ 282 h 373"/>
                  <a:gd name="T42" fmla="*/ 179 w 432"/>
                  <a:gd name="T43" fmla="*/ 284 h 373"/>
                  <a:gd name="T44" fmla="*/ 169 w 432"/>
                  <a:gd name="T45" fmla="*/ 286 h 373"/>
                  <a:gd name="T46" fmla="*/ 157 w 432"/>
                  <a:gd name="T47" fmla="*/ 288 h 373"/>
                  <a:gd name="T48" fmla="*/ 144 w 432"/>
                  <a:gd name="T49" fmla="*/ 292 h 373"/>
                  <a:gd name="T50" fmla="*/ 132 w 432"/>
                  <a:gd name="T51" fmla="*/ 294 h 373"/>
                  <a:gd name="T52" fmla="*/ 122 w 432"/>
                  <a:gd name="T53" fmla="*/ 296 h 373"/>
                  <a:gd name="T54" fmla="*/ 104 w 432"/>
                  <a:gd name="T55" fmla="*/ 304 h 373"/>
                  <a:gd name="T56" fmla="*/ 88 w 432"/>
                  <a:gd name="T57" fmla="*/ 310 h 373"/>
                  <a:gd name="T58" fmla="*/ 70 w 432"/>
                  <a:gd name="T59" fmla="*/ 318 h 373"/>
                  <a:gd name="T60" fmla="*/ 52 w 432"/>
                  <a:gd name="T61" fmla="*/ 326 h 373"/>
                  <a:gd name="T62" fmla="*/ 36 w 432"/>
                  <a:gd name="T63" fmla="*/ 336 h 373"/>
                  <a:gd name="T64" fmla="*/ 20 w 432"/>
                  <a:gd name="T65" fmla="*/ 343 h 373"/>
                  <a:gd name="T66" fmla="*/ 10 w 432"/>
                  <a:gd name="T67" fmla="*/ 351 h 373"/>
                  <a:gd name="T68" fmla="*/ 0 w 432"/>
                  <a:gd name="T69" fmla="*/ 357 h 3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2"/>
                  <a:gd name="T106" fmla="*/ 0 h 373"/>
                  <a:gd name="T107" fmla="*/ 432 w 432"/>
                  <a:gd name="T108" fmla="*/ 373 h 3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2" h="373">
                    <a:moveTo>
                      <a:pt x="0" y="357"/>
                    </a:moveTo>
                    <a:lnTo>
                      <a:pt x="2" y="355"/>
                    </a:lnTo>
                    <a:lnTo>
                      <a:pt x="6" y="355"/>
                    </a:lnTo>
                    <a:lnTo>
                      <a:pt x="12" y="353"/>
                    </a:lnTo>
                    <a:lnTo>
                      <a:pt x="22" y="351"/>
                    </a:lnTo>
                    <a:lnTo>
                      <a:pt x="26" y="349"/>
                    </a:lnTo>
                    <a:lnTo>
                      <a:pt x="32" y="347"/>
                    </a:lnTo>
                    <a:lnTo>
                      <a:pt x="38" y="345"/>
                    </a:lnTo>
                    <a:lnTo>
                      <a:pt x="46" y="345"/>
                    </a:lnTo>
                    <a:lnTo>
                      <a:pt x="52" y="343"/>
                    </a:lnTo>
                    <a:lnTo>
                      <a:pt x="60" y="343"/>
                    </a:lnTo>
                    <a:lnTo>
                      <a:pt x="68" y="341"/>
                    </a:lnTo>
                    <a:lnTo>
                      <a:pt x="76" y="338"/>
                    </a:lnTo>
                    <a:lnTo>
                      <a:pt x="84" y="336"/>
                    </a:lnTo>
                    <a:lnTo>
                      <a:pt x="92" y="336"/>
                    </a:lnTo>
                    <a:lnTo>
                      <a:pt x="100" y="334"/>
                    </a:lnTo>
                    <a:lnTo>
                      <a:pt x="108" y="332"/>
                    </a:lnTo>
                    <a:lnTo>
                      <a:pt x="116" y="332"/>
                    </a:lnTo>
                    <a:lnTo>
                      <a:pt x="126" y="330"/>
                    </a:lnTo>
                    <a:lnTo>
                      <a:pt x="134" y="330"/>
                    </a:lnTo>
                    <a:lnTo>
                      <a:pt x="144" y="330"/>
                    </a:lnTo>
                    <a:lnTo>
                      <a:pt x="153" y="330"/>
                    </a:lnTo>
                    <a:lnTo>
                      <a:pt x="161" y="330"/>
                    </a:lnTo>
                    <a:lnTo>
                      <a:pt x="169" y="330"/>
                    </a:lnTo>
                    <a:lnTo>
                      <a:pt x="179" y="332"/>
                    </a:lnTo>
                    <a:lnTo>
                      <a:pt x="185" y="334"/>
                    </a:lnTo>
                    <a:lnTo>
                      <a:pt x="193" y="336"/>
                    </a:lnTo>
                    <a:lnTo>
                      <a:pt x="201" y="338"/>
                    </a:lnTo>
                    <a:lnTo>
                      <a:pt x="209" y="341"/>
                    </a:lnTo>
                    <a:lnTo>
                      <a:pt x="279" y="373"/>
                    </a:lnTo>
                    <a:lnTo>
                      <a:pt x="432" y="0"/>
                    </a:lnTo>
                    <a:lnTo>
                      <a:pt x="245" y="274"/>
                    </a:lnTo>
                    <a:lnTo>
                      <a:pt x="243" y="274"/>
                    </a:lnTo>
                    <a:lnTo>
                      <a:pt x="241" y="274"/>
                    </a:lnTo>
                    <a:lnTo>
                      <a:pt x="235" y="274"/>
                    </a:lnTo>
                    <a:lnTo>
                      <a:pt x="229" y="276"/>
                    </a:lnTo>
                    <a:lnTo>
                      <a:pt x="221" y="276"/>
                    </a:lnTo>
                    <a:lnTo>
                      <a:pt x="213" y="278"/>
                    </a:lnTo>
                    <a:lnTo>
                      <a:pt x="207" y="278"/>
                    </a:lnTo>
                    <a:lnTo>
                      <a:pt x="203" y="278"/>
                    </a:lnTo>
                    <a:lnTo>
                      <a:pt x="197" y="280"/>
                    </a:lnTo>
                    <a:lnTo>
                      <a:pt x="191" y="282"/>
                    </a:lnTo>
                    <a:lnTo>
                      <a:pt x="185" y="282"/>
                    </a:lnTo>
                    <a:lnTo>
                      <a:pt x="179" y="284"/>
                    </a:lnTo>
                    <a:lnTo>
                      <a:pt x="175" y="284"/>
                    </a:lnTo>
                    <a:lnTo>
                      <a:pt x="169" y="286"/>
                    </a:lnTo>
                    <a:lnTo>
                      <a:pt x="163" y="286"/>
                    </a:lnTo>
                    <a:lnTo>
                      <a:pt x="157" y="288"/>
                    </a:lnTo>
                    <a:lnTo>
                      <a:pt x="151" y="290"/>
                    </a:lnTo>
                    <a:lnTo>
                      <a:pt x="144" y="292"/>
                    </a:lnTo>
                    <a:lnTo>
                      <a:pt x="138" y="292"/>
                    </a:lnTo>
                    <a:lnTo>
                      <a:pt x="132" y="294"/>
                    </a:lnTo>
                    <a:lnTo>
                      <a:pt x="128" y="294"/>
                    </a:lnTo>
                    <a:lnTo>
                      <a:pt x="122" y="296"/>
                    </a:lnTo>
                    <a:lnTo>
                      <a:pt x="112" y="300"/>
                    </a:lnTo>
                    <a:lnTo>
                      <a:pt x="104" y="304"/>
                    </a:lnTo>
                    <a:lnTo>
                      <a:pt x="96" y="306"/>
                    </a:lnTo>
                    <a:lnTo>
                      <a:pt x="88" y="310"/>
                    </a:lnTo>
                    <a:lnTo>
                      <a:pt x="78" y="314"/>
                    </a:lnTo>
                    <a:lnTo>
                      <a:pt x="70" y="318"/>
                    </a:lnTo>
                    <a:lnTo>
                      <a:pt x="60" y="322"/>
                    </a:lnTo>
                    <a:lnTo>
                      <a:pt x="52" y="326"/>
                    </a:lnTo>
                    <a:lnTo>
                      <a:pt x="44" y="330"/>
                    </a:lnTo>
                    <a:lnTo>
                      <a:pt x="36" y="336"/>
                    </a:lnTo>
                    <a:lnTo>
                      <a:pt x="28" y="341"/>
                    </a:lnTo>
                    <a:lnTo>
                      <a:pt x="20" y="343"/>
                    </a:lnTo>
                    <a:lnTo>
                      <a:pt x="14" y="347"/>
                    </a:lnTo>
                    <a:lnTo>
                      <a:pt x="10" y="351"/>
                    </a:lnTo>
                    <a:lnTo>
                      <a:pt x="2" y="355"/>
                    </a:lnTo>
                    <a:lnTo>
                      <a:pt x="0" y="3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168259">
                                            <p:txEl>
                                              <p:pRg st="0" end="0"/>
                                            </p:txEl>
                                          </p:spTgt>
                                        </p:tgtEl>
                                        <p:attrNameLst>
                                          <p:attrName>style.visibility</p:attrName>
                                        </p:attrNameLst>
                                      </p:cBhvr>
                                      <p:to>
                                        <p:strVal val="visible"/>
                                      </p:to>
                                    </p:set>
                                    <p:animEffect transition="in" filter="blinds(horizontal)">
                                      <p:cBhvr>
                                        <p:cTn id="7" dur="500"/>
                                        <p:tgtEl>
                                          <p:spTgt spid="3168259">
                                            <p:txEl>
                                              <p:pRg st="0" end="0"/>
                                            </p:txEl>
                                          </p:spTgt>
                                        </p:tgtEl>
                                      </p:cBhvr>
                                    </p:animEffect>
                                  </p:childTnLst>
                                </p:cTn>
                              </p:par>
                            </p:childTnLst>
                          </p:cTn>
                        </p:par>
                        <p:par>
                          <p:cTn id="8" fill="hold" nodeType="afterGroup">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168260"/>
                                        </p:tgtEl>
                                        <p:attrNameLst>
                                          <p:attrName>style.visibility</p:attrName>
                                        </p:attrNameLst>
                                      </p:cBhvr>
                                      <p:to>
                                        <p:strVal val="visible"/>
                                      </p:to>
                                    </p:set>
                                    <p:animEffect transition="in" filter="fade">
                                      <p:cBhvr>
                                        <p:cTn id="11" dur="1000"/>
                                        <p:tgtEl>
                                          <p:spTgt spid="3168260"/>
                                        </p:tgtEl>
                                      </p:cBhvr>
                                    </p:animEffect>
                                    <p:anim calcmode="lin" valueType="num">
                                      <p:cBhvr>
                                        <p:cTn id="12" dur="1000" fill="hold"/>
                                        <p:tgtEl>
                                          <p:spTgt spid="3168260"/>
                                        </p:tgtEl>
                                        <p:attrNameLst>
                                          <p:attrName>ppt_x</p:attrName>
                                        </p:attrNameLst>
                                      </p:cBhvr>
                                      <p:tavLst>
                                        <p:tav tm="0">
                                          <p:val>
                                            <p:strVal val="#ppt_x"/>
                                          </p:val>
                                        </p:tav>
                                        <p:tav tm="100000">
                                          <p:val>
                                            <p:strVal val="#ppt_x"/>
                                          </p:val>
                                        </p:tav>
                                      </p:tavLst>
                                    </p:anim>
                                    <p:anim calcmode="lin" valueType="num">
                                      <p:cBhvr>
                                        <p:cTn id="13" dur="1000" fill="hold"/>
                                        <p:tgtEl>
                                          <p:spTgt spid="3168260"/>
                                        </p:tgtEl>
                                        <p:attrNameLst>
                                          <p:attrName>ppt_y</p:attrName>
                                        </p:attrNameLst>
                                      </p:cBhvr>
                                      <p:tavLst>
                                        <p:tav tm="0">
                                          <p:val>
                                            <p:strVal val="#ppt_y-.1"/>
                                          </p:val>
                                        </p:tav>
                                        <p:tav tm="100000">
                                          <p:val>
                                            <p:strVal val="#ppt_y"/>
                                          </p:val>
                                        </p:tav>
                                      </p:tavLst>
                                    </p:anim>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0"/>
                                        <p:tgtEl>
                                          <p:spTgt spid="2"/>
                                        </p:tgtEl>
                                      </p:cBhvr>
                                    </p:animEffect>
                                  </p:childTnLst>
                                </p:cTn>
                              </p:par>
                              <p:par>
                                <p:cTn id="17" presetID="47" presetClass="entr" presetSubtype="0" fill="hold" nodeType="withEffect">
                                  <p:stCondLst>
                                    <p:cond delay="0"/>
                                  </p:stCondLst>
                                  <p:childTnLst>
                                    <p:set>
                                      <p:cBhvr>
                                        <p:cTn id="18" dur="1" fill="hold">
                                          <p:stCondLst>
                                            <p:cond delay="0"/>
                                          </p:stCondLst>
                                        </p:cTn>
                                        <p:tgtEl>
                                          <p:spTgt spid="3168258"/>
                                        </p:tgtEl>
                                        <p:attrNameLst>
                                          <p:attrName>style.visibility</p:attrName>
                                        </p:attrNameLst>
                                      </p:cBhvr>
                                      <p:to>
                                        <p:strVal val="visible"/>
                                      </p:to>
                                    </p:set>
                                    <p:animEffect transition="in" filter="fade">
                                      <p:cBhvr>
                                        <p:cTn id="19" dur="1000"/>
                                        <p:tgtEl>
                                          <p:spTgt spid="3168258"/>
                                        </p:tgtEl>
                                      </p:cBhvr>
                                    </p:animEffect>
                                    <p:anim calcmode="lin" valueType="num">
                                      <p:cBhvr>
                                        <p:cTn id="20" dur="1000" fill="hold"/>
                                        <p:tgtEl>
                                          <p:spTgt spid="3168258"/>
                                        </p:tgtEl>
                                        <p:attrNameLst>
                                          <p:attrName>ppt_x</p:attrName>
                                        </p:attrNameLst>
                                      </p:cBhvr>
                                      <p:tavLst>
                                        <p:tav tm="0">
                                          <p:val>
                                            <p:strVal val="#ppt_x"/>
                                          </p:val>
                                        </p:tav>
                                        <p:tav tm="100000">
                                          <p:val>
                                            <p:strVal val="#ppt_x"/>
                                          </p:val>
                                        </p:tav>
                                      </p:tavLst>
                                    </p:anim>
                                    <p:anim calcmode="lin" valueType="num">
                                      <p:cBhvr>
                                        <p:cTn id="21" dur="1000" fill="hold"/>
                                        <p:tgtEl>
                                          <p:spTgt spid="3168258"/>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3168261"/>
                                        </p:tgtEl>
                                        <p:attrNameLst>
                                          <p:attrName>style.visibility</p:attrName>
                                        </p:attrNameLst>
                                      </p:cBhvr>
                                      <p:to>
                                        <p:strVal val="visible"/>
                                      </p:to>
                                    </p:set>
                                    <p:animEffect transition="in" filter="fade">
                                      <p:cBhvr>
                                        <p:cTn id="24" dur="2000"/>
                                        <p:tgtEl>
                                          <p:spTgt spid="316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8259" grpId="0" build="p"/>
      <p:bldP spid="3168260" grpId="0"/>
      <p:bldP spid="316826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44034" name="Rectangle 2"/>
          <p:cNvSpPr>
            <a:spLocks noGrp="1" noChangeArrowheads="1"/>
          </p:cNvSpPr>
          <p:nvPr>
            <p:ph type="title"/>
          </p:nvPr>
        </p:nvSpPr>
        <p:spPr/>
        <p:txBody>
          <a:bodyPr/>
          <a:lstStyle/>
          <a:p>
            <a:pPr eaLnBrk="1" hangingPunct="1">
              <a:defRPr/>
            </a:pPr>
            <a:r>
              <a:rPr lang="en-US" b="1" dirty="0" smtClean="0">
                <a:solidFill>
                  <a:schemeClr val="bg1"/>
                </a:solidFill>
                <a:effectLst>
                  <a:outerShdw blurRad="38100" dist="38100" dir="2700000" algn="tl">
                    <a:srgbClr val="000000">
                      <a:alpha val="43137"/>
                    </a:srgbClr>
                  </a:outerShdw>
                </a:effectLst>
              </a:rPr>
              <a:t>The Price for Sin</a:t>
            </a:r>
          </a:p>
        </p:txBody>
      </p:sp>
      <p:sp>
        <p:nvSpPr>
          <p:cNvPr id="3172355" name="Rectangle 3"/>
          <p:cNvSpPr>
            <a:spLocks noGrp="1" noChangeArrowheads="1"/>
          </p:cNvSpPr>
          <p:nvPr>
            <p:ph type="body" idx="4294967295"/>
          </p:nvPr>
        </p:nvSpPr>
        <p:spPr>
          <a:xfrm>
            <a:off x="348705" y="1139219"/>
            <a:ext cx="4914900" cy="5340350"/>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4763" indent="-4763" eaLnBrk="1" hangingPunct="1">
              <a:lnSpc>
                <a:spcPct val="80000"/>
              </a:lnSpc>
              <a:spcBef>
                <a:spcPct val="0"/>
              </a:spcBef>
              <a:buFontTx/>
              <a:buNone/>
              <a:tabLst>
                <a:tab pos="293688" algn="l"/>
              </a:tabLst>
              <a:defRPr/>
            </a:pPr>
            <a:r>
              <a:rPr lang="en-US" sz="2800" dirty="0" smtClean="0">
                <a:solidFill>
                  <a:schemeClr val="accent2"/>
                </a:solidFill>
                <a:latin typeface="Eras Medium ITC" pitchFamily="34" charset="0"/>
              </a:rPr>
              <a:t>“The LORD God commanded the man, saying, ‘From any tree of the garden you may eat freely; but from the tree of the knowledge of good and evil you shall not eat, for </a:t>
            </a:r>
            <a:r>
              <a:rPr lang="en-US" sz="2800" u="sng" dirty="0" smtClean="0">
                <a:solidFill>
                  <a:schemeClr val="accent2"/>
                </a:solidFill>
                <a:latin typeface="Eras Medium ITC" pitchFamily="34" charset="0"/>
              </a:rPr>
              <a:t>in the day</a:t>
            </a:r>
            <a:r>
              <a:rPr lang="en-US" sz="2800" dirty="0" smtClean="0">
                <a:solidFill>
                  <a:schemeClr val="accent2"/>
                </a:solidFill>
                <a:latin typeface="Eras Medium ITC" pitchFamily="34" charset="0"/>
              </a:rPr>
              <a:t> that you eat from it</a:t>
            </a:r>
          </a:p>
          <a:p>
            <a:pPr marL="4763" indent="-4763" eaLnBrk="1" hangingPunct="1">
              <a:lnSpc>
                <a:spcPct val="80000"/>
              </a:lnSpc>
              <a:spcBef>
                <a:spcPct val="0"/>
              </a:spcBef>
              <a:buFontTx/>
              <a:buNone/>
              <a:tabLst>
                <a:tab pos="293688" algn="l"/>
              </a:tabLst>
              <a:defRPr/>
            </a:pPr>
            <a:r>
              <a:rPr lang="en-US" sz="2800" u="sng" dirty="0" smtClean="0">
                <a:solidFill>
                  <a:srgbClr val="E0014A"/>
                </a:solidFill>
                <a:latin typeface="Eras Bold ITC" pitchFamily="34" charset="0"/>
              </a:rPr>
              <a:t>you will surely die</a:t>
            </a:r>
            <a:r>
              <a:rPr lang="en-US" sz="2800" dirty="0" smtClean="0">
                <a:solidFill>
                  <a:srgbClr val="E0014A"/>
                </a:solidFill>
                <a:latin typeface="Eras Medium ITC" pitchFamily="34" charset="0"/>
              </a:rPr>
              <a:t>.</a:t>
            </a:r>
            <a:r>
              <a:rPr lang="en-US" sz="2800" i="1" dirty="0" smtClean="0">
                <a:solidFill>
                  <a:schemeClr val="accent2"/>
                </a:solidFill>
                <a:latin typeface="Eras Medium ITC" pitchFamily="34" charset="0"/>
              </a:rPr>
              <a:t>”</a:t>
            </a:r>
            <a:r>
              <a:rPr lang="en-US" sz="1800" dirty="0" smtClean="0">
                <a:solidFill>
                  <a:srgbClr val="997934"/>
                </a:solidFill>
                <a:latin typeface="Eras Medium ITC" pitchFamily="34" charset="0"/>
              </a:rPr>
              <a:t> </a:t>
            </a:r>
          </a:p>
          <a:p>
            <a:pPr marL="4763" indent="-4763" eaLnBrk="1" hangingPunct="1">
              <a:lnSpc>
                <a:spcPct val="80000"/>
              </a:lnSpc>
              <a:spcBef>
                <a:spcPct val="0"/>
              </a:spcBef>
              <a:spcAft>
                <a:spcPct val="60000"/>
              </a:spcAft>
              <a:buFontTx/>
              <a:buNone/>
              <a:tabLst>
                <a:tab pos="293688" algn="l"/>
              </a:tabLst>
              <a:defRPr/>
            </a:pPr>
            <a:r>
              <a:rPr lang="en-US" sz="2400" b="1" dirty="0" smtClean="0">
                <a:solidFill>
                  <a:srgbClr val="997934"/>
                </a:solidFill>
                <a:latin typeface="Eras Medium ITC" pitchFamily="34" charset="0"/>
              </a:rPr>
              <a:t>Gen 2:16-17</a:t>
            </a:r>
            <a:r>
              <a:rPr lang="en-US" sz="1800" dirty="0" smtClean="0">
                <a:solidFill>
                  <a:srgbClr val="997934"/>
                </a:solidFill>
                <a:latin typeface="Eras Medium ITC" pitchFamily="34" charset="0"/>
              </a:rPr>
              <a:t> </a:t>
            </a:r>
            <a:endParaRPr lang="en-US" sz="2800" i="1" dirty="0" smtClean="0">
              <a:solidFill>
                <a:srgbClr val="997934"/>
              </a:solidFill>
              <a:latin typeface="Eras Medium ITC" pitchFamily="34" charset="0"/>
            </a:endParaRPr>
          </a:p>
          <a:p>
            <a:pPr marL="4763" indent="-4763" eaLnBrk="1" hangingPunct="1">
              <a:lnSpc>
                <a:spcPct val="80000"/>
              </a:lnSpc>
              <a:spcBef>
                <a:spcPct val="0"/>
              </a:spcBef>
              <a:buFontTx/>
              <a:buNone/>
              <a:tabLst>
                <a:tab pos="293688" algn="l"/>
              </a:tabLst>
              <a:defRPr/>
            </a:pPr>
            <a:r>
              <a:rPr lang="en-US" sz="2800" dirty="0" smtClean="0">
                <a:solidFill>
                  <a:schemeClr val="accent2"/>
                </a:solidFill>
                <a:latin typeface="Eras Medium ITC" pitchFamily="34" charset="0"/>
              </a:rPr>
              <a:t>“but from the fruit of the tree which is in the middle of the garden, God has said, 'You shall not eat from it or touch it, or</a:t>
            </a:r>
            <a:r>
              <a:rPr lang="en-US" sz="2800" b="1" dirty="0" smtClean="0">
                <a:solidFill>
                  <a:schemeClr val="accent2"/>
                </a:solidFill>
                <a:latin typeface="Eras Medium ITC" pitchFamily="34" charset="0"/>
              </a:rPr>
              <a:t> </a:t>
            </a:r>
            <a:r>
              <a:rPr lang="en-US" sz="2800" b="1" u="sng" dirty="0" smtClean="0">
                <a:solidFill>
                  <a:schemeClr val="accent2"/>
                </a:solidFill>
                <a:latin typeface="Eras Medium ITC" pitchFamily="34" charset="0"/>
              </a:rPr>
              <a:t>you </a:t>
            </a:r>
            <a:r>
              <a:rPr lang="en-US" sz="2800" u="sng" dirty="0" smtClean="0">
                <a:solidFill>
                  <a:srgbClr val="E0014A"/>
                </a:solidFill>
                <a:latin typeface="Eras Bold ITC" pitchFamily="34" charset="0"/>
              </a:rPr>
              <a:t>will die</a:t>
            </a:r>
            <a:r>
              <a:rPr lang="en-US" sz="2800" i="1" dirty="0" smtClean="0">
                <a:solidFill>
                  <a:schemeClr val="accent2"/>
                </a:solidFill>
                <a:latin typeface="Eras Medium ITC" pitchFamily="34" charset="0"/>
              </a:rPr>
              <a:t>".” </a:t>
            </a:r>
          </a:p>
          <a:p>
            <a:pPr marL="4763" indent="-4763" eaLnBrk="1" hangingPunct="1">
              <a:lnSpc>
                <a:spcPct val="80000"/>
              </a:lnSpc>
              <a:spcBef>
                <a:spcPct val="0"/>
              </a:spcBef>
              <a:buFontTx/>
              <a:buNone/>
              <a:tabLst>
                <a:tab pos="293688" algn="l"/>
              </a:tabLst>
              <a:defRPr/>
            </a:pPr>
            <a:r>
              <a:rPr lang="en-US" sz="2400" b="1" dirty="0" smtClean="0">
                <a:solidFill>
                  <a:srgbClr val="997934"/>
                </a:solidFill>
                <a:latin typeface="Eras Medium ITC" pitchFamily="34" charset="0"/>
              </a:rPr>
              <a:t>Gen 3:3</a:t>
            </a:r>
          </a:p>
        </p:txBody>
      </p:sp>
      <p:sp>
        <p:nvSpPr>
          <p:cNvPr id="3172356" name="Text Box 4"/>
          <p:cNvSpPr txBox="1">
            <a:spLocks noChangeArrowheads="1"/>
          </p:cNvSpPr>
          <p:nvPr/>
        </p:nvSpPr>
        <p:spPr bwMode="auto">
          <a:xfrm>
            <a:off x="4270196" y="6031363"/>
            <a:ext cx="4718050" cy="646331"/>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3600" i="0" dirty="0">
                <a:solidFill>
                  <a:schemeClr val="bg1"/>
                </a:solidFill>
                <a:effectLst>
                  <a:outerShdw blurRad="38100" dist="38100" dir="2700000" algn="tl">
                    <a:srgbClr val="000000">
                      <a:alpha val="43137"/>
                    </a:srgbClr>
                  </a:outerShdw>
                </a:effectLst>
                <a:latin typeface="Eras Bold ITC" pitchFamily="34" charset="0"/>
              </a:rPr>
              <a:t>A Judicial Penalty</a:t>
            </a:r>
          </a:p>
        </p:txBody>
      </p:sp>
      <p:pic>
        <p:nvPicPr>
          <p:cNvPr id="44039" name="Picture 5"/>
          <p:cNvPicPr>
            <a:picLocks noChangeAspect="1" noChangeArrowheads="1"/>
          </p:cNvPicPr>
          <p:nvPr/>
        </p:nvPicPr>
        <p:blipFill>
          <a:blip r:embed="rId3" cstate="print"/>
          <a:srcRect b="5687"/>
          <a:stretch>
            <a:fillRect/>
          </a:stretch>
        </p:blipFill>
        <p:spPr bwMode="auto">
          <a:xfrm>
            <a:off x="5605463" y="1277938"/>
            <a:ext cx="3344862" cy="414496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3172356"/>
                                        </p:tgtEl>
                                        <p:attrNameLst>
                                          <p:attrName>style.visibility</p:attrName>
                                        </p:attrNameLst>
                                      </p:cBhvr>
                                      <p:to>
                                        <p:strVal val="visible"/>
                                      </p:to>
                                    </p:set>
                                    <p:animEffect transition="in" filter="fade">
                                      <p:cBhvr>
                                        <p:cTn id="7" dur="1000"/>
                                        <p:tgtEl>
                                          <p:spTgt spid="3172356"/>
                                        </p:tgtEl>
                                      </p:cBhvr>
                                    </p:animEffect>
                                    <p:anim calcmode="lin" valueType="num">
                                      <p:cBhvr>
                                        <p:cTn id="8" dur="1000" fill="hold"/>
                                        <p:tgtEl>
                                          <p:spTgt spid="3172356"/>
                                        </p:tgtEl>
                                        <p:attrNameLst>
                                          <p:attrName>ppt_x</p:attrName>
                                        </p:attrNameLst>
                                      </p:cBhvr>
                                      <p:tavLst>
                                        <p:tav tm="0">
                                          <p:val>
                                            <p:strVal val="#ppt_x"/>
                                          </p:val>
                                        </p:tav>
                                        <p:tav tm="100000">
                                          <p:val>
                                            <p:strVal val="#ppt_x"/>
                                          </p:val>
                                        </p:tav>
                                      </p:tavLst>
                                    </p:anim>
                                    <p:anim calcmode="lin" valueType="num">
                                      <p:cBhvr>
                                        <p:cTn id="9" dur="1000" fill="hold"/>
                                        <p:tgtEl>
                                          <p:spTgt spid="31723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Rectangle 9"/>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pic>
        <p:nvPicPr>
          <p:cNvPr id="3174402" name="Picture 2" descr="death"/>
          <p:cNvPicPr>
            <a:picLocks noChangeAspect="1" noChangeArrowheads="1"/>
          </p:cNvPicPr>
          <p:nvPr/>
        </p:nvPicPr>
        <p:blipFill>
          <a:blip r:embed="rId3" cstate="print"/>
          <a:srcRect/>
          <a:stretch>
            <a:fillRect/>
          </a:stretch>
        </p:blipFill>
        <p:spPr bwMode="auto">
          <a:xfrm>
            <a:off x="4078288" y="3106956"/>
            <a:ext cx="4883150" cy="40513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45059" name="Rectangle 3"/>
          <p:cNvSpPr>
            <a:spLocks noGrp="1" noChangeArrowheads="1"/>
          </p:cNvSpPr>
          <p:nvPr>
            <p:ph type="title"/>
          </p:nvPr>
        </p:nvSpPr>
        <p:spPr/>
        <p:txBody>
          <a:bodyPr/>
          <a:lstStyle/>
          <a:p>
            <a:pPr eaLnBrk="1" hangingPunct="1">
              <a:tabLst>
                <a:tab pos="1255713" algn="l"/>
              </a:tabLst>
              <a:defRPr/>
            </a:pPr>
            <a:r>
              <a:rPr lang="en-US" dirty="0" smtClean="0">
                <a:solidFill>
                  <a:schemeClr val="bg1"/>
                </a:solidFill>
                <a:effectLst>
                  <a:outerShdw blurRad="38100" dist="38100" dir="2700000" algn="tl">
                    <a:srgbClr val="000000">
                      <a:alpha val="43137"/>
                    </a:srgbClr>
                  </a:outerShdw>
                </a:effectLst>
              </a:rPr>
              <a:t>A Just God</a:t>
            </a:r>
          </a:p>
        </p:txBody>
      </p:sp>
      <p:sp>
        <p:nvSpPr>
          <p:cNvPr id="45060" name="Rectangle 4"/>
          <p:cNvSpPr>
            <a:spLocks noGrp="1" noChangeArrowheads="1"/>
          </p:cNvSpPr>
          <p:nvPr>
            <p:ph type="body" idx="4294967295"/>
          </p:nvPr>
        </p:nvSpPr>
        <p:spPr>
          <a:xfrm>
            <a:off x="373063" y="992188"/>
            <a:ext cx="8389937" cy="2887662"/>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292100" indent="-292100" eaLnBrk="1" hangingPunct="1">
              <a:lnSpc>
                <a:spcPct val="90000"/>
              </a:lnSpc>
              <a:buFontTx/>
              <a:buNone/>
              <a:defRPr/>
            </a:pPr>
            <a:r>
              <a:rPr lang="en-US" sz="2400" b="1" dirty="0" smtClean="0">
                <a:solidFill>
                  <a:srgbClr val="997934"/>
                </a:solidFill>
                <a:latin typeface="Eras Medium ITC" pitchFamily="34" charset="0"/>
              </a:rPr>
              <a:t>2 Peter 2:4-9</a:t>
            </a:r>
            <a:r>
              <a:rPr lang="en-US" dirty="0" smtClean="0">
                <a:solidFill>
                  <a:srgbClr val="997934"/>
                </a:solidFill>
                <a:latin typeface="Eras Medium ITC" pitchFamily="34" charset="0"/>
              </a:rPr>
              <a:t>  </a:t>
            </a:r>
          </a:p>
          <a:p>
            <a:pPr marL="292100" indent="-292100" eaLnBrk="1" hangingPunct="1">
              <a:lnSpc>
                <a:spcPct val="90000"/>
              </a:lnSpc>
              <a:buFontTx/>
              <a:buNone/>
              <a:defRPr/>
            </a:pPr>
            <a:r>
              <a:rPr lang="en-US" b="1" i="1" dirty="0" smtClean="0">
                <a:latin typeface="Eras Medium ITC" pitchFamily="34" charset="0"/>
              </a:rPr>
              <a:t>5</a:t>
            </a:r>
            <a:r>
              <a:rPr lang="en-US" i="1" dirty="0" smtClean="0">
                <a:latin typeface="Eras Medium ITC" pitchFamily="34" charset="0"/>
              </a:rPr>
              <a:t> and </a:t>
            </a:r>
            <a:r>
              <a:rPr lang="en-US" i="1" dirty="0" smtClean="0">
                <a:solidFill>
                  <a:schemeClr val="accent2"/>
                </a:solidFill>
                <a:latin typeface="Eras Medium ITC" pitchFamily="34" charset="0"/>
              </a:rPr>
              <a:t>did not spare the ancient world,</a:t>
            </a:r>
            <a:r>
              <a:rPr lang="en-US" i="1" dirty="0" smtClean="0">
                <a:latin typeface="Eras Medium ITC" pitchFamily="34" charset="0"/>
              </a:rPr>
              <a:t> but preserved Noah, a preacher of righteousness, with seven others, when He brought a flood upon the </a:t>
            </a:r>
            <a:r>
              <a:rPr lang="en-US" i="1" u="sng" dirty="0" smtClean="0">
                <a:solidFill>
                  <a:schemeClr val="accent2"/>
                </a:solidFill>
                <a:latin typeface="Eras Bold ITC" pitchFamily="34" charset="0"/>
              </a:rPr>
              <a:t>world of the ungodly</a:t>
            </a:r>
            <a:r>
              <a:rPr lang="en-US" i="1" dirty="0" smtClean="0">
                <a:latin typeface="Eras Bold ITC" pitchFamily="34" charset="0"/>
              </a:rPr>
              <a:t>;</a:t>
            </a:r>
          </a:p>
        </p:txBody>
      </p:sp>
      <p:pic>
        <p:nvPicPr>
          <p:cNvPr id="3174405" name="Picture 5" descr="img_deathcaption"/>
          <p:cNvPicPr>
            <a:picLocks noChangeAspect="1" noChangeArrowheads="1"/>
          </p:cNvPicPr>
          <p:nvPr/>
        </p:nvPicPr>
        <p:blipFill>
          <a:blip r:embed="rId4" cstate="print"/>
          <a:srcRect/>
          <a:stretch>
            <a:fillRect/>
          </a:stretch>
        </p:blipFill>
        <p:spPr bwMode="auto">
          <a:xfrm>
            <a:off x="4832350" y="4468106"/>
            <a:ext cx="1714500" cy="81915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2" name="Group 6"/>
          <p:cNvGrpSpPr>
            <a:grpSpLocks/>
          </p:cNvGrpSpPr>
          <p:nvPr/>
        </p:nvGrpSpPr>
        <p:grpSpPr bwMode="auto">
          <a:xfrm>
            <a:off x="993775" y="4044950"/>
            <a:ext cx="2579688" cy="2813050"/>
            <a:chOff x="719" y="2284"/>
            <a:chExt cx="1625" cy="1772"/>
          </a:xfrm>
          <a:scene3d>
            <a:camera prst="orthographicFront">
              <a:rot lat="0" lon="0" rev="0"/>
            </a:camera>
            <a:lightRig rig="contrasting" dir="t">
              <a:rot lat="0" lon="0" rev="1500000"/>
            </a:lightRig>
          </a:scene3d>
        </p:grpSpPr>
        <p:pic>
          <p:nvPicPr>
            <p:cNvPr id="45063" name="Picture 7" descr="skull"/>
            <p:cNvPicPr>
              <a:picLocks noChangeAspect="1" noChangeArrowheads="1"/>
            </p:cNvPicPr>
            <p:nvPr/>
          </p:nvPicPr>
          <p:blipFill>
            <a:blip r:embed="rId5" cstate="print"/>
            <a:srcRect/>
            <a:stretch>
              <a:fillRect/>
            </a:stretch>
          </p:blipFill>
          <p:spPr bwMode="auto">
            <a:xfrm>
              <a:off x="719" y="2589"/>
              <a:ext cx="1625" cy="1259"/>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sp>
          <p:nvSpPr>
            <p:cNvPr id="3174408" name="Text Box 8"/>
            <p:cNvSpPr txBox="1">
              <a:spLocks noChangeArrowheads="1"/>
            </p:cNvSpPr>
            <p:nvPr/>
          </p:nvSpPr>
          <p:spPr bwMode="auto">
            <a:xfrm>
              <a:off x="1248" y="2284"/>
              <a:ext cx="556" cy="365"/>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tabLst>
                  <a:tab pos="1255713" algn="l"/>
                </a:tabLst>
                <a:defRPr/>
              </a:pPr>
              <a:r>
                <a:rPr lang="en-US" i="0" dirty="0">
                  <a:solidFill>
                    <a:schemeClr val="bg1"/>
                  </a:solidFill>
                  <a:effectLst>
                    <a:outerShdw blurRad="38100" dist="38100" dir="2700000" algn="tl">
                      <a:srgbClr val="C0C0C0"/>
                    </a:outerShdw>
                  </a:effectLst>
                  <a:latin typeface="Eras Bold ITC" pitchFamily="34" charset="0"/>
                  <a:cs typeface="+mn-cs"/>
                </a:rPr>
                <a:t>SIN</a:t>
              </a:r>
            </a:p>
          </p:txBody>
        </p:sp>
        <p:sp>
          <p:nvSpPr>
            <p:cNvPr id="3174409" name="Text Box 9"/>
            <p:cNvSpPr txBox="1">
              <a:spLocks noChangeArrowheads="1"/>
            </p:cNvSpPr>
            <p:nvPr/>
          </p:nvSpPr>
          <p:spPr bwMode="auto">
            <a:xfrm>
              <a:off x="994" y="3691"/>
              <a:ext cx="1064" cy="365"/>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defRPr/>
              </a:pPr>
              <a:r>
                <a:rPr lang="en-US" i="0" dirty="0">
                  <a:solidFill>
                    <a:schemeClr val="bg1"/>
                  </a:solidFill>
                  <a:effectLst>
                    <a:outerShdw blurRad="38100" dist="38100" dir="2700000" algn="tl">
                      <a:srgbClr val="C0C0C0"/>
                    </a:outerShdw>
                  </a:effectLst>
                  <a:latin typeface="Eras Bold ITC" pitchFamily="34" charset="0"/>
                  <a:cs typeface="+mn-cs"/>
                </a:rPr>
                <a:t>DEATH</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174402"/>
                                        </p:tgtEl>
                                        <p:attrNameLst>
                                          <p:attrName>style.visibility</p:attrName>
                                        </p:attrNameLst>
                                      </p:cBhvr>
                                      <p:to>
                                        <p:strVal val="visible"/>
                                      </p:to>
                                    </p:set>
                                    <p:animEffect transition="in" filter="fade">
                                      <p:cBhvr>
                                        <p:cTn id="7" dur="2000"/>
                                        <p:tgtEl>
                                          <p:spTgt spid="3174402"/>
                                        </p:tgtEl>
                                      </p:cBhvr>
                                    </p:animEffect>
                                  </p:childTnLst>
                                </p:cTn>
                              </p:par>
                            </p:childTnLst>
                          </p:cTn>
                        </p:par>
                        <p:par>
                          <p:cTn id="8" fill="hold" nodeType="afterGroup">
                            <p:stCondLst>
                              <p:cond delay="2000"/>
                            </p:stCondLst>
                            <p:childTnLst>
                              <p:par>
                                <p:cTn id="9" presetID="10" presetClass="entr" presetSubtype="0" fill="hold" nodeType="afterEffect">
                                  <p:stCondLst>
                                    <p:cond delay="0"/>
                                  </p:stCondLst>
                                  <p:childTnLst>
                                    <p:set>
                                      <p:cBhvr>
                                        <p:cTn id="10" dur="1" fill="hold">
                                          <p:stCondLst>
                                            <p:cond delay="0"/>
                                          </p:stCondLst>
                                        </p:cTn>
                                        <p:tgtEl>
                                          <p:spTgt spid="3174405"/>
                                        </p:tgtEl>
                                        <p:attrNameLst>
                                          <p:attrName>style.visibility</p:attrName>
                                        </p:attrNameLst>
                                      </p:cBhvr>
                                      <p:to>
                                        <p:strVal val="visible"/>
                                      </p:to>
                                    </p:set>
                                    <p:animEffect transition="in" filter="fade">
                                      <p:cBhvr>
                                        <p:cTn id="11" dur="2000"/>
                                        <p:tgtEl>
                                          <p:spTgt spid="3174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pic>
        <p:nvPicPr>
          <p:cNvPr id="3176450" name="Picture 2" descr="death"/>
          <p:cNvPicPr>
            <a:picLocks noChangeAspect="1" noChangeArrowheads="1"/>
          </p:cNvPicPr>
          <p:nvPr/>
        </p:nvPicPr>
        <p:blipFill>
          <a:blip r:embed="rId3" cstate="print"/>
          <a:srcRect/>
          <a:stretch>
            <a:fillRect/>
          </a:stretch>
        </p:blipFill>
        <p:spPr bwMode="auto">
          <a:xfrm>
            <a:off x="4056063" y="3089275"/>
            <a:ext cx="4883150" cy="40513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46083" name="Rectangle 3"/>
          <p:cNvSpPr>
            <a:spLocks noGrp="1" noChangeArrowheads="1"/>
          </p:cNvSpPr>
          <p:nvPr>
            <p:ph type="title"/>
          </p:nvPr>
        </p:nvSpPr>
        <p:spPr/>
        <p:txBody>
          <a:bodyPr/>
          <a:lstStyle/>
          <a:p>
            <a:pPr eaLnBrk="1" hangingPunct="1">
              <a:defRPr/>
            </a:pPr>
            <a:r>
              <a:rPr lang="en-US" dirty="0" smtClean="0">
                <a:solidFill>
                  <a:schemeClr val="bg1"/>
                </a:solidFill>
                <a:effectLst>
                  <a:outerShdw blurRad="38100" dist="38100" dir="2700000" algn="tl">
                    <a:srgbClr val="000000">
                      <a:alpha val="43137"/>
                    </a:srgbClr>
                  </a:outerShdw>
                </a:effectLst>
              </a:rPr>
              <a:t>A Just God</a:t>
            </a:r>
          </a:p>
        </p:txBody>
      </p:sp>
      <p:sp>
        <p:nvSpPr>
          <p:cNvPr id="46084" name="Rectangle 4"/>
          <p:cNvSpPr>
            <a:spLocks noGrp="1" noChangeArrowheads="1"/>
          </p:cNvSpPr>
          <p:nvPr>
            <p:ph type="body" idx="4294967295"/>
          </p:nvPr>
        </p:nvSpPr>
        <p:spPr>
          <a:xfrm>
            <a:off x="420688" y="1260475"/>
            <a:ext cx="8421687" cy="2497138"/>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292100" indent="-292100" eaLnBrk="1" hangingPunct="1">
              <a:lnSpc>
                <a:spcPct val="80000"/>
              </a:lnSpc>
              <a:buFontTx/>
              <a:buNone/>
              <a:defRPr/>
            </a:pPr>
            <a:r>
              <a:rPr lang="en-US" sz="2400" b="1" dirty="0" smtClean="0">
                <a:solidFill>
                  <a:srgbClr val="997934"/>
                </a:solidFill>
                <a:latin typeface="Eras Medium ITC" pitchFamily="34" charset="0"/>
              </a:rPr>
              <a:t>2 Peter 2:4-9 </a:t>
            </a:r>
            <a:r>
              <a:rPr lang="en-US" sz="1600" b="1" dirty="0" smtClean="0">
                <a:solidFill>
                  <a:srgbClr val="997934"/>
                </a:solidFill>
                <a:latin typeface="Eras Medium ITC" pitchFamily="34" charset="0"/>
              </a:rPr>
              <a:t> </a:t>
            </a:r>
          </a:p>
          <a:p>
            <a:pPr marL="292100" indent="-292100" eaLnBrk="1" hangingPunct="1">
              <a:lnSpc>
                <a:spcPct val="80000"/>
              </a:lnSpc>
              <a:buFontTx/>
              <a:buNone/>
              <a:defRPr/>
            </a:pPr>
            <a:r>
              <a:rPr lang="en-US" b="1" i="1" dirty="0" smtClean="0">
                <a:latin typeface="Eras Medium ITC" pitchFamily="34" charset="0"/>
              </a:rPr>
              <a:t>6</a:t>
            </a:r>
            <a:r>
              <a:rPr lang="en-US" i="1" dirty="0" smtClean="0">
                <a:latin typeface="Eras Medium ITC" pitchFamily="34" charset="0"/>
              </a:rPr>
              <a:t> and if He </a:t>
            </a:r>
            <a:r>
              <a:rPr lang="en-US" i="1" dirty="0" smtClean="0">
                <a:solidFill>
                  <a:schemeClr val="accent2"/>
                </a:solidFill>
                <a:latin typeface="Eras Bold ITC" pitchFamily="34" charset="0"/>
              </a:rPr>
              <a:t>condemned</a:t>
            </a:r>
            <a:r>
              <a:rPr lang="en-US" i="1" dirty="0" smtClean="0">
                <a:solidFill>
                  <a:schemeClr val="accent2"/>
                </a:solidFill>
                <a:latin typeface="Eras Medium ITC" pitchFamily="34" charset="0"/>
              </a:rPr>
              <a:t> the cities of Sodom and Gomorrah to destruction </a:t>
            </a:r>
            <a:r>
              <a:rPr lang="en-US" i="1" dirty="0" smtClean="0">
                <a:latin typeface="Eras Medium ITC" pitchFamily="34" charset="0"/>
              </a:rPr>
              <a:t>by reducing them to ashes, having made them an example to those who would live </a:t>
            </a:r>
            <a:r>
              <a:rPr lang="en-US" i="1" u="sng" dirty="0" smtClean="0">
                <a:solidFill>
                  <a:schemeClr val="accent2"/>
                </a:solidFill>
                <a:latin typeface="Eras Bold ITC" pitchFamily="34" charset="0"/>
              </a:rPr>
              <a:t>ungodly</a:t>
            </a:r>
            <a:r>
              <a:rPr lang="en-US" i="1" dirty="0" smtClean="0">
                <a:latin typeface="Eras Medium ITC" pitchFamily="34" charset="0"/>
              </a:rPr>
              <a:t> lives thereafter...</a:t>
            </a:r>
          </a:p>
        </p:txBody>
      </p:sp>
      <p:sp>
        <p:nvSpPr>
          <p:cNvPr id="3176453" name="Text Box 5"/>
          <p:cNvSpPr txBox="1">
            <a:spLocks noChangeArrowheads="1"/>
          </p:cNvSpPr>
          <p:nvPr/>
        </p:nvSpPr>
        <p:spPr bwMode="auto">
          <a:xfrm>
            <a:off x="687388" y="4524375"/>
            <a:ext cx="3149600" cy="125095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defRPr/>
            </a:pPr>
            <a:r>
              <a:rPr lang="en-US" sz="2800" b="1" dirty="0">
                <a:solidFill>
                  <a:srgbClr val="FFFF66"/>
                </a:solidFill>
                <a:latin typeface="Eras Bold ITC" pitchFamily="34" charset="0"/>
              </a:rPr>
              <a:t>The </a:t>
            </a:r>
            <a:r>
              <a:rPr lang="en-US" sz="2800" b="1" dirty="0">
                <a:solidFill>
                  <a:schemeClr val="bg1"/>
                </a:solidFill>
                <a:latin typeface="Eras Bold ITC" pitchFamily="34" charset="0"/>
              </a:rPr>
              <a:t>person</a:t>
            </a:r>
            <a:r>
              <a:rPr lang="en-US" sz="2800" b="1" dirty="0">
                <a:solidFill>
                  <a:srgbClr val="FFFF66"/>
                </a:solidFill>
                <a:latin typeface="Eras Bold ITC" pitchFamily="34" charset="0"/>
              </a:rPr>
              <a:t> who </a:t>
            </a:r>
          </a:p>
          <a:p>
            <a:pPr>
              <a:defRPr/>
            </a:pPr>
            <a:r>
              <a:rPr lang="en-US" sz="2800" b="1" dirty="0">
                <a:solidFill>
                  <a:srgbClr val="FFFF66"/>
                </a:solidFill>
                <a:latin typeface="Eras Bold ITC" pitchFamily="34" charset="0"/>
              </a:rPr>
              <a:t>sins </a:t>
            </a:r>
            <a:r>
              <a:rPr lang="en-US" sz="2800" b="1" dirty="0">
                <a:solidFill>
                  <a:schemeClr val="bg1"/>
                </a:solidFill>
                <a:latin typeface="Eras Bold ITC" pitchFamily="34" charset="0"/>
              </a:rPr>
              <a:t>will die</a:t>
            </a:r>
            <a:r>
              <a:rPr lang="en-US" sz="2800" b="1" i="0" dirty="0">
                <a:solidFill>
                  <a:schemeClr val="bg1"/>
                </a:solidFill>
                <a:latin typeface="Eras Bold ITC" pitchFamily="34" charset="0"/>
              </a:rPr>
              <a:t>.</a:t>
            </a:r>
            <a:r>
              <a:rPr lang="en-US" sz="2800" i="0" dirty="0">
                <a:solidFill>
                  <a:srgbClr val="FFFF66"/>
                </a:solidFill>
                <a:latin typeface="Eras Bold ITC" pitchFamily="34" charset="0"/>
              </a:rPr>
              <a:t>   </a:t>
            </a:r>
          </a:p>
          <a:p>
            <a:pPr>
              <a:defRPr/>
            </a:pPr>
            <a:r>
              <a:rPr lang="en-US" sz="2000" i="0" dirty="0">
                <a:solidFill>
                  <a:srgbClr val="FFFF66"/>
                </a:solidFill>
                <a:latin typeface="Eras Bold ITC" pitchFamily="34" charset="0"/>
              </a:rPr>
              <a:t>Ezekiel 18:20</a:t>
            </a:r>
          </a:p>
        </p:txBody>
      </p:sp>
      <p:pic>
        <p:nvPicPr>
          <p:cNvPr id="3176454" name="Picture 6" descr="img_deathcaption"/>
          <p:cNvPicPr>
            <a:picLocks noChangeAspect="1" noChangeArrowheads="1"/>
          </p:cNvPicPr>
          <p:nvPr/>
        </p:nvPicPr>
        <p:blipFill>
          <a:blip r:embed="rId4" cstate="print"/>
          <a:srcRect/>
          <a:stretch>
            <a:fillRect/>
          </a:stretch>
        </p:blipFill>
        <p:spPr bwMode="auto">
          <a:xfrm>
            <a:off x="4775200" y="4500563"/>
            <a:ext cx="1714500" cy="81915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2000"/>
                                  </p:stCondLst>
                                  <p:childTnLst>
                                    <p:set>
                                      <p:cBhvr>
                                        <p:cTn id="6" dur="1" fill="hold">
                                          <p:stCondLst>
                                            <p:cond delay="0"/>
                                          </p:stCondLst>
                                        </p:cTn>
                                        <p:tgtEl>
                                          <p:spTgt spid="3176453"/>
                                        </p:tgtEl>
                                        <p:attrNameLst>
                                          <p:attrName>style.visibility</p:attrName>
                                        </p:attrNameLst>
                                      </p:cBhvr>
                                      <p:to>
                                        <p:strVal val="visible"/>
                                      </p:to>
                                    </p:set>
                                    <p:animEffect transition="in" filter="fade">
                                      <p:cBhvr>
                                        <p:cTn id="7" dur="2000"/>
                                        <p:tgtEl>
                                          <p:spTgt spid="3176453"/>
                                        </p:tgtEl>
                                      </p:cBhvr>
                                    </p:animEffect>
                                  </p:childTnLst>
                                </p:cTn>
                              </p:par>
                              <p:par>
                                <p:cTn id="8" presetID="10" presetClass="entr" presetSubtype="0" fill="hold" nodeType="withEffect">
                                  <p:stCondLst>
                                    <p:cond delay="0"/>
                                  </p:stCondLst>
                                  <p:childTnLst>
                                    <p:set>
                                      <p:cBhvr>
                                        <p:cTn id="9" dur="1" fill="hold">
                                          <p:stCondLst>
                                            <p:cond delay="0"/>
                                          </p:stCondLst>
                                        </p:cTn>
                                        <p:tgtEl>
                                          <p:spTgt spid="3176450"/>
                                        </p:tgtEl>
                                        <p:attrNameLst>
                                          <p:attrName>style.visibility</p:attrName>
                                        </p:attrNameLst>
                                      </p:cBhvr>
                                      <p:to>
                                        <p:strVal val="visible"/>
                                      </p:to>
                                    </p:set>
                                    <p:animEffect transition="in" filter="fade">
                                      <p:cBhvr>
                                        <p:cTn id="10" dur="2000"/>
                                        <p:tgtEl>
                                          <p:spTgt spid="3176450"/>
                                        </p:tgtEl>
                                      </p:cBhvr>
                                    </p:animEffect>
                                  </p:childTnLst>
                                </p:cTn>
                              </p:par>
                              <p:par>
                                <p:cTn id="11" presetID="10" presetClass="entr" presetSubtype="0" fill="hold" nodeType="withEffect">
                                  <p:stCondLst>
                                    <p:cond delay="0"/>
                                  </p:stCondLst>
                                  <p:childTnLst>
                                    <p:set>
                                      <p:cBhvr>
                                        <p:cTn id="12" dur="1" fill="hold">
                                          <p:stCondLst>
                                            <p:cond delay="0"/>
                                          </p:stCondLst>
                                        </p:cTn>
                                        <p:tgtEl>
                                          <p:spTgt spid="3176454"/>
                                        </p:tgtEl>
                                        <p:attrNameLst>
                                          <p:attrName>style.visibility</p:attrName>
                                        </p:attrNameLst>
                                      </p:cBhvr>
                                      <p:to>
                                        <p:strVal val="visible"/>
                                      </p:to>
                                    </p:set>
                                    <p:animEffect transition="in" filter="fade">
                                      <p:cBhvr>
                                        <p:cTn id="13" dur="2000"/>
                                        <p:tgtEl>
                                          <p:spTgt spid="31764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Rectangle 23"/>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3178498" name="AutoShape 2"/>
          <p:cNvSpPr>
            <a:spLocks noChangeArrowheads="1"/>
          </p:cNvSpPr>
          <p:nvPr/>
        </p:nvSpPr>
        <p:spPr bwMode="auto">
          <a:xfrm>
            <a:off x="6062663" y="957263"/>
            <a:ext cx="2886075" cy="5829300"/>
          </a:xfrm>
          <a:prstGeom prst="roundRect">
            <a:avLst>
              <a:gd name="adj" fmla="val 16667"/>
            </a:avLst>
          </a:prstGeom>
          <a:solidFill>
            <a:srgbClr val="FF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47109" name="Rectangle 3"/>
          <p:cNvSpPr>
            <a:spLocks noGrp="1" noChangeArrowheads="1"/>
          </p:cNvSpPr>
          <p:nvPr>
            <p:ph type="title"/>
          </p:nvPr>
        </p:nvSpPr>
        <p:spPr>
          <a:xfrm>
            <a:off x="449263" y="84138"/>
            <a:ext cx="8694737" cy="1143000"/>
          </a:xfrm>
        </p:spPr>
        <p:txBody>
          <a:bodyPr/>
          <a:lstStyle/>
          <a:p>
            <a:pPr algn="l" eaLnBrk="1" hangingPunct="1">
              <a:defRPr/>
            </a:pPr>
            <a:r>
              <a:rPr lang="en-US" dirty="0" smtClean="0">
                <a:solidFill>
                  <a:schemeClr val="bg1"/>
                </a:solidFill>
                <a:effectLst>
                  <a:outerShdw blurRad="38100" dist="38100" dir="2700000" algn="tl">
                    <a:srgbClr val="000000">
                      <a:alpha val="43137"/>
                    </a:srgbClr>
                  </a:outerShdw>
                </a:effectLst>
              </a:rPr>
              <a:t>Three Deaths</a:t>
            </a:r>
          </a:p>
        </p:txBody>
      </p:sp>
      <p:sp>
        <p:nvSpPr>
          <p:cNvPr id="3178500" name="Rectangle 4"/>
          <p:cNvSpPr>
            <a:spLocks noGrp="1" noChangeArrowheads="1"/>
          </p:cNvSpPr>
          <p:nvPr>
            <p:ph type="body" sz="half" idx="4294967295"/>
          </p:nvPr>
        </p:nvSpPr>
        <p:spPr>
          <a:xfrm>
            <a:off x="646113" y="1149350"/>
            <a:ext cx="2325687" cy="490538"/>
          </a:xfrm>
        </p:spPr>
        <p:txBody>
          <a:bodyPr anchor="ctr"/>
          <a:lstStyle/>
          <a:p>
            <a:pPr marL="0" indent="0" algn="ctr" eaLnBrk="1" hangingPunct="1">
              <a:buFontTx/>
              <a:buNone/>
              <a:defRPr/>
            </a:pPr>
            <a:r>
              <a:rPr lang="en-US" b="1" dirty="0">
                <a:solidFill>
                  <a:schemeClr val="bg1"/>
                </a:solidFill>
                <a:effectLst>
                  <a:outerShdw blurRad="38100" dist="38100" dir="2700000" algn="tl">
                    <a:srgbClr val="000000">
                      <a:alpha val="43137"/>
                    </a:srgbClr>
                  </a:outerShdw>
                </a:effectLst>
              </a:rPr>
              <a:t>SPIRITUAL</a:t>
            </a:r>
          </a:p>
        </p:txBody>
      </p:sp>
      <p:sp>
        <p:nvSpPr>
          <p:cNvPr id="3178501" name="AutoShape 5" descr="Coffin Patton"/>
          <p:cNvSpPr>
            <a:spLocks noChangeArrowheads="1"/>
          </p:cNvSpPr>
          <p:nvPr/>
        </p:nvSpPr>
        <p:spPr bwMode="auto">
          <a:xfrm>
            <a:off x="3398838" y="1685925"/>
            <a:ext cx="2452687" cy="2057400"/>
          </a:xfrm>
          <a:prstGeom prst="roundRect">
            <a:avLst>
              <a:gd name="adj" fmla="val 16667"/>
            </a:avLst>
          </a:prstGeom>
          <a:blipFill dpi="0" rotWithShape="1">
            <a:blip r:embed="rId3" cstate="print"/>
            <a:srcRect/>
            <a:stretch>
              <a:fillRect/>
            </a:stretch>
          </a:blipFill>
          <a:ln w="28575" algn="ctr">
            <a:solidFill>
              <a:schemeClr val="bg1"/>
            </a:solidFill>
            <a:round/>
            <a:headEnd/>
            <a:tailEnd/>
          </a:ln>
        </p:spPr>
        <p:txBody>
          <a:bodyPr wrap="none" anchor="ctr"/>
          <a:lstStyle/>
          <a:p>
            <a:pPr algn="ctr"/>
            <a:endParaRPr lang="en-US"/>
          </a:p>
        </p:txBody>
      </p:sp>
      <p:sp>
        <p:nvSpPr>
          <p:cNvPr id="3178502" name="Rectangle 6"/>
          <p:cNvSpPr>
            <a:spLocks noChangeArrowheads="1"/>
          </p:cNvSpPr>
          <p:nvPr/>
        </p:nvSpPr>
        <p:spPr bwMode="auto">
          <a:xfrm>
            <a:off x="3560763" y="1154113"/>
            <a:ext cx="2082800" cy="490537"/>
          </a:xfrm>
          <a:prstGeom prst="rect">
            <a:avLst/>
          </a:prstGeom>
          <a:noFill/>
          <a:ln w="9525">
            <a:noFill/>
            <a:miter lim="800000"/>
            <a:headEnd/>
            <a:tailEnd/>
          </a:ln>
          <a:effectLst/>
        </p:spPr>
        <p:txBody>
          <a:bodyPr anchor="ctr"/>
          <a:lstStyle/>
          <a:p>
            <a:pPr algn="ctr">
              <a:spcBef>
                <a:spcPct val="20000"/>
              </a:spcBef>
              <a:buClr>
                <a:schemeClr val="tx1"/>
              </a:buClr>
              <a:defRPr/>
            </a:pPr>
            <a:r>
              <a:rPr lang="en-US" b="1" i="0" dirty="0">
                <a:solidFill>
                  <a:schemeClr val="bg1"/>
                </a:solidFill>
                <a:effectLst>
                  <a:outerShdw blurRad="38100" dist="38100" dir="2700000" algn="tl">
                    <a:srgbClr val="000000">
                      <a:alpha val="43137"/>
                    </a:srgbClr>
                  </a:outerShdw>
                </a:effectLst>
                <a:latin typeface="Eras Demi ITC" pitchFamily="34" charset="0"/>
                <a:cs typeface="Arial" charset="0"/>
              </a:rPr>
              <a:t>MORTAL</a:t>
            </a:r>
          </a:p>
        </p:txBody>
      </p:sp>
      <p:sp>
        <p:nvSpPr>
          <p:cNvPr id="3178503" name="Rectangle 7"/>
          <p:cNvSpPr>
            <a:spLocks noChangeArrowheads="1"/>
          </p:cNvSpPr>
          <p:nvPr/>
        </p:nvSpPr>
        <p:spPr bwMode="auto">
          <a:xfrm>
            <a:off x="6470650" y="1131888"/>
            <a:ext cx="2173288" cy="490537"/>
          </a:xfrm>
          <a:prstGeom prst="rect">
            <a:avLst/>
          </a:prstGeom>
          <a:solidFill>
            <a:srgbClr val="FF0000"/>
          </a:solidFill>
          <a:ln w="9525">
            <a:noFill/>
            <a:miter lim="800000"/>
            <a:headEnd/>
            <a:tailEnd/>
          </a:ln>
          <a:effectLst/>
        </p:spPr>
        <p:txBody>
          <a:bodyPr anchor="ctr"/>
          <a:lstStyle/>
          <a:p>
            <a:pPr algn="ctr">
              <a:spcBef>
                <a:spcPct val="20000"/>
              </a:spcBef>
              <a:buClr>
                <a:schemeClr val="tx1"/>
              </a:buClr>
              <a:defRPr/>
            </a:pPr>
            <a:r>
              <a:rPr lang="en-US" b="1" i="0">
                <a:solidFill>
                  <a:schemeClr val="bg1"/>
                </a:solidFill>
                <a:effectLst>
                  <a:outerShdw blurRad="38100" dist="38100" dir="2700000" algn="tl">
                    <a:srgbClr val="000000"/>
                  </a:outerShdw>
                </a:effectLst>
                <a:latin typeface="Eras Demi ITC" pitchFamily="34" charset="0"/>
                <a:cs typeface="Arial" charset="0"/>
              </a:rPr>
              <a:t>JUDICIAL</a:t>
            </a:r>
          </a:p>
        </p:txBody>
      </p:sp>
      <p:sp>
        <p:nvSpPr>
          <p:cNvPr id="3178504" name="Rectangle 8"/>
          <p:cNvSpPr>
            <a:spLocks noChangeArrowheads="1"/>
          </p:cNvSpPr>
          <p:nvPr/>
        </p:nvSpPr>
        <p:spPr bwMode="auto">
          <a:xfrm>
            <a:off x="6145213" y="3808911"/>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a:spcBef>
                <a:spcPct val="20000"/>
              </a:spcBef>
              <a:buClr>
                <a:schemeClr val="tx1"/>
              </a:buClr>
              <a:defRPr/>
            </a:pPr>
            <a:r>
              <a:rPr lang="en-US" sz="2400" b="1" i="0" dirty="0">
                <a:solidFill>
                  <a:srgbClr val="FFFF00"/>
                </a:solidFill>
                <a:effectLst>
                  <a:outerShdw blurRad="38100" dist="38100" dir="2700000" algn="tl">
                    <a:srgbClr val="000000">
                      <a:alpha val="43137"/>
                    </a:srgbClr>
                  </a:outerShdw>
                </a:effectLst>
              </a:rPr>
              <a:t>Life payment</a:t>
            </a:r>
          </a:p>
          <a:p>
            <a:pPr algn="ctr">
              <a:spcBef>
                <a:spcPct val="20000"/>
              </a:spcBef>
              <a:buClr>
                <a:schemeClr val="tx1"/>
              </a:buClr>
              <a:defRPr/>
            </a:pPr>
            <a:r>
              <a:rPr lang="en-US" sz="2400" b="1" i="0" dirty="0">
                <a:solidFill>
                  <a:srgbClr val="FFFF00"/>
                </a:solidFill>
                <a:effectLst>
                  <a:outerShdw blurRad="38100" dist="38100" dir="2700000" algn="tl">
                    <a:srgbClr val="000000">
                      <a:alpha val="43137"/>
                    </a:srgbClr>
                  </a:outerShdw>
                </a:effectLst>
              </a:rPr>
              <a:t> for sin</a:t>
            </a:r>
          </a:p>
        </p:txBody>
      </p:sp>
      <p:sp>
        <p:nvSpPr>
          <p:cNvPr id="3178505" name="Text Box 9"/>
          <p:cNvSpPr txBox="1">
            <a:spLocks noChangeArrowheads="1"/>
          </p:cNvSpPr>
          <p:nvPr/>
        </p:nvSpPr>
        <p:spPr bwMode="auto">
          <a:xfrm>
            <a:off x="584200" y="5597525"/>
            <a:ext cx="2614613"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rIns="0">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b="1" i="0">
                <a:solidFill>
                  <a:schemeClr val="bg1"/>
                </a:solidFill>
                <a:latin typeface="Arial" pitchFamily="34" charset="0"/>
              </a:rPr>
              <a:t>“The wages of sin </a:t>
            </a:r>
          </a:p>
          <a:p>
            <a:pPr algn="ctr" eaLnBrk="1" hangingPunct="1"/>
            <a:r>
              <a:rPr lang="en-US" sz="1800" b="1" i="0">
                <a:solidFill>
                  <a:schemeClr val="bg1"/>
                </a:solidFill>
                <a:latin typeface="Arial" pitchFamily="34" charset="0"/>
              </a:rPr>
              <a:t>is death” </a:t>
            </a:r>
          </a:p>
          <a:p>
            <a:pPr algn="ctr" eaLnBrk="1" hangingPunct="1"/>
            <a:r>
              <a:rPr lang="en-US" sz="1800" b="1" i="0">
                <a:solidFill>
                  <a:schemeClr val="bg1"/>
                </a:solidFill>
                <a:latin typeface="Arial" pitchFamily="34" charset="0"/>
              </a:rPr>
              <a:t>Romans 6:23</a:t>
            </a:r>
          </a:p>
        </p:txBody>
      </p:sp>
      <p:sp>
        <p:nvSpPr>
          <p:cNvPr id="3178506" name="Text Box 10"/>
          <p:cNvSpPr txBox="1">
            <a:spLocks noChangeArrowheads="1"/>
          </p:cNvSpPr>
          <p:nvPr/>
        </p:nvSpPr>
        <p:spPr bwMode="auto">
          <a:xfrm>
            <a:off x="3311525" y="5595938"/>
            <a:ext cx="27051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800" b="1" i="0">
                <a:solidFill>
                  <a:schemeClr val="bg1"/>
                </a:solidFill>
                <a:latin typeface="Arial" pitchFamily="34" charset="0"/>
              </a:rPr>
              <a:t>“for dust you are, and to the dust you shall return.” </a:t>
            </a:r>
          </a:p>
          <a:p>
            <a:pPr algn="ctr" eaLnBrk="1" hangingPunct="1"/>
            <a:r>
              <a:rPr lang="en-US" sz="1800" b="1" i="0">
                <a:solidFill>
                  <a:schemeClr val="bg1"/>
                </a:solidFill>
                <a:latin typeface="Arial" pitchFamily="34" charset="0"/>
              </a:rPr>
              <a:t>Genesis 3:19</a:t>
            </a:r>
          </a:p>
        </p:txBody>
      </p:sp>
      <p:sp>
        <p:nvSpPr>
          <p:cNvPr id="3178507" name="Text Box 11"/>
          <p:cNvSpPr txBox="1">
            <a:spLocks noChangeArrowheads="1"/>
          </p:cNvSpPr>
          <p:nvPr/>
        </p:nvSpPr>
        <p:spPr bwMode="auto">
          <a:xfrm>
            <a:off x="6062663" y="5595938"/>
            <a:ext cx="2628900" cy="1190625"/>
          </a:xfrm>
          <a:prstGeom prst="rect">
            <a:avLst/>
          </a:prstGeom>
          <a:noFill/>
          <a:ln w="9525" algn="ctr">
            <a:noFill/>
            <a:miter lim="800000"/>
            <a:headEnd/>
            <a:tailEnd/>
          </a:ln>
        </p:spPr>
        <p:txBody>
          <a:bodyPr>
            <a:spAutoFit/>
          </a:bodyPr>
          <a:lstStyle/>
          <a:p>
            <a:pPr algn="ctr">
              <a:defRPr/>
            </a:pPr>
            <a:r>
              <a:rPr lang="en-US" sz="1800" b="1" i="0" dirty="0">
                <a:solidFill>
                  <a:srgbClr val="F4FFD5"/>
                </a:solidFill>
                <a:effectLst>
                  <a:outerShdw blurRad="38100" dist="38100" dir="2700000" algn="tl">
                    <a:srgbClr val="000000">
                      <a:alpha val="43137"/>
                    </a:srgbClr>
                  </a:outerShdw>
                </a:effectLst>
                <a:latin typeface="Arial" charset="0"/>
                <a:cs typeface="Arial" charset="0"/>
              </a:rPr>
              <a:t>“without the shedding of blood there can be no forgiveness of sin” </a:t>
            </a:r>
          </a:p>
          <a:p>
            <a:pPr algn="ctr">
              <a:defRPr/>
            </a:pPr>
            <a:r>
              <a:rPr lang="en-US" sz="1800" b="1" i="0" dirty="0">
                <a:solidFill>
                  <a:srgbClr val="F4FFD5"/>
                </a:solidFill>
                <a:effectLst>
                  <a:outerShdw blurRad="38100" dist="38100" dir="2700000" algn="tl">
                    <a:srgbClr val="000000">
                      <a:alpha val="43137"/>
                    </a:srgbClr>
                  </a:outerShdw>
                </a:effectLst>
                <a:latin typeface="Arial" charset="0"/>
                <a:cs typeface="Arial" charset="0"/>
              </a:rPr>
              <a:t>Hebrews 9:22</a:t>
            </a:r>
          </a:p>
        </p:txBody>
      </p:sp>
      <p:sp>
        <p:nvSpPr>
          <p:cNvPr id="3178508" name="Rectangle 12"/>
          <p:cNvSpPr>
            <a:spLocks noChangeArrowheads="1"/>
          </p:cNvSpPr>
          <p:nvPr/>
        </p:nvSpPr>
        <p:spPr bwMode="auto">
          <a:xfrm>
            <a:off x="6142038" y="4705713"/>
            <a:ext cx="2628900" cy="841375"/>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a:spcBef>
                <a:spcPct val="20000"/>
              </a:spcBef>
              <a:buClr>
                <a:schemeClr val="tx1"/>
              </a:buClr>
              <a:defRPr/>
            </a:pPr>
            <a:r>
              <a:rPr lang="en-US" sz="2400" b="1" i="0" dirty="0">
                <a:solidFill>
                  <a:schemeClr val="bg1"/>
                </a:solidFill>
              </a:rPr>
              <a:t>Required of every sinner</a:t>
            </a:r>
          </a:p>
        </p:txBody>
      </p:sp>
      <p:sp>
        <p:nvSpPr>
          <p:cNvPr id="3178510" name="Rectangle 14"/>
          <p:cNvSpPr>
            <a:spLocks noChangeArrowheads="1"/>
          </p:cNvSpPr>
          <p:nvPr/>
        </p:nvSpPr>
        <p:spPr bwMode="auto">
          <a:xfrm>
            <a:off x="3354388" y="3795848"/>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a:spcBef>
                <a:spcPct val="20000"/>
              </a:spcBef>
              <a:buClr>
                <a:schemeClr val="tx1"/>
              </a:buClr>
              <a:defRPr/>
            </a:pPr>
            <a:r>
              <a:rPr lang="en-US" sz="2400" b="1" i="0">
                <a:solidFill>
                  <a:srgbClr val="FFFF00"/>
                </a:solidFill>
                <a:effectLst>
                  <a:outerShdw blurRad="38100" dist="38100" dir="2700000" algn="tl">
                    <a:srgbClr val="000000">
                      <a:alpha val="43137"/>
                    </a:srgbClr>
                  </a:outerShdw>
                </a:effectLst>
              </a:rPr>
              <a:t>Death of our bodies</a:t>
            </a:r>
          </a:p>
        </p:txBody>
      </p:sp>
      <p:sp>
        <p:nvSpPr>
          <p:cNvPr id="3178511" name="Rectangle 15"/>
          <p:cNvSpPr>
            <a:spLocks noChangeArrowheads="1"/>
          </p:cNvSpPr>
          <p:nvPr/>
        </p:nvSpPr>
        <p:spPr bwMode="auto">
          <a:xfrm>
            <a:off x="3351213" y="4692650"/>
            <a:ext cx="2641600" cy="841375"/>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lIns="0" rIns="0" anchor="ctr"/>
          <a:lstStyle/>
          <a:p>
            <a:pPr algn="ctr">
              <a:spcBef>
                <a:spcPct val="20000"/>
              </a:spcBef>
              <a:buClr>
                <a:schemeClr val="tx1"/>
              </a:buClr>
              <a:defRPr/>
            </a:pPr>
            <a:r>
              <a:rPr lang="en-US" sz="2400" b="1" i="0" dirty="0">
                <a:solidFill>
                  <a:schemeClr val="bg1"/>
                </a:solidFill>
              </a:rPr>
              <a:t>Result of Adam and Eve’s first sin</a:t>
            </a:r>
          </a:p>
        </p:txBody>
      </p:sp>
      <p:sp>
        <p:nvSpPr>
          <p:cNvPr id="3178513" name="Rectangle 17"/>
          <p:cNvSpPr>
            <a:spLocks noChangeArrowheads="1"/>
          </p:cNvSpPr>
          <p:nvPr/>
        </p:nvSpPr>
        <p:spPr bwMode="auto">
          <a:xfrm>
            <a:off x="563563" y="3795848"/>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a:buClr>
                <a:schemeClr val="tx1"/>
              </a:buClr>
              <a:defRPr/>
            </a:pPr>
            <a:r>
              <a:rPr lang="en-US" sz="2400" b="1" i="0">
                <a:solidFill>
                  <a:srgbClr val="FFFF00"/>
                </a:solidFill>
                <a:effectLst>
                  <a:outerShdw blurRad="38100" dist="38100" dir="2700000" algn="tl">
                    <a:srgbClr val="000000">
                      <a:alpha val="43137"/>
                    </a:srgbClr>
                  </a:outerShdw>
                </a:effectLst>
              </a:rPr>
              <a:t>Separation </a:t>
            </a:r>
          </a:p>
          <a:p>
            <a:pPr algn="ctr">
              <a:buClr>
                <a:schemeClr val="tx1"/>
              </a:buClr>
              <a:defRPr/>
            </a:pPr>
            <a:r>
              <a:rPr lang="en-US" sz="2400" b="1" i="0">
                <a:solidFill>
                  <a:srgbClr val="FFFF00"/>
                </a:solidFill>
                <a:effectLst>
                  <a:outerShdw blurRad="38100" dist="38100" dir="2700000" algn="tl">
                    <a:srgbClr val="000000">
                      <a:alpha val="43137"/>
                    </a:srgbClr>
                  </a:outerShdw>
                </a:effectLst>
              </a:rPr>
              <a:t>From God</a:t>
            </a:r>
          </a:p>
        </p:txBody>
      </p:sp>
      <p:sp>
        <p:nvSpPr>
          <p:cNvPr id="3178514" name="Rectangle 18"/>
          <p:cNvSpPr>
            <a:spLocks noChangeArrowheads="1"/>
          </p:cNvSpPr>
          <p:nvPr/>
        </p:nvSpPr>
        <p:spPr bwMode="auto">
          <a:xfrm>
            <a:off x="560388" y="4692650"/>
            <a:ext cx="2641600" cy="841375"/>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a:spcBef>
                <a:spcPct val="20000"/>
              </a:spcBef>
              <a:buClr>
                <a:schemeClr val="tx1"/>
              </a:buClr>
              <a:defRPr/>
            </a:pPr>
            <a:r>
              <a:rPr lang="en-US" sz="2400" b="1" i="0" dirty="0">
                <a:solidFill>
                  <a:schemeClr val="bg1"/>
                </a:solidFill>
              </a:rPr>
              <a:t>Result of individual sin</a:t>
            </a:r>
          </a:p>
        </p:txBody>
      </p:sp>
      <p:pic>
        <p:nvPicPr>
          <p:cNvPr id="129058" name="Picture 20" descr="skul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53163" y="230188"/>
            <a:ext cx="817562"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59" name="Picture 21" descr="skul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96138" y="244475"/>
            <a:ext cx="817562"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0" name="Picture 22" descr="skul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12125" y="234950"/>
            <a:ext cx="81756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8519" name="Picture 23" descr="separationfromgod"/>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8813" y="1752600"/>
            <a:ext cx="2428875" cy="203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8520" name="Picture 24" descr="judicia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208713" y="1635125"/>
            <a:ext cx="2535237" cy="212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8521" name="AutoShape 25"/>
          <p:cNvSpPr>
            <a:spLocks noChangeArrowheads="1"/>
          </p:cNvSpPr>
          <p:nvPr/>
        </p:nvSpPr>
        <p:spPr bwMode="auto">
          <a:xfrm>
            <a:off x="657225" y="1697038"/>
            <a:ext cx="5205413" cy="752475"/>
          </a:xfrm>
          <a:prstGeom prst="roundRect">
            <a:avLst>
              <a:gd name="adj" fmla="val 16667"/>
            </a:avLst>
          </a:prstGeom>
          <a:solidFill>
            <a:srgbClr val="DFDFF5">
              <a:alpha val="70000"/>
            </a:srgbClr>
          </a:solidFill>
          <a:ln w="57150" algn="ctr">
            <a:solidFill>
              <a:schemeClr val="tx1"/>
            </a:solidFill>
            <a:prstDash val="dash"/>
            <a:round/>
            <a:headEnd/>
            <a:tailEnd/>
          </a:ln>
          <a:effectLst/>
        </p:spPr>
        <p:txBody>
          <a:bodyPr wrap="none" anchor="ctr"/>
          <a:lstStyle/>
          <a:p>
            <a:pPr algn="ctr">
              <a:defRPr/>
            </a:pPr>
            <a:r>
              <a:rPr lang="en-US" i="0">
                <a:effectLst>
                  <a:outerShdw blurRad="38100" dist="38100" dir="2700000" algn="tl">
                    <a:srgbClr val="FFFFFF"/>
                  </a:outerShdw>
                </a:effectLst>
                <a:latin typeface="Eras Bold ITC" pitchFamily="34" charset="0"/>
                <a:cs typeface="+mn-cs"/>
              </a:rPr>
              <a:t>CONSEQUENCES</a:t>
            </a:r>
          </a:p>
        </p:txBody>
      </p:sp>
      <p:sp>
        <p:nvSpPr>
          <p:cNvPr id="3178522" name="AutoShape 26"/>
          <p:cNvSpPr>
            <a:spLocks noChangeArrowheads="1"/>
          </p:cNvSpPr>
          <p:nvPr/>
        </p:nvSpPr>
        <p:spPr bwMode="auto">
          <a:xfrm>
            <a:off x="5827713" y="1665288"/>
            <a:ext cx="3233737" cy="782637"/>
          </a:xfrm>
          <a:prstGeom prst="roundRect">
            <a:avLst>
              <a:gd name="adj" fmla="val 16667"/>
            </a:avLst>
          </a:prstGeom>
          <a:solidFill>
            <a:srgbClr val="DFDFF5">
              <a:alpha val="70000"/>
            </a:srgbClr>
          </a:solidFill>
          <a:ln w="57150" algn="ctr">
            <a:solidFill>
              <a:schemeClr val="tx1"/>
            </a:solidFill>
            <a:prstDash val="dash"/>
            <a:round/>
            <a:headEnd/>
            <a:tailEnd/>
          </a:ln>
          <a:effectLst/>
        </p:spPr>
        <p:txBody>
          <a:bodyPr wrap="none" anchor="ctr"/>
          <a:lstStyle/>
          <a:p>
            <a:pPr algn="ctr">
              <a:defRPr/>
            </a:pPr>
            <a:r>
              <a:rPr lang="en-US" i="0">
                <a:effectLst>
                  <a:outerShdw blurRad="38100" dist="38100" dir="2700000" algn="tl">
                    <a:srgbClr val="FFFFFF"/>
                  </a:outerShdw>
                </a:effectLst>
                <a:latin typeface="Eras Bold ITC" pitchFamily="34" charset="0"/>
                <a:cs typeface="+mn-cs"/>
              </a:rPr>
              <a:t>PAYMENT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78500">
                                            <p:txEl>
                                              <p:pRg st="0" end="0"/>
                                            </p:txEl>
                                          </p:spTgt>
                                        </p:tgtEl>
                                        <p:attrNameLst>
                                          <p:attrName>style.visibility</p:attrName>
                                        </p:attrNameLst>
                                      </p:cBhvr>
                                      <p:to>
                                        <p:strVal val="visible"/>
                                      </p:to>
                                    </p:set>
                                    <p:anim calcmode="lin" valueType="num">
                                      <p:cBhvr additive="base">
                                        <p:cTn id="7" dur="500" fill="hold"/>
                                        <p:tgtEl>
                                          <p:spTgt spid="31785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7850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78505"/>
                                        </p:tgtEl>
                                        <p:attrNameLst>
                                          <p:attrName>style.visibility</p:attrName>
                                        </p:attrNameLst>
                                      </p:cBhvr>
                                      <p:to>
                                        <p:strVal val="visible"/>
                                      </p:to>
                                    </p:set>
                                    <p:anim calcmode="lin" valueType="num">
                                      <p:cBhvr additive="base">
                                        <p:cTn id="11" dur="500" fill="hold"/>
                                        <p:tgtEl>
                                          <p:spTgt spid="3178505"/>
                                        </p:tgtEl>
                                        <p:attrNameLst>
                                          <p:attrName>ppt_x</p:attrName>
                                        </p:attrNameLst>
                                      </p:cBhvr>
                                      <p:tavLst>
                                        <p:tav tm="0">
                                          <p:val>
                                            <p:strVal val="0-#ppt_w/2"/>
                                          </p:val>
                                        </p:tav>
                                        <p:tav tm="100000">
                                          <p:val>
                                            <p:strVal val="#ppt_x"/>
                                          </p:val>
                                        </p:tav>
                                      </p:tavLst>
                                    </p:anim>
                                    <p:anim calcmode="lin" valueType="num">
                                      <p:cBhvr additive="base">
                                        <p:cTn id="12" dur="500" fill="hold"/>
                                        <p:tgtEl>
                                          <p:spTgt spid="317850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178513"/>
                                        </p:tgtEl>
                                        <p:attrNameLst>
                                          <p:attrName>style.visibility</p:attrName>
                                        </p:attrNameLst>
                                      </p:cBhvr>
                                      <p:to>
                                        <p:strVal val="visible"/>
                                      </p:to>
                                    </p:set>
                                    <p:anim calcmode="lin" valueType="num">
                                      <p:cBhvr additive="base">
                                        <p:cTn id="15" dur="500" fill="hold"/>
                                        <p:tgtEl>
                                          <p:spTgt spid="3178513"/>
                                        </p:tgtEl>
                                        <p:attrNameLst>
                                          <p:attrName>ppt_x</p:attrName>
                                        </p:attrNameLst>
                                      </p:cBhvr>
                                      <p:tavLst>
                                        <p:tav tm="0">
                                          <p:val>
                                            <p:strVal val="0-#ppt_w/2"/>
                                          </p:val>
                                        </p:tav>
                                        <p:tav tm="100000">
                                          <p:val>
                                            <p:strVal val="#ppt_x"/>
                                          </p:val>
                                        </p:tav>
                                      </p:tavLst>
                                    </p:anim>
                                    <p:anim calcmode="lin" valueType="num">
                                      <p:cBhvr additive="base">
                                        <p:cTn id="16" dur="500" fill="hold"/>
                                        <p:tgtEl>
                                          <p:spTgt spid="317851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178514"/>
                                        </p:tgtEl>
                                        <p:attrNameLst>
                                          <p:attrName>style.visibility</p:attrName>
                                        </p:attrNameLst>
                                      </p:cBhvr>
                                      <p:to>
                                        <p:strVal val="visible"/>
                                      </p:to>
                                    </p:set>
                                    <p:anim calcmode="lin" valueType="num">
                                      <p:cBhvr additive="base">
                                        <p:cTn id="19" dur="500" fill="hold"/>
                                        <p:tgtEl>
                                          <p:spTgt spid="3178514"/>
                                        </p:tgtEl>
                                        <p:attrNameLst>
                                          <p:attrName>ppt_x</p:attrName>
                                        </p:attrNameLst>
                                      </p:cBhvr>
                                      <p:tavLst>
                                        <p:tav tm="0">
                                          <p:val>
                                            <p:strVal val="0-#ppt_w/2"/>
                                          </p:val>
                                        </p:tav>
                                        <p:tav tm="100000">
                                          <p:val>
                                            <p:strVal val="#ppt_x"/>
                                          </p:val>
                                        </p:tav>
                                      </p:tavLst>
                                    </p:anim>
                                    <p:anim calcmode="lin" valueType="num">
                                      <p:cBhvr additive="base">
                                        <p:cTn id="20" dur="500" fill="hold"/>
                                        <p:tgtEl>
                                          <p:spTgt spid="317851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178519"/>
                                        </p:tgtEl>
                                        <p:attrNameLst>
                                          <p:attrName>style.visibility</p:attrName>
                                        </p:attrNameLst>
                                      </p:cBhvr>
                                      <p:to>
                                        <p:strVal val="visible"/>
                                      </p:to>
                                    </p:set>
                                    <p:anim calcmode="lin" valueType="num">
                                      <p:cBhvr additive="base">
                                        <p:cTn id="23" dur="500" fill="hold"/>
                                        <p:tgtEl>
                                          <p:spTgt spid="3178519"/>
                                        </p:tgtEl>
                                        <p:attrNameLst>
                                          <p:attrName>ppt_x</p:attrName>
                                        </p:attrNameLst>
                                      </p:cBhvr>
                                      <p:tavLst>
                                        <p:tav tm="0">
                                          <p:val>
                                            <p:strVal val="0-#ppt_w/2"/>
                                          </p:val>
                                        </p:tav>
                                        <p:tav tm="100000">
                                          <p:val>
                                            <p:strVal val="#ppt_x"/>
                                          </p:val>
                                        </p:tav>
                                      </p:tavLst>
                                    </p:anim>
                                    <p:anim calcmode="lin" valueType="num">
                                      <p:cBhvr additive="base">
                                        <p:cTn id="24" dur="500" fill="hold"/>
                                        <p:tgtEl>
                                          <p:spTgt spid="317851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178501"/>
                                        </p:tgtEl>
                                        <p:attrNameLst>
                                          <p:attrName>style.visibility</p:attrName>
                                        </p:attrNameLst>
                                      </p:cBhvr>
                                      <p:to>
                                        <p:strVal val="visible"/>
                                      </p:to>
                                    </p:set>
                                    <p:anim calcmode="lin" valueType="num">
                                      <p:cBhvr additive="base">
                                        <p:cTn id="29" dur="500" fill="hold"/>
                                        <p:tgtEl>
                                          <p:spTgt spid="3178501"/>
                                        </p:tgtEl>
                                        <p:attrNameLst>
                                          <p:attrName>ppt_x</p:attrName>
                                        </p:attrNameLst>
                                      </p:cBhvr>
                                      <p:tavLst>
                                        <p:tav tm="0">
                                          <p:val>
                                            <p:strVal val="#ppt_x"/>
                                          </p:val>
                                        </p:tav>
                                        <p:tav tm="100000">
                                          <p:val>
                                            <p:strVal val="#ppt_x"/>
                                          </p:val>
                                        </p:tav>
                                      </p:tavLst>
                                    </p:anim>
                                    <p:anim calcmode="lin" valueType="num">
                                      <p:cBhvr additive="base">
                                        <p:cTn id="30" dur="500" fill="hold"/>
                                        <p:tgtEl>
                                          <p:spTgt spid="317850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178502"/>
                                        </p:tgtEl>
                                        <p:attrNameLst>
                                          <p:attrName>style.visibility</p:attrName>
                                        </p:attrNameLst>
                                      </p:cBhvr>
                                      <p:to>
                                        <p:strVal val="visible"/>
                                      </p:to>
                                    </p:set>
                                    <p:anim calcmode="lin" valueType="num">
                                      <p:cBhvr additive="base">
                                        <p:cTn id="33" dur="500" fill="hold"/>
                                        <p:tgtEl>
                                          <p:spTgt spid="3178502"/>
                                        </p:tgtEl>
                                        <p:attrNameLst>
                                          <p:attrName>ppt_x</p:attrName>
                                        </p:attrNameLst>
                                      </p:cBhvr>
                                      <p:tavLst>
                                        <p:tav tm="0">
                                          <p:val>
                                            <p:strVal val="#ppt_x"/>
                                          </p:val>
                                        </p:tav>
                                        <p:tav tm="100000">
                                          <p:val>
                                            <p:strVal val="#ppt_x"/>
                                          </p:val>
                                        </p:tav>
                                      </p:tavLst>
                                    </p:anim>
                                    <p:anim calcmode="lin" valueType="num">
                                      <p:cBhvr additive="base">
                                        <p:cTn id="34" dur="500" fill="hold"/>
                                        <p:tgtEl>
                                          <p:spTgt spid="317850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178506"/>
                                        </p:tgtEl>
                                        <p:attrNameLst>
                                          <p:attrName>style.visibility</p:attrName>
                                        </p:attrNameLst>
                                      </p:cBhvr>
                                      <p:to>
                                        <p:strVal val="visible"/>
                                      </p:to>
                                    </p:set>
                                    <p:anim calcmode="lin" valueType="num">
                                      <p:cBhvr additive="base">
                                        <p:cTn id="37" dur="500" fill="hold"/>
                                        <p:tgtEl>
                                          <p:spTgt spid="3178506"/>
                                        </p:tgtEl>
                                        <p:attrNameLst>
                                          <p:attrName>ppt_x</p:attrName>
                                        </p:attrNameLst>
                                      </p:cBhvr>
                                      <p:tavLst>
                                        <p:tav tm="0">
                                          <p:val>
                                            <p:strVal val="#ppt_x"/>
                                          </p:val>
                                        </p:tav>
                                        <p:tav tm="100000">
                                          <p:val>
                                            <p:strVal val="#ppt_x"/>
                                          </p:val>
                                        </p:tav>
                                      </p:tavLst>
                                    </p:anim>
                                    <p:anim calcmode="lin" valueType="num">
                                      <p:cBhvr additive="base">
                                        <p:cTn id="38" dur="500" fill="hold"/>
                                        <p:tgtEl>
                                          <p:spTgt spid="317850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178510"/>
                                        </p:tgtEl>
                                        <p:attrNameLst>
                                          <p:attrName>style.visibility</p:attrName>
                                        </p:attrNameLst>
                                      </p:cBhvr>
                                      <p:to>
                                        <p:strVal val="visible"/>
                                      </p:to>
                                    </p:set>
                                    <p:anim calcmode="lin" valueType="num">
                                      <p:cBhvr additive="base">
                                        <p:cTn id="41" dur="500" fill="hold"/>
                                        <p:tgtEl>
                                          <p:spTgt spid="3178510"/>
                                        </p:tgtEl>
                                        <p:attrNameLst>
                                          <p:attrName>ppt_x</p:attrName>
                                        </p:attrNameLst>
                                      </p:cBhvr>
                                      <p:tavLst>
                                        <p:tav tm="0">
                                          <p:val>
                                            <p:strVal val="#ppt_x"/>
                                          </p:val>
                                        </p:tav>
                                        <p:tav tm="100000">
                                          <p:val>
                                            <p:strVal val="#ppt_x"/>
                                          </p:val>
                                        </p:tav>
                                      </p:tavLst>
                                    </p:anim>
                                    <p:anim calcmode="lin" valueType="num">
                                      <p:cBhvr additive="base">
                                        <p:cTn id="42" dur="500" fill="hold"/>
                                        <p:tgtEl>
                                          <p:spTgt spid="3178510"/>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178511"/>
                                        </p:tgtEl>
                                        <p:attrNameLst>
                                          <p:attrName>style.visibility</p:attrName>
                                        </p:attrNameLst>
                                      </p:cBhvr>
                                      <p:to>
                                        <p:strVal val="visible"/>
                                      </p:to>
                                    </p:set>
                                    <p:anim calcmode="lin" valueType="num">
                                      <p:cBhvr additive="base">
                                        <p:cTn id="45" dur="500" fill="hold"/>
                                        <p:tgtEl>
                                          <p:spTgt spid="3178511"/>
                                        </p:tgtEl>
                                        <p:attrNameLst>
                                          <p:attrName>ppt_x</p:attrName>
                                        </p:attrNameLst>
                                      </p:cBhvr>
                                      <p:tavLst>
                                        <p:tav tm="0">
                                          <p:val>
                                            <p:strVal val="#ppt_x"/>
                                          </p:val>
                                        </p:tav>
                                        <p:tav tm="100000">
                                          <p:val>
                                            <p:strVal val="#ppt_x"/>
                                          </p:val>
                                        </p:tav>
                                      </p:tavLst>
                                    </p:anim>
                                    <p:anim calcmode="lin" valueType="num">
                                      <p:cBhvr additive="base">
                                        <p:cTn id="46" dur="500" fill="hold"/>
                                        <p:tgtEl>
                                          <p:spTgt spid="3178511"/>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178521"/>
                                        </p:tgtEl>
                                        <p:attrNameLst>
                                          <p:attrName>style.visibility</p:attrName>
                                        </p:attrNameLst>
                                      </p:cBhvr>
                                      <p:to>
                                        <p:strVal val="visible"/>
                                      </p:to>
                                    </p:set>
                                    <p:animEffect transition="in" filter="fade">
                                      <p:cBhvr>
                                        <p:cTn id="51" dur="1000"/>
                                        <p:tgtEl>
                                          <p:spTgt spid="3178521"/>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2" fill="hold" grpId="0" nodeType="clickEffect">
                                  <p:stCondLst>
                                    <p:cond delay="0"/>
                                  </p:stCondLst>
                                  <p:childTnLst>
                                    <p:set>
                                      <p:cBhvr>
                                        <p:cTn id="55" dur="1" fill="hold">
                                          <p:stCondLst>
                                            <p:cond delay="0"/>
                                          </p:stCondLst>
                                        </p:cTn>
                                        <p:tgtEl>
                                          <p:spTgt spid="3178503"/>
                                        </p:tgtEl>
                                        <p:attrNameLst>
                                          <p:attrName>style.visibility</p:attrName>
                                        </p:attrNameLst>
                                      </p:cBhvr>
                                      <p:to>
                                        <p:strVal val="visible"/>
                                      </p:to>
                                    </p:set>
                                    <p:anim calcmode="lin" valueType="num">
                                      <p:cBhvr additive="base">
                                        <p:cTn id="56" dur="500" fill="hold"/>
                                        <p:tgtEl>
                                          <p:spTgt spid="3178503"/>
                                        </p:tgtEl>
                                        <p:attrNameLst>
                                          <p:attrName>ppt_x</p:attrName>
                                        </p:attrNameLst>
                                      </p:cBhvr>
                                      <p:tavLst>
                                        <p:tav tm="0">
                                          <p:val>
                                            <p:strVal val="1+#ppt_w/2"/>
                                          </p:val>
                                        </p:tav>
                                        <p:tav tm="100000">
                                          <p:val>
                                            <p:strVal val="#ppt_x"/>
                                          </p:val>
                                        </p:tav>
                                      </p:tavLst>
                                    </p:anim>
                                    <p:anim calcmode="lin" valueType="num">
                                      <p:cBhvr additive="base">
                                        <p:cTn id="57" dur="500" fill="hold"/>
                                        <p:tgtEl>
                                          <p:spTgt spid="3178503"/>
                                        </p:tgtEl>
                                        <p:attrNameLst>
                                          <p:attrName>ppt_y</p:attrName>
                                        </p:attrNameLst>
                                      </p:cBhvr>
                                      <p:tavLst>
                                        <p:tav tm="0">
                                          <p:val>
                                            <p:strVal val="#ppt_y"/>
                                          </p:val>
                                        </p:tav>
                                        <p:tav tm="100000">
                                          <p:val>
                                            <p:strVal val="#ppt_y"/>
                                          </p:val>
                                        </p:tav>
                                      </p:tavLst>
                                    </p:anim>
                                  </p:childTnLst>
                                </p:cTn>
                              </p:par>
                              <p:par>
                                <p:cTn id="58" presetID="2" presetClass="entr" presetSubtype="2" fill="hold" nodeType="withEffect">
                                  <p:stCondLst>
                                    <p:cond delay="0"/>
                                  </p:stCondLst>
                                  <p:childTnLst>
                                    <p:set>
                                      <p:cBhvr>
                                        <p:cTn id="59" dur="1" fill="hold">
                                          <p:stCondLst>
                                            <p:cond delay="0"/>
                                          </p:stCondLst>
                                        </p:cTn>
                                        <p:tgtEl>
                                          <p:spTgt spid="3178520"/>
                                        </p:tgtEl>
                                        <p:attrNameLst>
                                          <p:attrName>style.visibility</p:attrName>
                                        </p:attrNameLst>
                                      </p:cBhvr>
                                      <p:to>
                                        <p:strVal val="visible"/>
                                      </p:to>
                                    </p:set>
                                    <p:anim calcmode="lin" valueType="num">
                                      <p:cBhvr additive="base">
                                        <p:cTn id="60" dur="500" fill="hold"/>
                                        <p:tgtEl>
                                          <p:spTgt spid="3178520"/>
                                        </p:tgtEl>
                                        <p:attrNameLst>
                                          <p:attrName>ppt_x</p:attrName>
                                        </p:attrNameLst>
                                      </p:cBhvr>
                                      <p:tavLst>
                                        <p:tav tm="0">
                                          <p:val>
                                            <p:strVal val="1+#ppt_w/2"/>
                                          </p:val>
                                        </p:tav>
                                        <p:tav tm="100000">
                                          <p:val>
                                            <p:strVal val="#ppt_x"/>
                                          </p:val>
                                        </p:tav>
                                      </p:tavLst>
                                    </p:anim>
                                    <p:anim calcmode="lin" valueType="num">
                                      <p:cBhvr additive="base">
                                        <p:cTn id="61" dur="500" fill="hold"/>
                                        <p:tgtEl>
                                          <p:spTgt spid="3178520"/>
                                        </p:tgtEl>
                                        <p:attrNameLst>
                                          <p:attrName>ppt_y</p:attrName>
                                        </p:attrNameLst>
                                      </p:cBhvr>
                                      <p:tavLst>
                                        <p:tav tm="0">
                                          <p:val>
                                            <p:strVal val="#ppt_y"/>
                                          </p:val>
                                        </p:tav>
                                        <p:tav tm="100000">
                                          <p:val>
                                            <p:strVal val="#ppt_y"/>
                                          </p:val>
                                        </p:tav>
                                      </p:tavLst>
                                    </p:anim>
                                  </p:childTnLst>
                                </p:cTn>
                              </p:par>
                              <p:par>
                                <p:cTn id="62" presetID="2" presetClass="entr" presetSubtype="2" fill="hold" nodeType="withEffect">
                                  <p:stCondLst>
                                    <p:cond delay="0"/>
                                  </p:stCondLst>
                                  <p:childTnLst>
                                    <p:set>
                                      <p:cBhvr>
                                        <p:cTn id="63" dur="1" fill="hold">
                                          <p:stCondLst>
                                            <p:cond delay="0"/>
                                          </p:stCondLst>
                                        </p:cTn>
                                        <p:tgtEl>
                                          <p:spTgt spid="3178504"/>
                                        </p:tgtEl>
                                        <p:attrNameLst>
                                          <p:attrName>style.visibility</p:attrName>
                                        </p:attrNameLst>
                                      </p:cBhvr>
                                      <p:to>
                                        <p:strVal val="visible"/>
                                      </p:to>
                                    </p:set>
                                    <p:anim calcmode="lin" valueType="num">
                                      <p:cBhvr additive="base">
                                        <p:cTn id="64" dur="500" fill="hold"/>
                                        <p:tgtEl>
                                          <p:spTgt spid="3178504"/>
                                        </p:tgtEl>
                                        <p:attrNameLst>
                                          <p:attrName>ppt_x</p:attrName>
                                        </p:attrNameLst>
                                      </p:cBhvr>
                                      <p:tavLst>
                                        <p:tav tm="0">
                                          <p:val>
                                            <p:strVal val="1+#ppt_w/2"/>
                                          </p:val>
                                        </p:tav>
                                        <p:tav tm="100000">
                                          <p:val>
                                            <p:strVal val="#ppt_x"/>
                                          </p:val>
                                        </p:tav>
                                      </p:tavLst>
                                    </p:anim>
                                    <p:anim calcmode="lin" valueType="num">
                                      <p:cBhvr additive="base">
                                        <p:cTn id="65" dur="500" fill="hold"/>
                                        <p:tgtEl>
                                          <p:spTgt spid="317850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3178507"/>
                                        </p:tgtEl>
                                        <p:attrNameLst>
                                          <p:attrName>style.visibility</p:attrName>
                                        </p:attrNameLst>
                                      </p:cBhvr>
                                      <p:to>
                                        <p:strVal val="visible"/>
                                      </p:to>
                                    </p:set>
                                    <p:anim calcmode="lin" valueType="num">
                                      <p:cBhvr additive="base">
                                        <p:cTn id="68" dur="500" fill="hold"/>
                                        <p:tgtEl>
                                          <p:spTgt spid="3178507"/>
                                        </p:tgtEl>
                                        <p:attrNameLst>
                                          <p:attrName>ppt_x</p:attrName>
                                        </p:attrNameLst>
                                      </p:cBhvr>
                                      <p:tavLst>
                                        <p:tav tm="0">
                                          <p:val>
                                            <p:strVal val="1+#ppt_w/2"/>
                                          </p:val>
                                        </p:tav>
                                        <p:tav tm="100000">
                                          <p:val>
                                            <p:strVal val="#ppt_x"/>
                                          </p:val>
                                        </p:tav>
                                      </p:tavLst>
                                    </p:anim>
                                    <p:anim calcmode="lin" valueType="num">
                                      <p:cBhvr additive="base">
                                        <p:cTn id="69" dur="500" fill="hold"/>
                                        <p:tgtEl>
                                          <p:spTgt spid="3178507"/>
                                        </p:tgtEl>
                                        <p:attrNameLst>
                                          <p:attrName>ppt_y</p:attrName>
                                        </p:attrNameLst>
                                      </p:cBhvr>
                                      <p:tavLst>
                                        <p:tav tm="0">
                                          <p:val>
                                            <p:strVal val="#ppt_y"/>
                                          </p:val>
                                        </p:tav>
                                        <p:tav tm="100000">
                                          <p:val>
                                            <p:strVal val="#ppt_y"/>
                                          </p:val>
                                        </p:tav>
                                      </p:tavLst>
                                    </p:anim>
                                  </p:childTnLst>
                                </p:cTn>
                              </p:par>
                              <p:par>
                                <p:cTn id="70" presetID="2" presetClass="entr" presetSubtype="2" fill="hold" nodeType="withEffect">
                                  <p:stCondLst>
                                    <p:cond delay="0"/>
                                  </p:stCondLst>
                                  <p:childTnLst>
                                    <p:set>
                                      <p:cBhvr>
                                        <p:cTn id="71" dur="1" fill="hold">
                                          <p:stCondLst>
                                            <p:cond delay="0"/>
                                          </p:stCondLst>
                                        </p:cTn>
                                        <p:tgtEl>
                                          <p:spTgt spid="3178508"/>
                                        </p:tgtEl>
                                        <p:attrNameLst>
                                          <p:attrName>style.visibility</p:attrName>
                                        </p:attrNameLst>
                                      </p:cBhvr>
                                      <p:to>
                                        <p:strVal val="visible"/>
                                      </p:to>
                                    </p:set>
                                    <p:anim calcmode="lin" valueType="num">
                                      <p:cBhvr additive="base">
                                        <p:cTn id="72" dur="500" fill="hold"/>
                                        <p:tgtEl>
                                          <p:spTgt spid="3178508"/>
                                        </p:tgtEl>
                                        <p:attrNameLst>
                                          <p:attrName>ppt_x</p:attrName>
                                        </p:attrNameLst>
                                      </p:cBhvr>
                                      <p:tavLst>
                                        <p:tav tm="0">
                                          <p:val>
                                            <p:strVal val="1+#ppt_w/2"/>
                                          </p:val>
                                        </p:tav>
                                        <p:tav tm="100000">
                                          <p:val>
                                            <p:strVal val="#ppt_x"/>
                                          </p:val>
                                        </p:tav>
                                      </p:tavLst>
                                    </p:anim>
                                    <p:anim calcmode="lin" valueType="num">
                                      <p:cBhvr additive="base">
                                        <p:cTn id="73" dur="500" fill="hold"/>
                                        <p:tgtEl>
                                          <p:spTgt spid="3178508"/>
                                        </p:tgtEl>
                                        <p:attrNameLst>
                                          <p:attrName>ppt_y</p:attrName>
                                        </p:attrNameLst>
                                      </p:cBhvr>
                                      <p:tavLst>
                                        <p:tav tm="0">
                                          <p:val>
                                            <p:strVal val="#ppt_y"/>
                                          </p:val>
                                        </p:tav>
                                        <p:tav tm="100000">
                                          <p:val>
                                            <p:strVal val="#ppt_y"/>
                                          </p:val>
                                        </p:tav>
                                      </p:tavLst>
                                    </p:anim>
                                  </p:childTnLst>
                                </p:cTn>
                              </p:par>
                              <p:par>
                                <p:cTn id="74" presetID="2" presetClass="entr" presetSubtype="2" fill="hold" nodeType="withEffect">
                                  <p:stCondLst>
                                    <p:cond delay="0"/>
                                  </p:stCondLst>
                                  <p:childTnLst>
                                    <p:set>
                                      <p:cBhvr>
                                        <p:cTn id="75" dur="1" fill="hold">
                                          <p:stCondLst>
                                            <p:cond delay="0"/>
                                          </p:stCondLst>
                                        </p:cTn>
                                        <p:tgtEl>
                                          <p:spTgt spid="3178498"/>
                                        </p:tgtEl>
                                        <p:attrNameLst>
                                          <p:attrName>style.visibility</p:attrName>
                                        </p:attrNameLst>
                                      </p:cBhvr>
                                      <p:to>
                                        <p:strVal val="visible"/>
                                      </p:to>
                                    </p:set>
                                    <p:anim calcmode="lin" valueType="num">
                                      <p:cBhvr additive="base">
                                        <p:cTn id="76" dur="500" fill="hold"/>
                                        <p:tgtEl>
                                          <p:spTgt spid="3178498"/>
                                        </p:tgtEl>
                                        <p:attrNameLst>
                                          <p:attrName>ppt_x</p:attrName>
                                        </p:attrNameLst>
                                      </p:cBhvr>
                                      <p:tavLst>
                                        <p:tav tm="0">
                                          <p:val>
                                            <p:strVal val="1+#ppt_w/2"/>
                                          </p:val>
                                        </p:tav>
                                        <p:tav tm="100000">
                                          <p:val>
                                            <p:strVal val="#ppt_x"/>
                                          </p:val>
                                        </p:tav>
                                      </p:tavLst>
                                    </p:anim>
                                    <p:anim calcmode="lin" valueType="num">
                                      <p:cBhvr additive="base">
                                        <p:cTn id="77" dur="500" fill="hold"/>
                                        <p:tgtEl>
                                          <p:spTgt spid="3178498"/>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3178522"/>
                                        </p:tgtEl>
                                        <p:attrNameLst>
                                          <p:attrName>style.visibility</p:attrName>
                                        </p:attrNameLst>
                                      </p:cBhvr>
                                      <p:to>
                                        <p:strVal val="visible"/>
                                      </p:to>
                                    </p:set>
                                    <p:animEffect transition="in" filter="fade">
                                      <p:cBhvr>
                                        <p:cTn id="82" dur="1000"/>
                                        <p:tgtEl>
                                          <p:spTgt spid="317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8500" grpId="0" build="p"/>
      <p:bldP spid="3178501" grpId="0" animBg="1"/>
      <p:bldP spid="3178502" grpId="0"/>
      <p:bldP spid="3178503" grpId="0" animBg="1"/>
      <p:bldP spid="3178505" grpId="0"/>
      <p:bldP spid="3178506" grpId="0"/>
      <p:bldP spid="3178507" grpId="0"/>
      <p:bldP spid="3178521" grpId="0" animBg="1"/>
      <p:bldP spid="317852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a:cs typeface="Arial" charset="0"/>
            </a:endParaRPr>
          </a:p>
        </p:txBody>
      </p:sp>
      <p:sp>
        <p:nvSpPr>
          <p:cNvPr id="12" name="Rounded Rectangle 11"/>
          <p:cNvSpPr/>
          <p:nvPr/>
        </p:nvSpPr>
        <p:spPr bwMode="auto">
          <a:xfrm>
            <a:off x="2617694" y="322729"/>
            <a:ext cx="2653553" cy="824753"/>
          </a:xfrm>
          <a:prstGeom prst="roundRect">
            <a:avLst/>
          </a:prstGeom>
          <a:solidFill>
            <a:schemeClr val="bg1">
              <a:lumMod val="85000"/>
            </a:schemeClr>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
        <p:nvSpPr>
          <p:cNvPr id="2171906" name="AutoShape 2"/>
          <p:cNvSpPr>
            <a:spLocks noChangeArrowheads="1"/>
          </p:cNvSpPr>
          <p:nvPr/>
        </p:nvSpPr>
        <p:spPr bwMode="auto">
          <a:xfrm>
            <a:off x="1100138" y="2386013"/>
            <a:ext cx="6043612" cy="3414712"/>
          </a:xfrm>
          <a:prstGeom prst="roundRect">
            <a:avLst>
              <a:gd name="adj" fmla="val 16667"/>
            </a:avLst>
          </a:prstGeom>
          <a:solidFill>
            <a:srgbClr val="76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48133" name="Rectangle 9"/>
          <p:cNvSpPr>
            <a:spLocks noGrp="1" noChangeArrowheads="1"/>
          </p:cNvSpPr>
          <p:nvPr>
            <p:ph type="title"/>
          </p:nvPr>
        </p:nvSpPr>
        <p:spPr>
          <a:xfrm>
            <a:off x="0" y="525463"/>
            <a:ext cx="9144000" cy="1143000"/>
          </a:xfrm>
        </p:spPr>
        <p:txBody>
          <a:bodyPr/>
          <a:lstStyle/>
          <a:p>
            <a:pPr eaLnBrk="1" hangingPunct="1">
              <a:defRPr/>
            </a:pPr>
            <a:r>
              <a:rPr lang="en-US" sz="5400" b="1" dirty="0" smtClean="0">
                <a:solidFill>
                  <a:schemeClr val="bg1"/>
                </a:solidFill>
                <a:effectLst>
                  <a:outerShdw blurRad="38100" dist="38100" dir="2700000" algn="tl">
                    <a:srgbClr val="000000">
                      <a:alpha val="43137"/>
                    </a:srgbClr>
                  </a:outerShdw>
                </a:effectLst>
              </a:rPr>
              <a:t>God’s</a:t>
            </a:r>
            <a:r>
              <a:rPr lang="en-US" sz="5400" dirty="0" smtClean="0">
                <a:solidFill>
                  <a:srgbClr val="E0014A"/>
                </a:solidFill>
                <a:effectLst>
                  <a:outerShdw blurRad="38100" dist="38100" dir="2700000" algn="tl">
                    <a:srgbClr val="000000">
                      <a:alpha val="43137"/>
                    </a:srgbClr>
                  </a:outerShdw>
                </a:effectLst>
                <a:latin typeface="Eras Ultra ITC" pitchFamily="34" charset="0"/>
              </a:rPr>
              <a:t> </a:t>
            </a:r>
            <a:r>
              <a:rPr lang="en-US" sz="5400" dirty="0" smtClean="0">
                <a:solidFill>
                  <a:srgbClr val="E0014A"/>
                </a:solidFill>
                <a:latin typeface="Eras Ultra ITC" pitchFamily="34" charset="0"/>
              </a:rPr>
              <a:t>Justice</a:t>
            </a:r>
            <a:r>
              <a:rPr lang="en-US" sz="5400" dirty="0" smtClean="0"/>
              <a:t> </a:t>
            </a:r>
            <a:r>
              <a:rPr lang="en-US" sz="5400" b="1" dirty="0" smtClean="0">
                <a:solidFill>
                  <a:schemeClr val="bg1"/>
                </a:solidFill>
                <a:effectLst>
                  <a:outerShdw blurRad="38100" dist="38100" dir="2700000" algn="tl">
                    <a:srgbClr val="000000">
                      <a:alpha val="43137"/>
                    </a:srgbClr>
                  </a:outerShdw>
                </a:effectLst>
              </a:rPr>
              <a:t>Demands Death as Payment for Sin</a:t>
            </a:r>
          </a:p>
        </p:txBody>
      </p:sp>
      <p:sp>
        <p:nvSpPr>
          <p:cNvPr id="130060" name="Rectangle 3"/>
          <p:cNvSpPr>
            <a:spLocks noGrp="1" noChangeArrowheads="1"/>
          </p:cNvSpPr>
          <p:nvPr>
            <p:ph type="body" sz="half" idx="4294967295"/>
          </p:nvPr>
        </p:nvSpPr>
        <p:spPr>
          <a:xfrm>
            <a:off x="4270375" y="2595563"/>
            <a:ext cx="4873625" cy="3794125"/>
          </a:xfrm>
          <a:solidFill>
            <a:srgbClr val="000080">
              <a:alpha val="74901"/>
            </a:srgbClr>
          </a:solidFill>
        </p:spPr>
        <p:txBody>
          <a:bodyPr lIns="182880" rIns="182880"/>
          <a:lstStyle/>
          <a:p>
            <a:pPr marL="1588" indent="-1588" eaLnBrk="1" hangingPunct="1">
              <a:buFontTx/>
              <a:buNone/>
            </a:pPr>
            <a:r>
              <a:rPr lang="en-US" sz="2600" b="1" smtClean="0">
                <a:solidFill>
                  <a:srgbClr val="FFFF00"/>
                </a:solidFill>
                <a:latin typeface="Eras Medium ITC" pitchFamily="34" charset="0"/>
              </a:rPr>
              <a:t>We find ourselves in a very desperate situation:</a:t>
            </a:r>
          </a:p>
          <a:p>
            <a:pPr marL="1588" indent="-1588" eaLnBrk="1" hangingPunct="1">
              <a:spcBef>
                <a:spcPct val="0"/>
              </a:spcBef>
              <a:buFontTx/>
              <a:buNone/>
            </a:pPr>
            <a:r>
              <a:rPr lang="en-US" sz="2600" b="1" smtClean="0">
                <a:solidFill>
                  <a:schemeClr val="bg1"/>
                </a:solidFill>
                <a:latin typeface="Eras Medium ITC" pitchFamily="34" charset="0"/>
              </a:rPr>
              <a:t>We have broken the laws of the God of the universe, this has separated us from a Holy God, and the price of death hangs over our head by a just God! We cannot pay the price ourselves and still live!</a:t>
            </a:r>
          </a:p>
        </p:txBody>
      </p:sp>
      <p:sp>
        <p:nvSpPr>
          <p:cNvPr id="130061" name="Rectangle 4"/>
          <p:cNvSpPr>
            <a:spLocks noChangeArrowheads="1"/>
          </p:cNvSpPr>
          <p:nvPr/>
        </p:nvSpPr>
        <p:spPr bwMode="auto">
          <a:xfrm>
            <a:off x="454025" y="4106863"/>
            <a:ext cx="8229600" cy="218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tx1"/>
              </a:buClr>
              <a:buFontTx/>
              <a:buChar char="•"/>
            </a:pPr>
            <a:endParaRPr lang="en-US" sz="2800" i="0">
              <a:latin typeface="Eras Demi ITC" pitchFamily="34" charset="0"/>
            </a:endParaRPr>
          </a:p>
        </p:txBody>
      </p:sp>
      <p:pic>
        <p:nvPicPr>
          <p:cNvPr id="48136" name="Picture 6" descr="judicial"/>
          <p:cNvPicPr>
            <a:picLocks noChangeAspect="1" noChangeArrowheads="1"/>
          </p:cNvPicPr>
          <p:nvPr/>
        </p:nvPicPr>
        <p:blipFill>
          <a:blip r:embed="rId3" cstate="print"/>
          <a:srcRect/>
          <a:stretch>
            <a:fillRect/>
          </a:stretch>
        </p:blipFill>
        <p:spPr bwMode="auto">
          <a:xfrm>
            <a:off x="1720850" y="4522788"/>
            <a:ext cx="2144713" cy="180022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2" name="Group 14"/>
          <p:cNvGrpSpPr>
            <a:grpSpLocks/>
          </p:cNvGrpSpPr>
          <p:nvPr/>
        </p:nvGrpSpPr>
        <p:grpSpPr bwMode="auto">
          <a:xfrm>
            <a:off x="633413" y="2882900"/>
            <a:ext cx="877887" cy="2541588"/>
            <a:chOff x="399" y="1816"/>
            <a:chExt cx="553" cy="1601"/>
          </a:xfrm>
          <a:effectLst>
            <a:outerShdw blurRad="76200" dir="13500000" sy="23000" kx="1200000" algn="br" rotWithShape="0">
              <a:prstClr val="black">
                <a:alpha val="20000"/>
              </a:prstClr>
            </a:outerShdw>
          </a:effectLst>
        </p:grpSpPr>
        <p:pic>
          <p:nvPicPr>
            <p:cNvPr id="48138" name="Picture 10"/>
            <p:cNvPicPr>
              <a:picLocks noChangeAspect="1" noChangeArrowheads="1"/>
            </p:cNvPicPr>
            <p:nvPr/>
          </p:nvPicPr>
          <p:blipFill>
            <a:blip r:embed="rId4" cstate="print"/>
            <a:srcRect/>
            <a:stretch>
              <a:fillRect/>
            </a:stretch>
          </p:blipFill>
          <p:spPr bwMode="auto">
            <a:xfrm>
              <a:off x="399" y="1816"/>
              <a:ext cx="553" cy="1601"/>
            </a:xfrm>
            <a:prstGeom prst="rect">
              <a:avLst/>
            </a:prstGeom>
            <a:noFill/>
            <a:ln w="9525" algn="ctr">
              <a:noFill/>
              <a:miter lim="800000"/>
              <a:headEnd/>
              <a:tailEnd/>
            </a:ln>
          </p:spPr>
        </p:pic>
        <p:sp>
          <p:nvSpPr>
            <p:cNvPr id="48139" name="Oval 12"/>
            <p:cNvSpPr>
              <a:spLocks noChangeArrowheads="1"/>
            </p:cNvSpPr>
            <p:nvPr/>
          </p:nvSpPr>
          <p:spPr bwMode="auto">
            <a:xfrm>
              <a:off x="567" y="1869"/>
              <a:ext cx="213" cy="212"/>
            </a:xfrm>
            <a:prstGeom prst="ellipse">
              <a:avLst/>
            </a:prstGeom>
            <a:gradFill rotWithShape="1">
              <a:gsLst>
                <a:gs pos="0">
                  <a:schemeClr val="tx1"/>
                </a:gs>
                <a:gs pos="100000">
                  <a:schemeClr val="bg1">
                    <a:alpha val="0"/>
                  </a:schemeClr>
                </a:gs>
              </a:gsLst>
              <a:path path="shape">
                <a:fillToRect l="50000" t="50000" r="50000" b="50000"/>
              </a:path>
            </a:gradFill>
            <a:ln w="9525" algn="ctr">
              <a:noFill/>
              <a:round/>
              <a:headEnd/>
              <a:tailEnd/>
            </a:ln>
          </p:spPr>
          <p:txBody>
            <a:bodyPr wrap="none" anchor="ctr"/>
            <a:lstStyle/>
            <a:p>
              <a:pPr algn="ctr">
                <a:defRPr/>
              </a:pPr>
              <a:endParaRPr lang="en-US">
                <a:cs typeface="Arial" charset="0"/>
              </a:endParaRPr>
            </a:p>
          </p:txBody>
        </p:sp>
        <p:sp>
          <p:nvSpPr>
            <p:cNvPr id="48140" name="Oval 13"/>
            <p:cNvSpPr>
              <a:spLocks noChangeArrowheads="1"/>
            </p:cNvSpPr>
            <p:nvPr/>
          </p:nvSpPr>
          <p:spPr bwMode="auto">
            <a:xfrm>
              <a:off x="567" y="2091"/>
              <a:ext cx="222" cy="231"/>
            </a:xfrm>
            <a:prstGeom prst="ellipse">
              <a:avLst/>
            </a:prstGeom>
            <a:solidFill>
              <a:schemeClr val="tx1"/>
            </a:solidFill>
            <a:ln w="9525" algn="ctr">
              <a:noFill/>
              <a:round/>
              <a:headEnd/>
              <a:tailEnd/>
            </a:ln>
          </p:spPr>
          <p:txBody>
            <a:bodyPr wrap="none" anchor="ctr"/>
            <a:lstStyle/>
            <a:p>
              <a:pPr algn="ctr">
                <a:defRPr/>
              </a:pPr>
              <a:endParaRPr lang="en-US">
                <a:cs typeface="Arial" charset="0"/>
              </a:endParaRPr>
            </a:p>
          </p:txBody>
        </p:sp>
      </p:gr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ounded Rectangle 9"/>
          <p:cNvSpPr/>
          <p:nvPr/>
        </p:nvSpPr>
        <p:spPr bwMode="auto">
          <a:xfrm>
            <a:off x="3245221" y="89645"/>
            <a:ext cx="1972235" cy="824753"/>
          </a:xfrm>
          <a:prstGeom prst="roundRect">
            <a:avLst/>
          </a:prstGeom>
          <a:solidFill>
            <a:schemeClr val="bg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a:defRPr/>
            </a:pPr>
            <a:endParaRPr lang="en-US">
              <a:cs typeface="Arial" charset="0"/>
            </a:endParaRPr>
          </a:p>
        </p:txBody>
      </p:sp>
      <p:sp>
        <p:nvSpPr>
          <p:cNvPr id="2173954" name="Rectangle 2"/>
          <p:cNvSpPr>
            <a:spLocks noChangeArrowheads="1"/>
          </p:cNvSpPr>
          <p:nvPr/>
        </p:nvSpPr>
        <p:spPr bwMode="auto">
          <a:xfrm>
            <a:off x="520920" y="4312495"/>
            <a:ext cx="4572000" cy="2298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173955" name="Rectangle 3"/>
          <p:cNvSpPr>
            <a:spLocks noChangeArrowheads="1"/>
          </p:cNvSpPr>
          <p:nvPr/>
        </p:nvSpPr>
        <p:spPr bwMode="auto">
          <a:xfrm>
            <a:off x="529044" y="2201455"/>
            <a:ext cx="4572000" cy="2108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1084" name="Rectangle 10"/>
          <p:cNvSpPr>
            <a:spLocks noGrp="1" noChangeArrowheads="1"/>
          </p:cNvSpPr>
          <p:nvPr>
            <p:ph type="title"/>
          </p:nvPr>
        </p:nvSpPr>
        <p:spPr>
          <a:xfrm>
            <a:off x="0" y="290513"/>
            <a:ext cx="9144000" cy="1143000"/>
          </a:xfrm>
        </p:spPr>
        <p:txBody>
          <a:bodyPr/>
          <a:lstStyle/>
          <a:p>
            <a:pPr eaLnBrk="1" hangingPunct="1">
              <a:tabLst>
                <a:tab pos="1147763" algn="l"/>
              </a:tabLst>
            </a:pPr>
            <a:r>
              <a:rPr lang="en-US" sz="5400" b="1" smtClean="0"/>
              <a:t>God’s </a:t>
            </a:r>
            <a:r>
              <a:rPr lang="en-US" sz="5400" b="1" smtClean="0">
                <a:solidFill>
                  <a:srgbClr val="E0014A"/>
                </a:solidFill>
                <a:latin typeface="Eras Ultra ITC" charset="0"/>
              </a:rPr>
              <a:t> Love</a:t>
            </a:r>
            <a:r>
              <a:rPr lang="en-US" sz="5400" b="1" smtClean="0"/>
              <a:t> Provides </a:t>
            </a:r>
            <a:br>
              <a:rPr lang="en-US" sz="5400" b="1" smtClean="0"/>
            </a:br>
            <a:r>
              <a:rPr lang="en-US" sz="5400" b="1" smtClean="0"/>
              <a:t>a Way to Pay the Price</a:t>
            </a:r>
          </a:p>
        </p:txBody>
      </p:sp>
      <p:sp>
        <p:nvSpPr>
          <p:cNvPr id="2173956" name="Rectangle 4"/>
          <p:cNvSpPr>
            <a:spLocks noGrp="1" noChangeArrowheads="1"/>
          </p:cNvSpPr>
          <p:nvPr>
            <p:ph type="body" idx="4294967295"/>
          </p:nvPr>
        </p:nvSpPr>
        <p:spPr>
          <a:xfrm>
            <a:off x="387350" y="2247900"/>
            <a:ext cx="4937125" cy="4329113"/>
          </a:xfrm>
        </p:spPr>
        <p:txBody>
          <a:bodyPr/>
          <a:lstStyle/>
          <a:p>
            <a:pPr eaLnBrk="1" hangingPunct="1">
              <a:lnSpc>
                <a:spcPct val="90000"/>
              </a:lnSpc>
              <a:buFontTx/>
              <a:buNone/>
              <a:defRPr/>
            </a:pPr>
            <a:endParaRPr lang="en-US" sz="4000" dirty="0">
              <a:effectLst>
                <a:outerShdw blurRad="38100" dist="38100" dir="2700000" algn="tl">
                  <a:srgbClr val="000000">
                    <a:alpha val="43137"/>
                  </a:srgbClr>
                </a:outerShdw>
              </a:effectLst>
              <a:latin typeface="Arial Black" pitchFamily="34" charset="0"/>
            </a:endParaRPr>
          </a:p>
          <a:p>
            <a:pPr eaLnBrk="1" hangingPunct="1">
              <a:lnSpc>
                <a:spcPct val="90000"/>
              </a:lnSpc>
              <a:spcBef>
                <a:spcPct val="0"/>
              </a:spcBef>
              <a:buFontTx/>
              <a:buNone/>
              <a:defRPr/>
            </a:pPr>
            <a:r>
              <a:rPr lang="en-US" dirty="0">
                <a:solidFill>
                  <a:schemeClr val="bg1"/>
                </a:solidFill>
                <a:effectLst>
                  <a:outerShdw blurRad="38100" dist="38100" dir="2700000" algn="tl">
                    <a:srgbClr val="000000">
                      <a:alpha val="43137"/>
                    </a:srgbClr>
                  </a:outerShdw>
                </a:effectLst>
                <a:latin typeface="Arial" charset="0"/>
              </a:rPr>
              <a:t>	</a:t>
            </a:r>
            <a:r>
              <a:rPr lang="en-US" dirty="0">
                <a:solidFill>
                  <a:schemeClr val="bg1"/>
                </a:solidFill>
                <a:effectLst>
                  <a:outerShdw blurRad="38100" dist="38100" dir="2700000" algn="tl">
                    <a:srgbClr val="000000">
                      <a:alpha val="43137"/>
                    </a:srgbClr>
                  </a:outerShdw>
                </a:effectLst>
              </a:rPr>
              <a:t>God </a:t>
            </a:r>
            <a:r>
              <a:rPr lang="en-US" i="1" dirty="0">
                <a:solidFill>
                  <a:srgbClr val="FFFF00"/>
                </a:solidFill>
                <a:effectLst>
                  <a:outerShdw blurRad="38100" dist="38100" dir="2700000" algn="tl">
                    <a:srgbClr val="000000">
                      <a:alpha val="43137"/>
                    </a:srgbClr>
                  </a:outerShdw>
                </a:effectLst>
              </a:rPr>
              <a:t>gives</a:t>
            </a:r>
            <a:r>
              <a:rPr lang="en-US" dirty="0">
                <a:solidFill>
                  <a:schemeClr val="bg1"/>
                </a:solidFill>
                <a:effectLst>
                  <a:outerShdw blurRad="38100" dist="38100" dir="2700000" algn="tl">
                    <a:srgbClr val="000000">
                      <a:alpha val="43137"/>
                    </a:srgbClr>
                  </a:outerShdw>
                </a:effectLst>
              </a:rPr>
              <a:t> </a:t>
            </a:r>
          </a:p>
          <a:p>
            <a:pPr eaLnBrk="1" hangingPunct="1">
              <a:lnSpc>
                <a:spcPct val="90000"/>
              </a:lnSpc>
              <a:spcBef>
                <a:spcPct val="0"/>
              </a:spcBef>
              <a:buFontTx/>
              <a:buNone/>
              <a:defRPr/>
            </a:pPr>
            <a:r>
              <a:rPr lang="en-US" dirty="0">
                <a:solidFill>
                  <a:schemeClr val="bg1"/>
                </a:solidFill>
                <a:effectLst>
                  <a:outerShdw blurRad="38100" dist="38100" dir="2700000" algn="tl">
                    <a:srgbClr val="000000">
                      <a:alpha val="43137"/>
                    </a:srgbClr>
                  </a:outerShdw>
                </a:effectLst>
              </a:rPr>
              <a:t>	what is </a:t>
            </a:r>
            <a:r>
              <a:rPr lang="en-US" i="1" dirty="0">
                <a:solidFill>
                  <a:srgbClr val="FFFF00"/>
                </a:solidFill>
                <a:effectLst>
                  <a:outerShdw blurRad="38100" dist="38100" dir="2700000" algn="tl">
                    <a:srgbClr val="000000">
                      <a:alpha val="43137"/>
                    </a:srgbClr>
                  </a:outerShdw>
                </a:effectLst>
              </a:rPr>
              <a:t>not</a:t>
            </a:r>
            <a:r>
              <a:rPr lang="en-US" dirty="0">
                <a:solidFill>
                  <a:schemeClr val="bg1"/>
                </a:solidFill>
                <a:effectLst>
                  <a:outerShdw blurRad="38100" dist="38100" dir="2700000" algn="tl">
                    <a:srgbClr val="000000">
                      <a:alpha val="43137"/>
                    </a:srgbClr>
                  </a:outerShdw>
                </a:effectLst>
              </a:rPr>
              <a:t> deserved </a:t>
            </a:r>
          </a:p>
          <a:p>
            <a:pPr eaLnBrk="1" hangingPunct="1">
              <a:lnSpc>
                <a:spcPct val="90000"/>
              </a:lnSpc>
              <a:spcBef>
                <a:spcPct val="0"/>
              </a:spcBef>
              <a:buFontTx/>
              <a:buNone/>
              <a:defRPr/>
            </a:pPr>
            <a:r>
              <a:rPr lang="en-US" dirty="0">
                <a:solidFill>
                  <a:schemeClr val="bg1"/>
                </a:solidFill>
                <a:effectLst>
                  <a:outerShdw blurRad="38100" dist="38100" dir="2700000" algn="tl">
                    <a:srgbClr val="000000">
                      <a:alpha val="43137"/>
                    </a:srgbClr>
                  </a:outerShdw>
                </a:effectLst>
              </a:rPr>
              <a:t>	</a:t>
            </a:r>
            <a:r>
              <a:rPr lang="en-US" sz="2800" dirty="0">
                <a:solidFill>
                  <a:srgbClr val="FFFF00"/>
                </a:solidFill>
                <a:effectLst>
                  <a:outerShdw blurRad="38100" dist="38100" dir="2700000" algn="tl">
                    <a:srgbClr val="000000">
                      <a:alpha val="43137"/>
                    </a:srgbClr>
                  </a:outerShdw>
                </a:effectLst>
              </a:rPr>
              <a:t>(Romans 3:23-26; 5:6-11)</a:t>
            </a:r>
          </a:p>
          <a:p>
            <a:pPr eaLnBrk="1" hangingPunct="1">
              <a:lnSpc>
                <a:spcPct val="90000"/>
              </a:lnSpc>
              <a:buFontTx/>
              <a:buNone/>
              <a:defRPr/>
            </a:pPr>
            <a:endParaRPr lang="en-US" sz="4000" dirty="0">
              <a:effectLst>
                <a:outerShdw blurRad="38100" dist="38100" dir="2700000" algn="tl">
                  <a:srgbClr val="000000">
                    <a:alpha val="43137"/>
                  </a:srgbClr>
                </a:outerShdw>
              </a:effectLst>
            </a:endParaRPr>
          </a:p>
          <a:p>
            <a:pPr eaLnBrk="1" hangingPunct="1">
              <a:lnSpc>
                <a:spcPct val="90000"/>
              </a:lnSpc>
              <a:buFontTx/>
              <a:buNone/>
              <a:defRPr/>
            </a:pPr>
            <a:r>
              <a:rPr lang="en-US" dirty="0">
                <a:solidFill>
                  <a:schemeClr val="bg1"/>
                </a:solidFill>
                <a:effectLst>
                  <a:outerShdw blurRad="38100" dist="38100" dir="2700000" algn="tl">
                    <a:srgbClr val="000000">
                      <a:alpha val="43137"/>
                    </a:srgbClr>
                  </a:outerShdw>
                </a:effectLst>
                <a:latin typeface="Arial" charset="0"/>
              </a:rPr>
              <a:t>	</a:t>
            </a:r>
            <a:r>
              <a:rPr lang="en-US" dirty="0">
                <a:solidFill>
                  <a:schemeClr val="bg1"/>
                </a:solidFill>
                <a:effectLst>
                  <a:outerShdw blurRad="38100" dist="38100" dir="2700000" algn="tl">
                    <a:srgbClr val="000000">
                      <a:alpha val="43137"/>
                    </a:srgbClr>
                  </a:outerShdw>
                </a:effectLst>
              </a:rPr>
              <a:t>God </a:t>
            </a:r>
            <a:r>
              <a:rPr lang="en-US" i="1" dirty="0">
                <a:solidFill>
                  <a:srgbClr val="FFFF00"/>
                </a:solidFill>
                <a:effectLst>
                  <a:outerShdw blurRad="38100" dist="38100" dir="2700000" algn="tl">
                    <a:srgbClr val="000000">
                      <a:alpha val="43137"/>
                    </a:srgbClr>
                  </a:outerShdw>
                </a:effectLst>
              </a:rPr>
              <a:t>does not give</a:t>
            </a:r>
            <a:r>
              <a:rPr lang="en-US" dirty="0">
                <a:solidFill>
                  <a:srgbClr val="FFFF00"/>
                </a:solidFill>
                <a:effectLst>
                  <a:outerShdw blurRad="38100" dist="38100" dir="2700000" algn="tl">
                    <a:srgbClr val="000000">
                      <a:alpha val="43137"/>
                    </a:srgbClr>
                  </a:outerShdw>
                </a:effectLst>
              </a:rPr>
              <a:t> </a:t>
            </a:r>
          </a:p>
          <a:p>
            <a:pPr eaLnBrk="1" hangingPunct="1">
              <a:lnSpc>
                <a:spcPct val="90000"/>
              </a:lnSpc>
              <a:buFontTx/>
              <a:buNone/>
              <a:defRPr/>
            </a:pPr>
            <a:r>
              <a:rPr lang="en-US" dirty="0">
                <a:solidFill>
                  <a:schemeClr val="bg1"/>
                </a:solidFill>
                <a:effectLst>
                  <a:outerShdw blurRad="38100" dist="38100" dir="2700000" algn="tl">
                    <a:srgbClr val="000000">
                      <a:alpha val="43137"/>
                    </a:srgbClr>
                  </a:outerShdw>
                </a:effectLst>
              </a:rPr>
              <a:t>	what </a:t>
            </a:r>
            <a:r>
              <a:rPr lang="en-US" i="1" dirty="0">
                <a:solidFill>
                  <a:srgbClr val="FFFF00"/>
                </a:solidFill>
                <a:effectLst>
                  <a:outerShdw blurRad="38100" dist="38100" dir="2700000" algn="tl">
                    <a:srgbClr val="000000">
                      <a:alpha val="43137"/>
                    </a:srgbClr>
                  </a:outerShdw>
                </a:effectLst>
              </a:rPr>
              <a:t>is</a:t>
            </a:r>
            <a:r>
              <a:rPr lang="en-US" dirty="0">
                <a:solidFill>
                  <a:schemeClr val="bg1"/>
                </a:solidFill>
                <a:effectLst>
                  <a:outerShdw blurRad="38100" dist="38100" dir="2700000" algn="tl">
                    <a:srgbClr val="000000">
                      <a:alpha val="43137"/>
                    </a:srgbClr>
                  </a:outerShdw>
                </a:effectLst>
              </a:rPr>
              <a:t> deserved </a:t>
            </a:r>
          </a:p>
          <a:p>
            <a:pPr eaLnBrk="1" hangingPunct="1">
              <a:lnSpc>
                <a:spcPct val="90000"/>
              </a:lnSpc>
              <a:buFontTx/>
              <a:buNone/>
              <a:defRPr/>
            </a:pPr>
            <a:r>
              <a:rPr lang="en-US" sz="2800" dirty="0">
                <a:solidFill>
                  <a:srgbClr val="FFFF00"/>
                </a:solidFill>
                <a:effectLst>
                  <a:outerShdw blurRad="38100" dist="38100" dir="2700000" algn="tl">
                    <a:srgbClr val="000000">
                      <a:alpha val="43137"/>
                    </a:srgbClr>
                  </a:outerShdw>
                </a:effectLst>
              </a:rPr>
              <a:t>	(Romans 1:18)</a:t>
            </a:r>
          </a:p>
          <a:p>
            <a:pPr eaLnBrk="1" hangingPunct="1">
              <a:lnSpc>
                <a:spcPct val="90000"/>
              </a:lnSpc>
              <a:defRPr/>
            </a:pPr>
            <a:endParaRPr lang="en-US" dirty="0">
              <a:effectLst>
                <a:outerShdw blurRad="38100" dist="38100" dir="2700000" algn="tl">
                  <a:srgbClr val="000000">
                    <a:alpha val="43137"/>
                  </a:srgbClr>
                </a:outerShdw>
              </a:effectLst>
            </a:endParaRPr>
          </a:p>
        </p:txBody>
      </p:sp>
      <p:sp>
        <p:nvSpPr>
          <p:cNvPr id="2173958" name="AutoShape 6"/>
          <p:cNvSpPr>
            <a:spLocks noChangeArrowheads="1"/>
          </p:cNvSpPr>
          <p:nvPr/>
        </p:nvSpPr>
        <p:spPr bwMode="auto">
          <a:xfrm flipH="1" flipV="1">
            <a:off x="5683342" y="1677988"/>
            <a:ext cx="2814638" cy="1985962"/>
          </a:xfrm>
          <a:prstGeom prst="wedgeEllipseCallout">
            <a:avLst>
              <a:gd name="adj1" fmla="val 80792"/>
              <a:gd name="adj2" fmla="val -37931"/>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a:defRPr/>
            </a:pPr>
            <a:r>
              <a:rPr lang="en-US" sz="4000" b="1" i="0">
                <a:solidFill>
                  <a:srgbClr val="FF3300"/>
                </a:solidFill>
                <a:effectLst>
                  <a:outerShdw blurRad="38100" dist="38100" dir="2700000" algn="tl">
                    <a:srgbClr val="C0C0C0"/>
                  </a:outerShdw>
                </a:effectLst>
                <a:latin typeface="Eras Bold ITC" pitchFamily="34" charset="0"/>
                <a:cs typeface="+mn-cs"/>
              </a:rPr>
              <a:t>LIFE!</a:t>
            </a:r>
          </a:p>
        </p:txBody>
      </p:sp>
      <p:sp>
        <p:nvSpPr>
          <p:cNvPr id="2173959" name="AutoShape 7"/>
          <p:cNvSpPr>
            <a:spLocks noChangeArrowheads="1"/>
          </p:cNvSpPr>
          <p:nvPr/>
        </p:nvSpPr>
        <p:spPr bwMode="auto">
          <a:xfrm flipH="1" flipV="1">
            <a:off x="5486400" y="4003675"/>
            <a:ext cx="3348038" cy="2100263"/>
          </a:xfrm>
          <a:prstGeom prst="wedgeEllipseCallout">
            <a:avLst>
              <a:gd name="adj1" fmla="val 92528"/>
              <a:gd name="adj2" fmla="val -26875"/>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a:defRPr/>
            </a:pPr>
            <a:r>
              <a:rPr lang="en-US" sz="4000" b="1" i="0">
                <a:effectLst>
                  <a:outerShdw blurRad="38100" dist="38100" dir="2700000" algn="tl">
                    <a:srgbClr val="C0C0C0"/>
                  </a:outerShdw>
                </a:effectLst>
                <a:latin typeface="Eras Bold ITC" pitchFamily="34" charset="0"/>
                <a:cs typeface="+mn-cs"/>
              </a:rPr>
              <a:t>DEATH!</a:t>
            </a:r>
          </a:p>
        </p:txBody>
      </p:sp>
      <p:sp>
        <p:nvSpPr>
          <p:cNvPr id="2173960" name="Rectangle 8"/>
          <p:cNvSpPr>
            <a:spLocks noChangeArrowheads="1"/>
          </p:cNvSpPr>
          <p:nvPr/>
        </p:nvSpPr>
        <p:spPr bwMode="auto">
          <a:xfrm>
            <a:off x="387350" y="2151063"/>
            <a:ext cx="2422525" cy="665162"/>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4400" i="0" dirty="0">
                <a:solidFill>
                  <a:schemeClr val="bg1"/>
                </a:solidFill>
                <a:latin typeface="Eras Bold ITC" pitchFamily="34" charset="0"/>
              </a:rPr>
              <a:t>GRACE</a:t>
            </a:r>
          </a:p>
        </p:txBody>
      </p:sp>
      <p:sp>
        <p:nvSpPr>
          <p:cNvPr id="2173961" name="Rectangle 9"/>
          <p:cNvSpPr>
            <a:spLocks noChangeArrowheads="1"/>
          </p:cNvSpPr>
          <p:nvPr/>
        </p:nvSpPr>
        <p:spPr bwMode="auto">
          <a:xfrm>
            <a:off x="339725" y="4259263"/>
            <a:ext cx="2422525" cy="665162"/>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4400" i="0" dirty="0">
                <a:solidFill>
                  <a:schemeClr val="bg1"/>
                </a:solidFill>
                <a:latin typeface="Eras Bold ITC" pitchFamily="34" charset="0"/>
              </a:rPr>
              <a:t>MERCY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3960"/>
                                        </p:tgtEl>
                                        <p:attrNameLst>
                                          <p:attrName>style.visibility</p:attrName>
                                        </p:attrNameLst>
                                      </p:cBhvr>
                                      <p:to>
                                        <p:strVal val="visible"/>
                                      </p:to>
                                    </p:set>
                                    <p:animEffect transition="in" filter="fade">
                                      <p:cBhvr>
                                        <p:cTn id="7" dur="2000"/>
                                        <p:tgtEl>
                                          <p:spTgt spid="2173960"/>
                                        </p:tgtEl>
                                      </p:cBhvr>
                                    </p:animEffect>
                                  </p:childTnLst>
                                </p:cTn>
                              </p:par>
                            </p:childTnLst>
                          </p:cTn>
                        </p:par>
                        <p:par>
                          <p:cTn id="8" fill="hold" nodeType="afterGroup">
                            <p:stCondLst>
                              <p:cond delay="2000"/>
                            </p:stCondLst>
                            <p:childTnLst>
                              <p:par>
                                <p:cTn id="9" presetID="1" presetClass="entr" presetSubtype="0" fill="hold" grpId="0" nodeType="afterEffect">
                                  <p:stCondLst>
                                    <p:cond delay="0"/>
                                  </p:stCondLst>
                                  <p:childTnLst>
                                    <p:set>
                                      <p:cBhvr>
                                        <p:cTn id="10" dur="1" fill="hold">
                                          <p:stCondLst>
                                            <p:cond delay="0"/>
                                          </p:stCondLst>
                                        </p:cTn>
                                        <p:tgtEl>
                                          <p:spTgt spid="2173956">
                                            <p:txEl>
                                              <p:pRg st="1" end="1"/>
                                            </p:txEl>
                                          </p:spTgt>
                                        </p:tgtEl>
                                        <p:attrNameLst>
                                          <p:attrName>style.visibility</p:attrName>
                                        </p:attrNameLst>
                                      </p:cBhvr>
                                      <p:to>
                                        <p:strVal val="visible"/>
                                      </p:to>
                                    </p:set>
                                  </p:childTnLst>
                                </p:cTn>
                              </p:par>
                            </p:childTnLst>
                          </p:cTn>
                        </p:par>
                        <p:par>
                          <p:cTn id="11" fill="hold" nodeType="afterGroup">
                            <p:stCondLst>
                              <p:cond delay="2000"/>
                            </p:stCondLst>
                            <p:childTnLst>
                              <p:par>
                                <p:cTn id="12" presetID="1" presetClass="entr" presetSubtype="0" fill="hold" grpId="0" nodeType="afterEffect">
                                  <p:stCondLst>
                                    <p:cond delay="0"/>
                                  </p:stCondLst>
                                  <p:childTnLst>
                                    <p:set>
                                      <p:cBhvr>
                                        <p:cTn id="13" dur="1" fill="hold">
                                          <p:stCondLst>
                                            <p:cond delay="0"/>
                                          </p:stCondLst>
                                        </p:cTn>
                                        <p:tgtEl>
                                          <p:spTgt spid="2173956">
                                            <p:txEl>
                                              <p:pRg st="2" end="2"/>
                                            </p:txEl>
                                          </p:spTgt>
                                        </p:tgtEl>
                                        <p:attrNameLst>
                                          <p:attrName>style.visibility</p:attrName>
                                        </p:attrNameLst>
                                      </p:cBhvr>
                                      <p:to>
                                        <p:strVal val="visible"/>
                                      </p:to>
                                    </p:set>
                                  </p:childTnLst>
                                </p:cTn>
                              </p:par>
                            </p:childTnLst>
                          </p:cTn>
                        </p:par>
                        <p:par>
                          <p:cTn id="14" fill="hold" nodeType="afterGroup">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2173956">
                                            <p:txEl>
                                              <p:pRg st="3" end="3"/>
                                            </p:txEl>
                                          </p:spTgt>
                                        </p:tgtEl>
                                        <p:attrNameLst>
                                          <p:attrName>style.visibility</p:attrName>
                                        </p:attrNameLst>
                                      </p:cBhvr>
                                      <p:to>
                                        <p:strVal val="visible"/>
                                      </p:to>
                                    </p:set>
                                  </p:childTnLst>
                                </p:cTn>
                              </p:par>
                              <p:par>
                                <p:cTn id="17" presetID="47" presetClass="entr" presetSubtype="0" fill="hold" nodeType="withEffect">
                                  <p:stCondLst>
                                    <p:cond delay="0"/>
                                  </p:stCondLst>
                                  <p:childTnLst>
                                    <p:set>
                                      <p:cBhvr>
                                        <p:cTn id="18" dur="1" fill="hold">
                                          <p:stCondLst>
                                            <p:cond delay="0"/>
                                          </p:stCondLst>
                                        </p:cTn>
                                        <p:tgtEl>
                                          <p:spTgt spid="2173955"/>
                                        </p:tgtEl>
                                        <p:attrNameLst>
                                          <p:attrName>style.visibility</p:attrName>
                                        </p:attrNameLst>
                                      </p:cBhvr>
                                      <p:to>
                                        <p:strVal val="visible"/>
                                      </p:to>
                                    </p:set>
                                    <p:animEffect transition="in" filter="fade">
                                      <p:cBhvr>
                                        <p:cTn id="19" dur="1000"/>
                                        <p:tgtEl>
                                          <p:spTgt spid="2173955"/>
                                        </p:tgtEl>
                                      </p:cBhvr>
                                    </p:animEffect>
                                    <p:anim calcmode="lin" valueType="num">
                                      <p:cBhvr>
                                        <p:cTn id="20" dur="1000" fill="hold"/>
                                        <p:tgtEl>
                                          <p:spTgt spid="2173955"/>
                                        </p:tgtEl>
                                        <p:attrNameLst>
                                          <p:attrName>ppt_x</p:attrName>
                                        </p:attrNameLst>
                                      </p:cBhvr>
                                      <p:tavLst>
                                        <p:tav tm="0">
                                          <p:val>
                                            <p:strVal val="#ppt_x"/>
                                          </p:val>
                                        </p:tav>
                                        <p:tav tm="100000">
                                          <p:val>
                                            <p:strVal val="#ppt_x"/>
                                          </p:val>
                                        </p:tav>
                                      </p:tavLst>
                                    </p:anim>
                                    <p:anim calcmode="lin" valueType="num">
                                      <p:cBhvr>
                                        <p:cTn id="21" dur="1000" fill="hold"/>
                                        <p:tgtEl>
                                          <p:spTgt spid="2173955"/>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2173958"/>
                                        </p:tgtEl>
                                        <p:attrNameLst>
                                          <p:attrName>style.visibility</p:attrName>
                                        </p:attrNameLst>
                                      </p:cBhvr>
                                      <p:to>
                                        <p:strVal val="visible"/>
                                      </p:to>
                                    </p:set>
                                    <p:animEffect transition="in" filter="fade">
                                      <p:cBhvr>
                                        <p:cTn id="26" dur="2000"/>
                                        <p:tgtEl>
                                          <p:spTgt spid="217395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nodeType="clickEffect">
                                  <p:stCondLst>
                                    <p:cond delay="0"/>
                                  </p:stCondLst>
                                  <p:childTnLst>
                                    <p:set>
                                      <p:cBhvr>
                                        <p:cTn id="30" dur="1" fill="hold">
                                          <p:stCondLst>
                                            <p:cond delay="0"/>
                                          </p:stCondLst>
                                        </p:cTn>
                                        <p:tgtEl>
                                          <p:spTgt spid="2173961"/>
                                        </p:tgtEl>
                                        <p:attrNameLst>
                                          <p:attrName>style.visibility</p:attrName>
                                        </p:attrNameLst>
                                      </p:cBhvr>
                                      <p:to>
                                        <p:strVal val="visible"/>
                                      </p:to>
                                    </p:set>
                                    <p:animEffect transition="in" filter="fade">
                                      <p:cBhvr>
                                        <p:cTn id="31" dur="2000"/>
                                        <p:tgtEl>
                                          <p:spTgt spid="2173961"/>
                                        </p:tgtEl>
                                      </p:cBhvr>
                                    </p:animEffec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0"/>
                                          </p:stCondLst>
                                        </p:cTn>
                                        <p:tgtEl>
                                          <p:spTgt spid="2173956">
                                            <p:txEl>
                                              <p:pRg st="5" end="5"/>
                                            </p:txEl>
                                          </p:spTgt>
                                        </p:tgtEl>
                                        <p:attrNameLst>
                                          <p:attrName>style.visibility</p:attrName>
                                        </p:attrNameLst>
                                      </p:cBhvr>
                                      <p:to>
                                        <p:strVal val="visible"/>
                                      </p:to>
                                    </p:set>
                                  </p:childTnLst>
                                </p:cTn>
                              </p:par>
                            </p:childTnLst>
                          </p:cTn>
                        </p:par>
                        <p:par>
                          <p:cTn id="35" fill="hold" nodeType="afterGroup">
                            <p:stCondLst>
                              <p:cond delay="2000"/>
                            </p:stCondLst>
                            <p:childTnLst>
                              <p:par>
                                <p:cTn id="36" presetID="1" presetClass="entr" presetSubtype="0" fill="hold" grpId="0" nodeType="afterEffect">
                                  <p:stCondLst>
                                    <p:cond delay="0"/>
                                  </p:stCondLst>
                                  <p:childTnLst>
                                    <p:set>
                                      <p:cBhvr>
                                        <p:cTn id="37" dur="1" fill="hold">
                                          <p:stCondLst>
                                            <p:cond delay="0"/>
                                          </p:stCondLst>
                                        </p:cTn>
                                        <p:tgtEl>
                                          <p:spTgt spid="2173956">
                                            <p:txEl>
                                              <p:pRg st="6" end="6"/>
                                            </p:txEl>
                                          </p:spTgt>
                                        </p:tgtEl>
                                        <p:attrNameLst>
                                          <p:attrName>style.visibility</p:attrName>
                                        </p:attrNameLst>
                                      </p:cBhvr>
                                      <p:to>
                                        <p:strVal val="visible"/>
                                      </p:to>
                                    </p:se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2173956">
                                            <p:txEl>
                                              <p:pRg st="7" end="7"/>
                                            </p:txEl>
                                          </p:spTgt>
                                        </p:tgtEl>
                                        <p:attrNameLst>
                                          <p:attrName>style.visibility</p:attrName>
                                        </p:attrNameLst>
                                      </p:cBhvr>
                                      <p:to>
                                        <p:strVal val="visible"/>
                                      </p:to>
                                    </p:set>
                                  </p:childTnLst>
                                </p:cTn>
                              </p:par>
                              <p:par>
                                <p:cTn id="41" presetID="47" presetClass="entr" presetSubtype="0" fill="hold" nodeType="withEffect">
                                  <p:stCondLst>
                                    <p:cond delay="0"/>
                                  </p:stCondLst>
                                  <p:childTnLst>
                                    <p:set>
                                      <p:cBhvr>
                                        <p:cTn id="42" dur="1" fill="hold">
                                          <p:stCondLst>
                                            <p:cond delay="0"/>
                                          </p:stCondLst>
                                        </p:cTn>
                                        <p:tgtEl>
                                          <p:spTgt spid="2173954"/>
                                        </p:tgtEl>
                                        <p:attrNameLst>
                                          <p:attrName>style.visibility</p:attrName>
                                        </p:attrNameLst>
                                      </p:cBhvr>
                                      <p:to>
                                        <p:strVal val="visible"/>
                                      </p:to>
                                    </p:set>
                                    <p:animEffect transition="in" filter="fade">
                                      <p:cBhvr>
                                        <p:cTn id="43" dur="1000"/>
                                        <p:tgtEl>
                                          <p:spTgt spid="2173954"/>
                                        </p:tgtEl>
                                      </p:cBhvr>
                                    </p:animEffect>
                                    <p:anim calcmode="lin" valueType="num">
                                      <p:cBhvr>
                                        <p:cTn id="44" dur="1000" fill="hold"/>
                                        <p:tgtEl>
                                          <p:spTgt spid="2173954"/>
                                        </p:tgtEl>
                                        <p:attrNameLst>
                                          <p:attrName>ppt_x</p:attrName>
                                        </p:attrNameLst>
                                      </p:cBhvr>
                                      <p:tavLst>
                                        <p:tav tm="0">
                                          <p:val>
                                            <p:strVal val="#ppt_x"/>
                                          </p:val>
                                        </p:tav>
                                        <p:tav tm="100000">
                                          <p:val>
                                            <p:strVal val="#ppt_x"/>
                                          </p:val>
                                        </p:tav>
                                      </p:tavLst>
                                    </p:anim>
                                    <p:anim calcmode="lin" valueType="num">
                                      <p:cBhvr>
                                        <p:cTn id="45" dur="1000" fill="hold"/>
                                        <p:tgtEl>
                                          <p:spTgt spid="2173954"/>
                                        </p:tgtEl>
                                        <p:attrNameLst>
                                          <p:attrName>ppt_y</p:attrName>
                                        </p:attrNameLst>
                                      </p:cBhvr>
                                      <p:tavLst>
                                        <p:tav tm="0">
                                          <p:val>
                                            <p:strVal val="#ppt_y-.1"/>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2173959"/>
                                        </p:tgtEl>
                                        <p:attrNameLst>
                                          <p:attrName>style.visibility</p:attrName>
                                        </p:attrNameLst>
                                      </p:cBhvr>
                                      <p:to>
                                        <p:strVal val="visible"/>
                                      </p:to>
                                    </p:set>
                                    <p:animEffect transition="in" filter="fade">
                                      <p:cBhvr>
                                        <p:cTn id="50" dur="2000"/>
                                        <p:tgtEl>
                                          <p:spTgt spid="21739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3956" grpId="0" build="p"/>
    </p:bldLst>
  </p:timing>
</p:sld>
</file>

<file path=ppt/slides/slide46.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9144000" cy="24412575"/>
            <a:chOff x="0" y="0"/>
            <a:chExt cx="5760" cy="15378"/>
          </a:xfrm>
        </p:grpSpPr>
        <p:sp>
          <p:nvSpPr>
            <p:cNvPr id="50183" name="Rectangle 6"/>
            <p:cNvSpPr>
              <a:spLocks noChangeArrowheads="1"/>
            </p:cNvSpPr>
            <p:nvPr/>
          </p:nvSpPr>
          <p:spPr bwMode="auto">
            <a:xfrm>
              <a:off x="0" y="0"/>
              <a:ext cx="5760" cy="4320"/>
            </a:xfrm>
            <a:prstGeom prst="rect">
              <a:avLst/>
            </a:prstGeom>
            <a:solidFill>
              <a:srgbClr val="FF0000"/>
            </a:solidFill>
            <a:ln w="9525" algn="ctr">
              <a:noFill/>
              <a:miter lim="800000"/>
              <a:headEnd/>
              <a:tailEnd/>
            </a:ln>
            <a:scene3d>
              <a:camera prst="orthographicFront"/>
              <a:lightRig rig="threePt" dir="t"/>
            </a:scene3d>
            <a:sp3d>
              <a:bevelT/>
            </a:sp3d>
          </p:spPr>
          <p:txBody>
            <a:bodyPr wrap="none" anchor="ctr"/>
            <a:lstStyle/>
            <a:p>
              <a:pPr algn="ctr">
                <a:defRPr/>
              </a:pPr>
              <a:endParaRPr lang="en-US">
                <a:cs typeface="Arial" charset="0"/>
              </a:endParaRPr>
            </a:p>
          </p:txBody>
        </p:sp>
        <p:sp>
          <p:nvSpPr>
            <p:cNvPr id="50182" name="Freeform 3"/>
            <p:cNvSpPr>
              <a:spLocks/>
            </p:cNvSpPr>
            <p:nvPr/>
          </p:nvSpPr>
          <p:spPr bwMode="auto">
            <a:xfrm>
              <a:off x="1" y="4191"/>
              <a:ext cx="5759" cy="11187"/>
            </a:xfrm>
            <a:custGeom>
              <a:avLst/>
              <a:gdLst>
                <a:gd name="T0" fmla="*/ 5535 w 5759"/>
                <a:gd name="T1" fmla="*/ 1131 h 11187"/>
                <a:gd name="T2" fmla="*/ 5262 w 5759"/>
                <a:gd name="T3" fmla="*/ 1602 h 11187"/>
                <a:gd name="T4" fmla="*/ 5007 w 5759"/>
                <a:gd name="T5" fmla="*/ 1806 h 11187"/>
                <a:gd name="T6" fmla="*/ 4733 w 5759"/>
                <a:gd name="T7" fmla="*/ 1748 h 11187"/>
                <a:gd name="T8" fmla="*/ 4469 w 5759"/>
                <a:gd name="T9" fmla="*/ 1777 h 11187"/>
                <a:gd name="T10" fmla="*/ 4053 w 5759"/>
                <a:gd name="T11" fmla="*/ 1865 h 11187"/>
                <a:gd name="T12" fmla="*/ 3696 w 5759"/>
                <a:gd name="T13" fmla="*/ 2010 h 11187"/>
                <a:gd name="T14" fmla="*/ 3381 w 5759"/>
                <a:gd name="T15" fmla="*/ 2453 h 11187"/>
                <a:gd name="T16" fmla="*/ 3158 w 5759"/>
                <a:gd name="T17" fmla="*/ 3035 h 11187"/>
                <a:gd name="T18" fmla="*/ 2935 w 5759"/>
                <a:gd name="T19" fmla="*/ 3684 h 11187"/>
                <a:gd name="T20" fmla="*/ 2538 w 5759"/>
                <a:gd name="T21" fmla="*/ 4357 h 11187"/>
                <a:gd name="T22" fmla="*/ 2162 w 5759"/>
                <a:gd name="T23" fmla="*/ 4532 h 11187"/>
                <a:gd name="T24" fmla="*/ 1817 w 5759"/>
                <a:gd name="T25" fmla="*/ 4444 h 11187"/>
                <a:gd name="T26" fmla="*/ 1502 w 5759"/>
                <a:gd name="T27" fmla="*/ 4709 h 11187"/>
                <a:gd name="T28" fmla="*/ 1309 w 5759"/>
                <a:gd name="T29" fmla="*/ 5588 h 11187"/>
                <a:gd name="T30" fmla="*/ 1197 w 5759"/>
                <a:gd name="T31" fmla="*/ 6290 h 11187"/>
                <a:gd name="T32" fmla="*/ 974 w 5759"/>
                <a:gd name="T33" fmla="*/ 6936 h 11187"/>
                <a:gd name="T34" fmla="*/ 720 w 5759"/>
                <a:gd name="T35" fmla="*/ 6995 h 11187"/>
                <a:gd name="T36" fmla="*/ 506 w 5759"/>
                <a:gd name="T37" fmla="*/ 7403 h 11187"/>
                <a:gd name="T38" fmla="*/ 404 w 5759"/>
                <a:gd name="T39" fmla="*/ 8372 h 11187"/>
                <a:gd name="T40" fmla="*/ 333 w 5759"/>
                <a:gd name="T41" fmla="*/ 9251 h 11187"/>
                <a:gd name="T42" fmla="*/ 191 w 5759"/>
                <a:gd name="T43" fmla="*/ 10570 h 11187"/>
                <a:gd name="T44" fmla="*/ 0 w 5759"/>
                <a:gd name="T45" fmla="*/ 11187 h 11187"/>
                <a:gd name="T46" fmla="*/ 0 w 5759"/>
                <a:gd name="T47" fmla="*/ 10952 h 11187"/>
                <a:gd name="T48" fmla="*/ 0 w 5759"/>
                <a:gd name="T49" fmla="*/ 10689 h 11187"/>
                <a:gd name="T50" fmla="*/ 0 w 5759"/>
                <a:gd name="T51" fmla="*/ 10218 h 11187"/>
                <a:gd name="T52" fmla="*/ 0 w 5759"/>
                <a:gd name="T53" fmla="*/ 9604 h 11187"/>
                <a:gd name="T54" fmla="*/ 0 w 5759"/>
                <a:gd name="T55" fmla="*/ 9106 h 11187"/>
                <a:gd name="T56" fmla="*/ 0 w 5759"/>
                <a:gd name="T57" fmla="*/ 8489 h 11187"/>
                <a:gd name="T58" fmla="*/ 0 w 5759"/>
                <a:gd name="T59" fmla="*/ 7699 h 11187"/>
                <a:gd name="T60" fmla="*/ 0 w 5759"/>
                <a:gd name="T61" fmla="*/ 6523 h 11187"/>
                <a:gd name="T62" fmla="*/ 0 w 5759"/>
                <a:gd name="T63" fmla="*/ 5353 h 11187"/>
                <a:gd name="T64" fmla="*/ 0 w 5759"/>
                <a:gd name="T65" fmla="*/ 2627 h 11187"/>
                <a:gd name="T66" fmla="*/ 0 w 5759"/>
                <a:gd name="T67" fmla="*/ 2071 h 11187"/>
                <a:gd name="T68" fmla="*/ 0 w 5759"/>
                <a:gd name="T69" fmla="*/ 1658 h 11187"/>
                <a:gd name="T70" fmla="*/ 0 w 5759"/>
                <a:gd name="T71" fmla="*/ 1221 h 11187"/>
                <a:gd name="T72" fmla="*/ 0 w 5759"/>
                <a:gd name="T73" fmla="*/ 840 h 11187"/>
                <a:gd name="T74" fmla="*/ 0 w 5759"/>
                <a:gd name="T75" fmla="*/ 458 h 11187"/>
                <a:gd name="T76" fmla="*/ 0 w 5759"/>
                <a:gd name="T77" fmla="*/ 222 h 11187"/>
                <a:gd name="T78" fmla="*/ 0 w 5759"/>
                <a:gd name="T79" fmla="*/ 0 h 11187"/>
                <a:gd name="T80" fmla="*/ 130 w 5759"/>
                <a:gd name="T81" fmla="*/ 0 h 11187"/>
                <a:gd name="T82" fmla="*/ 302 w 5759"/>
                <a:gd name="T83" fmla="*/ 0 h 11187"/>
                <a:gd name="T84" fmla="*/ 485 w 5759"/>
                <a:gd name="T85" fmla="*/ 0 h 11187"/>
                <a:gd name="T86" fmla="*/ 699 w 5759"/>
                <a:gd name="T87" fmla="*/ 0 h 11187"/>
                <a:gd name="T88" fmla="*/ 953 w 5759"/>
                <a:gd name="T89" fmla="*/ 0 h 11187"/>
                <a:gd name="T90" fmla="*/ 1359 w 5759"/>
                <a:gd name="T91" fmla="*/ 0 h 11187"/>
                <a:gd name="T92" fmla="*/ 1634 w 5759"/>
                <a:gd name="T93" fmla="*/ 0 h 11187"/>
                <a:gd name="T94" fmla="*/ 1969 w 5759"/>
                <a:gd name="T95" fmla="*/ 0 h 11187"/>
                <a:gd name="T96" fmla="*/ 2386 w 5759"/>
                <a:gd name="T97" fmla="*/ 0 h 11187"/>
                <a:gd name="T98" fmla="*/ 2721 w 5759"/>
                <a:gd name="T99" fmla="*/ 0 h 11187"/>
                <a:gd name="T100" fmla="*/ 3137 w 5759"/>
                <a:gd name="T101" fmla="*/ 0 h 11187"/>
                <a:gd name="T102" fmla="*/ 3595 w 5759"/>
                <a:gd name="T103" fmla="*/ 0 h 11187"/>
                <a:gd name="T104" fmla="*/ 4001 w 5759"/>
                <a:gd name="T105" fmla="*/ 0 h 11187"/>
                <a:gd name="T106" fmla="*/ 4408 w 5759"/>
                <a:gd name="T107" fmla="*/ 0 h 11187"/>
                <a:gd name="T108" fmla="*/ 4764 w 5759"/>
                <a:gd name="T109" fmla="*/ 0 h 11187"/>
                <a:gd name="T110" fmla="*/ 5099 w 5759"/>
                <a:gd name="T111" fmla="*/ 0 h 11187"/>
                <a:gd name="T112" fmla="*/ 5383 w 5759"/>
                <a:gd name="T113" fmla="*/ 0 h 11187"/>
                <a:gd name="T114" fmla="*/ 5617 w 5759"/>
                <a:gd name="T115" fmla="*/ 0 h 11187"/>
                <a:gd name="T116" fmla="*/ 5752 w 5759"/>
                <a:gd name="T117" fmla="*/ 0 h 111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59"/>
                <a:gd name="T178" fmla="*/ 0 h 11187"/>
                <a:gd name="T179" fmla="*/ 5759 w 5759"/>
                <a:gd name="T180" fmla="*/ 11187 h 111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59" h="11187">
                  <a:moveTo>
                    <a:pt x="5752" y="0"/>
                  </a:moveTo>
                  <a:lnTo>
                    <a:pt x="5759" y="135"/>
                  </a:lnTo>
                  <a:lnTo>
                    <a:pt x="5749" y="222"/>
                  </a:lnTo>
                  <a:lnTo>
                    <a:pt x="5638" y="840"/>
                  </a:lnTo>
                  <a:lnTo>
                    <a:pt x="5607" y="898"/>
                  </a:lnTo>
                  <a:lnTo>
                    <a:pt x="5587" y="985"/>
                  </a:lnTo>
                  <a:lnTo>
                    <a:pt x="5556" y="1046"/>
                  </a:lnTo>
                  <a:lnTo>
                    <a:pt x="5535" y="1131"/>
                  </a:lnTo>
                  <a:lnTo>
                    <a:pt x="5505" y="1192"/>
                  </a:lnTo>
                  <a:lnTo>
                    <a:pt x="5465" y="1277"/>
                  </a:lnTo>
                  <a:lnTo>
                    <a:pt x="5434" y="1308"/>
                  </a:lnTo>
                  <a:lnTo>
                    <a:pt x="5404" y="1367"/>
                  </a:lnTo>
                  <a:lnTo>
                    <a:pt x="5373" y="1428"/>
                  </a:lnTo>
                  <a:lnTo>
                    <a:pt x="5343" y="1483"/>
                  </a:lnTo>
                  <a:lnTo>
                    <a:pt x="5302" y="1544"/>
                  </a:lnTo>
                  <a:lnTo>
                    <a:pt x="5262" y="1602"/>
                  </a:lnTo>
                  <a:lnTo>
                    <a:pt x="5231" y="1658"/>
                  </a:lnTo>
                  <a:lnTo>
                    <a:pt x="5201" y="1690"/>
                  </a:lnTo>
                  <a:lnTo>
                    <a:pt x="5170" y="1719"/>
                  </a:lnTo>
                  <a:lnTo>
                    <a:pt x="5140" y="1748"/>
                  </a:lnTo>
                  <a:lnTo>
                    <a:pt x="5109" y="1777"/>
                  </a:lnTo>
                  <a:lnTo>
                    <a:pt x="5079" y="1806"/>
                  </a:lnTo>
                  <a:lnTo>
                    <a:pt x="5037" y="1806"/>
                  </a:lnTo>
                  <a:lnTo>
                    <a:pt x="5007" y="1806"/>
                  </a:lnTo>
                  <a:lnTo>
                    <a:pt x="4976" y="1806"/>
                  </a:lnTo>
                  <a:lnTo>
                    <a:pt x="4936" y="1777"/>
                  </a:lnTo>
                  <a:lnTo>
                    <a:pt x="4896" y="1777"/>
                  </a:lnTo>
                  <a:lnTo>
                    <a:pt x="4865" y="1777"/>
                  </a:lnTo>
                  <a:lnTo>
                    <a:pt x="4835" y="1777"/>
                  </a:lnTo>
                  <a:lnTo>
                    <a:pt x="4804" y="1748"/>
                  </a:lnTo>
                  <a:lnTo>
                    <a:pt x="4764" y="1748"/>
                  </a:lnTo>
                  <a:lnTo>
                    <a:pt x="4733" y="1748"/>
                  </a:lnTo>
                  <a:lnTo>
                    <a:pt x="4692" y="1748"/>
                  </a:lnTo>
                  <a:lnTo>
                    <a:pt x="4662" y="1748"/>
                  </a:lnTo>
                  <a:lnTo>
                    <a:pt x="4631" y="1748"/>
                  </a:lnTo>
                  <a:lnTo>
                    <a:pt x="4601" y="1748"/>
                  </a:lnTo>
                  <a:lnTo>
                    <a:pt x="4570" y="1777"/>
                  </a:lnTo>
                  <a:lnTo>
                    <a:pt x="4540" y="1777"/>
                  </a:lnTo>
                  <a:lnTo>
                    <a:pt x="4499" y="1777"/>
                  </a:lnTo>
                  <a:lnTo>
                    <a:pt x="4469" y="1777"/>
                  </a:lnTo>
                  <a:lnTo>
                    <a:pt x="4347" y="1777"/>
                  </a:lnTo>
                  <a:lnTo>
                    <a:pt x="4286" y="1806"/>
                  </a:lnTo>
                  <a:lnTo>
                    <a:pt x="4225" y="1835"/>
                  </a:lnTo>
                  <a:lnTo>
                    <a:pt x="4194" y="1835"/>
                  </a:lnTo>
                  <a:lnTo>
                    <a:pt x="4144" y="1835"/>
                  </a:lnTo>
                  <a:lnTo>
                    <a:pt x="4114" y="1865"/>
                  </a:lnTo>
                  <a:lnTo>
                    <a:pt x="4083" y="1865"/>
                  </a:lnTo>
                  <a:lnTo>
                    <a:pt x="4053" y="1865"/>
                  </a:lnTo>
                  <a:lnTo>
                    <a:pt x="4022" y="1865"/>
                  </a:lnTo>
                  <a:lnTo>
                    <a:pt x="3991" y="1894"/>
                  </a:lnTo>
                  <a:lnTo>
                    <a:pt x="3961" y="1894"/>
                  </a:lnTo>
                  <a:lnTo>
                    <a:pt x="3910" y="1925"/>
                  </a:lnTo>
                  <a:lnTo>
                    <a:pt x="3788" y="1955"/>
                  </a:lnTo>
                  <a:lnTo>
                    <a:pt x="3757" y="1981"/>
                  </a:lnTo>
                  <a:lnTo>
                    <a:pt x="3727" y="1981"/>
                  </a:lnTo>
                  <a:lnTo>
                    <a:pt x="3696" y="2010"/>
                  </a:lnTo>
                  <a:lnTo>
                    <a:pt x="3666" y="2039"/>
                  </a:lnTo>
                  <a:lnTo>
                    <a:pt x="3605" y="2100"/>
                  </a:lnTo>
                  <a:lnTo>
                    <a:pt x="3555" y="2156"/>
                  </a:lnTo>
                  <a:lnTo>
                    <a:pt x="3513" y="2217"/>
                  </a:lnTo>
                  <a:lnTo>
                    <a:pt x="3473" y="2275"/>
                  </a:lnTo>
                  <a:lnTo>
                    <a:pt x="3442" y="2333"/>
                  </a:lnTo>
                  <a:lnTo>
                    <a:pt x="3412" y="2362"/>
                  </a:lnTo>
                  <a:lnTo>
                    <a:pt x="3381" y="2453"/>
                  </a:lnTo>
                  <a:lnTo>
                    <a:pt x="3351" y="2508"/>
                  </a:lnTo>
                  <a:lnTo>
                    <a:pt x="3320" y="2598"/>
                  </a:lnTo>
                  <a:lnTo>
                    <a:pt x="3290" y="2686"/>
                  </a:lnTo>
                  <a:lnTo>
                    <a:pt x="3259" y="2744"/>
                  </a:lnTo>
                  <a:lnTo>
                    <a:pt x="3240" y="2834"/>
                  </a:lnTo>
                  <a:lnTo>
                    <a:pt x="3209" y="2890"/>
                  </a:lnTo>
                  <a:lnTo>
                    <a:pt x="3189" y="2980"/>
                  </a:lnTo>
                  <a:lnTo>
                    <a:pt x="3158" y="3035"/>
                  </a:lnTo>
                  <a:lnTo>
                    <a:pt x="3137" y="3125"/>
                  </a:lnTo>
                  <a:lnTo>
                    <a:pt x="3118" y="3213"/>
                  </a:lnTo>
                  <a:lnTo>
                    <a:pt x="3087" y="3271"/>
                  </a:lnTo>
                  <a:lnTo>
                    <a:pt x="3067" y="3361"/>
                  </a:lnTo>
                  <a:lnTo>
                    <a:pt x="3036" y="3448"/>
                  </a:lnTo>
                  <a:lnTo>
                    <a:pt x="3006" y="3507"/>
                  </a:lnTo>
                  <a:lnTo>
                    <a:pt x="2975" y="3594"/>
                  </a:lnTo>
                  <a:lnTo>
                    <a:pt x="2935" y="3684"/>
                  </a:lnTo>
                  <a:lnTo>
                    <a:pt x="2874" y="3801"/>
                  </a:lnTo>
                  <a:lnTo>
                    <a:pt x="2832" y="3888"/>
                  </a:lnTo>
                  <a:lnTo>
                    <a:pt x="2782" y="3975"/>
                  </a:lnTo>
                  <a:lnTo>
                    <a:pt x="2731" y="4034"/>
                  </a:lnTo>
                  <a:lnTo>
                    <a:pt x="2681" y="4121"/>
                  </a:lnTo>
                  <a:lnTo>
                    <a:pt x="2639" y="4211"/>
                  </a:lnTo>
                  <a:lnTo>
                    <a:pt x="2589" y="4267"/>
                  </a:lnTo>
                  <a:lnTo>
                    <a:pt x="2538" y="4357"/>
                  </a:lnTo>
                  <a:lnTo>
                    <a:pt x="2508" y="4386"/>
                  </a:lnTo>
                  <a:lnTo>
                    <a:pt x="2467" y="4415"/>
                  </a:lnTo>
                  <a:lnTo>
                    <a:pt x="2406" y="4473"/>
                  </a:lnTo>
                  <a:lnTo>
                    <a:pt x="2355" y="4502"/>
                  </a:lnTo>
                  <a:lnTo>
                    <a:pt x="2294" y="4502"/>
                  </a:lnTo>
                  <a:lnTo>
                    <a:pt x="2254" y="4532"/>
                  </a:lnTo>
                  <a:lnTo>
                    <a:pt x="2213" y="4532"/>
                  </a:lnTo>
                  <a:lnTo>
                    <a:pt x="2162" y="4532"/>
                  </a:lnTo>
                  <a:lnTo>
                    <a:pt x="2132" y="4532"/>
                  </a:lnTo>
                  <a:lnTo>
                    <a:pt x="2081" y="4502"/>
                  </a:lnTo>
                  <a:lnTo>
                    <a:pt x="2040" y="4502"/>
                  </a:lnTo>
                  <a:lnTo>
                    <a:pt x="2000" y="4473"/>
                  </a:lnTo>
                  <a:lnTo>
                    <a:pt x="1949" y="4444"/>
                  </a:lnTo>
                  <a:lnTo>
                    <a:pt x="1908" y="4444"/>
                  </a:lnTo>
                  <a:lnTo>
                    <a:pt x="1857" y="4444"/>
                  </a:lnTo>
                  <a:lnTo>
                    <a:pt x="1817" y="4444"/>
                  </a:lnTo>
                  <a:lnTo>
                    <a:pt x="1766" y="4444"/>
                  </a:lnTo>
                  <a:lnTo>
                    <a:pt x="1735" y="4444"/>
                  </a:lnTo>
                  <a:lnTo>
                    <a:pt x="1705" y="4473"/>
                  </a:lnTo>
                  <a:lnTo>
                    <a:pt x="1654" y="4502"/>
                  </a:lnTo>
                  <a:lnTo>
                    <a:pt x="1603" y="4563"/>
                  </a:lnTo>
                  <a:lnTo>
                    <a:pt x="1563" y="4619"/>
                  </a:lnTo>
                  <a:lnTo>
                    <a:pt x="1532" y="4648"/>
                  </a:lnTo>
                  <a:lnTo>
                    <a:pt x="1502" y="4709"/>
                  </a:lnTo>
                  <a:lnTo>
                    <a:pt x="1471" y="4794"/>
                  </a:lnTo>
                  <a:lnTo>
                    <a:pt x="1451" y="4913"/>
                  </a:lnTo>
                  <a:lnTo>
                    <a:pt x="1420" y="5030"/>
                  </a:lnTo>
                  <a:lnTo>
                    <a:pt x="1390" y="5175"/>
                  </a:lnTo>
                  <a:lnTo>
                    <a:pt x="1369" y="5265"/>
                  </a:lnTo>
                  <a:lnTo>
                    <a:pt x="1349" y="5382"/>
                  </a:lnTo>
                  <a:lnTo>
                    <a:pt x="1329" y="5472"/>
                  </a:lnTo>
                  <a:lnTo>
                    <a:pt x="1309" y="5588"/>
                  </a:lnTo>
                  <a:lnTo>
                    <a:pt x="1298" y="5673"/>
                  </a:lnTo>
                  <a:lnTo>
                    <a:pt x="1288" y="5763"/>
                  </a:lnTo>
                  <a:lnTo>
                    <a:pt x="1279" y="5851"/>
                  </a:lnTo>
                  <a:lnTo>
                    <a:pt x="1268" y="5941"/>
                  </a:lnTo>
                  <a:lnTo>
                    <a:pt x="1248" y="6025"/>
                  </a:lnTo>
                  <a:lnTo>
                    <a:pt x="1227" y="6115"/>
                  </a:lnTo>
                  <a:lnTo>
                    <a:pt x="1207" y="6203"/>
                  </a:lnTo>
                  <a:lnTo>
                    <a:pt x="1197" y="6290"/>
                  </a:lnTo>
                  <a:lnTo>
                    <a:pt x="1176" y="6378"/>
                  </a:lnTo>
                  <a:lnTo>
                    <a:pt x="1166" y="6468"/>
                  </a:lnTo>
                  <a:lnTo>
                    <a:pt x="1136" y="6552"/>
                  </a:lnTo>
                  <a:lnTo>
                    <a:pt x="1115" y="6642"/>
                  </a:lnTo>
                  <a:lnTo>
                    <a:pt x="1096" y="6730"/>
                  </a:lnTo>
                  <a:lnTo>
                    <a:pt x="1065" y="6788"/>
                  </a:lnTo>
                  <a:lnTo>
                    <a:pt x="1024" y="6876"/>
                  </a:lnTo>
                  <a:lnTo>
                    <a:pt x="974" y="6936"/>
                  </a:lnTo>
                  <a:lnTo>
                    <a:pt x="943" y="6995"/>
                  </a:lnTo>
                  <a:lnTo>
                    <a:pt x="913" y="7024"/>
                  </a:lnTo>
                  <a:lnTo>
                    <a:pt x="882" y="7024"/>
                  </a:lnTo>
                  <a:lnTo>
                    <a:pt x="842" y="7024"/>
                  </a:lnTo>
                  <a:lnTo>
                    <a:pt x="811" y="7024"/>
                  </a:lnTo>
                  <a:lnTo>
                    <a:pt x="781" y="6995"/>
                  </a:lnTo>
                  <a:lnTo>
                    <a:pt x="750" y="6995"/>
                  </a:lnTo>
                  <a:lnTo>
                    <a:pt x="720" y="6995"/>
                  </a:lnTo>
                  <a:lnTo>
                    <a:pt x="689" y="7024"/>
                  </a:lnTo>
                  <a:lnTo>
                    <a:pt x="659" y="7024"/>
                  </a:lnTo>
                  <a:lnTo>
                    <a:pt x="628" y="7050"/>
                  </a:lnTo>
                  <a:lnTo>
                    <a:pt x="598" y="7082"/>
                  </a:lnTo>
                  <a:lnTo>
                    <a:pt x="567" y="7111"/>
                  </a:lnTo>
                  <a:lnTo>
                    <a:pt x="546" y="7201"/>
                  </a:lnTo>
                  <a:lnTo>
                    <a:pt x="516" y="7318"/>
                  </a:lnTo>
                  <a:lnTo>
                    <a:pt x="506" y="7403"/>
                  </a:lnTo>
                  <a:lnTo>
                    <a:pt x="485" y="7580"/>
                  </a:lnTo>
                  <a:lnTo>
                    <a:pt x="465" y="7699"/>
                  </a:lnTo>
                  <a:lnTo>
                    <a:pt x="455" y="7784"/>
                  </a:lnTo>
                  <a:lnTo>
                    <a:pt x="445" y="7874"/>
                  </a:lnTo>
                  <a:lnTo>
                    <a:pt x="445" y="7961"/>
                  </a:lnTo>
                  <a:lnTo>
                    <a:pt x="424" y="8107"/>
                  </a:lnTo>
                  <a:lnTo>
                    <a:pt x="415" y="8197"/>
                  </a:lnTo>
                  <a:lnTo>
                    <a:pt x="404" y="8372"/>
                  </a:lnTo>
                  <a:lnTo>
                    <a:pt x="384" y="8547"/>
                  </a:lnTo>
                  <a:lnTo>
                    <a:pt x="384" y="8634"/>
                  </a:lnTo>
                  <a:lnTo>
                    <a:pt x="373" y="8753"/>
                  </a:lnTo>
                  <a:lnTo>
                    <a:pt x="363" y="8899"/>
                  </a:lnTo>
                  <a:lnTo>
                    <a:pt x="354" y="8986"/>
                  </a:lnTo>
                  <a:lnTo>
                    <a:pt x="344" y="9076"/>
                  </a:lnTo>
                  <a:lnTo>
                    <a:pt x="344" y="9161"/>
                  </a:lnTo>
                  <a:lnTo>
                    <a:pt x="333" y="9251"/>
                  </a:lnTo>
                  <a:lnTo>
                    <a:pt x="323" y="9368"/>
                  </a:lnTo>
                  <a:lnTo>
                    <a:pt x="313" y="9458"/>
                  </a:lnTo>
                  <a:lnTo>
                    <a:pt x="302" y="9574"/>
                  </a:lnTo>
                  <a:lnTo>
                    <a:pt x="283" y="9749"/>
                  </a:lnTo>
                  <a:lnTo>
                    <a:pt x="262" y="10101"/>
                  </a:lnTo>
                  <a:lnTo>
                    <a:pt x="241" y="10247"/>
                  </a:lnTo>
                  <a:lnTo>
                    <a:pt x="211" y="10422"/>
                  </a:lnTo>
                  <a:lnTo>
                    <a:pt x="191" y="10570"/>
                  </a:lnTo>
                  <a:lnTo>
                    <a:pt x="171" y="10719"/>
                  </a:lnTo>
                  <a:lnTo>
                    <a:pt x="140" y="10835"/>
                  </a:lnTo>
                  <a:lnTo>
                    <a:pt x="110" y="10920"/>
                  </a:lnTo>
                  <a:lnTo>
                    <a:pt x="79" y="11010"/>
                  </a:lnTo>
                  <a:lnTo>
                    <a:pt x="49" y="11071"/>
                  </a:lnTo>
                  <a:lnTo>
                    <a:pt x="18" y="11126"/>
                  </a:lnTo>
                  <a:lnTo>
                    <a:pt x="0" y="11156"/>
                  </a:lnTo>
                  <a:lnTo>
                    <a:pt x="0" y="11187"/>
                  </a:lnTo>
                  <a:lnTo>
                    <a:pt x="0" y="11156"/>
                  </a:lnTo>
                  <a:lnTo>
                    <a:pt x="0" y="11126"/>
                  </a:lnTo>
                  <a:lnTo>
                    <a:pt x="0" y="11097"/>
                  </a:lnTo>
                  <a:lnTo>
                    <a:pt x="0" y="11071"/>
                  </a:lnTo>
                  <a:lnTo>
                    <a:pt x="0" y="11039"/>
                  </a:lnTo>
                  <a:lnTo>
                    <a:pt x="0" y="11010"/>
                  </a:lnTo>
                  <a:lnTo>
                    <a:pt x="0" y="10981"/>
                  </a:lnTo>
                  <a:lnTo>
                    <a:pt x="0" y="10952"/>
                  </a:lnTo>
                  <a:lnTo>
                    <a:pt x="0" y="10920"/>
                  </a:lnTo>
                  <a:lnTo>
                    <a:pt x="0" y="10893"/>
                  </a:lnTo>
                  <a:lnTo>
                    <a:pt x="0" y="10864"/>
                  </a:lnTo>
                  <a:lnTo>
                    <a:pt x="0" y="10835"/>
                  </a:lnTo>
                  <a:lnTo>
                    <a:pt x="0" y="10803"/>
                  </a:lnTo>
                  <a:lnTo>
                    <a:pt x="0" y="10745"/>
                  </a:lnTo>
                  <a:lnTo>
                    <a:pt x="0" y="10719"/>
                  </a:lnTo>
                  <a:lnTo>
                    <a:pt x="0" y="10689"/>
                  </a:lnTo>
                  <a:lnTo>
                    <a:pt x="0" y="10629"/>
                  </a:lnTo>
                  <a:lnTo>
                    <a:pt x="0" y="10599"/>
                  </a:lnTo>
                  <a:lnTo>
                    <a:pt x="0" y="10541"/>
                  </a:lnTo>
                  <a:lnTo>
                    <a:pt x="0" y="10512"/>
                  </a:lnTo>
                  <a:lnTo>
                    <a:pt x="0" y="10422"/>
                  </a:lnTo>
                  <a:lnTo>
                    <a:pt x="0" y="10393"/>
                  </a:lnTo>
                  <a:lnTo>
                    <a:pt x="0" y="10276"/>
                  </a:lnTo>
                  <a:lnTo>
                    <a:pt x="0" y="10218"/>
                  </a:lnTo>
                  <a:lnTo>
                    <a:pt x="0" y="10131"/>
                  </a:lnTo>
                  <a:lnTo>
                    <a:pt x="0" y="10041"/>
                  </a:lnTo>
                  <a:lnTo>
                    <a:pt x="0" y="9956"/>
                  </a:lnTo>
                  <a:lnTo>
                    <a:pt x="0" y="9895"/>
                  </a:lnTo>
                  <a:lnTo>
                    <a:pt x="0" y="9778"/>
                  </a:lnTo>
                  <a:lnTo>
                    <a:pt x="0" y="9720"/>
                  </a:lnTo>
                  <a:lnTo>
                    <a:pt x="0" y="9662"/>
                  </a:lnTo>
                  <a:lnTo>
                    <a:pt x="0" y="9604"/>
                  </a:lnTo>
                  <a:lnTo>
                    <a:pt x="0" y="9543"/>
                  </a:lnTo>
                  <a:lnTo>
                    <a:pt x="0" y="9458"/>
                  </a:lnTo>
                  <a:lnTo>
                    <a:pt x="0" y="9426"/>
                  </a:lnTo>
                  <a:lnTo>
                    <a:pt x="0" y="9339"/>
                  </a:lnTo>
                  <a:lnTo>
                    <a:pt x="0" y="9312"/>
                  </a:lnTo>
                  <a:lnTo>
                    <a:pt x="0" y="9222"/>
                  </a:lnTo>
                  <a:lnTo>
                    <a:pt x="0" y="9193"/>
                  </a:lnTo>
                  <a:lnTo>
                    <a:pt x="0" y="9106"/>
                  </a:lnTo>
                  <a:lnTo>
                    <a:pt x="0" y="9045"/>
                  </a:lnTo>
                  <a:lnTo>
                    <a:pt x="0" y="8986"/>
                  </a:lnTo>
                  <a:lnTo>
                    <a:pt x="0" y="8928"/>
                  </a:lnTo>
                  <a:lnTo>
                    <a:pt x="0" y="8841"/>
                  </a:lnTo>
                  <a:lnTo>
                    <a:pt x="0" y="8753"/>
                  </a:lnTo>
                  <a:lnTo>
                    <a:pt x="0" y="8663"/>
                  </a:lnTo>
                  <a:lnTo>
                    <a:pt x="0" y="8579"/>
                  </a:lnTo>
                  <a:lnTo>
                    <a:pt x="0" y="8489"/>
                  </a:lnTo>
                  <a:lnTo>
                    <a:pt x="0" y="8433"/>
                  </a:lnTo>
                  <a:lnTo>
                    <a:pt x="0" y="8314"/>
                  </a:lnTo>
                  <a:lnTo>
                    <a:pt x="0" y="8226"/>
                  </a:lnTo>
                  <a:lnTo>
                    <a:pt x="0" y="8107"/>
                  </a:lnTo>
                  <a:lnTo>
                    <a:pt x="0" y="8020"/>
                  </a:lnTo>
                  <a:lnTo>
                    <a:pt x="0" y="7903"/>
                  </a:lnTo>
                  <a:lnTo>
                    <a:pt x="0" y="7816"/>
                  </a:lnTo>
                  <a:lnTo>
                    <a:pt x="0" y="7699"/>
                  </a:lnTo>
                  <a:lnTo>
                    <a:pt x="0" y="7609"/>
                  </a:lnTo>
                  <a:lnTo>
                    <a:pt x="0" y="7493"/>
                  </a:lnTo>
                  <a:lnTo>
                    <a:pt x="0" y="7403"/>
                  </a:lnTo>
                  <a:lnTo>
                    <a:pt x="0" y="7111"/>
                  </a:lnTo>
                  <a:lnTo>
                    <a:pt x="0" y="7024"/>
                  </a:lnTo>
                  <a:lnTo>
                    <a:pt x="0" y="6730"/>
                  </a:lnTo>
                  <a:lnTo>
                    <a:pt x="0" y="6642"/>
                  </a:lnTo>
                  <a:lnTo>
                    <a:pt x="0" y="6523"/>
                  </a:lnTo>
                  <a:lnTo>
                    <a:pt x="0" y="6439"/>
                  </a:lnTo>
                  <a:lnTo>
                    <a:pt x="0" y="6145"/>
                  </a:lnTo>
                  <a:lnTo>
                    <a:pt x="0" y="6057"/>
                  </a:lnTo>
                  <a:lnTo>
                    <a:pt x="0" y="5941"/>
                  </a:lnTo>
                  <a:lnTo>
                    <a:pt x="0" y="5851"/>
                  </a:lnTo>
                  <a:lnTo>
                    <a:pt x="0" y="5559"/>
                  </a:lnTo>
                  <a:lnTo>
                    <a:pt x="0" y="5472"/>
                  </a:lnTo>
                  <a:lnTo>
                    <a:pt x="0" y="5353"/>
                  </a:lnTo>
                  <a:lnTo>
                    <a:pt x="0" y="5265"/>
                  </a:lnTo>
                  <a:lnTo>
                    <a:pt x="0" y="3067"/>
                  </a:lnTo>
                  <a:lnTo>
                    <a:pt x="0" y="2980"/>
                  </a:lnTo>
                  <a:lnTo>
                    <a:pt x="0" y="2919"/>
                  </a:lnTo>
                  <a:lnTo>
                    <a:pt x="0" y="2834"/>
                  </a:lnTo>
                  <a:lnTo>
                    <a:pt x="0" y="2773"/>
                  </a:lnTo>
                  <a:lnTo>
                    <a:pt x="0" y="2686"/>
                  </a:lnTo>
                  <a:lnTo>
                    <a:pt x="0" y="2627"/>
                  </a:lnTo>
                  <a:lnTo>
                    <a:pt x="0" y="2537"/>
                  </a:lnTo>
                  <a:lnTo>
                    <a:pt x="0" y="2482"/>
                  </a:lnTo>
                  <a:lnTo>
                    <a:pt x="0" y="2392"/>
                  </a:lnTo>
                  <a:lnTo>
                    <a:pt x="0" y="2362"/>
                  </a:lnTo>
                  <a:lnTo>
                    <a:pt x="0" y="2275"/>
                  </a:lnTo>
                  <a:lnTo>
                    <a:pt x="0" y="2217"/>
                  </a:lnTo>
                  <a:lnTo>
                    <a:pt x="0" y="2129"/>
                  </a:lnTo>
                  <a:lnTo>
                    <a:pt x="0" y="2071"/>
                  </a:lnTo>
                  <a:lnTo>
                    <a:pt x="0" y="1981"/>
                  </a:lnTo>
                  <a:lnTo>
                    <a:pt x="0" y="1925"/>
                  </a:lnTo>
                  <a:lnTo>
                    <a:pt x="0" y="1865"/>
                  </a:lnTo>
                  <a:lnTo>
                    <a:pt x="0" y="1835"/>
                  </a:lnTo>
                  <a:lnTo>
                    <a:pt x="0" y="1777"/>
                  </a:lnTo>
                  <a:lnTo>
                    <a:pt x="0" y="1748"/>
                  </a:lnTo>
                  <a:lnTo>
                    <a:pt x="0" y="1690"/>
                  </a:lnTo>
                  <a:lnTo>
                    <a:pt x="0" y="1658"/>
                  </a:lnTo>
                  <a:lnTo>
                    <a:pt x="0" y="1602"/>
                  </a:lnTo>
                  <a:lnTo>
                    <a:pt x="0" y="1573"/>
                  </a:lnTo>
                  <a:lnTo>
                    <a:pt x="0" y="1483"/>
                  </a:lnTo>
                  <a:lnTo>
                    <a:pt x="0" y="1454"/>
                  </a:lnTo>
                  <a:lnTo>
                    <a:pt x="0" y="1367"/>
                  </a:lnTo>
                  <a:lnTo>
                    <a:pt x="0" y="1338"/>
                  </a:lnTo>
                  <a:lnTo>
                    <a:pt x="0" y="1250"/>
                  </a:lnTo>
                  <a:lnTo>
                    <a:pt x="0" y="1221"/>
                  </a:lnTo>
                  <a:lnTo>
                    <a:pt x="0" y="1131"/>
                  </a:lnTo>
                  <a:lnTo>
                    <a:pt x="0" y="1102"/>
                  </a:lnTo>
                  <a:lnTo>
                    <a:pt x="0" y="1046"/>
                  </a:lnTo>
                  <a:lnTo>
                    <a:pt x="0" y="1014"/>
                  </a:lnTo>
                  <a:lnTo>
                    <a:pt x="0" y="956"/>
                  </a:lnTo>
                  <a:lnTo>
                    <a:pt x="0" y="927"/>
                  </a:lnTo>
                  <a:lnTo>
                    <a:pt x="0" y="869"/>
                  </a:lnTo>
                  <a:lnTo>
                    <a:pt x="0" y="840"/>
                  </a:lnTo>
                  <a:lnTo>
                    <a:pt x="0" y="779"/>
                  </a:lnTo>
                  <a:lnTo>
                    <a:pt x="0" y="723"/>
                  </a:lnTo>
                  <a:lnTo>
                    <a:pt x="0" y="694"/>
                  </a:lnTo>
                  <a:lnTo>
                    <a:pt x="0" y="633"/>
                  </a:lnTo>
                  <a:lnTo>
                    <a:pt x="0" y="604"/>
                  </a:lnTo>
                  <a:lnTo>
                    <a:pt x="0" y="548"/>
                  </a:lnTo>
                  <a:lnTo>
                    <a:pt x="0" y="516"/>
                  </a:lnTo>
                  <a:lnTo>
                    <a:pt x="0" y="458"/>
                  </a:lnTo>
                  <a:lnTo>
                    <a:pt x="0" y="429"/>
                  </a:lnTo>
                  <a:lnTo>
                    <a:pt x="0" y="397"/>
                  </a:lnTo>
                  <a:lnTo>
                    <a:pt x="0" y="371"/>
                  </a:lnTo>
                  <a:lnTo>
                    <a:pt x="0" y="342"/>
                  </a:lnTo>
                  <a:lnTo>
                    <a:pt x="0" y="313"/>
                  </a:lnTo>
                  <a:lnTo>
                    <a:pt x="0" y="281"/>
                  </a:lnTo>
                  <a:lnTo>
                    <a:pt x="0" y="252"/>
                  </a:lnTo>
                  <a:lnTo>
                    <a:pt x="0" y="222"/>
                  </a:lnTo>
                  <a:lnTo>
                    <a:pt x="0" y="196"/>
                  </a:lnTo>
                  <a:lnTo>
                    <a:pt x="0" y="167"/>
                  </a:lnTo>
                  <a:lnTo>
                    <a:pt x="0" y="135"/>
                  </a:lnTo>
                  <a:lnTo>
                    <a:pt x="0" y="106"/>
                  </a:lnTo>
                  <a:lnTo>
                    <a:pt x="0" y="77"/>
                  </a:lnTo>
                  <a:lnTo>
                    <a:pt x="0" y="48"/>
                  </a:lnTo>
                  <a:lnTo>
                    <a:pt x="0" y="19"/>
                  </a:lnTo>
                  <a:lnTo>
                    <a:pt x="0" y="0"/>
                  </a:lnTo>
                  <a:lnTo>
                    <a:pt x="8" y="0"/>
                  </a:lnTo>
                  <a:lnTo>
                    <a:pt x="18" y="0"/>
                  </a:lnTo>
                  <a:lnTo>
                    <a:pt x="39" y="0"/>
                  </a:lnTo>
                  <a:lnTo>
                    <a:pt x="49" y="0"/>
                  </a:lnTo>
                  <a:lnTo>
                    <a:pt x="69" y="0"/>
                  </a:lnTo>
                  <a:lnTo>
                    <a:pt x="89" y="0"/>
                  </a:lnTo>
                  <a:lnTo>
                    <a:pt x="110" y="0"/>
                  </a:lnTo>
                  <a:lnTo>
                    <a:pt x="130" y="0"/>
                  </a:lnTo>
                  <a:lnTo>
                    <a:pt x="161" y="0"/>
                  </a:lnTo>
                  <a:lnTo>
                    <a:pt x="180" y="0"/>
                  </a:lnTo>
                  <a:lnTo>
                    <a:pt x="201" y="0"/>
                  </a:lnTo>
                  <a:lnTo>
                    <a:pt x="211" y="0"/>
                  </a:lnTo>
                  <a:lnTo>
                    <a:pt x="241" y="0"/>
                  </a:lnTo>
                  <a:lnTo>
                    <a:pt x="252" y="0"/>
                  </a:lnTo>
                  <a:lnTo>
                    <a:pt x="272" y="0"/>
                  </a:lnTo>
                  <a:lnTo>
                    <a:pt x="302" y="0"/>
                  </a:lnTo>
                  <a:lnTo>
                    <a:pt x="323" y="0"/>
                  </a:lnTo>
                  <a:lnTo>
                    <a:pt x="344" y="0"/>
                  </a:lnTo>
                  <a:lnTo>
                    <a:pt x="363" y="0"/>
                  </a:lnTo>
                  <a:lnTo>
                    <a:pt x="394" y="0"/>
                  </a:lnTo>
                  <a:lnTo>
                    <a:pt x="415" y="0"/>
                  </a:lnTo>
                  <a:lnTo>
                    <a:pt x="434" y="0"/>
                  </a:lnTo>
                  <a:lnTo>
                    <a:pt x="465" y="0"/>
                  </a:lnTo>
                  <a:lnTo>
                    <a:pt x="485" y="0"/>
                  </a:lnTo>
                  <a:lnTo>
                    <a:pt x="526" y="0"/>
                  </a:lnTo>
                  <a:lnTo>
                    <a:pt x="546" y="0"/>
                  </a:lnTo>
                  <a:lnTo>
                    <a:pt x="577" y="0"/>
                  </a:lnTo>
                  <a:lnTo>
                    <a:pt x="598" y="0"/>
                  </a:lnTo>
                  <a:lnTo>
                    <a:pt x="628" y="0"/>
                  </a:lnTo>
                  <a:lnTo>
                    <a:pt x="659" y="0"/>
                  </a:lnTo>
                  <a:lnTo>
                    <a:pt x="689" y="0"/>
                  </a:lnTo>
                  <a:lnTo>
                    <a:pt x="699" y="0"/>
                  </a:lnTo>
                  <a:lnTo>
                    <a:pt x="739" y="0"/>
                  </a:lnTo>
                  <a:lnTo>
                    <a:pt x="760" y="0"/>
                  </a:lnTo>
                  <a:lnTo>
                    <a:pt x="800" y="0"/>
                  </a:lnTo>
                  <a:lnTo>
                    <a:pt x="821" y="0"/>
                  </a:lnTo>
                  <a:lnTo>
                    <a:pt x="861" y="0"/>
                  </a:lnTo>
                  <a:lnTo>
                    <a:pt x="892" y="0"/>
                  </a:lnTo>
                  <a:lnTo>
                    <a:pt x="932" y="0"/>
                  </a:lnTo>
                  <a:lnTo>
                    <a:pt x="953" y="0"/>
                  </a:lnTo>
                  <a:lnTo>
                    <a:pt x="993" y="0"/>
                  </a:lnTo>
                  <a:lnTo>
                    <a:pt x="1024" y="0"/>
                  </a:lnTo>
                  <a:lnTo>
                    <a:pt x="1126" y="0"/>
                  </a:lnTo>
                  <a:lnTo>
                    <a:pt x="1136" y="0"/>
                  </a:lnTo>
                  <a:lnTo>
                    <a:pt x="1258" y="0"/>
                  </a:lnTo>
                  <a:lnTo>
                    <a:pt x="1288" y="0"/>
                  </a:lnTo>
                  <a:lnTo>
                    <a:pt x="1329" y="0"/>
                  </a:lnTo>
                  <a:lnTo>
                    <a:pt x="1359" y="0"/>
                  </a:lnTo>
                  <a:lnTo>
                    <a:pt x="1400" y="0"/>
                  </a:lnTo>
                  <a:lnTo>
                    <a:pt x="1430" y="0"/>
                  </a:lnTo>
                  <a:lnTo>
                    <a:pt x="1471" y="0"/>
                  </a:lnTo>
                  <a:lnTo>
                    <a:pt x="1502" y="0"/>
                  </a:lnTo>
                  <a:lnTo>
                    <a:pt x="1532" y="0"/>
                  </a:lnTo>
                  <a:lnTo>
                    <a:pt x="1563" y="0"/>
                  </a:lnTo>
                  <a:lnTo>
                    <a:pt x="1603" y="0"/>
                  </a:lnTo>
                  <a:lnTo>
                    <a:pt x="1634" y="0"/>
                  </a:lnTo>
                  <a:lnTo>
                    <a:pt x="1735" y="0"/>
                  </a:lnTo>
                  <a:lnTo>
                    <a:pt x="1756" y="0"/>
                  </a:lnTo>
                  <a:lnTo>
                    <a:pt x="1796" y="0"/>
                  </a:lnTo>
                  <a:lnTo>
                    <a:pt x="1827" y="0"/>
                  </a:lnTo>
                  <a:lnTo>
                    <a:pt x="1867" y="0"/>
                  </a:lnTo>
                  <a:lnTo>
                    <a:pt x="1897" y="0"/>
                  </a:lnTo>
                  <a:lnTo>
                    <a:pt x="1939" y="0"/>
                  </a:lnTo>
                  <a:lnTo>
                    <a:pt x="1969" y="0"/>
                  </a:lnTo>
                  <a:lnTo>
                    <a:pt x="2091" y="0"/>
                  </a:lnTo>
                  <a:lnTo>
                    <a:pt x="2122" y="0"/>
                  </a:lnTo>
                  <a:lnTo>
                    <a:pt x="2162" y="0"/>
                  </a:lnTo>
                  <a:lnTo>
                    <a:pt x="2193" y="0"/>
                  </a:lnTo>
                  <a:lnTo>
                    <a:pt x="2233" y="0"/>
                  </a:lnTo>
                  <a:lnTo>
                    <a:pt x="2254" y="0"/>
                  </a:lnTo>
                  <a:lnTo>
                    <a:pt x="2355" y="0"/>
                  </a:lnTo>
                  <a:lnTo>
                    <a:pt x="2386" y="0"/>
                  </a:lnTo>
                  <a:lnTo>
                    <a:pt x="2426" y="0"/>
                  </a:lnTo>
                  <a:lnTo>
                    <a:pt x="2456" y="0"/>
                  </a:lnTo>
                  <a:lnTo>
                    <a:pt x="2498" y="0"/>
                  </a:lnTo>
                  <a:lnTo>
                    <a:pt x="2528" y="0"/>
                  </a:lnTo>
                  <a:lnTo>
                    <a:pt x="2569" y="0"/>
                  </a:lnTo>
                  <a:lnTo>
                    <a:pt x="2599" y="0"/>
                  </a:lnTo>
                  <a:lnTo>
                    <a:pt x="2700" y="0"/>
                  </a:lnTo>
                  <a:lnTo>
                    <a:pt x="2721" y="0"/>
                  </a:lnTo>
                  <a:lnTo>
                    <a:pt x="2761" y="0"/>
                  </a:lnTo>
                  <a:lnTo>
                    <a:pt x="2792" y="0"/>
                  </a:lnTo>
                  <a:lnTo>
                    <a:pt x="2893" y="0"/>
                  </a:lnTo>
                  <a:lnTo>
                    <a:pt x="2914" y="0"/>
                  </a:lnTo>
                  <a:lnTo>
                    <a:pt x="3036" y="0"/>
                  </a:lnTo>
                  <a:lnTo>
                    <a:pt x="3067" y="0"/>
                  </a:lnTo>
                  <a:lnTo>
                    <a:pt x="3107" y="0"/>
                  </a:lnTo>
                  <a:lnTo>
                    <a:pt x="3137" y="0"/>
                  </a:lnTo>
                  <a:lnTo>
                    <a:pt x="3240" y="0"/>
                  </a:lnTo>
                  <a:lnTo>
                    <a:pt x="3270" y="0"/>
                  </a:lnTo>
                  <a:lnTo>
                    <a:pt x="3311" y="0"/>
                  </a:lnTo>
                  <a:lnTo>
                    <a:pt x="3433" y="0"/>
                  </a:lnTo>
                  <a:lnTo>
                    <a:pt x="3452" y="0"/>
                  </a:lnTo>
                  <a:lnTo>
                    <a:pt x="3473" y="0"/>
                  </a:lnTo>
                  <a:lnTo>
                    <a:pt x="3574" y="0"/>
                  </a:lnTo>
                  <a:lnTo>
                    <a:pt x="3595" y="0"/>
                  </a:lnTo>
                  <a:lnTo>
                    <a:pt x="3696" y="0"/>
                  </a:lnTo>
                  <a:lnTo>
                    <a:pt x="3727" y="0"/>
                  </a:lnTo>
                  <a:lnTo>
                    <a:pt x="3768" y="0"/>
                  </a:lnTo>
                  <a:lnTo>
                    <a:pt x="3799" y="0"/>
                  </a:lnTo>
                  <a:lnTo>
                    <a:pt x="3839" y="0"/>
                  </a:lnTo>
                  <a:lnTo>
                    <a:pt x="3869" y="0"/>
                  </a:lnTo>
                  <a:lnTo>
                    <a:pt x="3971" y="0"/>
                  </a:lnTo>
                  <a:lnTo>
                    <a:pt x="4001" y="0"/>
                  </a:lnTo>
                  <a:lnTo>
                    <a:pt x="4103" y="0"/>
                  </a:lnTo>
                  <a:lnTo>
                    <a:pt x="4133" y="0"/>
                  </a:lnTo>
                  <a:lnTo>
                    <a:pt x="4175" y="0"/>
                  </a:lnTo>
                  <a:lnTo>
                    <a:pt x="4205" y="0"/>
                  </a:lnTo>
                  <a:lnTo>
                    <a:pt x="4306" y="0"/>
                  </a:lnTo>
                  <a:lnTo>
                    <a:pt x="4337" y="0"/>
                  </a:lnTo>
                  <a:lnTo>
                    <a:pt x="4377" y="0"/>
                  </a:lnTo>
                  <a:lnTo>
                    <a:pt x="4408" y="0"/>
                  </a:lnTo>
                  <a:lnTo>
                    <a:pt x="4448" y="0"/>
                  </a:lnTo>
                  <a:lnTo>
                    <a:pt x="4479" y="0"/>
                  </a:lnTo>
                  <a:lnTo>
                    <a:pt x="4581" y="0"/>
                  </a:lnTo>
                  <a:lnTo>
                    <a:pt x="4611" y="0"/>
                  </a:lnTo>
                  <a:lnTo>
                    <a:pt x="4652" y="0"/>
                  </a:lnTo>
                  <a:lnTo>
                    <a:pt x="4692" y="0"/>
                  </a:lnTo>
                  <a:lnTo>
                    <a:pt x="4733" y="0"/>
                  </a:lnTo>
                  <a:lnTo>
                    <a:pt x="4764" y="0"/>
                  </a:lnTo>
                  <a:lnTo>
                    <a:pt x="4865" y="0"/>
                  </a:lnTo>
                  <a:lnTo>
                    <a:pt x="4896" y="0"/>
                  </a:lnTo>
                  <a:lnTo>
                    <a:pt x="4936" y="0"/>
                  </a:lnTo>
                  <a:lnTo>
                    <a:pt x="4967" y="0"/>
                  </a:lnTo>
                  <a:lnTo>
                    <a:pt x="5007" y="0"/>
                  </a:lnTo>
                  <a:lnTo>
                    <a:pt x="5037" y="0"/>
                  </a:lnTo>
                  <a:lnTo>
                    <a:pt x="5079" y="0"/>
                  </a:lnTo>
                  <a:lnTo>
                    <a:pt x="5099" y="0"/>
                  </a:lnTo>
                  <a:lnTo>
                    <a:pt x="5201" y="0"/>
                  </a:lnTo>
                  <a:lnTo>
                    <a:pt x="5221" y="0"/>
                  </a:lnTo>
                  <a:lnTo>
                    <a:pt x="5251" y="0"/>
                  </a:lnTo>
                  <a:lnTo>
                    <a:pt x="5282" y="0"/>
                  </a:lnTo>
                  <a:lnTo>
                    <a:pt x="5302" y="0"/>
                  </a:lnTo>
                  <a:lnTo>
                    <a:pt x="5322" y="0"/>
                  </a:lnTo>
                  <a:lnTo>
                    <a:pt x="5363" y="0"/>
                  </a:lnTo>
                  <a:lnTo>
                    <a:pt x="5383" y="0"/>
                  </a:lnTo>
                  <a:lnTo>
                    <a:pt x="5424" y="0"/>
                  </a:lnTo>
                  <a:lnTo>
                    <a:pt x="5444" y="0"/>
                  </a:lnTo>
                  <a:lnTo>
                    <a:pt x="5485" y="0"/>
                  </a:lnTo>
                  <a:lnTo>
                    <a:pt x="5505" y="0"/>
                  </a:lnTo>
                  <a:lnTo>
                    <a:pt x="5546" y="0"/>
                  </a:lnTo>
                  <a:lnTo>
                    <a:pt x="5556" y="0"/>
                  </a:lnTo>
                  <a:lnTo>
                    <a:pt x="5596" y="0"/>
                  </a:lnTo>
                  <a:lnTo>
                    <a:pt x="5617" y="0"/>
                  </a:lnTo>
                  <a:lnTo>
                    <a:pt x="5638" y="0"/>
                  </a:lnTo>
                  <a:lnTo>
                    <a:pt x="5648" y="0"/>
                  </a:lnTo>
                  <a:lnTo>
                    <a:pt x="5668" y="0"/>
                  </a:lnTo>
                  <a:lnTo>
                    <a:pt x="5678" y="0"/>
                  </a:lnTo>
                  <a:lnTo>
                    <a:pt x="5688" y="0"/>
                  </a:lnTo>
                  <a:lnTo>
                    <a:pt x="5699" y="0"/>
                  </a:lnTo>
                  <a:lnTo>
                    <a:pt x="5709" y="0"/>
                  </a:lnTo>
                  <a:lnTo>
                    <a:pt x="5752" y="0"/>
                  </a:lnTo>
                </a:path>
              </a:pathLst>
            </a:custGeom>
            <a:solidFill>
              <a:srgbClr val="FF0000"/>
            </a:solidFill>
            <a:ln w="12700" cap="rnd">
              <a:noFill/>
              <a:round/>
              <a:headEnd type="none" w="sm" len="sm"/>
              <a:tailEnd type="none" w="sm" len="sm"/>
            </a:ln>
            <a:scene3d>
              <a:camera prst="orthographicFront"/>
              <a:lightRig rig="threePt" dir="t"/>
            </a:scene3d>
            <a:sp3d>
              <a:bevelT/>
            </a:sp3d>
          </p:spPr>
          <p:txBody>
            <a:bodyPr/>
            <a:lstStyle/>
            <a:p>
              <a:pPr algn="ctr">
                <a:defRPr/>
              </a:pPr>
              <a:endParaRPr lang="en-US">
                <a:cs typeface="Arial" charset="0"/>
              </a:endParaRPr>
            </a:p>
          </p:txBody>
        </p:sp>
      </p:grpSp>
      <p:sp>
        <p:nvSpPr>
          <p:cNvPr id="2176002" name="Rectangle 2"/>
          <p:cNvSpPr>
            <a:spLocks noChangeArrowheads="1"/>
          </p:cNvSpPr>
          <p:nvPr/>
        </p:nvSpPr>
        <p:spPr bwMode="auto">
          <a:xfrm>
            <a:off x="2316163" y="1792288"/>
            <a:ext cx="491013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lstStyle/>
          <a:p>
            <a:pPr algn="ctr"/>
            <a:r>
              <a:rPr lang="en-US" sz="8000" i="0">
                <a:solidFill>
                  <a:srgbClr val="FF0000"/>
                </a:solidFill>
                <a:latin typeface="Eras Ultra ITC" charset="0"/>
              </a:rPr>
              <a:t>BLOOD</a:t>
            </a:r>
          </a:p>
        </p:txBody>
      </p:sp>
      <p:sp>
        <p:nvSpPr>
          <p:cNvPr id="2176004" name="Rectangle 4"/>
          <p:cNvSpPr>
            <a:spLocks noGrp="1" noChangeArrowheads="1"/>
          </p:cNvSpPr>
          <p:nvPr>
            <p:ph type="ctrTitle"/>
          </p:nvPr>
        </p:nvSpPr>
        <p:spPr>
          <a:xfrm>
            <a:off x="1998663" y="635000"/>
            <a:ext cx="5487987" cy="1143000"/>
          </a:xfrm>
        </p:spPr>
        <p:txBody>
          <a:bodyPr lIns="92075" tIns="46038" rIns="92075" bIns="46038"/>
          <a:lstStyle/>
          <a:p>
            <a:pPr eaLnBrk="1" hangingPunct="1">
              <a:defRPr/>
            </a:pPr>
            <a:r>
              <a:rPr lang="en-US" sz="8800" dirty="0" smtClean="0">
                <a:effectLst>
                  <a:outerShdw blurRad="38100" dist="38100" dir="2700000" algn="tl">
                    <a:srgbClr val="000000">
                      <a:alpha val="43137"/>
                    </a:srgbClr>
                  </a:outerShdw>
                </a:effectLst>
              </a:rPr>
              <a:t>MERCY</a:t>
            </a:r>
          </a:p>
        </p:txBody>
      </p:sp>
      <p:pic>
        <p:nvPicPr>
          <p:cNvPr id="2176005" name="Picture 5" descr="j0275764"/>
          <p:cNvPicPr>
            <a:picLocks noChangeAspect="1" noChangeArrowheads="1"/>
          </p:cNvPicPr>
          <p:nvPr/>
        </p:nvPicPr>
        <p:blipFill>
          <a:blip r:embed="rId3" cstate="print"/>
          <a:srcRect/>
          <a:stretch>
            <a:fillRect/>
          </a:stretch>
        </p:blipFill>
        <p:spPr bwMode="auto">
          <a:xfrm>
            <a:off x="2579688" y="2009775"/>
            <a:ext cx="4248150" cy="449421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nodeType="afterEffect">
                                  <p:stCondLst>
                                    <p:cond delay="0"/>
                                  </p:stCondLst>
                                  <p:iterate type="lt">
                                    <p:tmPct val="10000"/>
                                  </p:iterate>
                                  <p:childTnLst>
                                    <p:set>
                                      <p:cBhvr>
                                        <p:cTn id="6" dur="1" fill="hold">
                                          <p:stCondLst>
                                            <p:cond delay="0"/>
                                          </p:stCondLst>
                                        </p:cTn>
                                        <p:tgtEl>
                                          <p:spTgt spid="2176002">
                                            <p:txEl>
                                              <p:pRg st="0" end="0"/>
                                            </p:txEl>
                                          </p:spTgt>
                                        </p:tgtEl>
                                        <p:attrNameLst>
                                          <p:attrName>style.visibility</p:attrName>
                                        </p:attrNameLst>
                                      </p:cBhvr>
                                      <p:to>
                                        <p:strVal val="visible"/>
                                      </p:to>
                                    </p:set>
                                    <p:animEffect transition="in" filter="fade">
                                      <p:cBhvr>
                                        <p:cTn id="7" dur="1000"/>
                                        <p:tgtEl>
                                          <p:spTgt spid="2176002">
                                            <p:txEl>
                                              <p:pRg st="0" end="0"/>
                                            </p:txEl>
                                          </p:spTgt>
                                        </p:tgtEl>
                                      </p:cBhvr>
                                    </p:animEffect>
                                    <p:anim calcmode="lin" valueType="num">
                                      <p:cBhvr>
                                        <p:cTn id="8" dur="1000" fill="hold"/>
                                        <p:tgtEl>
                                          <p:spTgt spid="2176002">
                                            <p:txEl>
                                              <p:pRg st="0" end="0"/>
                                            </p:txEl>
                                          </p:spTgt>
                                        </p:tgtEl>
                                        <p:attrNameLst>
                                          <p:attrName>ppt_x</p:attrName>
                                        </p:attrNameLst>
                                      </p:cBhvr>
                                      <p:tavLst>
                                        <p:tav tm="0">
                                          <p:val>
                                            <p:strVal val="#ppt_x-.1"/>
                                          </p:val>
                                        </p:tav>
                                        <p:tav tm="100000">
                                          <p:val>
                                            <p:strVal val="#ppt_x"/>
                                          </p:val>
                                        </p:tav>
                                      </p:tavLst>
                                    </p:anim>
                                    <p:anim calcmode="lin" valueType="num">
                                      <p:cBhvr>
                                        <p:cTn id="9" dur="1000" fill="hold"/>
                                        <p:tgtEl>
                                          <p:spTgt spid="2176002">
                                            <p:txEl>
                                              <p:pRg st="0" end="0"/>
                                            </p:txEl>
                                          </p:spTgt>
                                        </p:tgtEl>
                                        <p:attrNameLst>
                                          <p:attrName>ppt_y</p:attrName>
                                        </p:attrNameLst>
                                      </p:cBhvr>
                                      <p:tavLst>
                                        <p:tav tm="0">
                                          <p:val>
                                            <p:strVal val="#ppt_y"/>
                                          </p:val>
                                        </p:tav>
                                        <p:tav tm="100000">
                                          <p:val>
                                            <p:strVal val="#ppt_y"/>
                                          </p:val>
                                        </p:tav>
                                      </p:tavLst>
                                    </p:anim>
                                  </p:childTnLst>
                                </p:cTn>
                              </p:par>
                            </p:childTnLst>
                          </p:cTn>
                        </p:par>
                        <p:par>
                          <p:cTn id="10" fill="hold" nodeType="afterGroup">
                            <p:stCondLst>
                              <p:cond delay="1400"/>
                            </p:stCondLst>
                            <p:childTnLst>
                              <p:par>
                                <p:cTn id="11" presetID="2" presetClass="entr" presetSubtype="1"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0" fill="hold"/>
                                        <p:tgtEl>
                                          <p:spTgt spid="2"/>
                                        </p:tgtEl>
                                        <p:attrNameLst>
                                          <p:attrName>ppt_x</p:attrName>
                                        </p:attrNameLst>
                                      </p:cBhvr>
                                      <p:tavLst>
                                        <p:tav tm="0">
                                          <p:val>
                                            <p:strVal val="#ppt_x"/>
                                          </p:val>
                                        </p:tav>
                                        <p:tav tm="100000">
                                          <p:val>
                                            <p:strVal val="#ppt_x"/>
                                          </p:val>
                                        </p:tav>
                                      </p:tavLst>
                                    </p:anim>
                                    <p:anim calcmode="lin" valueType="num">
                                      <p:cBhvr additive="base">
                                        <p:cTn id="14" dur="5000" fill="hold"/>
                                        <p:tgtEl>
                                          <p:spTgt spid="2"/>
                                        </p:tgtEl>
                                        <p:attrNameLst>
                                          <p:attrName>ppt_y</p:attrName>
                                        </p:attrNameLst>
                                      </p:cBhvr>
                                      <p:tavLst>
                                        <p:tav tm="0">
                                          <p:val>
                                            <p:strVal val="0-#ppt_h/2"/>
                                          </p:val>
                                        </p:tav>
                                        <p:tav tm="100000">
                                          <p:val>
                                            <p:strVal val="#ppt_y"/>
                                          </p:val>
                                        </p:tav>
                                      </p:tavLst>
                                    </p:anim>
                                  </p:childTnLst>
                                </p:cTn>
                              </p:par>
                            </p:childTnLst>
                          </p:cTn>
                        </p:par>
                        <p:par>
                          <p:cTn id="15" fill="hold" nodeType="afterGroup">
                            <p:stCondLst>
                              <p:cond delay="6400"/>
                            </p:stCondLst>
                            <p:childTnLst>
                              <p:par>
                                <p:cTn id="16" presetID="9" presetClass="entr" presetSubtype="0" fill="hold" grpId="0" nodeType="afterEffect">
                                  <p:stCondLst>
                                    <p:cond delay="0"/>
                                  </p:stCondLst>
                                  <p:childTnLst>
                                    <p:set>
                                      <p:cBhvr>
                                        <p:cTn id="17" dur="1" fill="hold">
                                          <p:stCondLst>
                                            <p:cond delay="0"/>
                                          </p:stCondLst>
                                        </p:cTn>
                                        <p:tgtEl>
                                          <p:spTgt spid="2176004"/>
                                        </p:tgtEl>
                                        <p:attrNameLst>
                                          <p:attrName>style.visibility</p:attrName>
                                        </p:attrNameLst>
                                      </p:cBhvr>
                                      <p:to>
                                        <p:strVal val="visible"/>
                                      </p:to>
                                    </p:set>
                                    <p:animEffect transition="in" filter="dissolve">
                                      <p:cBhvr>
                                        <p:cTn id="18" dur="500"/>
                                        <p:tgtEl>
                                          <p:spTgt spid="217600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1" fill="hold" nodeType="clickEffect">
                                  <p:stCondLst>
                                    <p:cond delay="0"/>
                                  </p:stCondLst>
                                  <p:childTnLst>
                                    <p:set>
                                      <p:cBhvr>
                                        <p:cTn id="22" dur="1" fill="hold">
                                          <p:stCondLst>
                                            <p:cond delay="0"/>
                                          </p:stCondLst>
                                        </p:cTn>
                                        <p:tgtEl>
                                          <p:spTgt spid="2176005"/>
                                        </p:tgtEl>
                                        <p:attrNameLst>
                                          <p:attrName>style.visibility</p:attrName>
                                        </p:attrNameLst>
                                      </p:cBhvr>
                                      <p:to>
                                        <p:strVal val="visible"/>
                                      </p:to>
                                    </p:set>
                                    <p:animEffect transition="in" filter="slide(fromTop)">
                                      <p:cBhvr>
                                        <p:cTn id="23" dur="500"/>
                                        <p:tgtEl>
                                          <p:spTgt spid="2176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8085" name="Picture 37" descr="water"/>
          <p:cNvPicPr>
            <a:picLocks noChangeAspect="1" noChangeArrowheads="1"/>
          </p:cNvPicPr>
          <p:nvPr/>
        </p:nvPicPr>
        <p:blipFill>
          <a:blip r:embed="rId3" cstate="print"/>
          <a:srcRect b="56647"/>
          <a:stretch>
            <a:fillRect/>
          </a:stretch>
        </p:blipFill>
        <p:spPr bwMode="auto">
          <a:xfrm>
            <a:off x="-17463" y="3315549"/>
            <a:ext cx="9161463" cy="4297362"/>
          </a:xfrm>
          <a:prstGeom prst="rect">
            <a:avLst/>
          </a:prstGeom>
          <a:noFill/>
          <a:ln w="9525">
            <a:noFill/>
            <a:miter lim="800000"/>
            <a:headEnd/>
            <a:tailEnd/>
          </a:ln>
        </p:spPr>
      </p:pic>
      <p:sp>
        <p:nvSpPr>
          <p:cNvPr id="2178050" name="Rectangle 2"/>
          <p:cNvSpPr>
            <a:spLocks noGrp="1" noChangeArrowheads="1"/>
          </p:cNvSpPr>
          <p:nvPr>
            <p:ph type="body" idx="1"/>
          </p:nvPr>
        </p:nvSpPr>
        <p:spPr>
          <a:xfrm>
            <a:off x="512763" y="1069975"/>
            <a:ext cx="8356600" cy="1287463"/>
          </a:xfrm>
        </p:spPr>
        <p:txBody>
          <a:bodyPr/>
          <a:lstStyle/>
          <a:p>
            <a:pPr eaLnBrk="1" hangingPunct="1">
              <a:buFontTx/>
              <a:buNone/>
              <a:defRPr/>
            </a:pPr>
            <a:r>
              <a:rPr lang="en-US" b="1">
                <a:solidFill>
                  <a:srgbClr val="000099"/>
                </a:solidFill>
              </a:rPr>
              <a:t>Kaphar</a:t>
            </a:r>
            <a:r>
              <a:rPr lang="en-US">
                <a:solidFill>
                  <a:srgbClr val="000099"/>
                </a:solidFill>
              </a:rPr>
              <a:t>: </a:t>
            </a:r>
            <a:r>
              <a:rPr lang="en-US">
                <a:solidFill>
                  <a:srgbClr val="E0014A"/>
                </a:solidFill>
                <a:latin typeface="Eras Bold ITC" pitchFamily="34" charset="0"/>
              </a:rPr>
              <a:t>to cover</a:t>
            </a:r>
            <a:r>
              <a:rPr lang="en-US">
                <a:solidFill>
                  <a:srgbClr val="000099"/>
                </a:solidFill>
              </a:rPr>
              <a:t>, purge, make an atonement, make reconciliation, cover over with pitch</a:t>
            </a:r>
            <a:r>
              <a:rPr lang="en-US">
                <a:solidFill>
                  <a:srgbClr val="FFFF00"/>
                </a:solidFill>
                <a:effectLst>
                  <a:outerShdw blurRad="38100" dist="38100" dir="2700000" algn="tl">
                    <a:srgbClr val="C0C0C0"/>
                  </a:outerShdw>
                </a:effectLst>
                <a:latin typeface="Arial" charset="0"/>
              </a:rPr>
              <a:t> </a:t>
            </a:r>
            <a:endParaRPr lang="en-US">
              <a:solidFill>
                <a:srgbClr val="FFFF00"/>
              </a:solidFill>
              <a:effectLst>
                <a:outerShdw blurRad="38100" dist="38100" dir="2700000" algn="tl">
                  <a:srgbClr val="C0C0C0"/>
                </a:outerShdw>
              </a:effectLst>
            </a:endParaRPr>
          </a:p>
        </p:txBody>
      </p:sp>
      <p:sp>
        <p:nvSpPr>
          <p:cNvPr id="51205" name="Rectangle 35"/>
          <p:cNvSpPr>
            <a:spLocks noGrp="1" noChangeArrowheads="1"/>
          </p:cNvSpPr>
          <p:nvPr>
            <p:ph type="title"/>
          </p:nvPr>
        </p:nvSpPr>
        <p:spPr/>
        <p:txBody>
          <a:bodyPr/>
          <a:lstStyle/>
          <a:p>
            <a:pPr eaLnBrk="1" hangingPunct="1"/>
            <a:r>
              <a:rPr lang="en-US" smtClean="0"/>
              <a:t>Atonement</a:t>
            </a:r>
          </a:p>
        </p:txBody>
      </p:sp>
      <p:pic>
        <p:nvPicPr>
          <p:cNvPr id="2050" name="Picture 2" descr="http://cliparts101.com/files/974/73770144A6E9C34F9E55FA71B6F5DF6A/lrg_NOAHSARK.png"/>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982191" y="2529581"/>
            <a:ext cx="2857500" cy="2857500"/>
          </a:xfrm>
          <a:prstGeom prst="rect">
            <a:avLst/>
          </a:prstGeom>
          <a:noFill/>
        </p:spPr>
      </p:pic>
    </p:spTree>
    <p:extLst>
      <p:ext uri="{BB962C8B-B14F-4D97-AF65-F5344CB8AC3E}">
        <p14:creationId xmlns:p14="http://schemas.microsoft.com/office/powerpoint/2010/main" val="84443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2178085"/>
                                        </p:tgtEl>
                                        <p:attrNameLst>
                                          <p:attrName>style.visibility</p:attrName>
                                        </p:attrNameLst>
                                      </p:cBhvr>
                                      <p:to>
                                        <p:strVal val="visible"/>
                                      </p:to>
                                    </p:set>
                                    <p:animEffect transition="in" filter="slide(fromBottom)">
                                      <p:cBhvr>
                                        <p:cTn id="7" dur="2000"/>
                                        <p:tgtEl>
                                          <p:spTgt spid="2178085"/>
                                        </p:tgtEl>
                                      </p:cBhvr>
                                    </p:animEffect>
                                  </p:childTnLst>
                                </p:cTn>
                              </p:par>
                            </p:childTnLst>
                          </p:cTn>
                        </p:par>
                        <p:par>
                          <p:cTn id="8" fill="hold">
                            <p:stCondLst>
                              <p:cond delay="2000"/>
                            </p:stCondLst>
                            <p:childTnLst>
                              <p:par>
                                <p:cTn id="9" presetID="2" presetClass="entr" presetSubtype="2" fill="hold" nodeType="after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additive="base">
                                        <p:cTn id="11" dur="3000" fill="hold"/>
                                        <p:tgtEl>
                                          <p:spTgt spid="2050"/>
                                        </p:tgtEl>
                                        <p:attrNameLst>
                                          <p:attrName>ppt_x</p:attrName>
                                        </p:attrNameLst>
                                      </p:cBhvr>
                                      <p:tavLst>
                                        <p:tav tm="0">
                                          <p:val>
                                            <p:strVal val="1+#ppt_w/2"/>
                                          </p:val>
                                        </p:tav>
                                        <p:tav tm="100000">
                                          <p:val>
                                            <p:strVal val="#ppt_x"/>
                                          </p:val>
                                        </p:tav>
                                      </p:tavLst>
                                    </p:anim>
                                    <p:anim calcmode="lin" valueType="num">
                                      <p:cBhvr additive="base">
                                        <p:cTn id="12" dur="3000" fill="hold"/>
                                        <p:tgtEl>
                                          <p:spTgt spid="20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50183" name="Rectangle 6"/>
          <p:cNvSpPr>
            <a:spLocks noChangeArrowheads="1"/>
          </p:cNvSpPr>
          <p:nvPr/>
        </p:nvSpPr>
        <p:spPr bwMode="auto">
          <a:xfrm>
            <a:off x="0" y="0"/>
            <a:ext cx="9144000" cy="6858000"/>
          </a:xfrm>
          <a:prstGeom prst="rect">
            <a:avLst/>
          </a:prstGeom>
          <a:solidFill>
            <a:srgbClr val="FF0000"/>
          </a:solidFill>
          <a:ln w="9525" algn="ctr">
            <a:noFill/>
            <a:miter lim="800000"/>
            <a:headEnd/>
            <a:tailEnd/>
          </a:ln>
          <a:scene3d>
            <a:camera prst="orthographicFront"/>
            <a:lightRig rig="threePt" dir="t"/>
          </a:scene3d>
          <a:sp3d>
            <a:bevelT/>
          </a:sp3d>
        </p:spPr>
        <p:txBody>
          <a:bodyPr wrap="none" anchor="ctr"/>
          <a:lstStyle/>
          <a:p>
            <a:pPr algn="ctr">
              <a:defRPr/>
            </a:pPr>
            <a:endParaRPr lang="en-US">
              <a:cs typeface="Arial" charset="0"/>
            </a:endParaRPr>
          </a:p>
        </p:txBody>
      </p:sp>
      <p:sp>
        <p:nvSpPr>
          <p:cNvPr id="2176004" name="Rectangle 4"/>
          <p:cNvSpPr>
            <a:spLocks noGrp="1" noChangeArrowheads="1"/>
          </p:cNvSpPr>
          <p:nvPr>
            <p:ph type="ctrTitle"/>
          </p:nvPr>
        </p:nvSpPr>
        <p:spPr>
          <a:xfrm>
            <a:off x="257175" y="211138"/>
            <a:ext cx="8886825" cy="1143000"/>
          </a:xfrm>
        </p:spPr>
        <p:txBody>
          <a:bodyPr lIns="92075" tIns="46038" rIns="92075" bIns="46038"/>
          <a:lstStyle/>
          <a:p>
            <a:pPr eaLnBrk="1" hangingPunct="1">
              <a:defRPr/>
            </a:pPr>
            <a:r>
              <a:rPr lang="en-US" sz="8800" dirty="0" smtClean="0">
                <a:effectLst>
                  <a:outerShdw blurRad="38100" dist="38100" dir="2700000" algn="tl">
                    <a:srgbClr val="000000">
                      <a:alpha val="43137"/>
                    </a:srgbClr>
                  </a:outerShdw>
                </a:effectLst>
              </a:rPr>
              <a:t>ATONEMENT</a:t>
            </a:r>
          </a:p>
        </p:txBody>
      </p:sp>
      <p:pic>
        <p:nvPicPr>
          <p:cNvPr id="2176005" name="Picture 5" descr="j0275764"/>
          <p:cNvPicPr>
            <a:picLocks noChangeAspect="1" noChangeArrowheads="1"/>
          </p:cNvPicPr>
          <p:nvPr/>
        </p:nvPicPr>
        <p:blipFill>
          <a:blip r:embed="rId3" cstate="print"/>
          <a:srcRect/>
          <a:stretch>
            <a:fillRect/>
          </a:stretch>
        </p:blipFill>
        <p:spPr bwMode="auto">
          <a:xfrm>
            <a:off x="2575730" y="1558570"/>
            <a:ext cx="4248150" cy="449421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8" name="Rectangle 9"/>
          <p:cNvSpPr>
            <a:spLocks noChangeArrowheads="1"/>
          </p:cNvSpPr>
          <p:nvPr/>
        </p:nvSpPr>
        <p:spPr bwMode="auto">
          <a:xfrm>
            <a:off x="259963" y="3933116"/>
            <a:ext cx="8669717" cy="272486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a:lnSpc>
                <a:spcPct val="90000"/>
              </a:lnSpc>
              <a:spcBef>
                <a:spcPct val="20000"/>
              </a:spcBef>
              <a:buClr>
                <a:schemeClr val="tx1"/>
              </a:buClr>
              <a:defRPr/>
            </a:pPr>
            <a:r>
              <a:rPr lang="en-US" sz="3600" i="0" dirty="0">
                <a:solidFill>
                  <a:srgbClr val="FFFF00"/>
                </a:solidFill>
                <a:latin typeface="Eras Bold ITC" pitchFamily="34" charset="0"/>
              </a:rPr>
              <a:t>Atonement</a:t>
            </a:r>
            <a:endParaRPr lang="en-US" sz="2800" i="0" dirty="0">
              <a:solidFill>
                <a:srgbClr val="FFFF00"/>
              </a:solidFill>
              <a:latin typeface="Eras Bold ITC" pitchFamily="34" charset="0"/>
            </a:endParaRPr>
          </a:p>
          <a:p>
            <a:pPr>
              <a:spcBef>
                <a:spcPct val="20000"/>
              </a:spcBef>
              <a:buClr>
                <a:schemeClr val="tx1"/>
              </a:buClr>
              <a:defRPr/>
            </a:pPr>
            <a:r>
              <a:rPr lang="en-US" sz="2800" i="0" dirty="0">
                <a:solidFill>
                  <a:schemeClr val="bg1"/>
                </a:solidFill>
              </a:rPr>
              <a:t>“A ransom paid - the life of the sacrificial animal, specifically symbolized by its’ blood, was required </a:t>
            </a:r>
            <a:r>
              <a:rPr lang="en-US" sz="2800" b="1" i="0" u="sng" dirty="0">
                <a:solidFill>
                  <a:srgbClr val="FFFF00"/>
                </a:solidFill>
              </a:rPr>
              <a:t>in exchange for </a:t>
            </a:r>
            <a:r>
              <a:rPr lang="en-US" sz="2800" i="0" dirty="0">
                <a:solidFill>
                  <a:schemeClr val="bg1"/>
                </a:solidFill>
              </a:rPr>
              <a:t>the life of the worshipper.”</a:t>
            </a:r>
          </a:p>
          <a:p>
            <a:pPr algn="r">
              <a:spcBef>
                <a:spcPct val="20000"/>
              </a:spcBef>
              <a:buClr>
                <a:schemeClr val="tx1"/>
              </a:buClr>
              <a:defRPr/>
            </a:pPr>
            <a:r>
              <a:rPr lang="en-US" sz="2400" i="0" dirty="0">
                <a:solidFill>
                  <a:schemeClr val="bg1"/>
                </a:solidFill>
              </a:rPr>
              <a:t>Theological Workbook of the Old Testament </a:t>
            </a:r>
            <a:endParaRPr lang="en-US" sz="2000" i="0" dirty="0">
              <a:solidFill>
                <a:srgbClr val="FFFEA8"/>
              </a:solidFill>
            </a:endParaRPr>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176004"/>
                                        </p:tgtEl>
                                        <p:attrNameLst>
                                          <p:attrName>style.visibility</p:attrName>
                                        </p:attrNameLst>
                                      </p:cBhvr>
                                      <p:to>
                                        <p:strVal val="visible"/>
                                      </p:to>
                                    </p:set>
                                    <p:animEffect transition="in" filter="dissolve">
                                      <p:cBhvr>
                                        <p:cTn id="7" dur="500"/>
                                        <p:tgtEl>
                                          <p:spTgt spid="21760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1" fill="hold" nodeType="clickEffect">
                                  <p:stCondLst>
                                    <p:cond delay="0"/>
                                  </p:stCondLst>
                                  <p:childTnLst>
                                    <p:set>
                                      <p:cBhvr>
                                        <p:cTn id="11" dur="1" fill="hold">
                                          <p:stCondLst>
                                            <p:cond delay="0"/>
                                          </p:stCondLst>
                                        </p:cTn>
                                        <p:tgtEl>
                                          <p:spTgt spid="2176005"/>
                                        </p:tgtEl>
                                        <p:attrNameLst>
                                          <p:attrName>style.visibility</p:attrName>
                                        </p:attrNameLst>
                                      </p:cBhvr>
                                      <p:to>
                                        <p:strVal val="visible"/>
                                      </p:to>
                                    </p:set>
                                    <p:animEffect transition="in" filter="slide(fromTop)">
                                      <p:cBhvr>
                                        <p:cTn id="12" dur="500"/>
                                        <p:tgtEl>
                                          <p:spTgt spid="2176005"/>
                                        </p:tgtEl>
                                      </p:cBhvr>
                                    </p:animEffect>
                                  </p:childTnLst>
                                </p:cTn>
                              </p:par>
                              <p:par>
                                <p:cTn id="13" presetID="42"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anim calcmode="lin" valueType="num">
                                      <p:cBhvr>
                                        <p:cTn id="16" dur="1000" fill="hold"/>
                                        <p:tgtEl>
                                          <p:spTgt spid="8"/>
                                        </p:tgtEl>
                                        <p:attrNameLst>
                                          <p:attrName>ppt_x</p:attrName>
                                        </p:attrNameLst>
                                      </p:cBhvr>
                                      <p:tavLst>
                                        <p:tav tm="0">
                                          <p:val>
                                            <p:strVal val="#ppt_x"/>
                                          </p:val>
                                        </p:tav>
                                        <p:tav tm="100000">
                                          <p:val>
                                            <p:strVal val="#ppt_x"/>
                                          </p:val>
                                        </p:tav>
                                      </p:tavLst>
                                    </p:anim>
                                    <p:anim calcmode="lin" valueType="num">
                                      <p:cBhvr>
                                        <p:cTn id="1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nodeType="clickEffect">
                                  <p:stCondLst>
                                    <p:cond delay="0"/>
                                  </p:stCondLst>
                                  <p:childTnLst>
                                    <p:animEffect transition="out" filter="fade">
                                      <p:cBhvr>
                                        <p:cTn id="21" dur="2000"/>
                                        <p:tgtEl>
                                          <p:spTgt spid="8"/>
                                        </p:tgtEl>
                                      </p:cBhvr>
                                    </p:animEffect>
                                    <p:set>
                                      <p:cBhvr>
                                        <p:cTn id="22" dur="1" fill="hold">
                                          <p:stCondLst>
                                            <p:cond delay="19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4" grpId="0"/>
    </p:bld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47778" name="AutoShape 2"/>
          <p:cNvSpPr>
            <a:spLocks noChangeArrowheads="1"/>
          </p:cNvSpPr>
          <p:nvPr/>
        </p:nvSpPr>
        <p:spPr bwMode="auto">
          <a:xfrm>
            <a:off x="387350" y="1809750"/>
            <a:ext cx="8426450" cy="2868613"/>
          </a:xfrm>
          <a:prstGeom prst="roundRect">
            <a:avLst>
              <a:gd name="adj" fmla="val 16667"/>
            </a:avLst>
          </a:prstGeom>
          <a:solidFill>
            <a:srgbClr val="FFFF99"/>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4149" name="Rectangle 3"/>
          <p:cNvSpPr>
            <a:spLocks noGrp="1" noChangeArrowheads="1"/>
          </p:cNvSpPr>
          <p:nvPr>
            <p:ph type="title"/>
          </p:nvPr>
        </p:nvSpPr>
        <p:spPr/>
        <p:txBody>
          <a:bodyPr/>
          <a:lstStyle/>
          <a:p>
            <a:pPr eaLnBrk="1" hangingPunct="1"/>
            <a:r>
              <a:rPr lang="en-US" smtClean="0"/>
              <a:t>Atonement</a:t>
            </a:r>
          </a:p>
        </p:txBody>
      </p:sp>
      <p:grpSp>
        <p:nvGrpSpPr>
          <p:cNvPr id="134150" name="Group 4"/>
          <p:cNvGrpSpPr>
            <a:grpSpLocks/>
          </p:cNvGrpSpPr>
          <p:nvPr/>
        </p:nvGrpSpPr>
        <p:grpSpPr bwMode="auto">
          <a:xfrm>
            <a:off x="509588" y="5092700"/>
            <a:ext cx="8201025" cy="1462088"/>
            <a:chOff x="321" y="3208"/>
            <a:chExt cx="5166" cy="921"/>
          </a:xfrm>
        </p:grpSpPr>
        <p:pic>
          <p:nvPicPr>
            <p:cNvPr id="134152" name="Picture 5"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3" name="Picture 6"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82"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4" name="Picture 7"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3"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5" name="Picture 8"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04"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6" name="Picture 9"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55"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7" name="Picture 10"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16"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4151" name="Text Box 11"/>
          <p:cNvSpPr>
            <a:spLocks noGrp="1" noChangeArrowheads="1"/>
          </p:cNvSpPr>
          <p:nvPr>
            <p:ph type="body" idx="4294967295"/>
          </p:nvPr>
        </p:nvSpPr>
        <p:spPr>
          <a:xfrm>
            <a:off x="438150" y="1346200"/>
            <a:ext cx="8229600" cy="3530600"/>
          </a:xfrm>
        </p:spPr>
        <p:txBody>
          <a:bodyPr/>
          <a:lstStyle/>
          <a:p>
            <a:pPr marL="0" indent="0" algn="ctr" eaLnBrk="1" hangingPunct="1">
              <a:spcBef>
                <a:spcPct val="50000"/>
              </a:spcBef>
              <a:buFontTx/>
              <a:buNone/>
            </a:pPr>
            <a:r>
              <a:rPr lang="en-US" sz="2800" b="1" smtClean="0">
                <a:solidFill>
                  <a:srgbClr val="997934"/>
                </a:solidFill>
                <a:latin typeface="Eras Medium ITC" pitchFamily="34" charset="0"/>
              </a:rPr>
              <a:t>Leviticus 17:11</a:t>
            </a:r>
            <a:r>
              <a:rPr lang="en-US" sz="2000" b="1" smtClean="0">
                <a:solidFill>
                  <a:srgbClr val="FFFF00"/>
                </a:solidFill>
                <a:latin typeface="Eras Medium ITC" pitchFamily="34" charset="0"/>
              </a:rPr>
              <a:t> </a:t>
            </a:r>
          </a:p>
          <a:p>
            <a:pPr marL="0" indent="0" algn="ctr" eaLnBrk="1" hangingPunct="1">
              <a:lnSpc>
                <a:spcPct val="120000"/>
              </a:lnSpc>
              <a:spcBef>
                <a:spcPct val="50000"/>
              </a:spcBef>
              <a:buFontTx/>
              <a:buNone/>
            </a:pPr>
            <a:r>
              <a:rPr lang="en-US" b="1" i="1" smtClean="0">
                <a:latin typeface="Eras Medium ITC" pitchFamily="34" charset="0"/>
              </a:rPr>
              <a:t>'For the life of the flesh is in the blood, and I have given it to you on the altar to make atonement for your souls; for it is the blood by reason of the life that makes atonement.'</a:t>
            </a:r>
          </a:p>
        </p:txBody>
      </p:sp>
    </p:spTree>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4"/>
          <p:cNvGrpSpPr>
            <a:grpSpLocks/>
          </p:cNvGrpSpPr>
          <p:nvPr/>
        </p:nvGrpSpPr>
        <p:grpSpPr bwMode="auto">
          <a:xfrm>
            <a:off x="-304800" y="2646363"/>
            <a:ext cx="4646613" cy="4533900"/>
            <a:chOff x="-144" y="1789"/>
            <a:chExt cx="2543" cy="2185"/>
          </a:xfrm>
        </p:grpSpPr>
        <p:sp>
          <p:nvSpPr>
            <p:cNvPr id="92169" name="AutoShape 5"/>
            <p:cNvSpPr>
              <a:spLocks noChangeAspect="1" noChangeArrowheads="1" noTextEdit="1"/>
            </p:cNvSpPr>
            <p:nvPr/>
          </p:nvSpPr>
          <p:spPr bwMode="auto">
            <a:xfrm flipH="1">
              <a:off x="-144" y="1789"/>
              <a:ext cx="2543"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2170" name="Freeform 6"/>
            <p:cNvSpPr>
              <a:spLocks/>
            </p:cNvSpPr>
            <p:nvPr/>
          </p:nvSpPr>
          <p:spPr bwMode="auto">
            <a:xfrm flipH="1">
              <a:off x="-9" y="1794"/>
              <a:ext cx="2235" cy="2031"/>
            </a:xfrm>
            <a:custGeom>
              <a:avLst/>
              <a:gdLst>
                <a:gd name="T0" fmla="*/ 0 w 4470"/>
                <a:gd name="T1" fmla="*/ 0 h 4062"/>
                <a:gd name="T2" fmla="*/ 1 w 4470"/>
                <a:gd name="T3" fmla="*/ 0 h 4062"/>
                <a:gd name="T4" fmla="*/ 1 w 4470"/>
                <a:gd name="T5" fmla="*/ 1 h 4062"/>
                <a:gd name="T6" fmla="*/ 1 w 4470"/>
                <a:gd name="T7" fmla="*/ 1 h 4062"/>
                <a:gd name="T8" fmla="*/ 0 w 4470"/>
                <a:gd name="T9" fmla="*/ 0 h 4062"/>
                <a:gd name="T10" fmla="*/ 0 w 4470"/>
                <a:gd name="T11" fmla="*/ 0 h 4062"/>
                <a:gd name="T12" fmla="*/ 0 60000 65536"/>
                <a:gd name="T13" fmla="*/ 0 60000 65536"/>
                <a:gd name="T14" fmla="*/ 0 60000 65536"/>
                <a:gd name="T15" fmla="*/ 0 60000 65536"/>
                <a:gd name="T16" fmla="*/ 0 60000 65536"/>
                <a:gd name="T17" fmla="*/ 0 60000 65536"/>
                <a:gd name="T18" fmla="*/ 0 w 4470"/>
                <a:gd name="T19" fmla="*/ 0 h 4062"/>
                <a:gd name="T20" fmla="*/ 4470 w 4470"/>
                <a:gd name="T21" fmla="*/ 4062 h 4062"/>
              </a:gdLst>
              <a:ahLst/>
              <a:cxnLst>
                <a:cxn ang="T12">
                  <a:pos x="T0" y="T1"/>
                </a:cxn>
                <a:cxn ang="T13">
                  <a:pos x="T2" y="T3"/>
                </a:cxn>
                <a:cxn ang="T14">
                  <a:pos x="T4" y="T5"/>
                </a:cxn>
                <a:cxn ang="T15">
                  <a:pos x="T6" y="T7"/>
                </a:cxn>
                <a:cxn ang="T16">
                  <a:pos x="T8" y="T9"/>
                </a:cxn>
                <a:cxn ang="T17">
                  <a:pos x="T10" y="T11"/>
                </a:cxn>
              </a:cxnLst>
              <a:rect l="T18" t="T19" r="T20" b="T21"/>
              <a:pathLst>
                <a:path w="4470" h="4062">
                  <a:moveTo>
                    <a:pt x="0" y="0"/>
                  </a:moveTo>
                  <a:lnTo>
                    <a:pt x="4470" y="0"/>
                  </a:lnTo>
                  <a:lnTo>
                    <a:pt x="4470" y="4058"/>
                  </a:lnTo>
                  <a:lnTo>
                    <a:pt x="4" y="4062"/>
                  </a:lnTo>
                  <a:lnTo>
                    <a:pt x="0" y="0"/>
                  </a:lnTo>
                  <a:close/>
                </a:path>
              </a:pathLst>
            </a:custGeom>
            <a:solidFill>
              <a:srgbClr val="E001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1" name="Freeform 7"/>
            <p:cNvSpPr>
              <a:spLocks/>
            </p:cNvSpPr>
            <p:nvPr/>
          </p:nvSpPr>
          <p:spPr bwMode="auto">
            <a:xfrm flipH="1">
              <a:off x="372" y="2361"/>
              <a:ext cx="1208" cy="1593"/>
            </a:xfrm>
            <a:custGeom>
              <a:avLst/>
              <a:gdLst>
                <a:gd name="T0" fmla="*/ 1 w 2415"/>
                <a:gd name="T1" fmla="*/ 1 h 3186"/>
                <a:gd name="T2" fmla="*/ 1 w 2415"/>
                <a:gd name="T3" fmla="*/ 1 h 3186"/>
                <a:gd name="T4" fmla="*/ 0 w 2415"/>
                <a:gd name="T5" fmla="*/ 1 h 3186"/>
                <a:gd name="T6" fmla="*/ 1 w 2415"/>
                <a:gd name="T7" fmla="*/ 1 h 3186"/>
                <a:gd name="T8" fmla="*/ 1 w 2415"/>
                <a:gd name="T9" fmla="*/ 1 h 3186"/>
                <a:gd name="T10" fmla="*/ 1 w 2415"/>
                <a:gd name="T11" fmla="*/ 1 h 3186"/>
                <a:gd name="T12" fmla="*/ 1 w 2415"/>
                <a:gd name="T13" fmla="*/ 1 h 3186"/>
                <a:gd name="T14" fmla="*/ 1 w 2415"/>
                <a:gd name="T15" fmla="*/ 1 h 3186"/>
                <a:gd name="T16" fmla="*/ 1 w 2415"/>
                <a:gd name="T17" fmla="*/ 1 h 3186"/>
                <a:gd name="T18" fmla="*/ 1 w 2415"/>
                <a:gd name="T19" fmla="*/ 1 h 3186"/>
                <a:gd name="T20" fmla="*/ 1 w 2415"/>
                <a:gd name="T21" fmla="*/ 1 h 3186"/>
                <a:gd name="T22" fmla="*/ 1 w 2415"/>
                <a:gd name="T23" fmla="*/ 0 h 3186"/>
                <a:gd name="T24" fmla="*/ 1 w 2415"/>
                <a:gd name="T25" fmla="*/ 0 h 3186"/>
                <a:gd name="T26" fmla="*/ 1 w 2415"/>
                <a:gd name="T27" fmla="*/ 1 h 3186"/>
                <a:gd name="T28" fmla="*/ 1 w 2415"/>
                <a:gd name="T29" fmla="*/ 1 h 3186"/>
                <a:gd name="T30" fmla="*/ 1 w 2415"/>
                <a:gd name="T31" fmla="*/ 1 h 3186"/>
                <a:gd name="T32" fmla="*/ 1 w 2415"/>
                <a:gd name="T33" fmla="*/ 1 h 3186"/>
                <a:gd name="T34" fmla="*/ 1 w 2415"/>
                <a:gd name="T35" fmla="*/ 1 h 3186"/>
                <a:gd name="T36" fmla="*/ 1 w 2415"/>
                <a:gd name="T37" fmla="*/ 1 h 3186"/>
                <a:gd name="T38" fmla="*/ 1 w 2415"/>
                <a:gd name="T39" fmla="*/ 1 h 3186"/>
                <a:gd name="T40" fmla="*/ 1 w 2415"/>
                <a:gd name="T41" fmla="*/ 1 h 3186"/>
                <a:gd name="T42" fmla="*/ 1 w 2415"/>
                <a:gd name="T43" fmla="*/ 1 h 3186"/>
                <a:gd name="T44" fmla="*/ 1 w 2415"/>
                <a:gd name="T45" fmla="*/ 1 h 3186"/>
                <a:gd name="T46" fmla="*/ 1 w 2415"/>
                <a:gd name="T47" fmla="*/ 1 h 3186"/>
                <a:gd name="T48" fmla="*/ 1 w 2415"/>
                <a:gd name="T49" fmla="*/ 1 h 3186"/>
                <a:gd name="T50" fmla="*/ 1 w 2415"/>
                <a:gd name="T51" fmla="*/ 1 h 3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15"/>
                <a:gd name="T79" fmla="*/ 0 h 3186"/>
                <a:gd name="T80" fmla="*/ 2415 w 2415"/>
                <a:gd name="T81" fmla="*/ 3186 h 3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15" h="3186">
                  <a:moveTo>
                    <a:pt x="156" y="1361"/>
                  </a:moveTo>
                  <a:lnTo>
                    <a:pt x="13" y="1048"/>
                  </a:lnTo>
                  <a:lnTo>
                    <a:pt x="0" y="894"/>
                  </a:lnTo>
                  <a:lnTo>
                    <a:pt x="116" y="802"/>
                  </a:lnTo>
                  <a:lnTo>
                    <a:pt x="285" y="776"/>
                  </a:lnTo>
                  <a:lnTo>
                    <a:pt x="297" y="582"/>
                  </a:lnTo>
                  <a:lnTo>
                    <a:pt x="451" y="479"/>
                  </a:lnTo>
                  <a:lnTo>
                    <a:pt x="568" y="439"/>
                  </a:lnTo>
                  <a:lnTo>
                    <a:pt x="606" y="219"/>
                  </a:lnTo>
                  <a:lnTo>
                    <a:pt x="762" y="130"/>
                  </a:lnTo>
                  <a:lnTo>
                    <a:pt x="943" y="103"/>
                  </a:lnTo>
                  <a:lnTo>
                    <a:pt x="1177" y="0"/>
                  </a:lnTo>
                  <a:lnTo>
                    <a:pt x="1473" y="0"/>
                  </a:lnTo>
                  <a:lnTo>
                    <a:pt x="1812" y="130"/>
                  </a:lnTo>
                  <a:lnTo>
                    <a:pt x="1901" y="401"/>
                  </a:lnTo>
                  <a:lnTo>
                    <a:pt x="2122" y="1048"/>
                  </a:lnTo>
                  <a:lnTo>
                    <a:pt x="2213" y="1399"/>
                  </a:lnTo>
                  <a:lnTo>
                    <a:pt x="1897" y="1895"/>
                  </a:lnTo>
                  <a:lnTo>
                    <a:pt x="2415" y="2766"/>
                  </a:lnTo>
                  <a:lnTo>
                    <a:pt x="2150" y="3002"/>
                  </a:lnTo>
                  <a:lnTo>
                    <a:pt x="1709" y="3144"/>
                  </a:lnTo>
                  <a:lnTo>
                    <a:pt x="1344" y="3186"/>
                  </a:lnTo>
                  <a:lnTo>
                    <a:pt x="1086" y="2357"/>
                  </a:lnTo>
                  <a:lnTo>
                    <a:pt x="530" y="1943"/>
                  </a:lnTo>
                  <a:lnTo>
                    <a:pt x="156" y="1361"/>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2" name="Freeform 8"/>
            <p:cNvSpPr>
              <a:spLocks/>
            </p:cNvSpPr>
            <p:nvPr/>
          </p:nvSpPr>
          <p:spPr bwMode="auto">
            <a:xfrm flipH="1">
              <a:off x="-16" y="1798"/>
              <a:ext cx="2235" cy="1155"/>
            </a:xfrm>
            <a:custGeom>
              <a:avLst/>
              <a:gdLst>
                <a:gd name="T0" fmla="*/ 0 w 4470"/>
                <a:gd name="T1" fmla="*/ 0 h 2311"/>
                <a:gd name="T2" fmla="*/ 0 w 4470"/>
                <a:gd name="T3" fmla="*/ 0 h 2311"/>
                <a:gd name="T4" fmla="*/ 1 w 4470"/>
                <a:gd name="T5" fmla="*/ 0 h 2311"/>
                <a:gd name="T6" fmla="*/ 1 w 4470"/>
                <a:gd name="T7" fmla="*/ 0 h 2311"/>
                <a:gd name="T8" fmla="*/ 1 w 4470"/>
                <a:gd name="T9" fmla="*/ 0 h 2311"/>
                <a:gd name="T10" fmla="*/ 1 w 4470"/>
                <a:gd name="T11" fmla="*/ 0 h 2311"/>
                <a:gd name="T12" fmla="*/ 1 w 4470"/>
                <a:gd name="T13" fmla="*/ 0 h 2311"/>
                <a:gd name="T14" fmla="*/ 1 w 4470"/>
                <a:gd name="T15" fmla="*/ 0 h 2311"/>
                <a:gd name="T16" fmla="*/ 1 w 4470"/>
                <a:gd name="T17" fmla="*/ 0 h 2311"/>
                <a:gd name="T18" fmla="*/ 1 w 4470"/>
                <a:gd name="T19" fmla="*/ 0 h 2311"/>
                <a:gd name="T20" fmla="*/ 1 w 4470"/>
                <a:gd name="T21" fmla="*/ 0 h 2311"/>
                <a:gd name="T22" fmla="*/ 1 w 4470"/>
                <a:gd name="T23" fmla="*/ 0 h 2311"/>
                <a:gd name="T24" fmla="*/ 1 w 4470"/>
                <a:gd name="T25" fmla="*/ 0 h 2311"/>
                <a:gd name="T26" fmla="*/ 1 w 4470"/>
                <a:gd name="T27" fmla="*/ 0 h 2311"/>
                <a:gd name="T28" fmla="*/ 1 w 4470"/>
                <a:gd name="T29" fmla="*/ 0 h 2311"/>
                <a:gd name="T30" fmla="*/ 1 w 4470"/>
                <a:gd name="T31" fmla="*/ 0 h 2311"/>
                <a:gd name="T32" fmla="*/ 1 w 4470"/>
                <a:gd name="T33" fmla="*/ 0 h 2311"/>
                <a:gd name="T34" fmla="*/ 1 w 4470"/>
                <a:gd name="T35" fmla="*/ 0 h 2311"/>
                <a:gd name="T36" fmla="*/ 1 w 4470"/>
                <a:gd name="T37" fmla="*/ 0 h 2311"/>
                <a:gd name="T38" fmla="*/ 1 w 4470"/>
                <a:gd name="T39" fmla="*/ 0 h 2311"/>
                <a:gd name="T40" fmla="*/ 1 w 4470"/>
                <a:gd name="T41" fmla="*/ 0 h 2311"/>
                <a:gd name="T42" fmla="*/ 1 w 4470"/>
                <a:gd name="T43" fmla="*/ 0 h 2311"/>
                <a:gd name="T44" fmla="*/ 1 w 4470"/>
                <a:gd name="T45" fmla="*/ 0 h 2311"/>
                <a:gd name="T46" fmla="*/ 1 w 4470"/>
                <a:gd name="T47" fmla="*/ 0 h 2311"/>
                <a:gd name="T48" fmla="*/ 1 w 4470"/>
                <a:gd name="T49" fmla="*/ 0 h 2311"/>
                <a:gd name="T50" fmla="*/ 1 w 4470"/>
                <a:gd name="T51" fmla="*/ 0 h 2311"/>
                <a:gd name="T52" fmla="*/ 1 w 4470"/>
                <a:gd name="T53" fmla="*/ 0 h 2311"/>
                <a:gd name="T54" fmla="*/ 1 w 4470"/>
                <a:gd name="T55" fmla="*/ 0 h 2311"/>
                <a:gd name="T56" fmla="*/ 1 w 4470"/>
                <a:gd name="T57" fmla="*/ 0 h 2311"/>
                <a:gd name="T58" fmla="*/ 0 w 4470"/>
                <a:gd name="T59" fmla="*/ 0 h 2311"/>
                <a:gd name="T60" fmla="*/ 0 w 4470"/>
                <a:gd name="T61" fmla="*/ 0 h 231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0"/>
                <a:gd name="T94" fmla="*/ 0 h 2311"/>
                <a:gd name="T95" fmla="*/ 4470 w 4470"/>
                <a:gd name="T96" fmla="*/ 2311 h 231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0" h="2311">
                  <a:moveTo>
                    <a:pt x="0" y="2311"/>
                  </a:moveTo>
                  <a:lnTo>
                    <a:pt x="0" y="0"/>
                  </a:lnTo>
                  <a:lnTo>
                    <a:pt x="4470" y="0"/>
                  </a:lnTo>
                  <a:lnTo>
                    <a:pt x="4470" y="589"/>
                  </a:lnTo>
                  <a:lnTo>
                    <a:pt x="4175" y="336"/>
                  </a:lnTo>
                  <a:lnTo>
                    <a:pt x="3858" y="279"/>
                  </a:lnTo>
                  <a:lnTo>
                    <a:pt x="3474" y="328"/>
                  </a:lnTo>
                  <a:lnTo>
                    <a:pt x="3223" y="479"/>
                  </a:lnTo>
                  <a:lnTo>
                    <a:pt x="3166" y="212"/>
                  </a:lnTo>
                  <a:lnTo>
                    <a:pt x="3023" y="670"/>
                  </a:lnTo>
                  <a:lnTo>
                    <a:pt x="2907" y="245"/>
                  </a:lnTo>
                  <a:lnTo>
                    <a:pt x="2747" y="906"/>
                  </a:lnTo>
                  <a:lnTo>
                    <a:pt x="2580" y="254"/>
                  </a:lnTo>
                  <a:lnTo>
                    <a:pt x="2479" y="956"/>
                  </a:lnTo>
                  <a:lnTo>
                    <a:pt x="2261" y="254"/>
                  </a:lnTo>
                  <a:lnTo>
                    <a:pt x="2162" y="1005"/>
                  </a:lnTo>
                  <a:lnTo>
                    <a:pt x="1913" y="220"/>
                  </a:lnTo>
                  <a:lnTo>
                    <a:pt x="1903" y="1098"/>
                  </a:lnTo>
                  <a:lnTo>
                    <a:pt x="1401" y="237"/>
                  </a:lnTo>
                  <a:lnTo>
                    <a:pt x="1711" y="1265"/>
                  </a:lnTo>
                  <a:lnTo>
                    <a:pt x="827" y="319"/>
                  </a:lnTo>
                  <a:lnTo>
                    <a:pt x="1401" y="1381"/>
                  </a:lnTo>
                  <a:lnTo>
                    <a:pt x="468" y="555"/>
                  </a:lnTo>
                  <a:lnTo>
                    <a:pt x="1243" y="1623"/>
                  </a:lnTo>
                  <a:lnTo>
                    <a:pt x="266" y="946"/>
                  </a:lnTo>
                  <a:lnTo>
                    <a:pt x="1143" y="1893"/>
                  </a:lnTo>
                  <a:lnTo>
                    <a:pt x="200" y="1499"/>
                  </a:lnTo>
                  <a:lnTo>
                    <a:pt x="951" y="2109"/>
                  </a:lnTo>
                  <a:lnTo>
                    <a:pt x="357" y="2102"/>
                  </a:lnTo>
                  <a:lnTo>
                    <a:pt x="0" y="2311"/>
                  </a:lnTo>
                  <a:close/>
                </a:path>
              </a:pathLst>
            </a:custGeom>
            <a:gradFill rotWithShape="1">
              <a:gsLst>
                <a:gs pos="0">
                  <a:srgbClr val="0000A0"/>
                </a:gs>
                <a:gs pos="50000">
                  <a:srgbClr val="0000E6"/>
                </a:gs>
                <a:gs pos="100000">
                  <a:srgbClr val="0000FF"/>
                </a:gs>
              </a:gsLst>
              <a:lin ang="162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3" name="Freeform 9"/>
            <p:cNvSpPr>
              <a:spLocks/>
            </p:cNvSpPr>
            <p:nvPr/>
          </p:nvSpPr>
          <p:spPr bwMode="auto">
            <a:xfrm flipH="1">
              <a:off x="1049" y="3467"/>
              <a:ext cx="576" cy="356"/>
            </a:xfrm>
            <a:custGeom>
              <a:avLst/>
              <a:gdLst>
                <a:gd name="T0" fmla="*/ 0 w 1152"/>
                <a:gd name="T1" fmla="*/ 1 h 711"/>
                <a:gd name="T2" fmla="*/ 1 w 1152"/>
                <a:gd name="T3" fmla="*/ 1 h 711"/>
                <a:gd name="T4" fmla="*/ 1 w 1152"/>
                <a:gd name="T5" fmla="*/ 0 h 711"/>
                <a:gd name="T6" fmla="*/ 1 w 1152"/>
                <a:gd name="T7" fmla="*/ 1 h 711"/>
                <a:gd name="T8" fmla="*/ 1 w 1152"/>
                <a:gd name="T9" fmla="*/ 1 h 711"/>
                <a:gd name="T10" fmla="*/ 1 w 1152"/>
                <a:gd name="T11" fmla="*/ 1 h 711"/>
                <a:gd name="T12" fmla="*/ 1 w 1152"/>
                <a:gd name="T13" fmla="*/ 1 h 711"/>
                <a:gd name="T14" fmla="*/ 1 w 1152"/>
                <a:gd name="T15" fmla="*/ 1 h 711"/>
                <a:gd name="T16" fmla="*/ 1 w 1152"/>
                <a:gd name="T17" fmla="*/ 1 h 711"/>
                <a:gd name="T18" fmla="*/ 1 w 1152"/>
                <a:gd name="T19" fmla="*/ 1 h 711"/>
                <a:gd name="T20" fmla="*/ 0 w 1152"/>
                <a:gd name="T21" fmla="*/ 1 h 711"/>
                <a:gd name="T22" fmla="*/ 0 w 1152"/>
                <a:gd name="T23" fmla="*/ 1 h 7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2"/>
                <a:gd name="T37" fmla="*/ 0 h 711"/>
                <a:gd name="T38" fmla="*/ 1152 w 1152"/>
                <a:gd name="T39" fmla="*/ 711 h 7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2" h="711">
                  <a:moveTo>
                    <a:pt x="0" y="711"/>
                  </a:moveTo>
                  <a:lnTo>
                    <a:pt x="226" y="534"/>
                  </a:lnTo>
                  <a:lnTo>
                    <a:pt x="408" y="0"/>
                  </a:lnTo>
                  <a:lnTo>
                    <a:pt x="443" y="477"/>
                  </a:lnTo>
                  <a:lnTo>
                    <a:pt x="593" y="25"/>
                  </a:lnTo>
                  <a:lnTo>
                    <a:pt x="642" y="502"/>
                  </a:lnTo>
                  <a:lnTo>
                    <a:pt x="768" y="83"/>
                  </a:lnTo>
                  <a:lnTo>
                    <a:pt x="869" y="477"/>
                  </a:lnTo>
                  <a:lnTo>
                    <a:pt x="928" y="199"/>
                  </a:lnTo>
                  <a:lnTo>
                    <a:pt x="1152" y="711"/>
                  </a:lnTo>
                  <a:lnTo>
                    <a:pt x="0" y="711"/>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4" name="Freeform 10"/>
            <p:cNvSpPr>
              <a:spLocks/>
            </p:cNvSpPr>
            <p:nvPr/>
          </p:nvSpPr>
          <p:spPr bwMode="auto">
            <a:xfrm flipH="1">
              <a:off x="-9" y="2748"/>
              <a:ext cx="478" cy="1075"/>
            </a:xfrm>
            <a:custGeom>
              <a:avLst/>
              <a:gdLst>
                <a:gd name="T0" fmla="*/ 1 w 956"/>
                <a:gd name="T1" fmla="*/ 0 h 2150"/>
                <a:gd name="T2" fmla="*/ 1 w 956"/>
                <a:gd name="T3" fmla="*/ 1 h 2150"/>
                <a:gd name="T4" fmla="*/ 1 w 956"/>
                <a:gd name="T5" fmla="*/ 1 h 2150"/>
                <a:gd name="T6" fmla="*/ 1 w 956"/>
                <a:gd name="T7" fmla="*/ 1 h 2150"/>
                <a:gd name="T8" fmla="*/ 1 w 956"/>
                <a:gd name="T9" fmla="*/ 1 h 2150"/>
                <a:gd name="T10" fmla="*/ 1 w 956"/>
                <a:gd name="T11" fmla="*/ 1 h 2150"/>
                <a:gd name="T12" fmla="*/ 1 w 956"/>
                <a:gd name="T13" fmla="*/ 1 h 2150"/>
                <a:gd name="T14" fmla="*/ 1 w 956"/>
                <a:gd name="T15" fmla="*/ 1 h 2150"/>
                <a:gd name="T16" fmla="*/ 1 w 956"/>
                <a:gd name="T17" fmla="*/ 1 h 2150"/>
                <a:gd name="T18" fmla="*/ 1 w 956"/>
                <a:gd name="T19" fmla="*/ 1 h 2150"/>
                <a:gd name="T20" fmla="*/ 1 w 956"/>
                <a:gd name="T21" fmla="*/ 1 h 2150"/>
                <a:gd name="T22" fmla="*/ 0 w 956"/>
                <a:gd name="T23" fmla="*/ 1 h 2150"/>
                <a:gd name="T24" fmla="*/ 1 w 956"/>
                <a:gd name="T25" fmla="*/ 1 h 2150"/>
                <a:gd name="T26" fmla="*/ 1 w 956"/>
                <a:gd name="T27" fmla="*/ 1 h 2150"/>
                <a:gd name="T28" fmla="*/ 1 w 956"/>
                <a:gd name="T29" fmla="*/ 1 h 2150"/>
                <a:gd name="T30" fmla="*/ 1 w 956"/>
                <a:gd name="T31" fmla="*/ 0 h 2150"/>
                <a:gd name="T32" fmla="*/ 1 w 956"/>
                <a:gd name="T33" fmla="*/ 0 h 2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6"/>
                <a:gd name="T52" fmla="*/ 0 h 2150"/>
                <a:gd name="T53" fmla="*/ 956 w 956"/>
                <a:gd name="T54" fmla="*/ 2150 h 2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6" h="2150">
                  <a:moveTo>
                    <a:pt x="956" y="0"/>
                  </a:moveTo>
                  <a:lnTo>
                    <a:pt x="770" y="184"/>
                  </a:lnTo>
                  <a:lnTo>
                    <a:pt x="469" y="251"/>
                  </a:lnTo>
                  <a:lnTo>
                    <a:pt x="194" y="236"/>
                  </a:lnTo>
                  <a:lnTo>
                    <a:pt x="610" y="428"/>
                  </a:lnTo>
                  <a:lnTo>
                    <a:pt x="194" y="428"/>
                  </a:lnTo>
                  <a:lnTo>
                    <a:pt x="762" y="794"/>
                  </a:lnTo>
                  <a:lnTo>
                    <a:pt x="159" y="679"/>
                  </a:lnTo>
                  <a:lnTo>
                    <a:pt x="777" y="1230"/>
                  </a:lnTo>
                  <a:lnTo>
                    <a:pt x="110" y="937"/>
                  </a:lnTo>
                  <a:lnTo>
                    <a:pt x="735" y="1707"/>
                  </a:lnTo>
                  <a:lnTo>
                    <a:pt x="0" y="1161"/>
                  </a:lnTo>
                  <a:lnTo>
                    <a:pt x="469" y="1931"/>
                  </a:lnTo>
                  <a:lnTo>
                    <a:pt x="426" y="2150"/>
                  </a:lnTo>
                  <a:lnTo>
                    <a:pt x="956" y="2150"/>
                  </a:lnTo>
                  <a:lnTo>
                    <a:pt x="956" y="0"/>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5" name="Freeform 11"/>
            <p:cNvSpPr>
              <a:spLocks/>
            </p:cNvSpPr>
            <p:nvPr/>
          </p:nvSpPr>
          <p:spPr bwMode="auto">
            <a:xfrm flipH="1">
              <a:off x="1314" y="2937"/>
              <a:ext cx="1049" cy="855"/>
            </a:xfrm>
            <a:custGeom>
              <a:avLst/>
              <a:gdLst>
                <a:gd name="T0" fmla="*/ 0 w 2097"/>
                <a:gd name="T1" fmla="*/ 0 h 1711"/>
                <a:gd name="T2" fmla="*/ 1 w 2097"/>
                <a:gd name="T3" fmla="*/ 0 h 1711"/>
                <a:gd name="T4" fmla="*/ 1 w 2097"/>
                <a:gd name="T5" fmla="*/ 0 h 1711"/>
                <a:gd name="T6" fmla="*/ 1 w 2097"/>
                <a:gd name="T7" fmla="*/ 0 h 1711"/>
                <a:gd name="T8" fmla="*/ 1 w 2097"/>
                <a:gd name="T9" fmla="*/ 0 h 1711"/>
                <a:gd name="T10" fmla="*/ 1 w 2097"/>
                <a:gd name="T11" fmla="*/ 0 h 1711"/>
                <a:gd name="T12" fmla="*/ 1 w 2097"/>
                <a:gd name="T13" fmla="*/ 0 h 1711"/>
                <a:gd name="T14" fmla="*/ 1 w 2097"/>
                <a:gd name="T15" fmla="*/ 0 h 1711"/>
                <a:gd name="T16" fmla="*/ 1 w 2097"/>
                <a:gd name="T17" fmla="*/ 0 h 1711"/>
                <a:gd name="T18" fmla="*/ 1 w 2097"/>
                <a:gd name="T19" fmla="*/ 0 h 1711"/>
                <a:gd name="T20" fmla="*/ 1 w 2097"/>
                <a:gd name="T21" fmla="*/ 0 h 1711"/>
                <a:gd name="T22" fmla="*/ 1 w 2097"/>
                <a:gd name="T23" fmla="*/ 0 h 1711"/>
                <a:gd name="T24" fmla="*/ 1 w 2097"/>
                <a:gd name="T25" fmla="*/ 0 h 1711"/>
                <a:gd name="T26" fmla="*/ 1 w 2097"/>
                <a:gd name="T27" fmla="*/ 0 h 1711"/>
                <a:gd name="T28" fmla="*/ 1 w 2097"/>
                <a:gd name="T29" fmla="*/ 0 h 1711"/>
                <a:gd name="T30" fmla="*/ 1 w 2097"/>
                <a:gd name="T31" fmla="*/ 0 h 1711"/>
                <a:gd name="T32" fmla="*/ 1 w 2097"/>
                <a:gd name="T33" fmla="*/ 0 h 1711"/>
                <a:gd name="T34" fmla="*/ 1 w 2097"/>
                <a:gd name="T35" fmla="*/ 0 h 1711"/>
                <a:gd name="T36" fmla="*/ 0 w 2097"/>
                <a:gd name="T37" fmla="*/ 0 h 1711"/>
                <a:gd name="T38" fmla="*/ 0 w 2097"/>
                <a:gd name="T39" fmla="*/ 0 h 17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97"/>
                <a:gd name="T61" fmla="*/ 0 h 1711"/>
                <a:gd name="T62" fmla="*/ 2097 w 2097"/>
                <a:gd name="T63" fmla="*/ 1711 h 17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97" h="1711">
                  <a:moveTo>
                    <a:pt x="0" y="1049"/>
                  </a:moveTo>
                  <a:lnTo>
                    <a:pt x="52" y="572"/>
                  </a:lnTo>
                  <a:lnTo>
                    <a:pt x="169" y="274"/>
                  </a:lnTo>
                  <a:lnTo>
                    <a:pt x="531" y="65"/>
                  </a:lnTo>
                  <a:lnTo>
                    <a:pt x="881" y="0"/>
                  </a:lnTo>
                  <a:lnTo>
                    <a:pt x="1166" y="25"/>
                  </a:lnTo>
                  <a:lnTo>
                    <a:pt x="1540" y="274"/>
                  </a:lnTo>
                  <a:lnTo>
                    <a:pt x="1567" y="352"/>
                  </a:lnTo>
                  <a:lnTo>
                    <a:pt x="1812" y="156"/>
                  </a:lnTo>
                  <a:lnTo>
                    <a:pt x="1955" y="209"/>
                  </a:lnTo>
                  <a:lnTo>
                    <a:pt x="2097" y="445"/>
                  </a:lnTo>
                  <a:lnTo>
                    <a:pt x="2018" y="648"/>
                  </a:lnTo>
                  <a:lnTo>
                    <a:pt x="1787" y="726"/>
                  </a:lnTo>
                  <a:lnTo>
                    <a:pt x="1580" y="1232"/>
                  </a:lnTo>
                  <a:lnTo>
                    <a:pt x="1244" y="1582"/>
                  </a:lnTo>
                  <a:lnTo>
                    <a:pt x="829" y="1711"/>
                  </a:lnTo>
                  <a:lnTo>
                    <a:pt x="363" y="1595"/>
                  </a:lnTo>
                  <a:lnTo>
                    <a:pt x="143" y="1348"/>
                  </a:lnTo>
                  <a:lnTo>
                    <a:pt x="0" y="1049"/>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6" name="Freeform 12"/>
            <p:cNvSpPr>
              <a:spLocks/>
            </p:cNvSpPr>
            <p:nvPr/>
          </p:nvSpPr>
          <p:spPr bwMode="auto">
            <a:xfrm flipH="1">
              <a:off x="-90" y="2025"/>
              <a:ext cx="764" cy="705"/>
            </a:xfrm>
            <a:custGeom>
              <a:avLst/>
              <a:gdLst>
                <a:gd name="T0" fmla="*/ 0 w 1527"/>
                <a:gd name="T1" fmla="*/ 0 h 1411"/>
                <a:gd name="T2" fmla="*/ 1 w 1527"/>
                <a:gd name="T3" fmla="*/ 0 h 1411"/>
                <a:gd name="T4" fmla="*/ 1 w 1527"/>
                <a:gd name="T5" fmla="*/ 0 h 1411"/>
                <a:gd name="T6" fmla="*/ 1 w 1527"/>
                <a:gd name="T7" fmla="*/ 0 h 1411"/>
                <a:gd name="T8" fmla="*/ 1 w 1527"/>
                <a:gd name="T9" fmla="*/ 0 h 1411"/>
                <a:gd name="T10" fmla="*/ 1 w 1527"/>
                <a:gd name="T11" fmla="*/ 0 h 1411"/>
                <a:gd name="T12" fmla="*/ 1 w 1527"/>
                <a:gd name="T13" fmla="*/ 0 h 1411"/>
                <a:gd name="T14" fmla="*/ 1 w 1527"/>
                <a:gd name="T15" fmla="*/ 0 h 1411"/>
                <a:gd name="T16" fmla="*/ 1 w 1527"/>
                <a:gd name="T17" fmla="*/ 0 h 1411"/>
                <a:gd name="T18" fmla="*/ 1 w 1527"/>
                <a:gd name="T19" fmla="*/ 0 h 1411"/>
                <a:gd name="T20" fmla="*/ 1 w 1527"/>
                <a:gd name="T21" fmla="*/ 0 h 1411"/>
                <a:gd name="T22" fmla="*/ 0 w 1527"/>
                <a:gd name="T23" fmla="*/ 0 h 1411"/>
                <a:gd name="T24" fmla="*/ 0 w 1527"/>
                <a:gd name="T25" fmla="*/ 0 h 1411"/>
                <a:gd name="T26" fmla="*/ 0 w 1527"/>
                <a:gd name="T27" fmla="*/ 0 h 14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27"/>
                <a:gd name="T43" fmla="*/ 0 h 1411"/>
                <a:gd name="T44" fmla="*/ 1527 w 1527"/>
                <a:gd name="T45" fmla="*/ 1411 h 14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27" h="1411">
                  <a:moveTo>
                    <a:pt x="0" y="687"/>
                  </a:moveTo>
                  <a:lnTo>
                    <a:pt x="11" y="426"/>
                  </a:lnTo>
                  <a:lnTo>
                    <a:pt x="219" y="103"/>
                  </a:lnTo>
                  <a:lnTo>
                    <a:pt x="555" y="0"/>
                  </a:lnTo>
                  <a:lnTo>
                    <a:pt x="918" y="0"/>
                  </a:lnTo>
                  <a:lnTo>
                    <a:pt x="1365" y="181"/>
                  </a:lnTo>
                  <a:lnTo>
                    <a:pt x="1527" y="595"/>
                  </a:lnTo>
                  <a:lnTo>
                    <a:pt x="1462" y="1010"/>
                  </a:lnTo>
                  <a:lnTo>
                    <a:pt x="1047" y="1371"/>
                  </a:lnTo>
                  <a:lnTo>
                    <a:pt x="595" y="1371"/>
                  </a:lnTo>
                  <a:lnTo>
                    <a:pt x="180" y="1411"/>
                  </a:lnTo>
                  <a:lnTo>
                    <a:pt x="0" y="803"/>
                  </a:lnTo>
                  <a:lnTo>
                    <a:pt x="0" y="687"/>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7" name="Freeform 13"/>
            <p:cNvSpPr>
              <a:spLocks/>
            </p:cNvSpPr>
            <p:nvPr/>
          </p:nvSpPr>
          <p:spPr bwMode="auto">
            <a:xfrm flipH="1">
              <a:off x="1025" y="2720"/>
              <a:ext cx="590" cy="604"/>
            </a:xfrm>
            <a:custGeom>
              <a:avLst/>
              <a:gdLst>
                <a:gd name="T0" fmla="*/ 1 w 1178"/>
                <a:gd name="T1" fmla="*/ 0 h 1207"/>
                <a:gd name="T2" fmla="*/ 1 w 1178"/>
                <a:gd name="T3" fmla="*/ 1 h 1207"/>
                <a:gd name="T4" fmla="*/ 1 w 1178"/>
                <a:gd name="T5" fmla="*/ 1 h 1207"/>
                <a:gd name="T6" fmla="*/ 0 w 1178"/>
                <a:gd name="T7" fmla="*/ 1 h 1207"/>
                <a:gd name="T8" fmla="*/ 1 w 1178"/>
                <a:gd name="T9" fmla="*/ 1 h 1207"/>
                <a:gd name="T10" fmla="*/ 1 w 1178"/>
                <a:gd name="T11" fmla="*/ 1 h 1207"/>
                <a:gd name="T12" fmla="*/ 1 w 1178"/>
                <a:gd name="T13" fmla="*/ 1 h 1207"/>
                <a:gd name="T14" fmla="*/ 1 w 1178"/>
                <a:gd name="T15" fmla="*/ 1 h 1207"/>
                <a:gd name="T16" fmla="*/ 1 w 1178"/>
                <a:gd name="T17" fmla="*/ 1 h 1207"/>
                <a:gd name="T18" fmla="*/ 1 w 1178"/>
                <a:gd name="T19" fmla="*/ 1 h 1207"/>
                <a:gd name="T20" fmla="*/ 1 w 1178"/>
                <a:gd name="T21" fmla="*/ 1 h 1207"/>
                <a:gd name="T22" fmla="*/ 1 w 1178"/>
                <a:gd name="T23" fmla="*/ 1 h 1207"/>
                <a:gd name="T24" fmla="*/ 1 w 1178"/>
                <a:gd name="T25" fmla="*/ 1 h 1207"/>
                <a:gd name="T26" fmla="*/ 1 w 1178"/>
                <a:gd name="T27" fmla="*/ 1 h 1207"/>
                <a:gd name="T28" fmla="*/ 1 w 1178"/>
                <a:gd name="T29" fmla="*/ 1 h 1207"/>
                <a:gd name="T30" fmla="*/ 1 w 1178"/>
                <a:gd name="T31" fmla="*/ 1 h 1207"/>
                <a:gd name="T32" fmla="*/ 1 w 1178"/>
                <a:gd name="T33" fmla="*/ 1 h 1207"/>
                <a:gd name="T34" fmla="*/ 1 w 1178"/>
                <a:gd name="T35" fmla="*/ 1 h 1207"/>
                <a:gd name="T36" fmla="*/ 1 w 1178"/>
                <a:gd name="T37" fmla="*/ 1 h 1207"/>
                <a:gd name="T38" fmla="*/ 1 w 1178"/>
                <a:gd name="T39" fmla="*/ 1 h 1207"/>
                <a:gd name="T40" fmla="*/ 1 w 1178"/>
                <a:gd name="T41" fmla="*/ 1 h 1207"/>
                <a:gd name="T42" fmla="*/ 1 w 1178"/>
                <a:gd name="T43" fmla="*/ 1 h 1207"/>
                <a:gd name="T44" fmla="*/ 1 w 1178"/>
                <a:gd name="T45" fmla="*/ 1 h 1207"/>
                <a:gd name="T46" fmla="*/ 1 w 1178"/>
                <a:gd name="T47" fmla="*/ 1 h 1207"/>
                <a:gd name="T48" fmla="*/ 1 w 1178"/>
                <a:gd name="T49" fmla="*/ 1 h 1207"/>
                <a:gd name="T50" fmla="*/ 1 w 1178"/>
                <a:gd name="T51" fmla="*/ 1 h 1207"/>
                <a:gd name="T52" fmla="*/ 1 w 1178"/>
                <a:gd name="T53" fmla="*/ 1 h 1207"/>
                <a:gd name="T54" fmla="*/ 1 w 1178"/>
                <a:gd name="T55" fmla="*/ 0 h 1207"/>
                <a:gd name="T56" fmla="*/ 1 w 1178"/>
                <a:gd name="T57" fmla="*/ 0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8"/>
                <a:gd name="T88" fmla="*/ 0 h 1207"/>
                <a:gd name="T89" fmla="*/ 1178 w 1178"/>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8" h="1207">
                  <a:moveTo>
                    <a:pt x="315" y="0"/>
                  </a:moveTo>
                  <a:lnTo>
                    <a:pt x="182" y="17"/>
                  </a:lnTo>
                  <a:lnTo>
                    <a:pt x="83" y="101"/>
                  </a:lnTo>
                  <a:lnTo>
                    <a:pt x="0" y="226"/>
                  </a:lnTo>
                  <a:lnTo>
                    <a:pt x="32" y="342"/>
                  </a:lnTo>
                  <a:lnTo>
                    <a:pt x="154" y="745"/>
                  </a:lnTo>
                  <a:lnTo>
                    <a:pt x="330" y="633"/>
                  </a:lnTo>
                  <a:lnTo>
                    <a:pt x="410" y="656"/>
                  </a:lnTo>
                  <a:lnTo>
                    <a:pt x="484" y="753"/>
                  </a:lnTo>
                  <a:lnTo>
                    <a:pt x="496" y="918"/>
                  </a:lnTo>
                  <a:lnTo>
                    <a:pt x="232" y="1032"/>
                  </a:lnTo>
                  <a:lnTo>
                    <a:pt x="330" y="1207"/>
                  </a:lnTo>
                  <a:lnTo>
                    <a:pt x="663" y="986"/>
                  </a:lnTo>
                  <a:lnTo>
                    <a:pt x="882" y="1026"/>
                  </a:lnTo>
                  <a:lnTo>
                    <a:pt x="1178" y="901"/>
                  </a:lnTo>
                  <a:lnTo>
                    <a:pt x="1013" y="791"/>
                  </a:lnTo>
                  <a:lnTo>
                    <a:pt x="897" y="878"/>
                  </a:lnTo>
                  <a:lnTo>
                    <a:pt x="754" y="889"/>
                  </a:lnTo>
                  <a:lnTo>
                    <a:pt x="629" y="810"/>
                  </a:lnTo>
                  <a:lnTo>
                    <a:pt x="532" y="608"/>
                  </a:lnTo>
                  <a:lnTo>
                    <a:pt x="330" y="448"/>
                  </a:lnTo>
                  <a:lnTo>
                    <a:pt x="239" y="500"/>
                  </a:lnTo>
                  <a:lnTo>
                    <a:pt x="133" y="350"/>
                  </a:lnTo>
                  <a:lnTo>
                    <a:pt x="108" y="241"/>
                  </a:lnTo>
                  <a:lnTo>
                    <a:pt x="165" y="159"/>
                  </a:lnTo>
                  <a:lnTo>
                    <a:pt x="239" y="93"/>
                  </a:lnTo>
                  <a:lnTo>
                    <a:pt x="391" y="74"/>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8" name="Freeform 14"/>
            <p:cNvSpPr>
              <a:spLocks/>
            </p:cNvSpPr>
            <p:nvPr/>
          </p:nvSpPr>
          <p:spPr bwMode="auto">
            <a:xfrm flipH="1">
              <a:off x="1100" y="2720"/>
              <a:ext cx="395" cy="474"/>
            </a:xfrm>
            <a:custGeom>
              <a:avLst/>
              <a:gdLst>
                <a:gd name="T0" fmla="*/ 1 w 789"/>
                <a:gd name="T1" fmla="*/ 0 h 946"/>
                <a:gd name="T2" fmla="*/ 1 w 789"/>
                <a:gd name="T3" fmla="*/ 1 h 946"/>
                <a:gd name="T4" fmla="*/ 1 w 789"/>
                <a:gd name="T5" fmla="*/ 1 h 946"/>
                <a:gd name="T6" fmla="*/ 1 w 789"/>
                <a:gd name="T7" fmla="*/ 1 h 946"/>
                <a:gd name="T8" fmla="*/ 1 w 789"/>
                <a:gd name="T9" fmla="*/ 1 h 946"/>
                <a:gd name="T10" fmla="*/ 1 w 789"/>
                <a:gd name="T11" fmla="*/ 1 h 946"/>
                <a:gd name="T12" fmla="*/ 1 w 789"/>
                <a:gd name="T13" fmla="*/ 1 h 946"/>
                <a:gd name="T14" fmla="*/ 1 w 789"/>
                <a:gd name="T15" fmla="*/ 1 h 946"/>
                <a:gd name="T16" fmla="*/ 1 w 789"/>
                <a:gd name="T17" fmla="*/ 1 h 946"/>
                <a:gd name="T18" fmla="*/ 1 w 789"/>
                <a:gd name="T19" fmla="*/ 1 h 946"/>
                <a:gd name="T20" fmla="*/ 1 w 789"/>
                <a:gd name="T21" fmla="*/ 1 h 946"/>
                <a:gd name="T22" fmla="*/ 1 w 789"/>
                <a:gd name="T23" fmla="*/ 1 h 946"/>
                <a:gd name="T24" fmla="*/ 1 w 789"/>
                <a:gd name="T25" fmla="*/ 1 h 946"/>
                <a:gd name="T26" fmla="*/ 1 w 789"/>
                <a:gd name="T27" fmla="*/ 1 h 946"/>
                <a:gd name="T28" fmla="*/ 1 w 789"/>
                <a:gd name="T29" fmla="*/ 1 h 946"/>
                <a:gd name="T30" fmla="*/ 1 w 789"/>
                <a:gd name="T31" fmla="*/ 1 h 946"/>
                <a:gd name="T32" fmla="*/ 0 w 789"/>
                <a:gd name="T33" fmla="*/ 1 h 946"/>
                <a:gd name="T34" fmla="*/ 1 w 789"/>
                <a:gd name="T35" fmla="*/ 0 h 946"/>
                <a:gd name="T36" fmla="*/ 1 w 789"/>
                <a:gd name="T37" fmla="*/ 0 h 9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9"/>
                <a:gd name="T58" fmla="*/ 0 h 946"/>
                <a:gd name="T59" fmla="*/ 789 w 789"/>
                <a:gd name="T60" fmla="*/ 946 h 9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9" h="946">
                  <a:moveTo>
                    <a:pt x="76" y="0"/>
                  </a:moveTo>
                  <a:lnTo>
                    <a:pt x="451" y="133"/>
                  </a:lnTo>
                  <a:lnTo>
                    <a:pt x="559" y="251"/>
                  </a:lnTo>
                  <a:lnTo>
                    <a:pt x="692" y="500"/>
                  </a:lnTo>
                  <a:lnTo>
                    <a:pt x="783" y="682"/>
                  </a:lnTo>
                  <a:lnTo>
                    <a:pt x="789" y="855"/>
                  </a:lnTo>
                  <a:lnTo>
                    <a:pt x="709" y="946"/>
                  </a:lnTo>
                  <a:lnTo>
                    <a:pt x="612" y="867"/>
                  </a:lnTo>
                  <a:lnTo>
                    <a:pt x="700" y="734"/>
                  </a:lnTo>
                  <a:lnTo>
                    <a:pt x="650" y="625"/>
                  </a:lnTo>
                  <a:lnTo>
                    <a:pt x="584" y="576"/>
                  </a:lnTo>
                  <a:lnTo>
                    <a:pt x="417" y="675"/>
                  </a:lnTo>
                  <a:lnTo>
                    <a:pt x="434" y="534"/>
                  </a:lnTo>
                  <a:lnTo>
                    <a:pt x="293" y="517"/>
                  </a:lnTo>
                  <a:lnTo>
                    <a:pt x="367" y="382"/>
                  </a:lnTo>
                  <a:lnTo>
                    <a:pt x="373" y="237"/>
                  </a:lnTo>
                  <a:lnTo>
                    <a:pt x="0" y="93"/>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79" name="Freeform 15"/>
            <p:cNvSpPr>
              <a:spLocks/>
            </p:cNvSpPr>
            <p:nvPr/>
          </p:nvSpPr>
          <p:spPr bwMode="auto">
            <a:xfrm flipH="1">
              <a:off x="904" y="2549"/>
              <a:ext cx="553" cy="634"/>
            </a:xfrm>
            <a:custGeom>
              <a:avLst/>
              <a:gdLst>
                <a:gd name="T0" fmla="*/ 0 w 1107"/>
                <a:gd name="T1" fmla="*/ 1 h 1268"/>
                <a:gd name="T2" fmla="*/ 0 w 1107"/>
                <a:gd name="T3" fmla="*/ 1 h 1268"/>
                <a:gd name="T4" fmla="*/ 0 w 1107"/>
                <a:gd name="T5" fmla="*/ 1 h 1268"/>
                <a:gd name="T6" fmla="*/ 0 w 1107"/>
                <a:gd name="T7" fmla="*/ 0 h 1268"/>
                <a:gd name="T8" fmla="*/ 0 w 1107"/>
                <a:gd name="T9" fmla="*/ 1 h 1268"/>
                <a:gd name="T10" fmla="*/ 0 w 1107"/>
                <a:gd name="T11" fmla="*/ 1 h 1268"/>
                <a:gd name="T12" fmla="*/ 0 w 1107"/>
                <a:gd name="T13" fmla="*/ 1 h 1268"/>
                <a:gd name="T14" fmla="*/ 0 w 1107"/>
                <a:gd name="T15" fmla="*/ 1 h 1268"/>
                <a:gd name="T16" fmla="*/ 0 w 1107"/>
                <a:gd name="T17" fmla="*/ 1 h 1268"/>
                <a:gd name="T18" fmla="*/ 0 w 1107"/>
                <a:gd name="T19" fmla="*/ 1 h 1268"/>
                <a:gd name="T20" fmla="*/ 0 w 1107"/>
                <a:gd name="T21" fmla="*/ 1 h 1268"/>
                <a:gd name="T22" fmla="*/ 0 w 1107"/>
                <a:gd name="T23" fmla="*/ 1 h 1268"/>
                <a:gd name="T24" fmla="*/ 0 w 1107"/>
                <a:gd name="T25" fmla="*/ 1 h 1268"/>
                <a:gd name="T26" fmla="*/ 0 w 1107"/>
                <a:gd name="T27" fmla="*/ 1 h 1268"/>
                <a:gd name="T28" fmla="*/ 0 w 1107"/>
                <a:gd name="T29" fmla="*/ 1 h 1268"/>
                <a:gd name="T30" fmla="*/ 0 w 1107"/>
                <a:gd name="T31" fmla="*/ 1 h 1268"/>
                <a:gd name="T32" fmla="*/ 0 w 1107"/>
                <a:gd name="T33" fmla="*/ 1 h 1268"/>
                <a:gd name="T34" fmla="*/ 0 w 1107"/>
                <a:gd name="T35" fmla="*/ 1 h 1268"/>
                <a:gd name="T36" fmla="*/ 0 w 1107"/>
                <a:gd name="T37" fmla="*/ 1 h 1268"/>
                <a:gd name="T38" fmla="*/ 0 w 1107"/>
                <a:gd name="T39" fmla="*/ 1 h 1268"/>
                <a:gd name="T40" fmla="*/ 0 w 1107"/>
                <a:gd name="T41" fmla="*/ 1 h 1268"/>
                <a:gd name="T42" fmla="*/ 0 w 1107"/>
                <a:gd name="T43" fmla="*/ 1 h 1268"/>
                <a:gd name="T44" fmla="*/ 0 w 1107"/>
                <a:gd name="T45" fmla="*/ 1 h 1268"/>
                <a:gd name="T46" fmla="*/ 0 w 1107"/>
                <a:gd name="T47" fmla="*/ 1 h 1268"/>
                <a:gd name="T48" fmla="*/ 0 w 1107"/>
                <a:gd name="T49" fmla="*/ 1 h 1268"/>
                <a:gd name="T50" fmla="*/ 0 w 1107"/>
                <a:gd name="T51" fmla="*/ 1 h 1268"/>
                <a:gd name="T52" fmla="*/ 0 w 1107"/>
                <a:gd name="T53" fmla="*/ 1 h 1268"/>
                <a:gd name="T54" fmla="*/ 0 w 1107"/>
                <a:gd name="T55" fmla="*/ 1 h 12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07"/>
                <a:gd name="T85" fmla="*/ 0 h 1268"/>
                <a:gd name="T86" fmla="*/ 1107 w 1107"/>
                <a:gd name="T87" fmla="*/ 1268 h 126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07" h="1268">
                  <a:moveTo>
                    <a:pt x="0" y="342"/>
                  </a:moveTo>
                  <a:lnTo>
                    <a:pt x="25" y="184"/>
                  </a:lnTo>
                  <a:lnTo>
                    <a:pt x="109" y="68"/>
                  </a:lnTo>
                  <a:lnTo>
                    <a:pt x="242" y="0"/>
                  </a:lnTo>
                  <a:lnTo>
                    <a:pt x="533" y="24"/>
                  </a:lnTo>
                  <a:lnTo>
                    <a:pt x="799" y="150"/>
                  </a:lnTo>
                  <a:lnTo>
                    <a:pt x="1097" y="674"/>
                  </a:lnTo>
                  <a:lnTo>
                    <a:pt x="1107" y="1041"/>
                  </a:lnTo>
                  <a:lnTo>
                    <a:pt x="981" y="1268"/>
                  </a:lnTo>
                  <a:lnTo>
                    <a:pt x="666" y="1250"/>
                  </a:lnTo>
                  <a:lnTo>
                    <a:pt x="624" y="1076"/>
                  </a:lnTo>
                  <a:lnTo>
                    <a:pt x="763" y="1017"/>
                  </a:lnTo>
                  <a:lnTo>
                    <a:pt x="749" y="853"/>
                  </a:lnTo>
                  <a:lnTo>
                    <a:pt x="958" y="853"/>
                  </a:lnTo>
                  <a:lnTo>
                    <a:pt x="949" y="684"/>
                  </a:lnTo>
                  <a:lnTo>
                    <a:pt x="723" y="724"/>
                  </a:lnTo>
                  <a:lnTo>
                    <a:pt x="806" y="492"/>
                  </a:lnTo>
                  <a:lnTo>
                    <a:pt x="592" y="541"/>
                  </a:lnTo>
                  <a:lnTo>
                    <a:pt x="666" y="384"/>
                  </a:lnTo>
                  <a:lnTo>
                    <a:pt x="491" y="374"/>
                  </a:lnTo>
                  <a:lnTo>
                    <a:pt x="666" y="201"/>
                  </a:lnTo>
                  <a:lnTo>
                    <a:pt x="417" y="114"/>
                  </a:lnTo>
                  <a:lnTo>
                    <a:pt x="283" y="118"/>
                  </a:lnTo>
                  <a:lnTo>
                    <a:pt x="158" y="184"/>
                  </a:lnTo>
                  <a:lnTo>
                    <a:pt x="91" y="283"/>
                  </a:lnTo>
                  <a:lnTo>
                    <a:pt x="76" y="416"/>
                  </a:lnTo>
                  <a:lnTo>
                    <a:pt x="0" y="3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0" name="Freeform 16"/>
            <p:cNvSpPr>
              <a:spLocks/>
            </p:cNvSpPr>
            <p:nvPr/>
          </p:nvSpPr>
          <p:spPr bwMode="auto">
            <a:xfrm flipH="1">
              <a:off x="737" y="2396"/>
              <a:ext cx="574" cy="365"/>
            </a:xfrm>
            <a:custGeom>
              <a:avLst/>
              <a:gdLst>
                <a:gd name="T0" fmla="*/ 0 w 1148"/>
                <a:gd name="T1" fmla="*/ 1 h 730"/>
                <a:gd name="T2" fmla="*/ 1 w 1148"/>
                <a:gd name="T3" fmla="*/ 1 h 730"/>
                <a:gd name="T4" fmla="*/ 1 w 1148"/>
                <a:gd name="T5" fmla="*/ 1 h 730"/>
                <a:gd name="T6" fmla="*/ 1 w 1148"/>
                <a:gd name="T7" fmla="*/ 0 h 730"/>
                <a:gd name="T8" fmla="*/ 1 w 1148"/>
                <a:gd name="T9" fmla="*/ 1 h 730"/>
                <a:gd name="T10" fmla="*/ 1 w 1148"/>
                <a:gd name="T11" fmla="*/ 1 h 730"/>
                <a:gd name="T12" fmla="*/ 1 w 1148"/>
                <a:gd name="T13" fmla="*/ 1 h 730"/>
                <a:gd name="T14" fmla="*/ 1 w 1148"/>
                <a:gd name="T15" fmla="*/ 1 h 730"/>
                <a:gd name="T16" fmla="*/ 1 w 1148"/>
                <a:gd name="T17" fmla="*/ 1 h 730"/>
                <a:gd name="T18" fmla="*/ 1 w 1148"/>
                <a:gd name="T19" fmla="*/ 1 h 730"/>
                <a:gd name="T20" fmla="*/ 1 w 1148"/>
                <a:gd name="T21" fmla="*/ 1 h 730"/>
                <a:gd name="T22" fmla="*/ 1 w 1148"/>
                <a:gd name="T23" fmla="*/ 1 h 730"/>
                <a:gd name="T24" fmla="*/ 1 w 1148"/>
                <a:gd name="T25" fmla="*/ 1 h 730"/>
                <a:gd name="T26" fmla="*/ 1 w 1148"/>
                <a:gd name="T27" fmla="*/ 1 h 730"/>
                <a:gd name="T28" fmla="*/ 1 w 1148"/>
                <a:gd name="T29" fmla="*/ 1 h 730"/>
                <a:gd name="T30" fmla="*/ 1 w 1148"/>
                <a:gd name="T31" fmla="*/ 1 h 730"/>
                <a:gd name="T32" fmla="*/ 1 w 1148"/>
                <a:gd name="T33" fmla="*/ 1 h 730"/>
                <a:gd name="T34" fmla="*/ 0 w 1148"/>
                <a:gd name="T35" fmla="*/ 1 h 730"/>
                <a:gd name="T36" fmla="*/ 0 w 1148"/>
                <a:gd name="T37" fmla="*/ 1 h 7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8"/>
                <a:gd name="T58" fmla="*/ 0 h 730"/>
                <a:gd name="T59" fmla="*/ 1148 w 1148"/>
                <a:gd name="T60" fmla="*/ 730 h 7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8" h="730">
                  <a:moveTo>
                    <a:pt x="0" y="323"/>
                  </a:moveTo>
                  <a:lnTo>
                    <a:pt x="74" y="123"/>
                  </a:lnTo>
                  <a:lnTo>
                    <a:pt x="251" y="15"/>
                  </a:lnTo>
                  <a:lnTo>
                    <a:pt x="416" y="0"/>
                  </a:lnTo>
                  <a:lnTo>
                    <a:pt x="934" y="190"/>
                  </a:lnTo>
                  <a:lnTo>
                    <a:pt x="1025" y="323"/>
                  </a:lnTo>
                  <a:lnTo>
                    <a:pt x="1148" y="690"/>
                  </a:lnTo>
                  <a:lnTo>
                    <a:pt x="833" y="730"/>
                  </a:lnTo>
                  <a:lnTo>
                    <a:pt x="873" y="557"/>
                  </a:lnTo>
                  <a:lnTo>
                    <a:pt x="683" y="532"/>
                  </a:lnTo>
                  <a:lnTo>
                    <a:pt x="766" y="357"/>
                  </a:lnTo>
                  <a:lnTo>
                    <a:pt x="799" y="239"/>
                  </a:lnTo>
                  <a:lnTo>
                    <a:pt x="609" y="155"/>
                  </a:lnTo>
                  <a:lnTo>
                    <a:pt x="399" y="98"/>
                  </a:lnTo>
                  <a:lnTo>
                    <a:pt x="217" y="131"/>
                  </a:lnTo>
                  <a:lnTo>
                    <a:pt x="141" y="222"/>
                  </a:lnTo>
                  <a:lnTo>
                    <a:pt x="91" y="365"/>
                  </a:lnTo>
                  <a:lnTo>
                    <a:pt x="0"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1" name="Freeform 17"/>
            <p:cNvSpPr>
              <a:spLocks/>
            </p:cNvSpPr>
            <p:nvPr/>
          </p:nvSpPr>
          <p:spPr bwMode="auto">
            <a:xfrm flipH="1">
              <a:off x="553" y="2733"/>
              <a:ext cx="529" cy="503"/>
            </a:xfrm>
            <a:custGeom>
              <a:avLst/>
              <a:gdLst>
                <a:gd name="T0" fmla="*/ 0 w 1059"/>
                <a:gd name="T1" fmla="*/ 0 h 1007"/>
                <a:gd name="T2" fmla="*/ 0 w 1059"/>
                <a:gd name="T3" fmla="*/ 0 h 1007"/>
                <a:gd name="T4" fmla="*/ 0 w 1059"/>
                <a:gd name="T5" fmla="*/ 0 h 1007"/>
                <a:gd name="T6" fmla="*/ 0 w 1059"/>
                <a:gd name="T7" fmla="*/ 0 h 1007"/>
                <a:gd name="T8" fmla="*/ 0 w 1059"/>
                <a:gd name="T9" fmla="*/ 0 h 1007"/>
                <a:gd name="T10" fmla="*/ 0 w 1059"/>
                <a:gd name="T11" fmla="*/ 0 h 1007"/>
                <a:gd name="T12" fmla="*/ 0 w 1059"/>
                <a:gd name="T13" fmla="*/ 0 h 1007"/>
                <a:gd name="T14" fmla="*/ 0 w 1059"/>
                <a:gd name="T15" fmla="*/ 0 h 1007"/>
                <a:gd name="T16" fmla="*/ 0 w 1059"/>
                <a:gd name="T17" fmla="*/ 0 h 1007"/>
                <a:gd name="T18" fmla="*/ 0 w 1059"/>
                <a:gd name="T19" fmla="*/ 0 h 1007"/>
                <a:gd name="T20" fmla="*/ 0 w 1059"/>
                <a:gd name="T21" fmla="*/ 0 h 1007"/>
                <a:gd name="T22" fmla="*/ 0 w 1059"/>
                <a:gd name="T23" fmla="*/ 0 h 1007"/>
                <a:gd name="T24" fmla="*/ 0 w 1059"/>
                <a:gd name="T25" fmla="*/ 0 h 1007"/>
                <a:gd name="T26" fmla="*/ 0 w 1059"/>
                <a:gd name="T27" fmla="*/ 0 h 1007"/>
                <a:gd name="T28" fmla="*/ 0 w 1059"/>
                <a:gd name="T29" fmla="*/ 0 h 1007"/>
                <a:gd name="T30" fmla="*/ 0 w 1059"/>
                <a:gd name="T31" fmla="*/ 0 h 1007"/>
                <a:gd name="T32" fmla="*/ 0 w 1059"/>
                <a:gd name="T33" fmla="*/ 0 h 1007"/>
                <a:gd name="T34" fmla="*/ 0 w 1059"/>
                <a:gd name="T35" fmla="*/ 0 h 1007"/>
                <a:gd name="T36" fmla="*/ 0 w 1059"/>
                <a:gd name="T37" fmla="*/ 0 h 1007"/>
                <a:gd name="T38" fmla="*/ 0 w 1059"/>
                <a:gd name="T39" fmla="*/ 0 h 1007"/>
                <a:gd name="T40" fmla="*/ 0 w 1059"/>
                <a:gd name="T41" fmla="*/ 0 h 1007"/>
                <a:gd name="T42" fmla="*/ 0 w 1059"/>
                <a:gd name="T43" fmla="*/ 0 h 1007"/>
                <a:gd name="T44" fmla="*/ 0 w 1059"/>
                <a:gd name="T45" fmla="*/ 0 h 1007"/>
                <a:gd name="T46" fmla="*/ 0 w 1059"/>
                <a:gd name="T47" fmla="*/ 0 h 1007"/>
                <a:gd name="T48" fmla="*/ 0 w 1059"/>
                <a:gd name="T49" fmla="*/ 0 h 1007"/>
                <a:gd name="T50" fmla="*/ 0 w 1059"/>
                <a:gd name="T51" fmla="*/ 0 h 1007"/>
                <a:gd name="T52" fmla="*/ 0 w 1059"/>
                <a:gd name="T53" fmla="*/ 0 h 1007"/>
                <a:gd name="T54" fmla="*/ 0 w 1059"/>
                <a:gd name="T55" fmla="*/ 0 h 1007"/>
                <a:gd name="T56" fmla="*/ 0 w 1059"/>
                <a:gd name="T57" fmla="*/ 0 h 10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59"/>
                <a:gd name="T88" fmla="*/ 0 h 1007"/>
                <a:gd name="T89" fmla="*/ 1059 w 1059"/>
                <a:gd name="T90" fmla="*/ 1007 h 10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59" h="1007">
                  <a:moveTo>
                    <a:pt x="333" y="83"/>
                  </a:moveTo>
                  <a:lnTo>
                    <a:pt x="299" y="201"/>
                  </a:lnTo>
                  <a:lnTo>
                    <a:pt x="348" y="332"/>
                  </a:lnTo>
                  <a:lnTo>
                    <a:pt x="508" y="433"/>
                  </a:lnTo>
                  <a:lnTo>
                    <a:pt x="582" y="475"/>
                  </a:lnTo>
                  <a:lnTo>
                    <a:pt x="324" y="558"/>
                  </a:lnTo>
                  <a:lnTo>
                    <a:pt x="0" y="859"/>
                  </a:lnTo>
                  <a:lnTo>
                    <a:pt x="189" y="910"/>
                  </a:lnTo>
                  <a:lnTo>
                    <a:pt x="333" y="1007"/>
                  </a:lnTo>
                  <a:lnTo>
                    <a:pt x="365" y="813"/>
                  </a:lnTo>
                  <a:lnTo>
                    <a:pt x="440" y="682"/>
                  </a:lnTo>
                  <a:lnTo>
                    <a:pt x="538" y="606"/>
                  </a:lnTo>
                  <a:lnTo>
                    <a:pt x="616" y="558"/>
                  </a:lnTo>
                  <a:lnTo>
                    <a:pt x="704" y="534"/>
                  </a:lnTo>
                  <a:lnTo>
                    <a:pt x="789" y="526"/>
                  </a:lnTo>
                  <a:lnTo>
                    <a:pt x="909" y="543"/>
                  </a:lnTo>
                  <a:lnTo>
                    <a:pt x="1014" y="602"/>
                  </a:lnTo>
                  <a:lnTo>
                    <a:pt x="1059" y="486"/>
                  </a:lnTo>
                  <a:lnTo>
                    <a:pt x="829" y="307"/>
                  </a:lnTo>
                  <a:lnTo>
                    <a:pt x="710" y="355"/>
                  </a:lnTo>
                  <a:lnTo>
                    <a:pt x="607" y="349"/>
                  </a:lnTo>
                  <a:lnTo>
                    <a:pt x="491" y="326"/>
                  </a:lnTo>
                  <a:lnTo>
                    <a:pt x="400" y="268"/>
                  </a:lnTo>
                  <a:lnTo>
                    <a:pt x="382" y="201"/>
                  </a:lnTo>
                  <a:lnTo>
                    <a:pt x="424" y="102"/>
                  </a:lnTo>
                  <a:lnTo>
                    <a:pt x="542" y="17"/>
                  </a:lnTo>
                  <a:lnTo>
                    <a:pt x="415" y="0"/>
                  </a:lnTo>
                  <a:lnTo>
                    <a:pt x="33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2" name="Freeform 18"/>
            <p:cNvSpPr>
              <a:spLocks/>
            </p:cNvSpPr>
            <p:nvPr/>
          </p:nvSpPr>
          <p:spPr bwMode="auto">
            <a:xfrm flipH="1">
              <a:off x="550" y="2323"/>
              <a:ext cx="558" cy="464"/>
            </a:xfrm>
            <a:custGeom>
              <a:avLst/>
              <a:gdLst>
                <a:gd name="T0" fmla="*/ 0 w 1116"/>
                <a:gd name="T1" fmla="*/ 1 h 928"/>
                <a:gd name="T2" fmla="*/ 1 w 1116"/>
                <a:gd name="T3" fmla="*/ 1 h 928"/>
                <a:gd name="T4" fmla="*/ 1 w 1116"/>
                <a:gd name="T5" fmla="*/ 0 h 928"/>
                <a:gd name="T6" fmla="*/ 1 w 1116"/>
                <a:gd name="T7" fmla="*/ 1 h 928"/>
                <a:gd name="T8" fmla="*/ 1 w 1116"/>
                <a:gd name="T9" fmla="*/ 1 h 928"/>
                <a:gd name="T10" fmla="*/ 1 w 1116"/>
                <a:gd name="T11" fmla="*/ 1 h 928"/>
                <a:gd name="T12" fmla="*/ 1 w 1116"/>
                <a:gd name="T13" fmla="*/ 1 h 928"/>
                <a:gd name="T14" fmla="*/ 1 w 1116"/>
                <a:gd name="T15" fmla="*/ 1 h 928"/>
                <a:gd name="T16" fmla="*/ 1 w 1116"/>
                <a:gd name="T17" fmla="*/ 1 h 928"/>
                <a:gd name="T18" fmla="*/ 1 w 1116"/>
                <a:gd name="T19" fmla="*/ 1 h 928"/>
                <a:gd name="T20" fmla="*/ 1 w 1116"/>
                <a:gd name="T21" fmla="*/ 1 h 928"/>
                <a:gd name="T22" fmla="*/ 1 w 1116"/>
                <a:gd name="T23" fmla="*/ 1 h 928"/>
                <a:gd name="T24" fmla="*/ 1 w 1116"/>
                <a:gd name="T25" fmla="*/ 1 h 928"/>
                <a:gd name="T26" fmla="*/ 1 w 1116"/>
                <a:gd name="T27" fmla="*/ 1 h 928"/>
                <a:gd name="T28" fmla="*/ 1 w 1116"/>
                <a:gd name="T29" fmla="*/ 1 h 928"/>
                <a:gd name="T30" fmla="*/ 1 w 1116"/>
                <a:gd name="T31" fmla="*/ 1 h 928"/>
                <a:gd name="T32" fmla="*/ 1 w 1116"/>
                <a:gd name="T33" fmla="*/ 1 h 928"/>
                <a:gd name="T34" fmla="*/ 1 w 1116"/>
                <a:gd name="T35" fmla="*/ 1 h 928"/>
                <a:gd name="T36" fmla="*/ 1 w 1116"/>
                <a:gd name="T37" fmla="*/ 1 h 928"/>
                <a:gd name="T38" fmla="*/ 0 w 1116"/>
                <a:gd name="T39" fmla="*/ 1 h 928"/>
                <a:gd name="T40" fmla="*/ 0 w 1116"/>
                <a:gd name="T41" fmla="*/ 1 h 9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6"/>
                <a:gd name="T64" fmla="*/ 0 h 928"/>
                <a:gd name="T65" fmla="*/ 1116 w 1116"/>
                <a:gd name="T66" fmla="*/ 928 h 9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6" h="928">
                  <a:moveTo>
                    <a:pt x="0" y="179"/>
                  </a:moveTo>
                  <a:lnTo>
                    <a:pt x="129" y="46"/>
                  </a:lnTo>
                  <a:lnTo>
                    <a:pt x="325" y="0"/>
                  </a:lnTo>
                  <a:lnTo>
                    <a:pt x="553" y="29"/>
                  </a:lnTo>
                  <a:lnTo>
                    <a:pt x="865" y="171"/>
                  </a:lnTo>
                  <a:lnTo>
                    <a:pt x="1000" y="302"/>
                  </a:lnTo>
                  <a:lnTo>
                    <a:pt x="1049" y="512"/>
                  </a:lnTo>
                  <a:lnTo>
                    <a:pt x="1116" y="928"/>
                  </a:lnTo>
                  <a:lnTo>
                    <a:pt x="890" y="837"/>
                  </a:lnTo>
                  <a:lnTo>
                    <a:pt x="741" y="837"/>
                  </a:lnTo>
                  <a:lnTo>
                    <a:pt x="916" y="686"/>
                  </a:lnTo>
                  <a:lnTo>
                    <a:pt x="774" y="612"/>
                  </a:lnTo>
                  <a:lnTo>
                    <a:pt x="890" y="521"/>
                  </a:lnTo>
                  <a:lnTo>
                    <a:pt x="709" y="485"/>
                  </a:lnTo>
                  <a:lnTo>
                    <a:pt x="825" y="337"/>
                  </a:lnTo>
                  <a:lnTo>
                    <a:pt x="759" y="228"/>
                  </a:lnTo>
                  <a:lnTo>
                    <a:pt x="416" y="95"/>
                  </a:lnTo>
                  <a:lnTo>
                    <a:pt x="243" y="103"/>
                  </a:lnTo>
                  <a:lnTo>
                    <a:pt x="127" y="213"/>
                  </a:lnTo>
                  <a:lnTo>
                    <a:pt x="0"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3" name="Freeform 19"/>
            <p:cNvSpPr>
              <a:spLocks/>
            </p:cNvSpPr>
            <p:nvPr/>
          </p:nvSpPr>
          <p:spPr bwMode="auto">
            <a:xfrm flipH="1">
              <a:off x="325" y="2749"/>
              <a:ext cx="566" cy="1086"/>
            </a:xfrm>
            <a:custGeom>
              <a:avLst/>
              <a:gdLst>
                <a:gd name="T0" fmla="*/ 0 w 1134"/>
                <a:gd name="T1" fmla="*/ 0 h 2172"/>
                <a:gd name="T2" fmla="*/ 0 w 1134"/>
                <a:gd name="T3" fmla="*/ 1 h 2172"/>
                <a:gd name="T4" fmla="*/ 0 w 1134"/>
                <a:gd name="T5" fmla="*/ 1 h 2172"/>
                <a:gd name="T6" fmla="*/ 0 w 1134"/>
                <a:gd name="T7" fmla="*/ 1 h 2172"/>
                <a:gd name="T8" fmla="*/ 0 w 1134"/>
                <a:gd name="T9" fmla="*/ 1 h 2172"/>
                <a:gd name="T10" fmla="*/ 0 w 1134"/>
                <a:gd name="T11" fmla="*/ 1 h 2172"/>
                <a:gd name="T12" fmla="*/ 0 w 1134"/>
                <a:gd name="T13" fmla="*/ 1 h 2172"/>
                <a:gd name="T14" fmla="*/ 0 w 1134"/>
                <a:gd name="T15" fmla="*/ 1 h 2172"/>
                <a:gd name="T16" fmla="*/ 0 w 1134"/>
                <a:gd name="T17" fmla="*/ 1 h 2172"/>
                <a:gd name="T18" fmla="*/ 0 w 1134"/>
                <a:gd name="T19" fmla="*/ 1 h 2172"/>
                <a:gd name="T20" fmla="*/ 0 w 1134"/>
                <a:gd name="T21" fmla="*/ 1 h 2172"/>
                <a:gd name="T22" fmla="*/ 0 w 1134"/>
                <a:gd name="T23" fmla="*/ 1 h 2172"/>
                <a:gd name="T24" fmla="*/ 0 w 1134"/>
                <a:gd name="T25" fmla="*/ 1 h 2172"/>
                <a:gd name="T26" fmla="*/ 0 w 1134"/>
                <a:gd name="T27" fmla="*/ 1 h 2172"/>
                <a:gd name="T28" fmla="*/ 0 w 1134"/>
                <a:gd name="T29" fmla="*/ 1 h 2172"/>
                <a:gd name="T30" fmla="*/ 0 w 1134"/>
                <a:gd name="T31" fmla="*/ 1 h 2172"/>
                <a:gd name="T32" fmla="*/ 0 w 1134"/>
                <a:gd name="T33" fmla="*/ 1 h 2172"/>
                <a:gd name="T34" fmla="*/ 0 w 1134"/>
                <a:gd name="T35" fmla="*/ 1 h 2172"/>
                <a:gd name="T36" fmla="*/ 0 w 1134"/>
                <a:gd name="T37" fmla="*/ 1 h 2172"/>
                <a:gd name="T38" fmla="*/ 0 w 1134"/>
                <a:gd name="T39" fmla="*/ 1 h 2172"/>
                <a:gd name="T40" fmla="*/ 0 w 1134"/>
                <a:gd name="T41" fmla="*/ 1 h 2172"/>
                <a:gd name="T42" fmla="*/ 0 w 1134"/>
                <a:gd name="T43" fmla="*/ 1 h 2172"/>
                <a:gd name="T44" fmla="*/ 0 w 1134"/>
                <a:gd name="T45" fmla="*/ 1 h 2172"/>
                <a:gd name="T46" fmla="*/ 0 w 1134"/>
                <a:gd name="T47" fmla="*/ 1 h 2172"/>
                <a:gd name="T48" fmla="*/ 0 w 1134"/>
                <a:gd name="T49" fmla="*/ 1 h 2172"/>
                <a:gd name="T50" fmla="*/ 0 w 1134"/>
                <a:gd name="T51" fmla="*/ 1 h 2172"/>
                <a:gd name="T52" fmla="*/ 0 w 1134"/>
                <a:gd name="T53" fmla="*/ 1 h 2172"/>
                <a:gd name="T54" fmla="*/ 0 w 1134"/>
                <a:gd name="T55" fmla="*/ 1 h 2172"/>
                <a:gd name="T56" fmla="*/ 0 w 1134"/>
                <a:gd name="T57" fmla="*/ 1 h 2172"/>
                <a:gd name="T58" fmla="*/ 0 w 1134"/>
                <a:gd name="T59" fmla="*/ 1 h 2172"/>
                <a:gd name="T60" fmla="*/ 0 w 1134"/>
                <a:gd name="T61" fmla="*/ 1 h 2172"/>
                <a:gd name="T62" fmla="*/ 0 w 1134"/>
                <a:gd name="T63" fmla="*/ 1 h 2172"/>
                <a:gd name="T64" fmla="*/ 0 w 1134"/>
                <a:gd name="T65" fmla="*/ 0 h 2172"/>
                <a:gd name="T66" fmla="*/ 0 w 1134"/>
                <a:gd name="T67" fmla="*/ 0 h 21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4"/>
                <a:gd name="T103" fmla="*/ 0 h 2172"/>
                <a:gd name="T104" fmla="*/ 1134 w 1134"/>
                <a:gd name="T105" fmla="*/ 2172 h 21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4" h="2172">
                  <a:moveTo>
                    <a:pt x="592" y="0"/>
                  </a:moveTo>
                  <a:lnTo>
                    <a:pt x="609" y="133"/>
                  </a:lnTo>
                  <a:lnTo>
                    <a:pt x="542" y="251"/>
                  </a:lnTo>
                  <a:lnTo>
                    <a:pt x="700" y="367"/>
                  </a:lnTo>
                  <a:lnTo>
                    <a:pt x="750" y="494"/>
                  </a:lnTo>
                  <a:lnTo>
                    <a:pt x="740" y="621"/>
                  </a:lnTo>
                  <a:lnTo>
                    <a:pt x="660" y="792"/>
                  </a:lnTo>
                  <a:lnTo>
                    <a:pt x="561" y="912"/>
                  </a:lnTo>
                  <a:lnTo>
                    <a:pt x="459" y="975"/>
                  </a:lnTo>
                  <a:lnTo>
                    <a:pt x="339" y="1043"/>
                  </a:lnTo>
                  <a:lnTo>
                    <a:pt x="179" y="1062"/>
                  </a:lnTo>
                  <a:lnTo>
                    <a:pt x="42" y="1083"/>
                  </a:lnTo>
                  <a:lnTo>
                    <a:pt x="0" y="1243"/>
                  </a:lnTo>
                  <a:lnTo>
                    <a:pt x="267" y="1849"/>
                  </a:lnTo>
                  <a:lnTo>
                    <a:pt x="407" y="1758"/>
                  </a:lnTo>
                  <a:lnTo>
                    <a:pt x="259" y="1302"/>
                  </a:lnTo>
                  <a:lnTo>
                    <a:pt x="402" y="1382"/>
                  </a:lnTo>
                  <a:lnTo>
                    <a:pt x="390" y="1492"/>
                  </a:lnTo>
                  <a:lnTo>
                    <a:pt x="521" y="1473"/>
                  </a:lnTo>
                  <a:lnTo>
                    <a:pt x="487" y="1640"/>
                  </a:lnTo>
                  <a:lnTo>
                    <a:pt x="649" y="1629"/>
                  </a:lnTo>
                  <a:lnTo>
                    <a:pt x="609" y="1800"/>
                  </a:lnTo>
                  <a:lnTo>
                    <a:pt x="767" y="1768"/>
                  </a:lnTo>
                  <a:lnTo>
                    <a:pt x="723" y="1984"/>
                  </a:lnTo>
                  <a:lnTo>
                    <a:pt x="883" y="1961"/>
                  </a:lnTo>
                  <a:lnTo>
                    <a:pt x="837" y="2172"/>
                  </a:lnTo>
                  <a:lnTo>
                    <a:pt x="1134" y="1925"/>
                  </a:lnTo>
                  <a:lnTo>
                    <a:pt x="586" y="1154"/>
                  </a:lnTo>
                  <a:lnTo>
                    <a:pt x="750" y="1026"/>
                  </a:lnTo>
                  <a:lnTo>
                    <a:pt x="923" y="595"/>
                  </a:lnTo>
                  <a:lnTo>
                    <a:pt x="888" y="268"/>
                  </a:lnTo>
                  <a:lnTo>
                    <a:pt x="683" y="76"/>
                  </a:lnTo>
                  <a:lnTo>
                    <a:pt x="5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4" name="Freeform 20"/>
            <p:cNvSpPr>
              <a:spLocks/>
            </p:cNvSpPr>
            <p:nvPr/>
          </p:nvSpPr>
          <p:spPr bwMode="auto">
            <a:xfrm flipH="1">
              <a:off x="1018" y="3157"/>
              <a:ext cx="393" cy="349"/>
            </a:xfrm>
            <a:custGeom>
              <a:avLst/>
              <a:gdLst>
                <a:gd name="T0" fmla="*/ 0 w 788"/>
                <a:gd name="T1" fmla="*/ 0 h 700"/>
                <a:gd name="T2" fmla="*/ 0 w 788"/>
                <a:gd name="T3" fmla="*/ 0 h 700"/>
                <a:gd name="T4" fmla="*/ 0 w 788"/>
                <a:gd name="T5" fmla="*/ 0 h 700"/>
                <a:gd name="T6" fmla="*/ 0 w 788"/>
                <a:gd name="T7" fmla="*/ 0 h 700"/>
                <a:gd name="T8" fmla="*/ 0 w 788"/>
                <a:gd name="T9" fmla="*/ 0 h 700"/>
                <a:gd name="T10" fmla="*/ 0 w 788"/>
                <a:gd name="T11" fmla="*/ 0 h 700"/>
                <a:gd name="T12" fmla="*/ 0 w 788"/>
                <a:gd name="T13" fmla="*/ 0 h 700"/>
                <a:gd name="T14" fmla="*/ 0 w 788"/>
                <a:gd name="T15" fmla="*/ 0 h 700"/>
                <a:gd name="T16" fmla="*/ 0 w 788"/>
                <a:gd name="T17" fmla="*/ 0 h 700"/>
                <a:gd name="T18" fmla="*/ 0 w 788"/>
                <a:gd name="T19" fmla="*/ 0 h 700"/>
                <a:gd name="T20" fmla="*/ 0 w 788"/>
                <a:gd name="T21" fmla="*/ 0 h 700"/>
                <a:gd name="T22" fmla="*/ 0 w 788"/>
                <a:gd name="T23" fmla="*/ 0 h 7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8"/>
                <a:gd name="T37" fmla="*/ 0 h 700"/>
                <a:gd name="T38" fmla="*/ 788 w 788"/>
                <a:gd name="T39" fmla="*/ 700 h 7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8" h="700">
                  <a:moveTo>
                    <a:pt x="491" y="6"/>
                  </a:moveTo>
                  <a:lnTo>
                    <a:pt x="324" y="128"/>
                  </a:lnTo>
                  <a:lnTo>
                    <a:pt x="284" y="202"/>
                  </a:lnTo>
                  <a:lnTo>
                    <a:pt x="274" y="291"/>
                  </a:lnTo>
                  <a:lnTo>
                    <a:pt x="316" y="386"/>
                  </a:lnTo>
                  <a:lnTo>
                    <a:pt x="788" y="700"/>
                  </a:lnTo>
                  <a:lnTo>
                    <a:pt x="324" y="527"/>
                  </a:lnTo>
                  <a:lnTo>
                    <a:pt x="141" y="360"/>
                  </a:lnTo>
                  <a:lnTo>
                    <a:pt x="0" y="211"/>
                  </a:lnTo>
                  <a:lnTo>
                    <a:pt x="280" y="0"/>
                  </a:lnTo>
                  <a:lnTo>
                    <a:pt x="49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5" name="Freeform 21"/>
            <p:cNvSpPr>
              <a:spLocks/>
            </p:cNvSpPr>
            <p:nvPr/>
          </p:nvSpPr>
          <p:spPr bwMode="auto">
            <a:xfrm flipH="1">
              <a:off x="802" y="3332"/>
              <a:ext cx="513" cy="623"/>
            </a:xfrm>
            <a:custGeom>
              <a:avLst/>
              <a:gdLst>
                <a:gd name="T0" fmla="*/ 0 w 1027"/>
                <a:gd name="T1" fmla="*/ 0 h 1247"/>
                <a:gd name="T2" fmla="*/ 0 w 1027"/>
                <a:gd name="T3" fmla="*/ 0 h 1247"/>
                <a:gd name="T4" fmla="*/ 0 w 1027"/>
                <a:gd name="T5" fmla="*/ 0 h 1247"/>
                <a:gd name="T6" fmla="*/ 0 w 1027"/>
                <a:gd name="T7" fmla="*/ 0 h 1247"/>
                <a:gd name="T8" fmla="*/ 0 w 1027"/>
                <a:gd name="T9" fmla="*/ 0 h 1247"/>
                <a:gd name="T10" fmla="*/ 0 w 1027"/>
                <a:gd name="T11" fmla="*/ 0 h 1247"/>
                <a:gd name="T12" fmla="*/ 0 w 1027"/>
                <a:gd name="T13" fmla="*/ 0 h 1247"/>
                <a:gd name="T14" fmla="*/ 0 w 1027"/>
                <a:gd name="T15" fmla="*/ 0 h 1247"/>
                <a:gd name="T16" fmla="*/ 0 w 1027"/>
                <a:gd name="T17" fmla="*/ 0 h 1247"/>
                <a:gd name="T18" fmla="*/ 0 w 1027"/>
                <a:gd name="T19" fmla="*/ 0 h 1247"/>
                <a:gd name="T20" fmla="*/ 0 w 1027"/>
                <a:gd name="T21" fmla="*/ 0 h 12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7"/>
                <a:gd name="T34" fmla="*/ 0 h 1247"/>
                <a:gd name="T35" fmla="*/ 1027 w 1027"/>
                <a:gd name="T36" fmla="*/ 1247 h 12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7" h="1247">
                  <a:moveTo>
                    <a:pt x="385" y="234"/>
                  </a:moveTo>
                  <a:lnTo>
                    <a:pt x="687" y="200"/>
                  </a:lnTo>
                  <a:lnTo>
                    <a:pt x="923" y="0"/>
                  </a:lnTo>
                  <a:lnTo>
                    <a:pt x="1027" y="120"/>
                  </a:lnTo>
                  <a:lnTo>
                    <a:pt x="725" y="452"/>
                  </a:lnTo>
                  <a:lnTo>
                    <a:pt x="932" y="1236"/>
                  </a:lnTo>
                  <a:lnTo>
                    <a:pt x="790" y="1247"/>
                  </a:lnTo>
                  <a:lnTo>
                    <a:pt x="466" y="462"/>
                  </a:lnTo>
                  <a:lnTo>
                    <a:pt x="0" y="46"/>
                  </a:lnTo>
                  <a:lnTo>
                    <a:pt x="385"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6" name="Freeform 22"/>
            <p:cNvSpPr>
              <a:spLocks/>
            </p:cNvSpPr>
            <p:nvPr/>
          </p:nvSpPr>
          <p:spPr bwMode="auto">
            <a:xfrm flipH="1">
              <a:off x="-125" y="1991"/>
              <a:ext cx="852" cy="842"/>
            </a:xfrm>
            <a:custGeom>
              <a:avLst/>
              <a:gdLst>
                <a:gd name="T0" fmla="*/ 1 w 1704"/>
                <a:gd name="T1" fmla="*/ 1 h 1682"/>
                <a:gd name="T2" fmla="*/ 1 w 1704"/>
                <a:gd name="T3" fmla="*/ 1 h 1682"/>
                <a:gd name="T4" fmla="*/ 1 w 1704"/>
                <a:gd name="T5" fmla="*/ 1 h 1682"/>
                <a:gd name="T6" fmla="*/ 1 w 1704"/>
                <a:gd name="T7" fmla="*/ 1 h 1682"/>
                <a:gd name="T8" fmla="*/ 1 w 1704"/>
                <a:gd name="T9" fmla="*/ 1 h 1682"/>
                <a:gd name="T10" fmla="*/ 1 w 1704"/>
                <a:gd name="T11" fmla="*/ 1 h 1682"/>
                <a:gd name="T12" fmla="*/ 1 w 1704"/>
                <a:gd name="T13" fmla="*/ 1 h 1682"/>
                <a:gd name="T14" fmla="*/ 1 w 1704"/>
                <a:gd name="T15" fmla="*/ 1 h 1682"/>
                <a:gd name="T16" fmla="*/ 1 w 1704"/>
                <a:gd name="T17" fmla="*/ 1 h 1682"/>
                <a:gd name="T18" fmla="*/ 1 w 1704"/>
                <a:gd name="T19" fmla="*/ 1 h 1682"/>
                <a:gd name="T20" fmla="*/ 1 w 1704"/>
                <a:gd name="T21" fmla="*/ 1 h 1682"/>
                <a:gd name="T22" fmla="*/ 1 w 1704"/>
                <a:gd name="T23" fmla="*/ 1 h 1682"/>
                <a:gd name="T24" fmla="*/ 1 w 1704"/>
                <a:gd name="T25" fmla="*/ 1 h 1682"/>
                <a:gd name="T26" fmla="*/ 1 w 1704"/>
                <a:gd name="T27" fmla="*/ 1 h 1682"/>
                <a:gd name="T28" fmla="*/ 1 w 1704"/>
                <a:gd name="T29" fmla="*/ 1 h 1682"/>
                <a:gd name="T30" fmla="*/ 1 w 1704"/>
                <a:gd name="T31" fmla="*/ 1 h 1682"/>
                <a:gd name="T32" fmla="*/ 1 w 1704"/>
                <a:gd name="T33" fmla="*/ 1 h 1682"/>
                <a:gd name="T34" fmla="*/ 1 w 1704"/>
                <a:gd name="T35" fmla="*/ 1 h 1682"/>
                <a:gd name="T36" fmla="*/ 1 w 1704"/>
                <a:gd name="T37" fmla="*/ 1 h 1682"/>
                <a:gd name="T38" fmla="*/ 1 w 1704"/>
                <a:gd name="T39" fmla="*/ 1 h 1682"/>
                <a:gd name="T40" fmla="*/ 1 w 1704"/>
                <a:gd name="T41" fmla="*/ 1 h 1682"/>
                <a:gd name="T42" fmla="*/ 1 w 1704"/>
                <a:gd name="T43" fmla="*/ 1 h 1682"/>
                <a:gd name="T44" fmla="*/ 1 w 1704"/>
                <a:gd name="T45" fmla="*/ 1 h 1682"/>
                <a:gd name="T46" fmla="*/ 1 w 1704"/>
                <a:gd name="T47" fmla="*/ 1 h 1682"/>
                <a:gd name="T48" fmla="*/ 1 w 1704"/>
                <a:gd name="T49" fmla="*/ 1 h 1682"/>
                <a:gd name="T50" fmla="*/ 1 w 1704"/>
                <a:gd name="T51" fmla="*/ 1 h 1682"/>
                <a:gd name="T52" fmla="*/ 1 w 1704"/>
                <a:gd name="T53" fmla="*/ 1 h 1682"/>
                <a:gd name="T54" fmla="*/ 1 w 1704"/>
                <a:gd name="T55" fmla="*/ 1 h 1682"/>
                <a:gd name="T56" fmla="*/ 1 w 1704"/>
                <a:gd name="T57" fmla="*/ 1 h 1682"/>
                <a:gd name="T58" fmla="*/ 1 w 1704"/>
                <a:gd name="T59" fmla="*/ 1 h 1682"/>
                <a:gd name="T60" fmla="*/ 1 w 1704"/>
                <a:gd name="T61" fmla="*/ 1 h 1682"/>
                <a:gd name="T62" fmla="*/ 1 w 1704"/>
                <a:gd name="T63" fmla="*/ 1 h 1682"/>
                <a:gd name="T64" fmla="*/ 1 w 1704"/>
                <a:gd name="T65" fmla="*/ 1 h 1682"/>
                <a:gd name="T66" fmla="*/ 1 w 1704"/>
                <a:gd name="T67" fmla="*/ 1 h 1682"/>
                <a:gd name="T68" fmla="*/ 0 w 1704"/>
                <a:gd name="T69" fmla="*/ 1 h 1682"/>
                <a:gd name="T70" fmla="*/ 0 w 1704"/>
                <a:gd name="T71" fmla="*/ 1 h 1682"/>
                <a:gd name="T72" fmla="*/ 1 w 1704"/>
                <a:gd name="T73" fmla="*/ 1 h 1682"/>
                <a:gd name="T74" fmla="*/ 1 w 1704"/>
                <a:gd name="T75" fmla="*/ 1 h 1682"/>
                <a:gd name="T76" fmla="*/ 1 w 1704"/>
                <a:gd name="T77" fmla="*/ 1 h 1682"/>
                <a:gd name="T78" fmla="*/ 1 w 1704"/>
                <a:gd name="T79" fmla="*/ 0 h 1682"/>
                <a:gd name="T80" fmla="*/ 1 w 1704"/>
                <a:gd name="T81" fmla="*/ 1 h 1682"/>
                <a:gd name="T82" fmla="*/ 1 w 1704"/>
                <a:gd name="T83" fmla="*/ 1 h 1682"/>
                <a:gd name="T84" fmla="*/ 1 w 1704"/>
                <a:gd name="T85" fmla="*/ 1 h 1682"/>
                <a:gd name="T86" fmla="*/ 1 w 1704"/>
                <a:gd name="T87" fmla="*/ 1 h 1682"/>
                <a:gd name="T88" fmla="*/ 1 w 1704"/>
                <a:gd name="T89" fmla="*/ 1 h 1682"/>
                <a:gd name="T90" fmla="*/ 1 w 1704"/>
                <a:gd name="T91" fmla="*/ 1 h 1682"/>
                <a:gd name="T92" fmla="*/ 1 w 1704"/>
                <a:gd name="T93" fmla="*/ 1 h 1682"/>
                <a:gd name="T94" fmla="*/ 1 w 1704"/>
                <a:gd name="T95" fmla="*/ 1 h 1682"/>
                <a:gd name="T96" fmla="*/ 1 w 1704"/>
                <a:gd name="T97" fmla="*/ 1 h 1682"/>
                <a:gd name="T98" fmla="*/ 1 w 1704"/>
                <a:gd name="T99" fmla="*/ 1 h 1682"/>
                <a:gd name="T100" fmla="*/ 1 w 1704"/>
                <a:gd name="T101" fmla="*/ 1 h 1682"/>
                <a:gd name="T102" fmla="*/ 1 w 1704"/>
                <a:gd name="T103" fmla="*/ 1 h 1682"/>
                <a:gd name="T104" fmla="*/ 1 w 1704"/>
                <a:gd name="T105" fmla="*/ 1 h 1682"/>
                <a:gd name="T106" fmla="*/ 1 w 1704"/>
                <a:gd name="T107" fmla="*/ 1 h 16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04"/>
                <a:gd name="T163" fmla="*/ 0 h 1682"/>
                <a:gd name="T164" fmla="*/ 1704 w 1704"/>
                <a:gd name="T165" fmla="*/ 1682 h 16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04" h="1682">
                  <a:moveTo>
                    <a:pt x="280" y="1441"/>
                  </a:moveTo>
                  <a:lnTo>
                    <a:pt x="462" y="1342"/>
                  </a:lnTo>
                  <a:lnTo>
                    <a:pt x="516" y="1192"/>
                  </a:lnTo>
                  <a:lnTo>
                    <a:pt x="516" y="1032"/>
                  </a:lnTo>
                  <a:lnTo>
                    <a:pt x="379" y="975"/>
                  </a:lnTo>
                  <a:lnTo>
                    <a:pt x="213" y="1042"/>
                  </a:lnTo>
                  <a:lnTo>
                    <a:pt x="172" y="876"/>
                  </a:lnTo>
                  <a:lnTo>
                    <a:pt x="413" y="834"/>
                  </a:lnTo>
                  <a:lnTo>
                    <a:pt x="630" y="965"/>
                  </a:lnTo>
                  <a:lnTo>
                    <a:pt x="753" y="1266"/>
                  </a:lnTo>
                  <a:lnTo>
                    <a:pt x="721" y="950"/>
                  </a:lnTo>
                  <a:lnTo>
                    <a:pt x="945" y="1251"/>
                  </a:lnTo>
                  <a:lnTo>
                    <a:pt x="886" y="1007"/>
                  </a:lnTo>
                  <a:lnTo>
                    <a:pt x="1160" y="1258"/>
                  </a:lnTo>
                  <a:lnTo>
                    <a:pt x="1029" y="975"/>
                  </a:lnTo>
                  <a:lnTo>
                    <a:pt x="1269" y="1175"/>
                  </a:lnTo>
                  <a:lnTo>
                    <a:pt x="1170" y="876"/>
                  </a:lnTo>
                  <a:lnTo>
                    <a:pt x="1369" y="1116"/>
                  </a:lnTo>
                  <a:lnTo>
                    <a:pt x="1278" y="810"/>
                  </a:lnTo>
                  <a:lnTo>
                    <a:pt x="1495" y="1017"/>
                  </a:lnTo>
                  <a:lnTo>
                    <a:pt x="1379" y="758"/>
                  </a:lnTo>
                  <a:lnTo>
                    <a:pt x="1544" y="876"/>
                  </a:lnTo>
                  <a:lnTo>
                    <a:pt x="1436" y="640"/>
                  </a:lnTo>
                  <a:lnTo>
                    <a:pt x="1569" y="716"/>
                  </a:lnTo>
                  <a:lnTo>
                    <a:pt x="1470" y="450"/>
                  </a:lnTo>
                  <a:lnTo>
                    <a:pt x="1354" y="291"/>
                  </a:lnTo>
                  <a:lnTo>
                    <a:pt x="1194" y="167"/>
                  </a:lnTo>
                  <a:lnTo>
                    <a:pt x="1012" y="118"/>
                  </a:lnTo>
                  <a:lnTo>
                    <a:pt x="803" y="84"/>
                  </a:lnTo>
                  <a:lnTo>
                    <a:pt x="516" y="150"/>
                  </a:lnTo>
                  <a:lnTo>
                    <a:pt x="396" y="249"/>
                  </a:lnTo>
                  <a:lnTo>
                    <a:pt x="263" y="401"/>
                  </a:lnTo>
                  <a:lnTo>
                    <a:pt x="189" y="568"/>
                  </a:lnTo>
                  <a:lnTo>
                    <a:pt x="103" y="834"/>
                  </a:lnTo>
                  <a:lnTo>
                    <a:pt x="0" y="779"/>
                  </a:lnTo>
                  <a:lnTo>
                    <a:pt x="0" y="511"/>
                  </a:lnTo>
                  <a:lnTo>
                    <a:pt x="141" y="264"/>
                  </a:lnTo>
                  <a:lnTo>
                    <a:pt x="421" y="66"/>
                  </a:lnTo>
                  <a:lnTo>
                    <a:pt x="711" y="9"/>
                  </a:lnTo>
                  <a:lnTo>
                    <a:pt x="938" y="0"/>
                  </a:lnTo>
                  <a:lnTo>
                    <a:pt x="1202" y="66"/>
                  </a:lnTo>
                  <a:lnTo>
                    <a:pt x="1428" y="224"/>
                  </a:lnTo>
                  <a:lnTo>
                    <a:pt x="1569" y="391"/>
                  </a:lnTo>
                  <a:lnTo>
                    <a:pt x="1668" y="675"/>
                  </a:lnTo>
                  <a:lnTo>
                    <a:pt x="1704" y="901"/>
                  </a:lnTo>
                  <a:lnTo>
                    <a:pt x="1630" y="1205"/>
                  </a:lnTo>
                  <a:lnTo>
                    <a:pt x="1451" y="1469"/>
                  </a:lnTo>
                  <a:lnTo>
                    <a:pt x="1212" y="1617"/>
                  </a:lnTo>
                  <a:lnTo>
                    <a:pt x="951" y="1682"/>
                  </a:lnTo>
                  <a:lnTo>
                    <a:pt x="639" y="1642"/>
                  </a:lnTo>
                  <a:lnTo>
                    <a:pt x="434" y="1534"/>
                  </a:lnTo>
                  <a:lnTo>
                    <a:pt x="287" y="1583"/>
                  </a:lnTo>
                  <a:lnTo>
                    <a:pt x="280" y="14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7" name="Freeform 23"/>
            <p:cNvSpPr>
              <a:spLocks/>
            </p:cNvSpPr>
            <p:nvPr/>
          </p:nvSpPr>
          <p:spPr bwMode="auto">
            <a:xfrm flipH="1">
              <a:off x="708" y="2761"/>
              <a:ext cx="117" cy="111"/>
            </a:xfrm>
            <a:custGeom>
              <a:avLst/>
              <a:gdLst>
                <a:gd name="T0" fmla="*/ 0 w 233"/>
                <a:gd name="T1" fmla="*/ 1 h 222"/>
                <a:gd name="T2" fmla="*/ 1 w 233"/>
                <a:gd name="T3" fmla="*/ 0 h 222"/>
                <a:gd name="T4" fmla="*/ 1 w 233"/>
                <a:gd name="T5" fmla="*/ 1 h 222"/>
                <a:gd name="T6" fmla="*/ 1 w 233"/>
                <a:gd name="T7" fmla="*/ 1 h 222"/>
                <a:gd name="T8" fmla="*/ 1 w 233"/>
                <a:gd name="T9" fmla="*/ 1 h 222"/>
                <a:gd name="T10" fmla="*/ 1 w 233"/>
                <a:gd name="T11" fmla="*/ 1 h 222"/>
                <a:gd name="T12" fmla="*/ 0 w 233"/>
                <a:gd name="T13" fmla="*/ 1 h 222"/>
                <a:gd name="T14" fmla="*/ 0 w 233"/>
                <a:gd name="T15" fmla="*/ 1 h 222"/>
                <a:gd name="T16" fmla="*/ 0 60000 65536"/>
                <a:gd name="T17" fmla="*/ 0 60000 65536"/>
                <a:gd name="T18" fmla="*/ 0 60000 65536"/>
                <a:gd name="T19" fmla="*/ 0 60000 65536"/>
                <a:gd name="T20" fmla="*/ 0 60000 65536"/>
                <a:gd name="T21" fmla="*/ 0 60000 65536"/>
                <a:gd name="T22" fmla="*/ 0 60000 65536"/>
                <a:gd name="T23" fmla="*/ 0 60000 65536"/>
                <a:gd name="T24" fmla="*/ 0 w 233"/>
                <a:gd name="T25" fmla="*/ 0 h 222"/>
                <a:gd name="T26" fmla="*/ 233 w 233"/>
                <a:gd name="T27" fmla="*/ 222 h 2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3" h="222">
                  <a:moveTo>
                    <a:pt x="0" y="17"/>
                  </a:moveTo>
                  <a:lnTo>
                    <a:pt x="165" y="0"/>
                  </a:lnTo>
                  <a:lnTo>
                    <a:pt x="233" y="114"/>
                  </a:lnTo>
                  <a:lnTo>
                    <a:pt x="194" y="222"/>
                  </a:lnTo>
                  <a:lnTo>
                    <a:pt x="22" y="222"/>
                  </a:lnTo>
                  <a:lnTo>
                    <a:pt x="62" y="108"/>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8" name="Freeform 24"/>
            <p:cNvSpPr>
              <a:spLocks/>
            </p:cNvSpPr>
            <p:nvPr/>
          </p:nvSpPr>
          <p:spPr bwMode="auto">
            <a:xfrm flipH="1">
              <a:off x="1421" y="3019"/>
              <a:ext cx="978" cy="856"/>
            </a:xfrm>
            <a:custGeom>
              <a:avLst/>
              <a:gdLst>
                <a:gd name="T0" fmla="*/ 1 w 1956"/>
                <a:gd name="T1" fmla="*/ 1 h 1712"/>
                <a:gd name="T2" fmla="*/ 1 w 1956"/>
                <a:gd name="T3" fmla="*/ 1 h 1712"/>
                <a:gd name="T4" fmla="*/ 1 w 1956"/>
                <a:gd name="T5" fmla="*/ 1 h 1712"/>
                <a:gd name="T6" fmla="*/ 1 w 1956"/>
                <a:gd name="T7" fmla="*/ 1 h 1712"/>
                <a:gd name="T8" fmla="*/ 1 w 1956"/>
                <a:gd name="T9" fmla="*/ 1 h 1712"/>
                <a:gd name="T10" fmla="*/ 1 w 1956"/>
                <a:gd name="T11" fmla="*/ 1 h 1712"/>
                <a:gd name="T12" fmla="*/ 1 w 1956"/>
                <a:gd name="T13" fmla="*/ 1 h 1712"/>
                <a:gd name="T14" fmla="*/ 1 w 1956"/>
                <a:gd name="T15" fmla="*/ 1 h 1712"/>
                <a:gd name="T16" fmla="*/ 1 w 1956"/>
                <a:gd name="T17" fmla="*/ 1 h 1712"/>
                <a:gd name="T18" fmla="*/ 1 w 1956"/>
                <a:gd name="T19" fmla="*/ 1 h 1712"/>
                <a:gd name="T20" fmla="*/ 1 w 1956"/>
                <a:gd name="T21" fmla="*/ 1 h 1712"/>
                <a:gd name="T22" fmla="*/ 1 w 1956"/>
                <a:gd name="T23" fmla="*/ 1 h 1712"/>
                <a:gd name="T24" fmla="*/ 1 w 1956"/>
                <a:gd name="T25" fmla="*/ 1 h 1712"/>
                <a:gd name="T26" fmla="*/ 1 w 1956"/>
                <a:gd name="T27" fmla="*/ 1 h 1712"/>
                <a:gd name="T28" fmla="*/ 1 w 1956"/>
                <a:gd name="T29" fmla="*/ 1 h 1712"/>
                <a:gd name="T30" fmla="*/ 1 w 1956"/>
                <a:gd name="T31" fmla="*/ 1 h 1712"/>
                <a:gd name="T32" fmla="*/ 1 w 1956"/>
                <a:gd name="T33" fmla="*/ 1 h 1712"/>
                <a:gd name="T34" fmla="*/ 1 w 1956"/>
                <a:gd name="T35" fmla="*/ 1 h 1712"/>
                <a:gd name="T36" fmla="*/ 1 w 1956"/>
                <a:gd name="T37" fmla="*/ 1 h 1712"/>
                <a:gd name="T38" fmla="*/ 1 w 1956"/>
                <a:gd name="T39" fmla="*/ 1 h 1712"/>
                <a:gd name="T40" fmla="*/ 1 w 1956"/>
                <a:gd name="T41" fmla="*/ 1 h 1712"/>
                <a:gd name="T42" fmla="*/ 1 w 1956"/>
                <a:gd name="T43" fmla="*/ 1 h 1712"/>
                <a:gd name="T44" fmla="*/ 1 w 1956"/>
                <a:gd name="T45" fmla="*/ 1 h 1712"/>
                <a:gd name="T46" fmla="*/ 1 w 1956"/>
                <a:gd name="T47" fmla="*/ 1 h 1712"/>
                <a:gd name="T48" fmla="*/ 1 w 1956"/>
                <a:gd name="T49" fmla="*/ 1 h 1712"/>
                <a:gd name="T50" fmla="*/ 1 w 1956"/>
                <a:gd name="T51" fmla="*/ 1 h 1712"/>
                <a:gd name="T52" fmla="*/ 0 w 1956"/>
                <a:gd name="T53" fmla="*/ 1 h 1712"/>
                <a:gd name="T54" fmla="*/ 1 w 1956"/>
                <a:gd name="T55" fmla="*/ 1 h 1712"/>
                <a:gd name="T56" fmla="*/ 1 w 1956"/>
                <a:gd name="T57" fmla="*/ 1 h 1712"/>
                <a:gd name="T58" fmla="*/ 1 w 1956"/>
                <a:gd name="T59" fmla="*/ 1 h 1712"/>
                <a:gd name="T60" fmla="*/ 1 w 1956"/>
                <a:gd name="T61" fmla="*/ 1 h 1712"/>
                <a:gd name="T62" fmla="*/ 1 w 1956"/>
                <a:gd name="T63" fmla="*/ 1 h 1712"/>
                <a:gd name="T64" fmla="*/ 1 w 1956"/>
                <a:gd name="T65" fmla="*/ 1 h 1712"/>
                <a:gd name="T66" fmla="*/ 1 w 1956"/>
                <a:gd name="T67" fmla="*/ 1 h 1712"/>
                <a:gd name="T68" fmla="*/ 1 w 1956"/>
                <a:gd name="T69" fmla="*/ 1 h 1712"/>
                <a:gd name="T70" fmla="*/ 1 w 1956"/>
                <a:gd name="T71" fmla="*/ 1 h 1712"/>
                <a:gd name="T72" fmla="*/ 1 w 1956"/>
                <a:gd name="T73" fmla="*/ 1 h 1712"/>
                <a:gd name="T74" fmla="*/ 1 w 1956"/>
                <a:gd name="T75" fmla="*/ 1 h 1712"/>
                <a:gd name="T76" fmla="*/ 1 w 1956"/>
                <a:gd name="T77" fmla="*/ 0 h 1712"/>
                <a:gd name="T78" fmla="*/ 1 w 1956"/>
                <a:gd name="T79" fmla="*/ 1 h 1712"/>
                <a:gd name="T80" fmla="*/ 1 w 1956"/>
                <a:gd name="T81" fmla="*/ 1 h 1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6"/>
                <a:gd name="T124" fmla="*/ 0 h 1712"/>
                <a:gd name="T125" fmla="*/ 1956 w 1956"/>
                <a:gd name="T126" fmla="*/ 1712 h 17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6" h="1712">
                  <a:moveTo>
                    <a:pt x="1776" y="19"/>
                  </a:moveTo>
                  <a:lnTo>
                    <a:pt x="1569" y="152"/>
                  </a:lnTo>
                  <a:lnTo>
                    <a:pt x="1660" y="361"/>
                  </a:lnTo>
                  <a:lnTo>
                    <a:pt x="1742" y="686"/>
                  </a:lnTo>
                  <a:lnTo>
                    <a:pt x="1485" y="427"/>
                  </a:lnTo>
                  <a:lnTo>
                    <a:pt x="1702" y="827"/>
                  </a:lnTo>
                  <a:lnTo>
                    <a:pt x="1468" y="635"/>
                  </a:lnTo>
                  <a:lnTo>
                    <a:pt x="1593" y="1020"/>
                  </a:lnTo>
                  <a:lnTo>
                    <a:pt x="1359" y="787"/>
                  </a:lnTo>
                  <a:lnTo>
                    <a:pt x="1434" y="1169"/>
                  </a:lnTo>
                  <a:lnTo>
                    <a:pt x="1226" y="885"/>
                  </a:lnTo>
                  <a:lnTo>
                    <a:pt x="1293" y="1326"/>
                  </a:lnTo>
                  <a:lnTo>
                    <a:pt x="1097" y="944"/>
                  </a:lnTo>
                  <a:lnTo>
                    <a:pt x="1097" y="1393"/>
                  </a:lnTo>
                  <a:lnTo>
                    <a:pt x="935" y="960"/>
                  </a:lnTo>
                  <a:lnTo>
                    <a:pt x="943" y="1401"/>
                  </a:lnTo>
                  <a:lnTo>
                    <a:pt x="726" y="927"/>
                  </a:lnTo>
                  <a:lnTo>
                    <a:pt x="776" y="1385"/>
                  </a:lnTo>
                  <a:lnTo>
                    <a:pt x="561" y="903"/>
                  </a:lnTo>
                  <a:lnTo>
                    <a:pt x="561" y="1344"/>
                  </a:lnTo>
                  <a:lnTo>
                    <a:pt x="376" y="903"/>
                  </a:lnTo>
                  <a:lnTo>
                    <a:pt x="369" y="1235"/>
                  </a:lnTo>
                  <a:lnTo>
                    <a:pt x="260" y="878"/>
                  </a:lnTo>
                  <a:lnTo>
                    <a:pt x="236" y="1152"/>
                  </a:lnTo>
                  <a:lnTo>
                    <a:pt x="154" y="762"/>
                  </a:lnTo>
                  <a:lnTo>
                    <a:pt x="46" y="469"/>
                  </a:lnTo>
                  <a:lnTo>
                    <a:pt x="0" y="836"/>
                  </a:lnTo>
                  <a:lnTo>
                    <a:pt x="120" y="1228"/>
                  </a:lnTo>
                  <a:lnTo>
                    <a:pt x="319" y="1486"/>
                  </a:lnTo>
                  <a:lnTo>
                    <a:pt x="561" y="1627"/>
                  </a:lnTo>
                  <a:lnTo>
                    <a:pt x="850" y="1712"/>
                  </a:lnTo>
                  <a:lnTo>
                    <a:pt x="1211" y="1688"/>
                  </a:lnTo>
                  <a:lnTo>
                    <a:pt x="1481" y="1583"/>
                  </a:lnTo>
                  <a:lnTo>
                    <a:pt x="1736" y="1326"/>
                  </a:lnTo>
                  <a:lnTo>
                    <a:pt x="1859" y="998"/>
                  </a:lnTo>
                  <a:lnTo>
                    <a:pt x="1884" y="695"/>
                  </a:lnTo>
                  <a:lnTo>
                    <a:pt x="1875" y="501"/>
                  </a:lnTo>
                  <a:lnTo>
                    <a:pt x="1685" y="194"/>
                  </a:lnTo>
                  <a:lnTo>
                    <a:pt x="1956" y="0"/>
                  </a:lnTo>
                  <a:lnTo>
                    <a:pt x="1776"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89" name="Freeform 25"/>
            <p:cNvSpPr>
              <a:spLocks/>
            </p:cNvSpPr>
            <p:nvPr/>
          </p:nvSpPr>
          <p:spPr bwMode="auto">
            <a:xfrm flipH="1">
              <a:off x="1590" y="2903"/>
              <a:ext cx="790" cy="513"/>
            </a:xfrm>
            <a:custGeom>
              <a:avLst/>
              <a:gdLst>
                <a:gd name="T0" fmla="*/ 0 w 1580"/>
                <a:gd name="T1" fmla="*/ 1 h 1026"/>
                <a:gd name="T2" fmla="*/ 1 w 1580"/>
                <a:gd name="T3" fmla="*/ 1 h 1026"/>
                <a:gd name="T4" fmla="*/ 1 w 1580"/>
                <a:gd name="T5" fmla="*/ 1 h 1026"/>
                <a:gd name="T6" fmla="*/ 1 w 1580"/>
                <a:gd name="T7" fmla="*/ 1 h 1026"/>
                <a:gd name="T8" fmla="*/ 1 w 1580"/>
                <a:gd name="T9" fmla="*/ 1 h 1026"/>
                <a:gd name="T10" fmla="*/ 1 w 1580"/>
                <a:gd name="T11" fmla="*/ 0 h 1026"/>
                <a:gd name="T12" fmla="*/ 1 w 1580"/>
                <a:gd name="T13" fmla="*/ 1 h 1026"/>
                <a:gd name="T14" fmla="*/ 1 w 1580"/>
                <a:gd name="T15" fmla="*/ 1 h 1026"/>
                <a:gd name="T16" fmla="*/ 1 w 1580"/>
                <a:gd name="T17" fmla="*/ 1 h 1026"/>
                <a:gd name="T18" fmla="*/ 1 w 1580"/>
                <a:gd name="T19" fmla="*/ 1 h 1026"/>
                <a:gd name="T20" fmla="*/ 1 w 1580"/>
                <a:gd name="T21" fmla="*/ 1 h 1026"/>
                <a:gd name="T22" fmla="*/ 1 w 1580"/>
                <a:gd name="T23" fmla="*/ 1 h 1026"/>
                <a:gd name="T24" fmla="*/ 1 w 1580"/>
                <a:gd name="T25" fmla="*/ 1 h 1026"/>
                <a:gd name="T26" fmla="*/ 1 w 1580"/>
                <a:gd name="T27" fmla="*/ 1 h 1026"/>
                <a:gd name="T28" fmla="*/ 0 w 1580"/>
                <a:gd name="T29" fmla="*/ 1 h 1026"/>
                <a:gd name="T30" fmla="*/ 0 w 1580"/>
                <a:gd name="T31" fmla="*/ 1 h 10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80"/>
                <a:gd name="T49" fmla="*/ 0 h 1026"/>
                <a:gd name="T50" fmla="*/ 1580 w 1580"/>
                <a:gd name="T51" fmla="*/ 1026 h 10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80" h="1026">
                  <a:moveTo>
                    <a:pt x="0" y="775"/>
                  </a:moveTo>
                  <a:lnTo>
                    <a:pt x="32" y="536"/>
                  </a:lnTo>
                  <a:lnTo>
                    <a:pt x="173" y="302"/>
                  </a:lnTo>
                  <a:lnTo>
                    <a:pt x="415" y="120"/>
                  </a:lnTo>
                  <a:lnTo>
                    <a:pt x="764" y="26"/>
                  </a:lnTo>
                  <a:lnTo>
                    <a:pt x="1059" y="0"/>
                  </a:lnTo>
                  <a:lnTo>
                    <a:pt x="1321" y="101"/>
                  </a:lnTo>
                  <a:lnTo>
                    <a:pt x="1580" y="317"/>
                  </a:lnTo>
                  <a:lnTo>
                    <a:pt x="1215" y="159"/>
                  </a:lnTo>
                  <a:lnTo>
                    <a:pt x="890" y="144"/>
                  </a:lnTo>
                  <a:lnTo>
                    <a:pt x="540" y="226"/>
                  </a:lnTo>
                  <a:lnTo>
                    <a:pt x="331" y="369"/>
                  </a:lnTo>
                  <a:lnTo>
                    <a:pt x="181" y="602"/>
                  </a:lnTo>
                  <a:lnTo>
                    <a:pt x="116" y="1026"/>
                  </a:lnTo>
                  <a:lnTo>
                    <a:pt x="0" y="7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90" name="Freeform 26"/>
            <p:cNvSpPr>
              <a:spLocks/>
            </p:cNvSpPr>
            <p:nvPr/>
          </p:nvSpPr>
          <p:spPr bwMode="auto">
            <a:xfrm flipH="1">
              <a:off x="1668" y="3028"/>
              <a:ext cx="532" cy="381"/>
            </a:xfrm>
            <a:custGeom>
              <a:avLst/>
              <a:gdLst>
                <a:gd name="T0" fmla="*/ 0 w 1065"/>
                <a:gd name="T1" fmla="*/ 1 h 762"/>
                <a:gd name="T2" fmla="*/ 0 w 1065"/>
                <a:gd name="T3" fmla="*/ 1 h 762"/>
                <a:gd name="T4" fmla="*/ 0 w 1065"/>
                <a:gd name="T5" fmla="*/ 1 h 762"/>
                <a:gd name="T6" fmla="*/ 0 w 1065"/>
                <a:gd name="T7" fmla="*/ 0 h 762"/>
                <a:gd name="T8" fmla="*/ 0 w 1065"/>
                <a:gd name="T9" fmla="*/ 1 h 762"/>
                <a:gd name="T10" fmla="*/ 0 w 1065"/>
                <a:gd name="T11" fmla="*/ 1 h 762"/>
                <a:gd name="T12" fmla="*/ 0 w 1065"/>
                <a:gd name="T13" fmla="*/ 1 h 762"/>
                <a:gd name="T14" fmla="*/ 0 w 1065"/>
                <a:gd name="T15" fmla="*/ 1 h 762"/>
                <a:gd name="T16" fmla="*/ 0 w 1065"/>
                <a:gd name="T17" fmla="*/ 1 h 762"/>
                <a:gd name="T18" fmla="*/ 0 w 1065"/>
                <a:gd name="T19" fmla="*/ 1 h 762"/>
                <a:gd name="T20" fmla="*/ 0 w 1065"/>
                <a:gd name="T21" fmla="*/ 1 h 762"/>
                <a:gd name="T22" fmla="*/ 0 w 1065"/>
                <a:gd name="T23" fmla="*/ 1 h 762"/>
                <a:gd name="T24" fmla="*/ 0 w 1065"/>
                <a:gd name="T25" fmla="*/ 1 h 762"/>
                <a:gd name="T26" fmla="*/ 0 w 1065"/>
                <a:gd name="T27" fmla="*/ 1 h 762"/>
                <a:gd name="T28" fmla="*/ 0 w 1065"/>
                <a:gd name="T29" fmla="*/ 1 h 762"/>
                <a:gd name="T30" fmla="*/ 0 w 1065"/>
                <a:gd name="T31" fmla="*/ 1 h 762"/>
                <a:gd name="T32" fmla="*/ 0 w 1065"/>
                <a:gd name="T33" fmla="*/ 1 h 762"/>
                <a:gd name="T34" fmla="*/ 0 w 1065"/>
                <a:gd name="T35" fmla="*/ 1 h 762"/>
                <a:gd name="T36" fmla="*/ 0 w 1065"/>
                <a:gd name="T37" fmla="*/ 1 h 7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5"/>
                <a:gd name="T58" fmla="*/ 0 h 762"/>
                <a:gd name="T59" fmla="*/ 1065 w 1065"/>
                <a:gd name="T60" fmla="*/ 762 h 7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5" h="762">
                  <a:moveTo>
                    <a:pt x="14" y="368"/>
                  </a:moveTo>
                  <a:lnTo>
                    <a:pt x="152" y="154"/>
                  </a:lnTo>
                  <a:lnTo>
                    <a:pt x="392" y="40"/>
                  </a:lnTo>
                  <a:lnTo>
                    <a:pt x="647" y="0"/>
                  </a:lnTo>
                  <a:lnTo>
                    <a:pt x="837" y="78"/>
                  </a:lnTo>
                  <a:lnTo>
                    <a:pt x="976" y="192"/>
                  </a:lnTo>
                  <a:lnTo>
                    <a:pt x="1065" y="456"/>
                  </a:lnTo>
                  <a:lnTo>
                    <a:pt x="736" y="254"/>
                  </a:lnTo>
                  <a:lnTo>
                    <a:pt x="875" y="635"/>
                  </a:lnTo>
                  <a:lnTo>
                    <a:pt x="584" y="317"/>
                  </a:lnTo>
                  <a:lnTo>
                    <a:pt x="635" y="749"/>
                  </a:lnTo>
                  <a:lnTo>
                    <a:pt x="430" y="393"/>
                  </a:lnTo>
                  <a:lnTo>
                    <a:pt x="381" y="762"/>
                  </a:lnTo>
                  <a:lnTo>
                    <a:pt x="278" y="355"/>
                  </a:lnTo>
                  <a:lnTo>
                    <a:pt x="204" y="749"/>
                  </a:lnTo>
                  <a:lnTo>
                    <a:pt x="152" y="368"/>
                  </a:lnTo>
                  <a:lnTo>
                    <a:pt x="0" y="635"/>
                  </a:lnTo>
                  <a:lnTo>
                    <a:pt x="14" y="368"/>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91" name="Freeform 27"/>
            <p:cNvSpPr>
              <a:spLocks/>
            </p:cNvSpPr>
            <p:nvPr/>
          </p:nvSpPr>
          <p:spPr bwMode="auto">
            <a:xfrm flipH="1">
              <a:off x="108" y="2058"/>
              <a:ext cx="407" cy="330"/>
            </a:xfrm>
            <a:custGeom>
              <a:avLst/>
              <a:gdLst>
                <a:gd name="T0" fmla="*/ 0 w 814"/>
                <a:gd name="T1" fmla="*/ 1 h 660"/>
                <a:gd name="T2" fmla="*/ 1 w 814"/>
                <a:gd name="T3" fmla="*/ 1 h 660"/>
                <a:gd name="T4" fmla="*/ 1 w 814"/>
                <a:gd name="T5" fmla="*/ 1 h 660"/>
                <a:gd name="T6" fmla="*/ 1 w 814"/>
                <a:gd name="T7" fmla="*/ 0 h 660"/>
                <a:gd name="T8" fmla="*/ 1 w 814"/>
                <a:gd name="T9" fmla="*/ 1 h 660"/>
                <a:gd name="T10" fmla="*/ 1 w 814"/>
                <a:gd name="T11" fmla="*/ 1 h 660"/>
                <a:gd name="T12" fmla="*/ 1 w 814"/>
                <a:gd name="T13" fmla="*/ 1 h 660"/>
                <a:gd name="T14" fmla="*/ 1 w 814"/>
                <a:gd name="T15" fmla="*/ 1 h 660"/>
                <a:gd name="T16" fmla="*/ 1 w 814"/>
                <a:gd name="T17" fmla="*/ 1 h 660"/>
                <a:gd name="T18" fmla="*/ 1 w 814"/>
                <a:gd name="T19" fmla="*/ 1 h 660"/>
                <a:gd name="T20" fmla="*/ 1 w 814"/>
                <a:gd name="T21" fmla="*/ 1 h 660"/>
                <a:gd name="T22" fmla="*/ 1 w 814"/>
                <a:gd name="T23" fmla="*/ 1 h 660"/>
                <a:gd name="T24" fmla="*/ 1 w 814"/>
                <a:gd name="T25" fmla="*/ 1 h 660"/>
                <a:gd name="T26" fmla="*/ 1 w 814"/>
                <a:gd name="T27" fmla="*/ 1 h 660"/>
                <a:gd name="T28" fmla="*/ 0 w 814"/>
                <a:gd name="T29" fmla="*/ 1 h 660"/>
                <a:gd name="T30" fmla="*/ 0 w 814"/>
                <a:gd name="T31" fmla="*/ 1 h 6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14"/>
                <a:gd name="T49" fmla="*/ 0 h 660"/>
                <a:gd name="T50" fmla="*/ 814 w 814"/>
                <a:gd name="T51" fmla="*/ 660 h 6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14" h="660">
                  <a:moveTo>
                    <a:pt x="0" y="405"/>
                  </a:moveTo>
                  <a:lnTo>
                    <a:pt x="38" y="177"/>
                  </a:lnTo>
                  <a:lnTo>
                    <a:pt x="192" y="11"/>
                  </a:lnTo>
                  <a:lnTo>
                    <a:pt x="407" y="0"/>
                  </a:lnTo>
                  <a:lnTo>
                    <a:pt x="573" y="38"/>
                  </a:lnTo>
                  <a:lnTo>
                    <a:pt x="814" y="241"/>
                  </a:lnTo>
                  <a:lnTo>
                    <a:pt x="497" y="114"/>
                  </a:lnTo>
                  <a:lnTo>
                    <a:pt x="750" y="380"/>
                  </a:lnTo>
                  <a:lnTo>
                    <a:pt x="383" y="177"/>
                  </a:lnTo>
                  <a:lnTo>
                    <a:pt x="622" y="468"/>
                  </a:lnTo>
                  <a:lnTo>
                    <a:pt x="293" y="317"/>
                  </a:lnTo>
                  <a:lnTo>
                    <a:pt x="483" y="545"/>
                  </a:lnTo>
                  <a:lnTo>
                    <a:pt x="244" y="443"/>
                  </a:lnTo>
                  <a:lnTo>
                    <a:pt x="307" y="660"/>
                  </a:lnTo>
                  <a:lnTo>
                    <a:pt x="0" y="405"/>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163" name="Rectangle 28"/>
          <p:cNvSpPr>
            <a:spLocks noGrp="1" noChangeArrowheads="1"/>
          </p:cNvSpPr>
          <p:nvPr>
            <p:ph type="title"/>
          </p:nvPr>
        </p:nvSpPr>
        <p:spPr>
          <a:xfrm>
            <a:off x="0" y="449263"/>
            <a:ext cx="9144000" cy="1143000"/>
          </a:xfrm>
        </p:spPr>
        <p:txBody>
          <a:bodyPr/>
          <a:lstStyle/>
          <a:p>
            <a:pPr eaLnBrk="1" hangingPunct="1"/>
            <a:r>
              <a:rPr lang="en-US" sz="5400" smtClean="0"/>
              <a:t>The Gospel – </a:t>
            </a:r>
            <a:br>
              <a:rPr lang="en-US" sz="5400" smtClean="0"/>
            </a:br>
            <a:r>
              <a:rPr lang="en-US" sz="5400" smtClean="0">
                <a:solidFill>
                  <a:srgbClr val="E0014A"/>
                </a:solidFill>
              </a:rPr>
              <a:t>The Power of God</a:t>
            </a:r>
          </a:p>
        </p:txBody>
      </p:sp>
      <p:sp>
        <p:nvSpPr>
          <p:cNvPr id="29" name="AutoShape 2"/>
          <p:cNvSpPr>
            <a:spLocks noChangeArrowheads="1"/>
          </p:cNvSpPr>
          <p:nvPr/>
        </p:nvSpPr>
        <p:spPr bwMode="auto">
          <a:xfrm>
            <a:off x="4371975" y="2471740"/>
            <a:ext cx="4486276" cy="3157537"/>
          </a:xfrm>
          <a:prstGeom prst="roundRect">
            <a:avLst>
              <a:gd name="adj" fmla="val 16667"/>
            </a:avLst>
          </a:prstGeom>
          <a:ln>
            <a:headEnd/>
            <a:tailEnd/>
          </a:ln>
          <a:effectLst>
            <a:glow rad="228600">
              <a:schemeClr val="accent6">
                <a:satMod val="175000"/>
                <a:alpha val="40000"/>
              </a:schemeClr>
            </a:glow>
            <a:outerShdw blurRad="50800" dist="177800" dir="2700000" algn="tl" rotWithShape="0">
              <a:schemeClr val="bg2">
                <a:alpha val="40000"/>
              </a:schemeClr>
            </a:outerShdw>
          </a:effectLst>
          <a:scene3d>
            <a:camera prst="orthographicFront">
              <a:rot lat="0" lon="0" rev="0"/>
            </a:camera>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endParaRPr lang="en-US"/>
          </a:p>
        </p:txBody>
      </p:sp>
      <p:sp>
        <p:nvSpPr>
          <p:cNvPr id="30" name="Rectangle 4"/>
          <p:cNvSpPr>
            <a:spLocks noChangeArrowheads="1"/>
          </p:cNvSpPr>
          <p:nvPr/>
        </p:nvSpPr>
        <p:spPr bwMode="auto">
          <a:xfrm>
            <a:off x="4543425" y="2619375"/>
            <a:ext cx="4143375" cy="2862263"/>
          </a:xfrm>
          <a:prstGeom prst="rect">
            <a:avLst/>
          </a:prstGeom>
          <a:noFill/>
          <a:ln w="9525">
            <a:noFill/>
            <a:miter lim="800000"/>
            <a:headEnd/>
            <a:tailEnd/>
          </a:ln>
          <a:effectLst/>
        </p:spPr>
        <p:txBody>
          <a:bodyPr>
            <a:spAutoFit/>
          </a:bodyPr>
          <a:lstStyle/>
          <a:p>
            <a:pPr algn="ctr">
              <a:defRPr/>
            </a:pPr>
            <a:r>
              <a:rPr lang="en-US" sz="3600" b="1" i="0" dirty="0">
                <a:solidFill>
                  <a:schemeClr val="bg1"/>
                </a:solidFill>
                <a:effectLst>
                  <a:outerShdw blurRad="38100" dist="38100" dir="2700000" algn="tl">
                    <a:srgbClr val="000000">
                      <a:alpha val="43137"/>
                    </a:srgbClr>
                  </a:outerShdw>
                </a:effectLst>
                <a:cs typeface="+mn-cs"/>
              </a:rPr>
              <a:t>“I am not ashamed of  </a:t>
            </a:r>
            <a:r>
              <a:rPr lang="en-US" sz="3600" b="1" i="0" dirty="0">
                <a:solidFill>
                  <a:srgbClr val="FFFF00"/>
                </a:solidFill>
                <a:effectLst>
                  <a:outerShdw blurRad="38100" dist="38100" dir="2700000" algn="tl">
                    <a:srgbClr val="000000">
                      <a:alpha val="43137"/>
                    </a:srgbClr>
                  </a:outerShdw>
                </a:effectLst>
                <a:latin typeface="Eras Bold ITC" pitchFamily="34" charset="0"/>
                <a:cs typeface="+mn-cs"/>
              </a:rPr>
              <a:t>the gospel </a:t>
            </a:r>
          </a:p>
          <a:p>
            <a:pPr algn="ctr">
              <a:defRPr/>
            </a:pPr>
            <a:r>
              <a:rPr lang="en-US" sz="3600" b="1" i="0" dirty="0">
                <a:solidFill>
                  <a:schemeClr val="bg1"/>
                </a:solidFill>
                <a:effectLst>
                  <a:outerShdw blurRad="38100" dist="38100" dir="2700000" algn="tl">
                    <a:srgbClr val="000000">
                      <a:alpha val="43137"/>
                    </a:srgbClr>
                  </a:outerShdw>
                </a:effectLst>
                <a:cs typeface="+mn-cs"/>
              </a:rPr>
              <a:t>for it is the </a:t>
            </a:r>
          </a:p>
          <a:p>
            <a:pPr algn="ctr">
              <a:defRPr/>
            </a:pPr>
            <a:r>
              <a:rPr lang="en-US" sz="3600" b="1" i="0" dirty="0">
                <a:solidFill>
                  <a:schemeClr val="bg1"/>
                </a:solidFill>
                <a:effectLst>
                  <a:outerShdw blurRad="38100" dist="38100" dir="2700000" algn="tl">
                    <a:srgbClr val="000000">
                      <a:alpha val="43137"/>
                    </a:srgbClr>
                  </a:outerShdw>
                </a:effectLst>
                <a:cs typeface="+mn-cs"/>
              </a:rPr>
              <a:t>power of God </a:t>
            </a:r>
          </a:p>
          <a:p>
            <a:pPr algn="ctr">
              <a:defRPr/>
            </a:pPr>
            <a:r>
              <a:rPr lang="en-US" sz="3600" b="1" i="0" dirty="0">
                <a:solidFill>
                  <a:schemeClr val="bg1"/>
                </a:solidFill>
                <a:effectLst>
                  <a:outerShdw blurRad="38100" dist="38100" dir="2700000" algn="tl">
                    <a:srgbClr val="000000">
                      <a:alpha val="43137"/>
                    </a:srgbClr>
                  </a:outerShdw>
                </a:effectLst>
                <a:cs typeface="+mn-cs"/>
              </a:rPr>
              <a:t>for salvation...”</a:t>
            </a:r>
          </a:p>
        </p:txBody>
      </p:sp>
      <p:sp>
        <p:nvSpPr>
          <p:cNvPr id="31" name="Text Box 5"/>
          <p:cNvSpPr txBox="1">
            <a:spLocks noChangeArrowheads="1"/>
          </p:cNvSpPr>
          <p:nvPr/>
        </p:nvSpPr>
        <p:spPr bwMode="auto">
          <a:xfrm>
            <a:off x="6251575" y="5622925"/>
            <a:ext cx="2244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r>
              <a:rPr lang="en-US" sz="2800" b="1" i="0">
                <a:solidFill>
                  <a:srgbClr val="997934"/>
                </a:solidFill>
              </a:rPr>
              <a:t>Romans 1:16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1000"/>
                                        <p:tgtEl>
                                          <p:spTgt spid="29"/>
                                        </p:tgtEl>
                                      </p:cBhvr>
                                    </p:animEffect>
                                    <p:anim calcmode="lin" valueType="num">
                                      <p:cBhvr>
                                        <p:cTn id="13" dur="1000" fill="hold"/>
                                        <p:tgtEl>
                                          <p:spTgt spid="29"/>
                                        </p:tgtEl>
                                        <p:attrNameLst>
                                          <p:attrName>ppt_x</p:attrName>
                                        </p:attrNameLst>
                                      </p:cBhvr>
                                      <p:tavLst>
                                        <p:tav tm="0">
                                          <p:val>
                                            <p:strVal val="#ppt_x"/>
                                          </p:val>
                                        </p:tav>
                                        <p:tav tm="100000">
                                          <p:val>
                                            <p:strVal val="#ppt_x"/>
                                          </p:val>
                                        </p:tav>
                                      </p:tavLst>
                                    </p:anim>
                                    <p:anim calcmode="lin" valueType="num">
                                      <p:cBhvr>
                                        <p:cTn id="14" dur="1000" fill="hold"/>
                                        <p:tgtEl>
                                          <p:spTgt spid="29"/>
                                        </p:tgtEl>
                                        <p:attrNameLst>
                                          <p:attrName>ppt_y</p:attrName>
                                        </p:attrNameLst>
                                      </p:cBhvr>
                                      <p:tavLst>
                                        <p:tav tm="0">
                                          <p:val>
                                            <p:strVal val="#ppt_y-.1"/>
                                          </p:val>
                                        </p:tav>
                                        <p:tav tm="100000">
                                          <p:val>
                                            <p:strVal val="#ppt_y"/>
                                          </p:val>
                                        </p:tav>
                                      </p:tavLst>
                                    </p:anim>
                                  </p:childTnLst>
                                </p:cTn>
                              </p:par>
                              <p:par>
                                <p:cTn id="15" presetID="10"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49826" name="AutoShape 2"/>
          <p:cNvSpPr>
            <a:spLocks noChangeArrowheads="1"/>
          </p:cNvSpPr>
          <p:nvPr/>
        </p:nvSpPr>
        <p:spPr bwMode="auto">
          <a:xfrm>
            <a:off x="387350" y="1809750"/>
            <a:ext cx="8426450" cy="2868613"/>
          </a:xfrm>
          <a:prstGeom prst="roundRect">
            <a:avLst>
              <a:gd name="adj" fmla="val 16667"/>
            </a:avLst>
          </a:prstGeom>
          <a:solidFill>
            <a:srgbClr val="FFFF99"/>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28" name="Rectangle 4"/>
          <p:cNvSpPr>
            <a:spLocks noChangeArrowheads="1"/>
          </p:cNvSpPr>
          <p:nvPr/>
        </p:nvSpPr>
        <p:spPr bwMode="auto">
          <a:xfrm>
            <a:off x="2074863" y="2079088"/>
            <a:ext cx="673100" cy="647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29" name="Rectangle 5"/>
          <p:cNvSpPr>
            <a:spLocks noChangeArrowheads="1"/>
          </p:cNvSpPr>
          <p:nvPr/>
        </p:nvSpPr>
        <p:spPr bwMode="auto">
          <a:xfrm>
            <a:off x="2974975" y="2643701"/>
            <a:ext cx="381000" cy="647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31" name="Rectangle 7"/>
          <p:cNvSpPr>
            <a:spLocks noChangeArrowheads="1"/>
          </p:cNvSpPr>
          <p:nvPr/>
        </p:nvSpPr>
        <p:spPr bwMode="auto">
          <a:xfrm>
            <a:off x="3586163" y="3898184"/>
            <a:ext cx="685800" cy="50323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32" name="Rectangle 8"/>
          <p:cNvSpPr>
            <a:spLocks noChangeArrowheads="1"/>
          </p:cNvSpPr>
          <p:nvPr/>
        </p:nvSpPr>
        <p:spPr bwMode="auto">
          <a:xfrm>
            <a:off x="7412038" y="3271838"/>
            <a:ext cx="1117600" cy="647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33" name="Rectangle 9"/>
          <p:cNvSpPr>
            <a:spLocks noChangeArrowheads="1"/>
          </p:cNvSpPr>
          <p:nvPr/>
        </p:nvSpPr>
        <p:spPr bwMode="auto">
          <a:xfrm>
            <a:off x="6345238" y="3851275"/>
            <a:ext cx="2168525" cy="647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30" name="Rectangle 6"/>
          <p:cNvSpPr>
            <a:spLocks noChangeArrowheads="1"/>
          </p:cNvSpPr>
          <p:nvPr/>
        </p:nvSpPr>
        <p:spPr bwMode="auto">
          <a:xfrm>
            <a:off x="3375025" y="3260009"/>
            <a:ext cx="889000" cy="6477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5191" name="Text Box 24"/>
          <p:cNvSpPr>
            <a:spLocks noGrp="1" noChangeArrowheads="1"/>
          </p:cNvSpPr>
          <p:nvPr>
            <p:ph type="body" idx="4294967295"/>
          </p:nvPr>
        </p:nvSpPr>
        <p:spPr>
          <a:xfrm>
            <a:off x="438150" y="1346200"/>
            <a:ext cx="8229600" cy="3530600"/>
          </a:xfrm>
        </p:spPr>
        <p:txBody>
          <a:bodyPr/>
          <a:lstStyle/>
          <a:p>
            <a:pPr marL="0" indent="0" algn="ctr" eaLnBrk="1" hangingPunct="1">
              <a:spcBef>
                <a:spcPct val="50000"/>
              </a:spcBef>
              <a:buFontTx/>
              <a:buNone/>
            </a:pPr>
            <a:r>
              <a:rPr lang="en-US" sz="2800" b="1" smtClean="0">
                <a:solidFill>
                  <a:srgbClr val="997934"/>
                </a:solidFill>
                <a:latin typeface="Eras Medium ITC" pitchFamily="34" charset="0"/>
              </a:rPr>
              <a:t>Leviticus 17:11</a:t>
            </a:r>
            <a:r>
              <a:rPr lang="en-US" sz="2000" b="1" smtClean="0">
                <a:solidFill>
                  <a:srgbClr val="FFFF00"/>
                </a:solidFill>
                <a:latin typeface="Eras Medium ITC" pitchFamily="34" charset="0"/>
              </a:rPr>
              <a:t> </a:t>
            </a:r>
          </a:p>
          <a:p>
            <a:pPr marL="0" indent="0" algn="ctr" eaLnBrk="1" hangingPunct="1">
              <a:lnSpc>
                <a:spcPct val="120000"/>
              </a:lnSpc>
              <a:spcBef>
                <a:spcPct val="50000"/>
              </a:spcBef>
              <a:buFontTx/>
              <a:buNone/>
            </a:pPr>
            <a:r>
              <a:rPr lang="en-US" b="1" i="1" smtClean="0">
                <a:latin typeface="Eras Medium ITC" pitchFamily="34" charset="0"/>
              </a:rPr>
              <a:t>'For the </a:t>
            </a:r>
            <a:r>
              <a:rPr lang="en-US" b="1" i="1" smtClean="0">
                <a:solidFill>
                  <a:schemeClr val="bg1"/>
                </a:solidFill>
                <a:latin typeface="Eras Medium ITC" pitchFamily="34" charset="0"/>
              </a:rPr>
              <a:t>life</a:t>
            </a:r>
            <a:r>
              <a:rPr lang="en-US" b="1" i="1" smtClean="0">
                <a:latin typeface="Eras Medium ITC" pitchFamily="34" charset="0"/>
              </a:rPr>
              <a:t> of the flesh is in the blood, and I have given </a:t>
            </a:r>
            <a:r>
              <a:rPr lang="en-US" b="1" i="1" smtClean="0">
                <a:solidFill>
                  <a:schemeClr val="bg1"/>
                </a:solidFill>
                <a:latin typeface="Eras Medium ITC" pitchFamily="34" charset="0"/>
              </a:rPr>
              <a:t>it</a:t>
            </a:r>
            <a:r>
              <a:rPr lang="en-US" b="1" i="1" smtClean="0">
                <a:latin typeface="Eras Medium ITC" pitchFamily="34" charset="0"/>
              </a:rPr>
              <a:t> to you on the altar to make atonement for </a:t>
            </a:r>
            <a:r>
              <a:rPr lang="en-US" b="1" i="1" smtClean="0">
                <a:solidFill>
                  <a:schemeClr val="bg1"/>
                </a:solidFill>
                <a:latin typeface="Eras Medium ITC" pitchFamily="34" charset="0"/>
              </a:rPr>
              <a:t>your</a:t>
            </a:r>
            <a:r>
              <a:rPr lang="en-US" b="1" i="1" smtClean="0">
                <a:latin typeface="Eras Medium ITC" pitchFamily="34" charset="0"/>
              </a:rPr>
              <a:t> souls; for it is the </a:t>
            </a:r>
            <a:r>
              <a:rPr lang="en-US" b="1" i="1" smtClean="0">
                <a:solidFill>
                  <a:schemeClr val="bg1"/>
                </a:solidFill>
                <a:latin typeface="Eras Medium ITC" pitchFamily="34" charset="0"/>
              </a:rPr>
              <a:t>blood</a:t>
            </a:r>
            <a:r>
              <a:rPr lang="en-US" b="1" i="1" smtClean="0">
                <a:latin typeface="Eras Medium ITC" pitchFamily="34" charset="0"/>
              </a:rPr>
              <a:t> by reason of the </a:t>
            </a:r>
            <a:r>
              <a:rPr lang="en-US" b="1" i="1" smtClean="0">
                <a:solidFill>
                  <a:schemeClr val="bg1"/>
                </a:solidFill>
                <a:latin typeface="Eras Medium ITC" pitchFamily="34" charset="0"/>
              </a:rPr>
              <a:t>life</a:t>
            </a:r>
            <a:r>
              <a:rPr lang="en-US" b="1" i="1" smtClean="0">
                <a:latin typeface="Eras Medium ITC" pitchFamily="34" charset="0"/>
              </a:rPr>
              <a:t> that makes </a:t>
            </a:r>
            <a:r>
              <a:rPr lang="en-US" b="1" i="1" smtClean="0">
                <a:solidFill>
                  <a:schemeClr val="bg1"/>
                </a:solidFill>
                <a:latin typeface="Eras Medium ITC" pitchFamily="34" charset="0"/>
              </a:rPr>
              <a:t>atonement</a:t>
            </a:r>
            <a:r>
              <a:rPr lang="en-US" b="1" i="1" smtClean="0">
                <a:latin typeface="Eras Medium ITC" pitchFamily="34" charset="0"/>
              </a:rPr>
              <a:t>.'</a:t>
            </a:r>
          </a:p>
        </p:txBody>
      </p:sp>
      <p:sp>
        <p:nvSpPr>
          <p:cNvPr id="135192" name="Rectangle 3"/>
          <p:cNvSpPr>
            <a:spLocks noGrp="1" noChangeArrowheads="1"/>
          </p:cNvSpPr>
          <p:nvPr>
            <p:ph type="title"/>
          </p:nvPr>
        </p:nvSpPr>
        <p:spPr/>
        <p:txBody>
          <a:bodyPr/>
          <a:lstStyle/>
          <a:p>
            <a:pPr eaLnBrk="1" hangingPunct="1"/>
            <a:r>
              <a:rPr lang="en-US" smtClean="0"/>
              <a:t>Atonement</a:t>
            </a:r>
          </a:p>
        </p:txBody>
      </p:sp>
      <p:sp>
        <p:nvSpPr>
          <p:cNvPr id="3149834" name="Line 10"/>
          <p:cNvSpPr>
            <a:spLocks noChangeShapeType="1"/>
          </p:cNvSpPr>
          <p:nvPr/>
        </p:nvSpPr>
        <p:spPr bwMode="auto">
          <a:xfrm>
            <a:off x="2049463" y="2633663"/>
            <a:ext cx="5426075"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49835" name="Line 11"/>
          <p:cNvSpPr>
            <a:spLocks noChangeShapeType="1"/>
          </p:cNvSpPr>
          <p:nvPr/>
        </p:nvSpPr>
        <p:spPr bwMode="auto">
          <a:xfrm>
            <a:off x="617538" y="4375150"/>
            <a:ext cx="3635375"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35195" name="Group 12"/>
          <p:cNvGrpSpPr>
            <a:grpSpLocks/>
          </p:cNvGrpSpPr>
          <p:nvPr/>
        </p:nvGrpSpPr>
        <p:grpSpPr bwMode="auto">
          <a:xfrm>
            <a:off x="509588" y="5092700"/>
            <a:ext cx="8201025" cy="1462088"/>
            <a:chOff x="321" y="3208"/>
            <a:chExt cx="5166" cy="921"/>
          </a:xfrm>
        </p:grpSpPr>
        <p:pic>
          <p:nvPicPr>
            <p:cNvPr id="135211" name="Picture 13"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212" name="Picture 14"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82"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213" name="Picture 15"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3"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214" name="Picture 16"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04"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215" name="Picture 17"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55"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216" name="Picture 18"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16" y="3208"/>
              <a:ext cx="871"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49843" name="AutoShape 19"/>
          <p:cNvSpPr>
            <a:spLocks noChangeArrowheads="1"/>
          </p:cNvSpPr>
          <p:nvPr/>
        </p:nvSpPr>
        <p:spPr bwMode="auto">
          <a:xfrm rot="10731976" flipH="1">
            <a:off x="3740150" y="4143375"/>
            <a:ext cx="3717925" cy="960438"/>
          </a:xfrm>
          <a:custGeom>
            <a:avLst/>
            <a:gdLst>
              <a:gd name="G0" fmla="+- 436271 0 0"/>
              <a:gd name="G1" fmla="+- 10599934 0 0"/>
              <a:gd name="G2" fmla="+- 436271 0 10599934"/>
              <a:gd name="G3" fmla="+- 10800 0 0"/>
              <a:gd name="G4" fmla="+- 0 0 436271"/>
              <a:gd name="T0" fmla="*/ 360 256 1"/>
              <a:gd name="T1" fmla="*/ 0 256 1"/>
              <a:gd name="G5" fmla="+- G2 T0 T1"/>
              <a:gd name="G6" fmla="?: G2 G2 G5"/>
              <a:gd name="G7" fmla="+- 0 0 G6"/>
              <a:gd name="G8" fmla="+- 6711 0 0"/>
              <a:gd name="G9" fmla="+- 0 0 10599934"/>
              <a:gd name="G10" fmla="+- 6711 0 2700"/>
              <a:gd name="G11" fmla="cos G10 436271"/>
              <a:gd name="G12" fmla="sin G10 436271"/>
              <a:gd name="G13" fmla="cos 13500 436271"/>
              <a:gd name="G14" fmla="sin 13500 436271"/>
              <a:gd name="G15" fmla="+- G11 10800 0"/>
              <a:gd name="G16" fmla="+- G12 10800 0"/>
              <a:gd name="G17" fmla="+- G13 10800 0"/>
              <a:gd name="G18" fmla="+- G14 10800 0"/>
              <a:gd name="G19" fmla="*/ 6711 1 2"/>
              <a:gd name="G20" fmla="+- G19 5400 0"/>
              <a:gd name="G21" fmla="cos G20 436271"/>
              <a:gd name="G22" fmla="sin G20 436271"/>
              <a:gd name="G23" fmla="+- G21 10800 0"/>
              <a:gd name="G24" fmla="+- G12 G23 G22"/>
              <a:gd name="G25" fmla="+- G22 G23 G11"/>
              <a:gd name="G26" fmla="cos 10800 436271"/>
              <a:gd name="G27" fmla="sin 10800 436271"/>
              <a:gd name="G28" fmla="cos 6711 436271"/>
              <a:gd name="G29" fmla="sin 6711 436271"/>
              <a:gd name="G30" fmla="+- G26 10800 0"/>
              <a:gd name="G31" fmla="+- G27 10800 0"/>
              <a:gd name="G32" fmla="+- G28 10800 0"/>
              <a:gd name="G33" fmla="+- G29 10800 0"/>
              <a:gd name="G34" fmla="+- G19 5400 0"/>
              <a:gd name="G35" fmla="cos G34 10599934"/>
              <a:gd name="G36" fmla="sin G34 10599934"/>
              <a:gd name="G37" fmla="+/ 10599934 436271 2"/>
              <a:gd name="T2" fmla="*/ 180 256 1"/>
              <a:gd name="T3" fmla="*/ 0 256 1"/>
              <a:gd name="G38" fmla="+- G37 T2 T3"/>
              <a:gd name="G39" fmla="?: G2 G37 G38"/>
              <a:gd name="G40" fmla="cos 10800 G39"/>
              <a:gd name="G41" fmla="sin 10800 G39"/>
              <a:gd name="G42" fmla="cos 6711 G39"/>
              <a:gd name="G43" fmla="sin 6711 G39"/>
              <a:gd name="G44" fmla="+- G40 10800 0"/>
              <a:gd name="G45" fmla="+- G41 10800 0"/>
              <a:gd name="G46" fmla="+- G42 10800 0"/>
              <a:gd name="G47" fmla="+- G43 10800 0"/>
              <a:gd name="G48" fmla="+- G35 10800 0"/>
              <a:gd name="G49" fmla="+- G36 10800 0"/>
              <a:gd name="T4" fmla="*/ 9708 w 21600"/>
              <a:gd name="T5" fmla="*/ 55 h 21600"/>
              <a:gd name="T6" fmla="*/ 2484 w 21600"/>
              <a:gd name="T7" fmla="*/ 13543 h 21600"/>
              <a:gd name="T8" fmla="*/ 10121 w 21600"/>
              <a:gd name="T9" fmla="*/ 4123 h 21600"/>
              <a:gd name="T10" fmla="*/ 24208 w 21600"/>
              <a:gd name="T11" fmla="*/ 12364 h 21600"/>
              <a:gd name="T12" fmla="*/ 18945 w 21600"/>
              <a:gd name="T13" fmla="*/ 16528 h 21600"/>
              <a:gd name="T14" fmla="*/ 14783 w 21600"/>
              <a:gd name="T15" fmla="*/ 11264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465" y="11577"/>
                </a:moveTo>
                <a:cubicBezTo>
                  <a:pt x="17495" y="11319"/>
                  <a:pt x="17511" y="11059"/>
                  <a:pt x="17511" y="10800"/>
                </a:cubicBezTo>
                <a:cubicBezTo>
                  <a:pt x="17511" y="7093"/>
                  <a:pt x="14506" y="4089"/>
                  <a:pt x="10800" y="4089"/>
                </a:cubicBezTo>
                <a:cubicBezTo>
                  <a:pt x="7093" y="4089"/>
                  <a:pt x="4089" y="7093"/>
                  <a:pt x="4089" y="10800"/>
                </a:cubicBezTo>
                <a:cubicBezTo>
                  <a:pt x="4088" y="11514"/>
                  <a:pt x="4203" y="12224"/>
                  <a:pt x="4426" y="12902"/>
                </a:cubicBezTo>
                <a:lnTo>
                  <a:pt x="543" y="14183"/>
                </a:lnTo>
                <a:cubicBezTo>
                  <a:pt x="183" y="13091"/>
                  <a:pt x="0" y="11949"/>
                  <a:pt x="0" y="10800"/>
                </a:cubicBezTo>
                <a:cubicBezTo>
                  <a:pt x="0" y="4835"/>
                  <a:pt x="4835" y="0"/>
                  <a:pt x="10800" y="0"/>
                </a:cubicBezTo>
                <a:cubicBezTo>
                  <a:pt x="16764" y="0"/>
                  <a:pt x="21600" y="4835"/>
                  <a:pt x="21600" y="10800"/>
                </a:cubicBezTo>
                <a:cubicBezTo>
                  <a:pt x="21600" y="11218"/>
                  <a:pt x="21575" y="11636"/>
                  <a:pt x="21527" y="12051"/>
                </a:cubicBezTo>
                <a:lnTo>
                  <a:pt x="24208" y="12364"/>
                </a:lnTo>
                <a:lnTo>
                  <a:pt x="18945" y="16528"/>
                </a:lnTo>
                <a:lnTo>
                  <a:pt x="14783" y="11264"/>
                </a:lnTo>
                <a:lnTo>
                  <a:pt x="17465" y="1157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44" name="AutoShape 20"/>
          <p:cNvSpPr>
            <a:spLocks noChangeArrowheads="1"/>
          </p:cNvSpPr>
          <p:nvPr/>
        </p:nvSpPr>
        <p:spPr bwMode="auto">
          <a:xfrm flipH="1">
            <a:off x="6851650" y="3429000"/>
            <a:ext cx="2292350" cy="960438"/>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45" name="AutoShape 21"/>
          <p:cNvSpPr>
            <a:spLocks noChangeArrowheads="1"/>
          </p:cNvSpPr>
          <p:nvPr/>
        </p:nvSpPr>
        <p:spPr bwMode="auto">
          <a:xfrm rot="3390366">
            <a:off x="3798094" y="3337719"/>
            <a:ext cx="1041400" cy="960438"/>
          </a:xfrm>
          <a:custGeom>
            <a:avLst/>
            <a:gdLst>
              <a:gd name="G0" fmla="+- 152619 0 0"/>
              <a:gd name="G1" fmla="+- -10398128 0 0"/>
              <a:gd name="G2" fmla="+- 152619 0 -10398128"/>
              <a:gd name="G3" fmla="+- 10800 0 0"/>
              <a:gd name="G4" fmla="+- 0 0 152619"/>
              <a:gd name="T0" fmla="*/ 360 256 1"/>
              <a:gd name="T1" fmla="*/ 0 256 1"/>
              <a:gd name="G5" fmla="+- G2 T0 T1"/>
              <a:gd name="G6" fmla="?: G2 G2 G5"/>
              <a:gd name="G7" fmla="+- 0 0 G6"/>
              <a:gd name="G8" fmla="+- 5758 0 0"/>
              <a:gd name="G9" fmla="+- 0 0 -10398128"/>
              <a:gd name="G10" fmla="+- 5758 0 2700"/>
              <a:gd name="G11" fmla="cos G10 152619"/>
              <a:gd name="G12" fmla="sin G10 152619"/>
              <a:gd name="G13" fmla="cos 13500 152619"/>
              <a:gd name="G14" fmla="sin 13500 152619"/>
              <a:gd name="G15" fmla="+- G11 10800 0"/>
              <a:gd name="G16" fmla="+- G12 10800 0"/>
              <a:gd name="G17" fmla="+- G13 10800 0"/>
              <a:gd name="G18" fmla="+- G14 10800 0"/>
              <a:gd name="G19" fmla="*/ 5758 1 2"/>
              <a:gd name="G20" fmla="+- G19 5400 0"/>
              <a:gd name="G21" fmla="cos G20 152619"/>
              <a:gd name="G22" fmla="sin G20 152619"/>
              <a:gd name="G23" fmla="+- G21 10800 0"/>
              <a:gd name="G24" fmla="+- G12 G23 G22"/>
              <a:gd name="G25" fmla="+- G22 G23 G11"/>
              <a:gd name="G26" fmla="cos 10800 152619"/>
              <a:gd name="G27" fmla="sin 10800 152619"/>
              <a:gd name="G28" fmla="cos 5758 152619"/>
              <a:gd name="G29" fmla="sin 5758 152619"/>
              <a:gd name="G30" fmla="+- G26 10800 0"/>
              <a:gd name="G31" fmla="+- G27 10800 0"/>
              <a:gd name="G32" fmla="+- G28 10800 0"/>
              <a:gd name="G33" fmla="+- G29 10800 0"/>
              <a:gd name="G34" fmla="+- G19 5400 0"/>
              <a:gd name="G35" fmla="cos G34 -10398128"/>
              <a:gd name="G36" fmla="sin G34 -10398128"/>
              <a:gd name="G37" fmla="+/ -10398128 152619 2"/>
              <a:gd name="T2" fmla="*/ 180 256 1"/>
              <a:gd name="T3" fmla="*/ 0 256 1"/>
              <a:gd name="G38" fmla="+- G37 T2 T3"/>
              <a:gd name="G39" fmla="?: G2 G37 G38"/>
              <a:gd name="G40" fmla="cos 10800 G39"/>
              <a:gd name="G41" fmla="sin 10800 G39"/>
              <a:gd name="G42" fmla="cos 5758 G39"/>
              <a:gd name="G43" fmla="sin 5758 G39"/>
              <a:gd name="G44" fmla="+- G40 10800 0"/>
              <a:gd name="G45" fmla="+- G41 10800 0"/>
              <a:gd name="G46" fmla="+- G42 10800 0"/>
              <a:gd name="G47" fmla="+- G43 10800 0"/>
              <a:gd name="G48" fmla="+- G35 10800 0"/>
              <a:gd name="G49" fmla="+- G36 10800 0"/>
              <a:gd name="T4" fmla="*/ 13014 w 21600"/>
              <a:gd name="T5" fmla="*/ 229 h 21600"/>
              <a:gd name="T6" fmla="*/ 3088 w 21600"/>
              <a:gd name="T7" fmla="*/ 7787 h 21600"/>
              <a:gd name="T8" fmla="*/ 11980 w 21600"/>
              <a:gd name="T9" fmla="*/ 5164 h 21600"/>
              <a:gd name="T10" fmla="*/ 24288 w 21600"/>
              <a:gd name="T11" fmla="*/ 11348 h 21600"/>
              <a:gd name="T12" fmla="*/ 18860 w 21600"/>
              <a:gd name="T13" fmla="*/ 16353 h 21600"/>
              <a:gd name="T14" fmla="*/ 13855 w 21600"/>
              <a:gd name="T15" fmla="*/ 10924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553" y="11033"/>
                </a:moveTo>
                <a:cubicBezTo>
                  <a:pt x="16556" y="10956"/>
                  <a:pt x="16558" y="10878"/>
                  <a:pt x="16558" y="10800"/>
                </a:cubicBezTo>
                <a:cubicBezTo>
                  <a:pt x="16558" y="7619"/>
                  <a:pt x="13980" y="5042"/>
                  <a:pt x="10800" y="5042"/>
                </a:cubicBezTo>
                <a:cubicBezTo>
                  <a:pt x="8428" y="5041"/>
                  <a:pt x="6299" y="6495"/>
                  <a:pt x="5436" y="8704"/>
                </a:cubicBezTo>
                <a:lnTo>
                  <a:pt x="740" y="6870"/>
                </a:lnTo>
                <a:cubicBezTo>
                  <a:pt x="2358" y="2727"/>
                  <a:pt x="6351" y="-1"/>
                  <a:pt x="10800" y="0"/>
                </a:cubicBezTo>
                <a:cubicBezTo>
                  <a:pt x="16764" y="0"/>
                  <a:pt x="21600" y="4835"/>
                  <a:pt x="21600" y="10800"/>
                </a:cubicBezTo>
                <a:cubicBezTo>
                  <a:pt x="21600" y="10946"/>
                  <a:pt x="21597" y="11092"/>
                  <a:pt x="21591" y="11238"/>
                </a:cubicBezTo>
                <a:lnTo>
                  <a:pt x="24288" y="11348"/>
                </a:lnTo>
                <a:lnTo>
                  <a:pt x="18860" y="16353"/>
                </a:lnTo>
                <a:lnTo>
                  <a:pt x="13855" y="10924"/>
                </a:lnTo>
                <a:lnTo>
                  <a:pt x="16553" y="11033"/>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46" name="AutoShape 22"/>
          <p:cNvSpPr>
            <a:spLocks noChangeArrowheads="1"/>
          </p:cNvSpPr>
          <p:nvPr/>
        </p:nvSpPr>
        <p:spPr bwMode="auto">
          <a:xfrm>
            <a:off x="1309688" y="2217738"/>
            <a:ext cx="1989137" cy="960437"/>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9847" name="AutoShape 23"/>
          <p:cNvSpPr>
            <a:spLocks noChangeArrowheads="1"/>
          </p:cNvSpPr>
          <p:nvPr/>
        </p:nvSpPr>
        <p:spPr bwMode="auto">
          <a:xfrm>
            <a:off x="1736725" y="2830513"/>
            <a:ext cx="2144713" cy="960437"/>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49828"/>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3149834"/>
                                        </p:tgtEl>
                                        <p:attrNameLst>
                                          <p:attrName>style.visibility</p:attrName>
                                        </p:attrNameLst>
                                      </p:cBhvr>
                                      <p:to>
                                        <p:strVal val="visible"/>
                                      </p:to>
                                    </p:set>
                                    <p:animEffect transition="in" filter="wipe(left)">
                                      <p:cBhvr>
                                        <p:cTn id="9" dur="1000"/>
                                        <p:tgtEl>
                                          <p:spTgt spid="31498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nodeType="clickEffect">
                                  <p:stCondLst>
                                    <p:cond delay="0"/>
                                  </p:stCondLst>
                                  <p:childTnLst>
                                    <p:set>
                                      <p:cBhvr>
                                        <p:cTn id="13" dur="1" fill="hold">
                                          <p:stCondLst>
                                            <p:cond delay="0"/>
                                          </p:stCondLst>
                                        </p:cTn>
                                        <p:tgtEl>
                                          <p:spTgt spid="3149846"/>
                                        </p:tgtEl>
                                        <p:attrNameLst>
                                          <p:attrName>style.visibility</p:attrName>
                                        </p:attrNameLst>
                                      </p:cBhvr>
                                      <p:to>
                                        <p:strVal val="visible"/>
                                      </p:to>
                                    </p:set>
                                    <p:animEffect transition="in" filter="wipe(up)">
                                      <p:cBhvr>
                                        <p:cTn id="14" dur="1000"/>
                                        <p:tgtEl>
                                          <p:spTgt spid="3149846"/>
                                        </p:tgtEl>
                                      </p:cBhvr>
                                    </p:animEffect>
                                  </p:childTnLst>
                                </p:cTn>
                              </p:par>
                            </p:childTnLst>
                          </p:cTn>
                        </p:par>
                        <p:par>
                          <p:cTn id="15" fill="hold" nodeType="afterGroup">
                            <p:stCondLst>
                              <p:cond delay="1000"/>
                            </p:stCondLst>
                            <p:childTnLst>
                              <p:par>
                                <p:cTn id="16" presetID="1" presetClass="entr" presetSubtype="0" fill="hold" nodeType="afterEffect">
                                  <p:stCondLst>
                                    <p:cond delay="0"/>
                                  </p:stCondLst>
                                  <p:childTnLst>
                                    <p:set>
                                      <p:cBhvr>
                                        <p:cTn id="17" dur="1" fill="hold">
                                          <p:stCondLst>
                                            <p:cond delay="0"/>
                                          </p:stCondLst>
                                        </p:cTn>
                                        <p:tgtEl>
                                          <p:spTgt spid="3149829"/>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3149847"/>
                                        </p:tgtEl>
                                        <p:attrNameLst>
                                          <p:attrName>style.visibility</p:attrName>
                                        </p:attrNameLst>
                                      </p:cBhvr>
                                      <p:to>
                                        <p:strVal val="visible"/>
                                      </p:to>
                                    </p:set>
                                    <p:animEffect transition="in" filter="wipe(up)">
                                      <p:cBhvr>
                                        <p:cTn id="22" dur="1000"/>
                                        <p:tgtEl>
                                          <p:spTgt spid="3149847"/>
                                        </p:tgtEl>
                                      </p:cBhvr>
                                    </p:animEffect>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3149830"/>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3149845"/>
                                        </p:tgtEl>
                                        <p:attrNameLst>
                                          <p:attrName>style.visibility</p:attrName>
                                        </p:attrNameLst>
                                      </p:cBhvr>
                                      <p:to>
                                        <p:strVal val="visible"/>
                                      </p:to>
                                    </p:set>
                                    <p:animEffect transition="in" filter="wipe(up)">
                                      <p:cBhvr>
                                        <p:cTn id="30" dur="1000"/>
                                        <p:tgtEl>
                                          <p:spTgt spid="3149845"/>
                                        </p:tgtEl>
                                      </p:cBhvr>
                                    </p:animEffect>
                                  </p:childTnLst>
                                </p:cTn>
                              </p:par>
                            </p:childTnLst>
                          </p:cTn>
                        </p:par>
                        <p:par>
                          <p:cTn id="31" fill="hold" nodeType="afterGroup">
                            <p:stCondLst>
                              <p:cond delay="1000"/>
                            </p:stCondLst>
                            <p:childTnLst>
                              <p:par>
                                <p:cTn id="32" presetID="1" presetClass="entr" presetSubtype="0" fill="hold" nodeType="afterEffect">
                                  <p:stCondLst>
                                    <p:cond delay="0"/>
                                  </p:stCondLst>
                                  <p:childTnLst>
                                    <p:set>
                                      <p:cBhvr>
                                        <p:cTn id="33" dur="1" fill="hold">
                                          <p:stCondLst>
                                            <p:cond delay="0"/>
                                          </p:stCondLst>
                                        </p:cTn>
                                        <p:tgtEl>
                                          <p:spTgt spid="3149831"/>
                                        </p:tgtEl>
                                        <p:attrNameLst>
                                          <p:attrName>style.visibility</p:attrName>
                                        </p:attrNameLst>
                                      </p:cBhvr>
                                      <p:to>
                                        <p:strVal val="visible"/>
                                      </p:to>
                                    </p:set>
                                  </p:childTnLst>
                                </p:cTn>
                              </p:par>
                            </p:childTnLst>
                          </p:cTn>
                        </p:par>
                        <p:par>
                          <p:cTn id="34" fill="hold" nodeType="afterGroup">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3149835"/>
                                        </p:tgtEl>
                                        <p:attrNameLst>
                                          <p:attrName>style.visibility</p:attrName>
                                        </p:attrNameLst>
                                      </p:cBhvr>
                                      <p:to>
                                        <p:strVal val="visible"/>
                                      </p:to>
                                    </p:set>
                                    <p:animEffect transition="in" filter="wipe(left)">
                                      <p:cBhvr>
                                        <p:cTn id="37" dur="1000"/>
                                        <p:tgtEl>
                                          <p:spTgt spid="3149835"/>
                                        </p:tgtEl>
                                      </p:cBhvr>
                                    </p:animEffect>
                                  </p:childTnLst>
                                </p:cTn>
                              </p:par>
                            </p:childTnLst>
                          </p:cTn>
                        </p:par>
                        <p:par>
                          <p:cTn id="38" fill="hold" nodeType="afterGroup">
                            <p:stCondLst>
                              <p:cond delay="2000"/>
                            </p:stCondLst>
                            <p:childTnLst>
                              <p:par>
                                <p:cTn id="39" presetID="1" presetClass="entr" presetSubtype="0" fill="hold" nodeType="afterEffect">
                                  <p:stCondLst>
                                    <p:cond delay="0"/>
                                  </p:stCondLst>
                                  <p:childTnLst>
                                    <p:set>
                                      <p:cBhvr>
                                        <p:cTn id="40" dur="1" fill="hold">
                                          <p:stCondLst>
                                            <p:cond delay="0"/>
                                          </p:stCondLst>
                                        </p:cTn>
                                        <p:tgtEl>
                                          <p:spTgt spid="314983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1" fill="hold" nodeType="clickEffect">
                                  <p:stCondLst>
                                    <p:cond delay="0"/>
                                  </p:stCondLst>
                                  <p:childTnLst>
                                    <p:set>
                                      <p:cBhvr>
                                        <p:cTn id="44" dur="1" fill="hold">
                                          <p:stCondLst>
                                            <p:cond delay="0"/>
                                          </p:stCondLst>
                                        </p:cTn>
                                        <p:tgtEl>
                                          <p:spTgt spid="3149844"/>
                                        </p:tgtEl>
                                        <p:attrNameLst>
                                          <p:attrName>style.visibility</p:attrName>
                                        </p:attrNameLst>
                                      </p:cBhvr>
                                      <p:to>
                                        <p:strVal val="visible"/>
                                      </p:to>
                                    </p:set>
                                    <p:animEffect transition="in" filter="wipe(up)">
                                      <p:cBhvr>
                                        <p:cTn id="45" dur="1000"/>
                                        <p:tgtEl>
                                          <p:spTgt spid="3149844"/>
                                        </p:tgtEl>
                                      </p:cBhvr>
                                    </p:animEffect>
                                  </p:childTnLst>
                                </p:cTn>
                              </p:par>
                              <p:par>
                                <p:cTn id="46" presetID="22" presetClass="entr" presetSubtype="4" fill="hold" nodeType="withEffect">
                                  <p:stCondLst>
                                    <p:cond delay="0"/>
                                  </p:stCondLst>
                                  <p:childTnLst>
                                    <p:set>
                                      <p:cBhvr>
                                        <p:cTn id="47" dur="1" fill="hold">
                                          <p:stCondLst>
                                            <p:cond delay="0"/>
                                          </p:stCondLst>
                                        </p:cTn>
                                        <p:tgtEl>
                                          <p:spTgt spid="3149843"/>
                                        </p:tgtEl>
                                        <p:attrNameLst>
                                          <p:attrName>style.visibility</p:attrName>
                                        </p:attrNameLst>
                                      </p:cBhvr>
                                      <p:to>
                                        <p:strVal val="visible"/>
                                      </p:to>
                                    </p:set>
                                    <p:animEffect transition="in" filter="wipe(down)">
                                      <p:cBhvr>
                                        <p:cTn id="48" dur="1000"/>
                                        <p:tgtEl>
                                          <p:spTgt spid="3149843"/>
                                        </p:tgtEl>
                                      </p:cBhvr>
                                    </p:animEffect>
                                  </p:childTnLst>
                                </p:cTn>
                              </p:par>
                            </p:childTnLst>
                          </p:cTn>
                        </p:par>
                        <p:par>
                          <p:cTn id="49" fill="hold" nodeType="afterGroup">
                            <p:stCondLst>
                              <p:cond delay="1000"/>
                            </p:stCondLst>
                            <p:childTnLst>
                              <p:par>
                                <p:cTn id="50" presetID="1" presetClass="entr" presetSubtype="0" fill="hold" nodeType="afterEffect">
                                  <p:stCondLst>
                                    <p:cond delay="0"/>
                                  </p:stCondLst>
                                  <p:childTnLst>
                                    <p:set>
                                      <p:cBhvr>
                                        <p:cTn id="51" dur="1" fill="hold">
                                          <p:stCondLst>
                                            <p:cond delay="0"/>
                                          </p:stCondLst>
                                        </p:cTn>
                                        <p:tgtEl>
                                          <p:spTgt spid="31498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9834" grpId="0" animBg="1"/>
      <p:bldP spid="314983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0098" name="Rectangle 2"/>
          <p:cNvSpPr>
            <a:spLocks noChangeArrowheads="1"/>
          </p:cNvSpPr>
          <p:nvPr/>
        </p:nvSpPr>
        <p:spPr bwMode="auto">
          <a:xfrm>
            <a:off x="-823913" y="5159375"/>
            <a:ext cx="9967913" cy="1862138"/>
          </a:xfrm>
          <a:prstGeom prst="rect">
            <a:avLst/>
          </a:prstGeom>
          <a:solidFill>
            <a:schemeClr val="tx1"/>
          </a:solidFill>
          <a:ln w="9525">
            <a:miter lim="800000"/>
            <a:headEnd/>
            <a:tailEnd/>
          </a:ln>
          <a:scene3d>
            <a:camera prst="legacyPerspectiveTopRight"/>
            <a:lightRig rig="legacyFlat3" dir="b"/>
          </a:scene3d>
          <a:sp3d extrusionH="887400" prstMaterial="legacyMatte">
            <a:bevelT w="13500" h="13500" prst="angle"/>
            <a:bevelB w="13500" h="13500" prst="angle"/>
            <a:extrusionClr>
              <a:schemeClr val="tx1"/>
            </a:extrusionClr>
          </a:sp3d>
        </p:spPr>
        <p:txBody>
          <a:bodyPr wrap="none" anchor="ctr">
            <a:flatTx/>
          </a:bodyPr>
          <a:lstStyle/>
          <a:p>
            <a:pPr algn="ctr"/>
            <a:endParaRPr lang="en-US">
              <a:solidFill>
                <a:srgbClr val="000000"/>
              </a:solidFill>
            </a:endParaRPr>
          </a:p>
        </p:txBody>
      </p:sp>
      <p:pic>
        <p:nvPicPr>
          <p:cNvPr id="2180099" name="Picture 3"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0100" name="Picture 4"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38475" y="5275263"/>
            <a:ext cx="1020763" cy="140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7" name="Picture 5" descr="godsta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90663" y="-1168400"/>
            <a:ext cx="6046787"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0102" name="AutoShape 6"/>
          <p:cNvSpPr>
            <a:spLocks noChangeArrowheads="1"/>
          </p:cNvSpPr>
          <p:nvPr/>
        </p:nvSpPr>
        <p:spPr bwMode="auto">
          <a:xfrm>
            <a:off x="2235474" y="4664490"/>
            <a:ext cx="2817813" cy="4381500"/>
          </a:xfrm>
          <a:custGeom>
            <a:avLst/>
            <a:gdLst>
              <a:gd name="G0" fmla="+- 9128 0 0"/>
              <a:gd name="G1" fmla="+- -11641776 0 0"/>
              <a:gd name="G2" fmla="+- 0 0 -11641776"/>
              <a:gd name="T0" fmla="*/ 0 256 1"/>
              <a:gd name="T1" fmla="*/ 180 256 1"/>
              <a:gd name="G3" fmla="+- -11641776 T0 T1"/>
              <a:gd name="T2" fmla="*/ 0 256 1"/>
              <a:gd name="T3" fmla="*/ 90 256 1"/>
              <a:gd name="G4" fmla="+- -11641776 T2 T3"/>
              <a:gd name="G5" fmla="*/ G4 2 1"/>
              <a:gd name="T4" fmla="*/ 90 256 1"/>
              <a:gd name="T5" fmla="*/ 0 256 1"/>
              <a:gd name="G6" fmla="+- -11641776 T4 T5"/>
              <a:gd name="G7" fmla="*/ G6 2 1"/>
              <a:gd name="G8" fmla="abs -11641776"/>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9128"/>
              <a:gd name="G18" fmla="*/ 9128 1 2"/>
              <a:gd name="G19" fmla="+- G18 5400 0"/>
              <a:gd name="G20" fmla="cos G19 -11641776"/>
              <a:gd name="G21" fmla="sin G19 -11641776"/>
              <a:gd name="G22" fmla="+- G20 10800 0"/>
              <a:gd name="G23" fmla="+- G21 10800 0"/>
              <a:gd name="G24" fmla="+- 10800 0 G20"/>
              <a:gd name="G25" fmla="+- 9128 10800 0"/>
              <a:gd name="G26" fmla="?: G9 G17 G25"/>
              <a:gd name="G27" fmla="?: G9 0 21600"/>
              <a:gd name="G28" fmla="cos 10800 -11641776"/>
              <a:gd name="G29" fmla="sin 10800 -11641776"/>
              <a:gd name="G30" fmla="sin 9128 -11641776"/>
              <a:gd name="G31" fmla="+- G28 10800 0"/>
              <a:gd name="G32" fmla="+- G29 10800 0"/>
              <a:gd name="G33" fmla="+- G30 10800 0"/>
              <a:gd name="G34" fmla="?: G4 0 G31"/>
              <a:gd name="G35" fmla="?: -11641776 G34 0"/>
              <a:gd name="G36" fmla="?: G6 G35 G31"/>
              <a:gd name="G37" fmla="+- 21600 0 G36"/>
              <a:gd name="G38" fmla="?: G4 0 G33"/>
              <a:gd name="G39" fmla="?: -11641776 G38 G32"/>
              <a:gd name="G40" fmla="?: G6 G39 0"/>
              <a:gd name="G41" fmla="?: G4 G32 21600"/>
              <a:gd name="G42" fmla="?: G6 G41 G33"/>
              <a:gd name="T12" fmla="*/ 10800 w 21600"/>
              <a:gd name="T13" fmla="*/ 0 h 21600"/>
              <a:gd name="T14" fmla="*/ 844 w 21600"/>
              <a:gd name="T15" fmla="*/ 10389 h 21600"/>
              <a:gd name="T16" fmla="*/ 10800 w 21600"/>
              <a:gd name="T17" fmla="*/ 1672 h 21600"/>
              <a:gd name="T18" fmla="*/ 20756 w 21600"/>
              <a:gd name="T19" fmla="*/ 10389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679" y="10424"/>
                </a:moveTo>
                <a:cubicBezTo>
                  <a:pt x="1881" y="5533"/>
                  <a:pt x="5904" y="1671"/>
                  <a:pt x="10800" y="1672"/>
                </a:cubicBezTo>
                <a:cubicBezTo>
                  <a:pt x="15695" y="1672"/>
                  <a:pt x="19718" y="5533"/>
                  <a:pt x="19920" y="10424"/>
                </a:cubicBezTo>
                <a:lnTo>
                  <a:pt x="21590" y="10355"/>
                </a:lnTo>
                <a:cubicBezTo>
                  <a:pt x="21352" y="4568"/>
                  <a:pt x="16591" y="-1"/>
                  <a:pt x="10799" y="0"/>
                </a:cubicBezTo>
                <a:cubicBezTo>
                  <a:pt x="5008" y="0"/>
                  <a:pt x="247" y="4568"/>
                  <a:pt x="9" y="10355"/>
                </a:cubicBezTo>
                <a:close/>
              </a:path>
            </a:pathLst>
          </a:custGeom>
          <a:solidFill>
            <a:srgbClr val="FFFF00">
              <a:alpha val="97000"/>
            </a:srgbClr>
          </a:solidFill>
          <a:ln w="9525" algn="ctr">
            <a:noFill/>
            <a:miter lim="800000"/>
            <a:headEnd/>
            <a:tailEnd/>
          </a:ln>
          <a:effectLst>
            <a:outerShdw blurRad="225425" dist="50800" dir="5220000" algn="ctr">
              <a:srgbClr val="000000">
                <a:alpha val="33000"/>
              </a:srgbClr>
            </a:outerShdw>
          </a:effectLst>
          <a:scene3d>
            <a:camera prst="perspectiveFront" fov="3300000">
              <a:rot lat="486000" lon="19530000" rev="174000"/>
            </a:camera>
            <a:lightRig rig="harsh" dir="b">
              <a:rot lat="0" lon="0" rev="3000000"/>
            </a:lightRig>
          </a:scene3d>
          <a:sp3d extrusionH="254000" contourW="19050">
            <a:bevelT w="82550" h="44450" prst="angle"/>
            <a:bevelB w="82550" h="44450" prst="angle"/>
            <a:contourClr>
              <a:srgbClr val="FFFFFF"/>
            </a:contourClr>
          </a:sp3d>
        </p:spPr>
        <p:txBody>
          <a:bodyPr wrap="none" anchor="ctr">
            <a:flatTx/>
          </a:bodyPr>
          <a:lstStyle/>
          <a:p>
            <a:pPr algn="ctr">
              <a:defRPr/>
            </a:pPr>
            <a:endParaRPr lang="en-US">
              <a:solidFill>
                <a:srgbClr val="000000"/>
              </a:solidFill>
              <a:cs typeface="Arial"/>
            </a:endParaRPr>
          </a:p>
        </p:txBody>
      </p:sp>
      <p:sp>
        <p:nvSpPr>
          <p:cNvPr id="2180103" name="Rectangle 7"/>
          <p:cNvSpPr>
            <a:spLocks noChangeArrowheads="1"/>
          </p:cNvSpPr>
          <p:nvPr/>
        </p:nvSpPr>
        <p:spPr bwMode="auto">
          <a:xfrm>
            <a:off x="576263" y="3219450"/>
            <a:ext cx="8229600" cy="2479675"/>
          </a:xfrm>
          <a:prstGeom prst="rect">
            <a:avLst/>
          </a:prstGeom>
          <a:noFill/>
          <a:ln w="9525">
            <a:noFill/>
            <a:miter lim="800000"/>
            <a:headEnd/>
            <a:tailEnd/>
          </a:ln>
          <a:effectLst/>
        </p:spPr>
        <p:txBody>
          <a:bodyPr/>
          <a:lstStyle/>
          <a:p>
            <a:pPr marL="342900" indent="-342900" algn="ctr">
              <a:spcBef>
                <a:spcPct val="20000"/>
              </a:spcBef>
              <a:buClr>
                <a:srgbClr val="000000"/>
              </a:buClr>
              <a:defRPr/>
            </a:pPr>
            <a:endParaRPr lang="en-US" sz="2800" b="1">
              <a:solidFill>
                <a:srgbClr val="FFFFFF"/>
              </a:solidFill>
              <a:effectLst>
                <a:outerShdw blurRad="38100" dist="38100" dir="2700000" algn="tl">
                  <a:srgbClr val="C0C0C0"/>
                </a:outerShdw>
              </a:effectLst>
              <a:latin typeface="Arial" charset="0"/>
              <a:cs typeface="Arial" charset="0"/>
            </a:endParaRPr>
          </a:p>
        </p:txBody>
      </p:sp>
      <p:sp>
        <p:nvSpPr>
          <p:cNvPr id="2180105" name="Rectangle 9"/>
          <p:cNvSpPr>
            <a:spLocks noChangeArrowheads="1"/>
          </p:cNvSpPr>
          <p:nvPr/>
        </p:nvSpPr>
        <p:spPr bwMode="auto">
          <a:xfrm>
            <a:off x="503238" y="2500313"/>
            <a:ext cx="8343900" cy="254158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a:lnSpc>
                <a:spcPct val="90000"/>
              </a:lnSpc>
              <a:spcBef>
                <a:spcPct val="20000"/>
              </a:spcBef>
              <a:buClr>
                <a:srgbClr val="000000"/>
              </a:buClr>
              <a:defRPr/>
            </a:pPr>
            <a:r>
              <a:rPr lang="en-US" i="0" dirty="0">
                <a:solidFill>
                  <a:srgbClr val="FFFFFF"/>
                </a:solidFill>
                <a:latin typeface="Eras Bold ITC" pitchFamily="34" charset="0"/>
              </a:rPr>
              <a:t>Atonement</a:t>
            </a:r>
          </a:p>
          <a:p>
            <a:pPr algn="ctr">
              <a:spcBef>
                <a:spcPct val="20000"/>
              </a:spcBef>
              <a:buClr>
                <a:srgbClr val="000000"/>
              </a:buClr>
              <a:defRPr/>
            </a:pPr>
            <a:r>
              <a:rPr lang="en-US" dirty="0">
                <a:solidFill>
                  <a:srgbClr val="FFFFFF"/>
                </a:solidFill>
              </a:rPr>
              <a:t>“...for it is on this day that atonement shall be made for you to cleanse you; </a:t>
            </a:r>
            <a:r>
              <a:rPr lang="en-US" u="sng" dirty="0">
                <a:solidFill>
                  <a:srgbClr val="FFFF00"/>
                </a:solidFill>
              </a:rPr>
              <a:t>you will be clean from all your sins</a:t>
            </a:r>
            <a:r>
              <a:rPr lang="en-US" dirty="0">
                <a:solidFill>
                  <a:srgbClr val="FFFFFF"/>
                </a:solidFill>
              </a:rPr>
              <a:t> before the LORD”</a:t>
            </a:r>
            <a:r>
              <a:rPr lang="en-US" sz="2000" b="1" dirty="0">
                <a:solidFill>
                  <a:srgbClr val="FFFFFF"/>
                </a:solidFill>
                <a:effectLst>
                  <a:outerShdw blurRad="38100" dist="38100" dir="2700000" algn="tl">
                    <a:srgbClr val="000000"/>
                  </a:outerShdw>
                </a:effectLst>
              </a:rPr>
              <a:t>	    </a:t>
            </a:r>
            <a:r>
              <a:rPr lang="en-US" sz="2800" i="0" dirty="0">
                <a:solidFill>
                  <a:srgbClr val="FFFEA8"/>
                </a:solidFill>
              </a:rPr>
              <a:t>Lev 16:30</a:t>
            </a:r>
          </a:p>
        </p:txBody>
      </p:sp>
      <p:sp>
        <p:nvSpPr>
          <p:cNvPr id="2180106" name="Rectangle 10"/>
          <p:cNvSpPr>
            <a:spLocks noChangeArrowheads="1"/>
          </p:cNvSpPr>
          <p:nvPr/>
        </p:nvSpPr>
        <p:spPr bwMode="auto">
          <a:xfrm>
            <a:off x="384175" y="3171825"/>
            <a:ext cx="8229600" cy="1679575"/>
          </a:xfrm>
          <a:prstGeom prst="rect">
            <a:avLst/>
          </a:prstGeom>
          <a:noFill/>
          <a:ln w="9525">
            <a:noFill/>
            <a:miter lim="800000"/>
            <a:headEnd/>
            <a:tailEnd/>
          </a:ln>
          <a:effectLst/>
        </p:spPr>
        <p:txBody>
          <a:bodyPr anchor="ctr"/>
          <a:lstStyle/>
          <a:p>
            <a:pPr algn="ctr">
              <a:lnSpc>
                <a:spcPct val="95000"/>
              </a:lnSpc>
              <a:defRPr/>
            </a:pPr>
            <a:r>
              <a:rPr lang="en-US" sz="5400" i="0" dirty="0">
                <a:solidFill>
                  <a:srgbClr val="333399"/>
                </a:solidFill>
                <a:effectLst>
                  <a:outerShdw blurRad="38100" dist="38100" dir="2700000" algn="tl">
                    <a:srgbClr val="000000">
                      <a:alpha val="43137"/>
                    </a:srgbClr>
                  </a:outerShdw>
                </a:effectLst>
                <a:latin typeface="Eras Ultra ITC" pitchFamily="34" charset="0"/>
                <a:cs typeface="Arial" charset="0"/>
              </a:rPr>
              <a:t>SANCTIFICATION</a:t>
            </a:r>
          </a:p>
        </p:txBody>
      </p:sp>
      <p:pic>
        <p:nvPicPr>
          <p:cNvPr id="2180111" name="Picture 1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00438" y="5356225"/>
            <a:ext cx="466725" cy="135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1" name="Rectangle 9"/>
          <p:cNvSpPr>
            <a:spLocks noChangeArrowheads="1"/>
          </p:cNvSpPr>
          <p:nvPr/>
        </p:nvSpPr>
        <p:spPr bwMode="auto">
          <a:xfrm>
            <a:off x="503238" y="4851400"/>
            <a:ext cx="8343900" cy="160395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a:spcBef>
                <a:spcPct val="20000"/>
              </a:spcBef>
              <a:buClr>
                <a:srgbClr val="000000"/>
              </a:buClr>
              <a:defRPr/>
            </a:pPr>
            <a:r>
              <a:rPr lang="en-US" dirty="0">
                <a:solidFill>
                  <a:srgbClr val="FFFFFF"/>
                </a:solidFill>
              </a:rPr>
              <a:t>“... Pursue peace with all men, and the </a:t>
            </a:r>
            <a:r>
              <a:rPr lang="en-US" u="sng" dirty="0">
                <a:solidFill>
                  <a:srgbClr val="FFFF00"/>
                </a:solidFill>
              </a:rPr>
              <a:t>sanctification without which no one will see the Lord</a:t>
            </a:r>
            <a:r>
              <a:rPr lang="en-US" dirty="0">
                <a:solidFill>
                  <a:srgbClr val="FFFFFF"/>
                </a:solidFill>
              </a:rPr>
              <a:t>.”</a:t>
            </a:r>
            <a:r>
              <a:rPr lang="en-US" sz="2000" b="1" dirty="0">
                <a:solidFill>
                  <a:srgbClr val="FFFFFF"/>
                </a:solidFill>
                <a:effectLst>
                  <a:outerShdw blurRad="38100" dist="38100" dir="2700000" algn="tl">
                    <a:srgbClr val="000000"/>
                  </a:outerShdw>
                </a:effectLst>
              </a:rPr>
              <a:t>	    </a:t>
            </a:r>
            <a:r>
              <a:rPr lang="en-US" sz="2400" i="0" dirty="0">
                <a:solidFill>
                  <a:srgbClr val="FFFEA8"/>
                </a:solidFill>
              </a:rPr>
              <a:t>Heb. 12:14</a:t>
            </a:r>
            <a:endParaRPr lang="en-US" sz="2800" i="0" dirty="0">
              <a:solidFill>
                <a:srgbClr val="FFFEA8"/>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2180105"/>
                                        </p:tgtEl>
                                        <p:attrNameLst>
                                          <p:attrName>style.visibility</p:attrName>
                                        </p:attrNameLst>
                                      </p:cBhvr>
                                      <p:to>
                                        <p:strVal val="visible"/>
                                      </p:to>
                                    </p:set>
                                    <p:animEffect transition="in" filter="fade">
                                      <p:cBhvr>
                                        <p:cTn id="7" dur="1000"/>
                                        <p:tgtEl>
                                          <p:spTgt spid="2180105"/>
                                        </p:tgtEl>
                                      </p:cBhvr>
                                    </p:animEffect>
                                    <p:anim calcmode="lin" valueType="num">
                                      <p:cBhvr>
                                        <p:cTn id="8" dur="1000" fill="hold"/>
                                        <p:tgtEl>
                                          <p:spTgt spid="2180105"/>
                                        </p:tgtEl>
                                        <p:attrNameLst>
                                          <p:attrName>ppt_x</p:attrName>
                                        </p:attrNameLst>
                                      </p:cBhvr>
                                      <p:tavLst>
                                        <p:tav tm="0">
                                          <p:val>
                                            <p:strVal val="#ppt_x"/>
                                          </p:val>
                                        </p:tav>
                                        <p:tav tm="100000">
                                          <p:val>
                                            <p:strVal val="#ppt_x"/>
                                          </p:val>
                                        </p:tav>
                                      </p:tavLst>
                                    </p:anim>
                                    <p:anim calcmode="lin" valueType="num">
                                      <p:cBhvr>
                                        <p:cTn id="9" dur="1000" fill="hold"/>
                                        <p:tgtEl>
                                          <p:spTgt spid="218010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0" presetClass="exit" presetSubtype="0" fill="hold" nodeType="clickEffect">
                                  <p:stCondLst>
                                    <p:cond delay="0"/>
                                  </p:stCondLst>
                                  <p:childTnLst>
                                    <p:animEffect transition="out" filter="fade">
                                      <p:cBhvr>
                                        <p:cTn id="13" dur="2000"/>
                                        <p:tgtEl>
                                          <p:spTgt spid="2180105"/>
                                        </p:tgtEl>
                                      </p:cBhvr>
                                    </p:animEffect>
                                    <p:set>
                                      <p:cBhvr>
                                        <p:cTn id="14" dur="1" fill="hold">
                                          <p:stCondLst>
                                            <p:cond delay="1999"/>
                                          </p:stCondLst>
                                        </p:cTn>
                                        <p:tgtEl>
                                          <p:spTgt spid="2180105"/>
                                        </p:tgtEl>
                                        <p:attrNameLst>
                                          <p:attrName>style.visibility</p:attrName>
                                        </p:attrNameLst>
                                      </p:cBhvr>
                                      <p:to>
                                        <p:strVal val="hidden"/>
                                      </p:to>
                                    </p:set>
                                  </p:childTnLst>
                                </p:cTn>
                              </p:par>
                            </p:childTnLst>
                          </p:cTn>
                        </p:par>
                        <p:par>
                          <p:cTn id="15" fill="hold" nodeType="afterGroup">
                            <p:stCondLst>
                              <p:cond delay="2000"/>
                            </p:stCondLst>
                            <p:childTnLst>
                              <p:par>
                                <p:cTn id="16" presetID="22" presetClass="entr" presetSubtype="1" fill="hold" nodeType="afterEffect">
                                  <p:stCondLst>
                                    <p:cond delay="0"/>
                                  </p:stCondLst>
                                  <p:childTnLst>
                                    <p:set>
                                      <p:cBhvr>
                                        <p:cTn id="17" dur="1" fill="hold">
                                          <p:stCondLst>
                                            <p:cond delay="0"/>
                                          </p:stCondLst>
                                        </p:cTn>
                                        <p:tgtEl>
                                          <p:spTgt spid="2180102"/>
                                        </p:tgtEl>
                                        <p:attrNameLst>
                                          <p:attrName>style.visibility</p:attrName>
                                        </p:attrNameLst>
                                      </p:cBhvr>
                                      <p:to>
                                        <p:strVal val="visible"/>
                                      </p:to>
                                    </p:set>
                                    <p:animEffect transition="in" filter="wipe(up)">
                                      <p:cBhvr>
                                        <p:cTn id="18" dur="2000"/>
                                        <p:tgtEl>
                                          <p:spTgt spid="2180102"/>
                                        </p:tgtEl>
                                      </p:cBhvr>
                                    </p:animEffect>
                                  </p:childTnLst>
                                </p:cTn>
                              </p:par>
                            </p:childTnLst>
                          </p:cTn>
                        </p:par>
                        <p:par>
                          <p:cTn id="19" fill="hold" nodeType="afterGroup">
                            <p:stCondLst>
                              <p:cond delay="4000"/>
                            </p:stCondLst>
                            <p:childTnLst>
                              <p:par>
                                <p:cTn id="20" presetID="10" presetClass="exit" presetSubtype="0" fill="hold" nodeType="afterEffect">
                                  <p:stCondLst>
                                    <p:cond delay="0"/>
                                  </p:stCondLst>
                                  <p:childTnLst>
                                    <p:animEffect transition="out" filter="fade">
                                      <p:cBhvr>
                                        <p:cTn id="21" dur="2000"/>
                                        <p:tgtEl>
                                          <p:spTgt spid="2180111"/>
                                        </p:tgtEl>
                                      </p:cBhvr>
                                    </p:animEffect>
                                    <p:set>
                                      <p:cBhvr>
                                        <p:cTn id="22" dur="1" fill="hold">
                                          <p:stCondLst>
                                            <p:cond delay="1999"/>
                                          </p:stCondLst>
                                        </p:cTn>
                                        <p:tgtEl>
                                          <p:spTgt spid="2180111"/>
                                        </p:tgtEl>
                                        <p:attrNameLst>
                                          <p:attrName>style.visibility</p:attrName>
                                        </p:attrNameLst>
                                      </p:cBhvr>
                                      <p:to>
                                        <p:strVal val="hidden"/>
                                      </p:to>
                                    </p:set>
                                  </p:childTnLst>
                                </p:cTn>
                              </p:par>
                              <p:par>
                                <p:cTn id="23" presetID="22" presetClass="exit" presetSubtype="1" fill="hold" grpId="0" nodeType="withEffect">
                                  <p:stCondLst>
                                    <p:cond delay="0"/>
                                  </p:stCondLst>
                                  <p:childTnLst>
                                    <p:animEffect transition="out" filter="wipe(up)">
                                      <p:cBhvr>
                                        <p:cTn id="24" dur="2000"/>
                                        <p:tgtEl>
                                          <p:spTgt spid="2180098"/>
                                        </p:tgtEl>
                                      </p:cBhvr>
                                    </p:animEffect>
                                    <p:set>
                                      <p:cBhvr>
                                        <p:cTn id="25" dur="1" fill="hold">
                                          <p:stCondLst>
                                            <p:cond delay="1999"/>
                                          </p:stCondLst>
                                        </p:cTn>
                                        <p:tgtEl>
                                          <p:spTgt spid="2180098"/>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180100"/>
                                        </p:tgtEl>
                                        <p:attrNameLst>
                                          <p:attrName>style.visibility</p:attrName>
                                        </p:attrNameLst>
                                      </p:cBhvr>
                                      <p:to>
                                        <p:strVal val="visible"/>
                                      </p:to>
                                    </p:set>
                                    <p:animEffect transition="in" filter="fade">
                                      <p:cBhvr>
                                        <p:cTn id="28" dur="2000"/>
                                        <p:tgtEl>
                                          <p:spTgt spid="2180100"/>
                                        </p:tgtEl>
                                      </p:cBhvr>
                                    </p:animEffect>
                                  </p:childTnLst>
                                </p:cTn>
                              </p:par>
                            </p:childTnLst>
                          </p:cTn>
                        </p:par>
                        <p:par>
                          <p:cTn id="29" fill="hold" nodeType="afterGroup">
                            <p:stCondLst>
                              <p:cond delay="6000"/>
                            </p:stCondLst>
                            <p:childTnLst>
                              <p:par>
                                <p:cTn id="30" presetID="22" presetClass="entr" presetSubtype="1" fill="hold" nodeType="afterEffect">
                                  <p:stCondLst>
                                    <p:cond delay="0"/>
                                  </p:stCondLst>
                                  <p:childTnLst>
                                    <p:set>
                                      <p:cBhvr>
                                        <p:cTn id="31" dur="1" fill="hold">
                                          <p:stCondLst>
                                            <p:cond delay="0"/>
                                          </p:stCondLst>
                                        </p:cTn>
                                        <p:tgtEl>
                                          <p:spTgt spid="2180099"/>
                                        </p:tgtEl>
                                        <p:attrNameLst>
                                          <p:attrName>style.visibility</p:attrName>
                                        </p:attrNameLst>
                                      </p:cBhvr>
                                      <p:to>
                                        <p:strVal val="visible"/>
                                      </p:to>
                                    </p:set>
                                    <p:animEffect transition="in" filter="wipe(up)">
                                      <p:cBhvr>
                                        <p:cTn id="32" dur="2000"/>
                                        <p:tgtEl>
                                          <p:spTgt spid="2180099"/>
                                        </p:tgtEl>
                                      </p:cBhvr>
                                    </p:animEffect>
                                  </p:childTnLst>
                                </p:cTn>
                              </p:par>
                              <p:par>
                                <p:cTn id="33" presetID="10" presetClass="exit" presetSubtype="0" fill="hold" nodeType="withEffect">
                                  <p:stCondLst>
                                    <p:cond delay="0"/>
                                  </p:stCondLst>
                                  <p:childTnLst>
                                    <p:animEffect transition="out" filter="fade">
                                      <p:cBhvr>
                                        <p:cTn id="34" dur="2000"/>
                                        <p:tgtEl>
                                          <p:spTgt spid="2180102"/>
                                        </p:tgtEl>
                                      </p:cBhvr>
                                    </p:animEffect>
                                    <p:set>
                                      <p:cBhvr>
                                        <p:cTn id="35" dur="1" fill="hold">
                                          <p:stCondLst>
                                            <p:cond delay="1999"/>
                                          </p:stCondLst>
                                        </p:cTn>
                                        <p:tgtEl>
                                          <p:spTgt spid="2180102"/>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180106"/>
                                        </p:tgtEl>
                                        <p:attrNameLst>
                                          <p:attrName>style.visibility</p:attrName>
                                        </p:attrNameLst>
                                      </p:cBhvr>
                                      <p:to>
                                        <p:strVal val="visible"/>
                                      </p:to>
                                    </p:set>
                                    <p:animEffect transition="in" filter="fade">
                                      <p:cBhvr>
                                        <p:cTn id="40" dur="2000"/>
                                        <p:tgtEl>
                                          <p:spTgt spid="2180106"/>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entr" presetSubtype="0" fill="hold" nodeType="click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1000"/>
                                        <p:tgtEl>
                                          <p:spTgt spid="11"/>
                                        </p:tgtEl>
                                      </p:cBhvr>
                                    </p:animEffect>
                                    <p:anim calcmode="lin" valueType="num">
                                      <p:cBhvr>
                                        <p:cTn id="46" dur="1000" fill="hold"/>
                                        <p:tgtEl>
                                          <p:spTgt spid="11"/>
                                        </p:tgtEl>
                                        <p:attrNameLst>
                                          <p:attrName>ppt_x</p:attrName>
                                        </p:attrNameLst>
                                      </p:cBhvr>
                                      <p:tavLst>
                                        <p:tav tm="0">
                                          <p:val>
                                            <p:strVal val="#ppt_x"/>
                                          </p:val>
                                        </p:tav>
                                        <p:tav tm="100000">
                                          <p:val>
                                            <p:strVal val="#ppt_x"/>
                                          </p:val>
                                        </p:tav>
                                      </p:tavLst>
                                    </p:anim>
                                    <p:anim calcmode="lin" valueType="num">
                                      <p:cBhvr>
                                        <p:cTn id="4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0098" grpId="0" animBg="1"/>
      <p:bldP spid="218010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6242" name="AutoShape 2"/>
          <p:cNvSpPr>
            <a:spLocks noChangeArrowheads="1"/>
          </p:cNvSpPr>
          <p:nvPr/>
        </p:nvSpPr>
        <p:spPr bwMode="auto">
          <a:xfrm>
            <a:off x="628650" y="1343025"/>
            <a:ext cx="7872413" cy="4829175"/>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186243" name="Text Box 3"/>
          <p:cNvSpPr txBox="1">
            <a:spLocks noChangeArrowheads="1"/>
          </p:cNvSpPr>
          <p:nvPr/>
        </p:nvSpPr>
        <p:spPr bwMode="auto">
          <a:xfrm>
            <a:off x="1038225" y="4819650"/>
            <a:ext cx="2320925" cy="106680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a:solidFill>
                  <a:schemeClr val="bg1"/>
                </a:solidFill>
                <a:latin typeface="Eras Bold ITC" pitchFamily="34" charset="0"/>
              </a:rPr>
              <a:t>Innocent LIFE</a:t>
            </a:r>
          </a:p>
        </p:txBody>
      </p:sp>
      <p:sp>
        <p:nvSpPr>
          <p:cNvPr id="137224" name="Rectangle 14"/>
          <p:cNvSpPr>
            <a:spLocks noGrp="1" noChangeArrowheads="1"/>
          </p:cNvSpPr>
          <p:nvPr>
            <p:ph type="title"/>
          </p:nvPr>
        </p:nvSpPr>
        <p:spPr/>
        <p:txBody>
          <a:bodyPr/>
          <a:lstStyle/>
          <a:p>
            <a:pPr eaLnBrk="1" hangingPunct="1"/>
            <a:r>
              <a:rPr lang="en-US" sz="4000" b="1" smtClean="0"/>
              <a:t>Payment</a:t>
            </a:r>
          </a:p>
        </p:txBody>
      </p:sp>
      <p:sp>
        <p:nvSpPr>
          <p:cNvPr id="2186245" name="Text Box 5"/>
          <p:cNvSpPr txBox="1">
            <a:spLocks noChangeArrowheads="1"/>
          </p:cNvSpPr>
          <p:nvPr/>
        </p:nvSpPr>
        <p:spPr bwMode="auto">
          <a:xfrm>
            <a:off x="876300" y="1958975"/>
            <a:ext cx="2794000" cy="579438"/>
          </a:xfrm>
          <a:prstGeom prst="rect">
            <a:avLst/>
          </a:prstGeom>
          <a:noFill/>
          <a:ln w="9525" algn="ctr">
            <a:noFill/>
            <a:miter lim="800000"/>
            <a:headEnd/>
            <a:tailEnd/>
          </a:ln>
        </p:spPr>
        <p:txBody>
          <a:bodyPr>
            <a:spAutoFit/>
          </a:bodyPr>
          <a:lstStyle/>
          <a:p>
            <a:pPr algn="ctr">
              <a:spcBef>
                <a:spcPct val="50000"/>
              </a:spcBef>
              <a:defRPr/>
            </a:pPr>
            <a:r>
              <a:rPr lang="en-US" i="0" dirty="0">
                <a:solidFill>
                  <a:schemeClr val="bg1"/>
                </a:solidFill>
                <a:effectLst>
                  <a:outerShdw blurRad="38100" dist="38100" dir="2700000" algn="tl">
                    <a:srgbClr val="000000">
                      <a:alpha val="43137"/>
                    </a:srgbClr>
                  </a:outerShdw>
                </a:effectLst>
                <a:latin typeface="Eras Bold ITC" pitchFamily="34" charset="0"/>
                <a:cs typeface="Arial" charset="0"/>
              </a:rPr>
              <a:t>BLOOD</a:t>
            </a:r>
          </a:p>
        </p:txBody>
      </p:sp>
      <p:sp>
        <p:nvSpPr>
          <p:cNvPr id="2186246" name="AutoShape 6"/>
          <p:cNvSpPr>
            <a:spLocks noChangeArrowheads="1"/>
          </p:cNvSpPr>
          <p:nvPr/>
        </p:nvSpPr>
        <p:spPr bwMode="auto">
          <a:xfrm>
            <a:off x="3441700" y="1570038"/>
            <a:ext cx="2336800" cy="12954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1800" i="0" dirty="0">
                <a:solidFill>
                  <a:schemeClr val="tx1"/>
                </a:solidFill>
                <a:latin typeface="Arial Black" pitchFamily="34" charset="0"/>
              </a:rPr>
              <a:t>REPRESENTS</a:t>
            </a:r>
          </a:p>
        </p:txBody>
      </p:sp>
      <p:sp>
        <p:nvSpPr>
          <p:cNvPr id="2186247" name="Text Box 7"/>
          <p:cNvSpPr txBox="1">
            <a:spLocks noChangeArrowheads="1"/>
          </p:cNvSpPr>
          <p:nvPr/>
        </p:nvSpPr>
        <p:spPr bwMode="auto">
          <a:xfrm>
            <a:off x="5181600" y="1957388"/>
            <a:ext cx="2794000" cy="579437"/>
          </a:xfrm>
          <a:prstGeom prst="rect">
            <a:avLst/>
          </a:prstGeom>
          <a:noFill/>
          <a:ln w="9525" algn="ctr">
            <a:noFill/>
            <a:miter lim="800000"/>
            <a:headEnd/>
            <a:tailEnd/>
          </a:ln>
        </p:spPr>
        <p:txBody>
          <a:bodyPr>
            <a:spAutoFit/>
          </a:bodyPr>
          <a:lstStyle/>
          <a:p>
            <a:pPr algn="ctr">
              <a:spcBef>
                <a:spcPct val="50000"/>
              </a:spcBef>
              <a:defRPr/>
            </a:pPr>
            <a:r>
              <a:rPr lang="en-US" i="0" dirty="0">
                <a:solidFill>
                  <a:schemeClr val="bg1"/>
                </a:solidFill>
                <a:effectLst>
                  <a:outerShdw blurRad="38100" dist="38100" dir="2700000" algn="tl">
                    <a:srgbClr val="000000">
                      <a:alpha val="43137"/>
                    </a:srgbClr>
                  </a:outerShdw>
                </a:effectLst>
                <a:latin typeface="Eras Bold ITC" pitchFamily="34" charset="0"/>
                <a:cs typeface="Arial" charset="0"/>
              </a:rPr>
              <a:t>LIFE</a:t>
            </a:r>
          </a:p>
        </p:txBody>
      </p:sp>
      <p:sp>
        <p:nvSpPr>
          <p:cNvPr id="2186248" name="AutoShape 8"/>
          <p:cNvSpPr>
            <a:spLocks noChangeArrowheads="1"/>
          </p:cNvSpPr>
          <p:nvPr/>
        </p:nvSpPr>
        <p:spPr bwMode="auto">
          <a:xfrm>
            <a:off x="3417888" y="3124200"/>
            <a:ext cx="2336800" cy="12954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1800" i="0" dirty="0">
                <a:solidFill>
                  <a:schemeClr val="tx1"/>
                </a:solidFill>
                <a:latin typeface="Arial Black" pitchFamily="34" charset="0"/>
              </a:rPr>
              <a:t>ATONES FOR</a:t>
            </a:r>
          </a:p>
        </p:txBody>
      </p:sp>
      <p:sp>
        <p:nvSpPr>
          <p:cNvPr id="2186249" name="Text Box 9"/>
          <p:cNvSpPr txBox="1">
            <a:spLocks noChangeArrowheads="1"/>
          </p:cNvSpPr>
          <p:nvPr/>
        </p:nvSpPr>
        <p:spPr bwMode="auto">
          <a:xfrm>
            <a:off x="801688" y="3322638"/>
            <a:ext cx="2794000" cy="1066800"/>
          </a:xfrm>
          <a:prstGeom prst="rect">
            <a:avLst/>
          </a:prstGeom>
          <a:noFill/>
          <a:ln w="9525" algn="ctr">
            <a:noFill/>
            <a:miter lim="800000"/>
            <a:headEnd/>
            <a:tailEnd/>
          </a:ln>
        </p:spPr>
        <p:txBody>
          <a:bodyPr>
            <a:spAutoFit/>
          </a:bodyPr>
          <a:lstStyle/>
          <a:p>
            <a:pPr algn="ctr">
              <a:spcBef>
                <a:spcPct val="50000"/>
              </a:spcBef>
              <a:defRPr/>
            </a:pPr>
            <a:r>
              <a:rPr lang="en-US" i="0" dirty="0">
                <a:solidFill>
                  <a:schemeClr val="bg1"/>
                </a:solidFill>
                <a:effectLst>
                  <a:outerShdw blurRad="38100" dist="38100" dir="2700000" algn="tl">
                    <a:srgbClr val="000000">
                      <a:alpha val="43137"/>
                    </a:srgbClr>
                  </a:outerShdw>
                </a:effectLst>
                <a:latin typeface="Eras Bold ITC" pitchFamily="34" charset="0"/>
                <a:cs typeface="Arial" charset="0"/>
              </a:rPr>
              <a:t>Innocent   LIFE</a:t>
            </a:r>
          </a:p>
        </p:txBody>
      </p:sp>
      <p:sp>
        <p:nvSpPr>
          <p:cNvPr id="2186250" name="Text Box 10"/>
          <p:cNvSpPr txBox="1">
            <a:spLocks noChangeArrowheads="1"/>
          </p:cNvSpPr>
          <p:nvPr/>
        </p:nvSpPr>
        <p:spPr bwMode="auto">
          <a:xfrm>
            <a:off x="5475288" y="3511550"/>
            <a:ext cx="2794000" cy="579438"/>
          </a:xfrm>
          <a:prstGeom prst="rect">
            <a:avLst/>
          </a:prstGeom>
          <a:noFill/>
          <a:ln w="9525" algn="ctr">
            <a:noFill/>
            <a:miter lim="800000"/>
            <a:headEnd/>
            <a:tailEnd/>
          </a:ln>
        </p:spPr>
        <p:txBody>
          <a:bodyPr>
            <a:spAutoFit/>
          </a:bodyPr>
          <a:lstStyle/>
          <a:p>
            <a:pPr algn="ctr">
              <a:spcBef>
                <a:spcPct val="50000"/>
              </a:spcBef>
              <a:defRPr/>
            </a:pPr>
            <a:r>
              <a:rPr lang="en-US" i="0" dirty="0">
                <a:solidFill>
                  <a:schemeClr val="bg1"/>
                </a:solidFill>
                <a:effectLst>
                  <a:outerShdw blurRad="38100" dist="38100" dir="2700000" algn="tl">
                    <a:srgbClr val="000000">
                      <a:alpha val="43137"/>
                    </a:srgbClr>
                  </a:outerShdw>
                </a:effectLst>
                <a:latin typeface="Eras Bold ITC" pitchFamily="34" charset="0"/>
                <a:cs typeface="Arial" charset="0"/>
              </a:rPr>
              <a:t>SINNER</a:t>
            </a:r>
          </a:p>
        </p:txBody>
      </p:sp>
      <p:sp>
        <p:nvSpPr>
          <p:cNvPr id="2186251" name="Text Box 11"/>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i="0">
                <a:solidFill>
                  <a:srgbClr val="997934"/>
                </a:solidFill>
                <a:latin typeface="Eras Demi ITC" pitchFamily="34" charset="0"/>
              </a:rPr>
              <a:t>Heb 9:22</a:t>
            </a:r>
            <a:r>
              <a:rPr lang="en-US" sz="1900" i="0">
                <a:solidFill>
                  <a:srgbClr val="FFFF66"/>
                </a:solidFill>
                <a:latin typeface="Eras Demi ITC" pitchFamily="34" charset="0"/>
              </a:rPr>
              <a:t> </a:t>
            </a:r>
            <a:r>
              <a:rPr lang="en-US" sz="1900" i="0">
                <a:solidFill>
                  <a:schemeClr val="accent2"/>
                </a:solidFill>
                <a:latin typeface="Eras Demi ITC" pitchFamily="34" charset="0"/>
              </a:rPr>
              <a:t>…without the shedding of blood there can be no forgiveness</a:t>
            </a:r>
          </a:p>
        </p:txBody>
      </p:sp>
      <p:sp>
        <p:nvSpPr>
          <p:cNvPr id="2186252" name="AutoShape 12"/>
          <p:cNvSpPr>
            <a:spLocks noChangeArrowheads="1"/>
          </p:cNvSpPr>
          <p:nvPr/>
        </p:nvSpPr>
        <p:spPr bwMode="auto">
          <a:xfrm>
            <a:off x="3413125" y="4621213"/>
            <a:ext cx="2336800" cy="12954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1800" i="0" dirty="0">
                <a:solidFill>
                  <a:schemeClr val="tx1"/>
                </a:solidFill>
                <a:latin typeface="Arial Black" pitchFamily="34" charset="0"/>
              </a:rPr>
              <a:t>REPRESENTS</a:t>
            </a:r>
          </a:p>
        </p:txBody>
      </p:sp>
      <p:sp>
        <p:nvSpPr>
          <p:cNvPr id="2186253" name="Text Box 13"/>
          <p:cNvSpPr txBox="1">
            <a:spLocks noChangeArrowheads="1"/>
          </p:cNvSpPr>
          <p:nvPr/>
        </p:nvSpPr>
        <p:spPr bwMode="auto">
          <a:xfrm>
            <a:off x="5843588" y="4754563"/>
            <a:ext cx="1866900" cy="1066800"/>
          </a:xfrm>
          <a:prstGeom prst="rect">
            <a:avLst/>
          </a:prstGeom>
          <a:solidFill>
            <a:schemeClr val="tx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latin typeface="Eras Bold ITC" pitchFamily="34" charset="0"/>
              </a:rPr>
              <a:t>Guilty LIFE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186245"/>
                                        </p:tgtEl>
                                        <p:attrNameLst>
                                          <p:attrName>style.visibility</p:attrName>
                                        </p:attrNameLst>
                                      </p:cBhvr>
                                      <p:to>
                                        <p:strVal val="visible"/>
                                      </p:to>
                                    </p:set>
                                    <p:anim calcmode="lin" valueType="num">
                                      <p:cBhvr>
                                        <p:cTn id="7" dur="1000" fill="hold"/>
                                        <p:tgtEl>
                                          <p:spTgt spid="2186245"/>
                                        </p:tgtEl>
                                        <p:attrNameLst>
                                          <p:attrName>ppt_x</p:attrName>
                                        </p:attrNameLst>
                                      </p:cBhvr>
                                      <p:tavLst>
                                        <p:tav tm="0">
                                          <p:val>
                                            <p:strVal val="#ppt_x-.2"/>
                                          </p:val>
                                        </p:tav>
                                        <p:tav tm="100000">
                                          <p:val>
                                            <p:strVal val="#ppt_x"/>
                                          </p:val>
                                        </p:tav>
                                      </p:tavLst>
                                    </p:anim>
                                    <p:anim calcmode="lin" valueType="num">
                                      <p:cBhvr>
                                        <p:cTn id="8" dur="1000" fill="hold"/>
                                        <p:tgtEl>
                                          <p:spTgt spid="218624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186245"/>
                                        </p:tgtEl>
                                      </p:cBhvr>
                                    </p:animEffect>
                                  </p:childTnLst>
                                </p:cTn>
                              </p:par>
                              <p:par>
                                <p:cTn id="10" presetID="29" presetClass="entr" presetSubtype="0" fill="hold" nodeType="withEffect">
                                  <p:stCondLst>
                                    <p:cond delay="0"/>
                                  </p:stCondLst>
                                  <p:childTnLst>
                                    <p:set>
                                      <p:cBhvr>
                                        <p:cTn id="11" dur="1" fill="hold">
                                          <p:stCondLst>
                                            <p:cond delay="0"/>
                                          </p:stCondLst>
                                        </p:cTn>
                                        <p:tgtEl>
                                          <p:spTgt spid="2186246"/>
                                        </p:tgtEl>
                                        <p:attrNameLst>
                                          <p:attrName>style.visibility</p:attrName>
                                        </p:attrNameLst>
                                      </p:cBhvr>
                                      <p:to>
                                        <p:strVal val="visible"/>
                                      </p:to>
                                    </p:set>
                                    <p:anim calcmode="lin" valueType="num">
                                      <p:cBhvr>
                                        <p:cTn id="12" dur="1000" fill="hold"/>
                                        <p:tgtEl>
                                          <p:spTgt spid="2186246"/>
                                        </p:tgtEl>
                                        <p:attrNameLst>
                                          <p:attrName>ppt_x</p:attrName>
                                        </p:attrNameLst>
                                      </p:cBhvr>
                                      <p:tavLst>
                                        <p:tav tm="0">
                                          <p:val>
                                            <p:strVal val="#ppt_x-.2"/>
                                          </p:val>
                                        </p:tav>
                                        <p:tav tm="100000">
                                          <p:val>
                                            <p:strVal val="#ppt_x"/>
                                          </p:val>
                                        </p:tav>
                                      </p:tavLst>
                                    </p:anim>
                                    <p:anim calcmode="lin" valueType="num">
                                      <p:cBhvr>
                                        <p:cTn id="13" dur="1000" fill="hold"/>
                                        <p:tgtEl>
                                          <p:spTgt spid="218624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18624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2186247"/>
                                        </p:tgtEl>
                                        <p:attrNameLst>
                                          <p:attrName>style.visibility</p:attrName>
                                        </p:attrNameLst>
                                      </p:cBhvr>
                                      <p:to>
                                        <p:strVal val="visible"/>
                                      </p:to>
                                    </p:set>
                                    <p:anim calcmode="lin" valueType="num">
                                      <p:cBhvr>
                                        <p:cTn id="17" dur="1000" fill="hold"/>
                                        <p:tgtEl>
                                          <p:spTgt spid="2186247"/>
                                        </p:tgtEl>
                                        <p:attrNameLst>
                                          <p:attrName>ppt_x</p:attrName>
                                        </p:attrNameLst>
                                      </p:cBhvr>
                                      <p:tavLst>
                                        <p:tav tm="0">
                                          <p:val>
                                            <p:strVal val="#ppt_x-.2"/>
                                          </p:val>
                                        </p:tav>
                                        <p:tav tm="100000">
                                          <p:val>
                                            <p:strVal val="#ppt_x"/>
                                          </p:val>
                                        </p:tav>
                                      </p:tavLst>
                                    </p:anim>
                                    <p:anim calcmode="lin" valueType="num">
                                      <p:cBhvr>
                                        <p:cTn id="18" dur="1000" fill="hold"/>
                                        <p:tgtEl>
                                          <p:spTgt spid="218624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18624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9" presetClass="entr" presetSubtype="0" fill="hold" grpId="0" nodeType="clickEffect">
                                  <p:stCondLst>
                                    <p:cond delay="0"/>
                                  </p:stCondLst>
                                  <p:childTnLst>
                                    <p:set>
                                      <p:cBhvr>
                                        <p:cTn id="23" dur="1" fill="hold">
                                          <p:stCondLst>
                                            <p:cond delay="0"/>
                                          </p:stCondLst>
                                        </p:cTn>
                                        <p:tgtEl>
                                          <p:spTgt spid="2186249"/>
                                        </p:tgtEl>
                                        <p:attrNameLst>
                                          <p:attrName>style.visibility</p:attrName>
                                        </p:attrNameLst>
                                      </p:cBhvr>
                                      <p:to>
                                        <p:strVal val="visible"/>
                                      </p:to>
                                    </p:set>
                                    <p:anim calcmode="lin" valueType="num">
                                      <p:cBhvr>
                                        <p:cTn id="24" dur="1000" fill="hold"/>
                                        <p:tgtEl>
                                          <p:spTgt spid="2186249"/>
                                        </p:tgtEl>
                                        <p:attrNameLst>
                                          <p:attrName>ppt_x</p:attrName>
                                        </p:attrNameLst>
                                      </p:cBhvr>
                                      <p:tavLst>
                                        <p:tav tm="0">
                                          <p:val>
                                            <p:strVal val="#ppt_x-.2"/>
                                          </p:val>
                                        </p:tav>
                                        <p:tav tm="100000">
                                          <p:val>
                                            <p:strVal val="#ppt_x"/>
                                          </p:val>
                                        </p:tav>
                                      </p:tavLst>
                                    </p:anim>
                                    <p:anim calcmode="lin" valueType="num">
                                      <p:cBhvr>
                                        <p:cTn id="25" dur="1000" fill="hold"/>
                                        <p:tgtEl>
                                          <p:spTgt spid="2186249"/>
                                        </p:tgtEl>
                                        <p:attrNameLst>
                                          <p:attrName>ppt_y</p:attrName>
                                        </p:attrNameLst>
                                      </p:cBhvr>
                                      <p:tavLst>
                                        <p:tav tm="0">
                                          <p:val>
                                            <p:strVal val="#ppt_y"/>
                                          </p:val>
                                        </p:tav>
                                        <p:tav tm="100000">
                                          <p:val>
                                            <p:strVal val="#ppt_y"/>
                                          </p:val>
                                        </p:tav>
                                      </p:tavLst>
                                    </p:anim>
                                    <p:animEffect transition="in" filter="wipe(right)" prLst="gradientSize: 0.1">
                                      <p:cBhvr>
                                        <p:cTn id="26" dur="1000"/>
                                        <p:tgtEl>
                                          <p:spTgt spid="2186249"/>
                                        </p:tgtEl>
                                      </p:cBhvr>
                                    </p:animEffect>
                                  </p:childTnLst>
                                </p:cTn>
                              </p:par>
                              <p:par>
                                <p:cTn id="27" presetID="29" presetClass="entr" presetSubtype="0" fill="hold" nodeType="withEffect">
                                  <p:stCondLst>
                                    <p:cond delay="0"/>
                                  </p:stCondLst>
                                  <p:childTnLst>
                                    <p:set>
                                      <p:cBhvr>
                                        <p:cTn id="28" dur="1" fill="hold">
                                          <p:stCondLst>
                                            <p:cond delay="0"/>
                                          </p:stCondLst>
                                        </p:cTn>
                                        <p:tgtEl>
                                          <p:spTgt spid="2186248"/>
                                        </p:tgtEl>
                                        <p:attrNameLst>
                                          <p:attrName>style.visibility</p:attrName>
                                        </p:attrNameLst>
                                      </p:cBhvr>
                                      <p:to>
                                        <p:strVal val="visible"/>
                                      </p:to>
                                    </p:set>
                                    <p:anim calcmode="lin" valueType="num">
                                      <p:cBhvr>
                                        <p:cTn id="29" dur="1000" fill="hold"/>
                                        <p:tgtEl>
                                          <p:spTgt spid="2186248"/>
                                        </p:tgtEl>
                                        <p:attrNameLst>
                                          <p:attrName>ppt_x</p:attrName>
                                        </p:attrNameLst>
                                      </p:cBhvr>
                                      <p:tavLst>
                                        <p:tav tm="0">
                                          <p:val>
                                            <p:strVal val="#ppt_x-.2"/>
                                          </p:val>
                                        </p:tav>
                                        <p:tav tm="100000">
                                          <p:val>
                                            <p:strVal val="#ppt_x"/>
                                          </p:val>
                                        </p:tav>
                                      </p:tavLst>
                                    </p:anim>
                                    <p:anim calcmode="lin" valueType="num">
                                      <p:cBhvr>
                                        <p:cTn id="30" dur="1000" fill="hold"/>
                                        <p:tgtEl>
                                          <p:spTgt spid="2186248"/>
                                        </p:tgtEl>
                                        <p:attrNameLst>
                                          <p:attrName>ppt_y</p:attrName>
                                        </p:attrNameLst>
                                      </p:cBhvr>
                                      <p:tavLst>
                                        <p:tav tm="0">
                                          <p:val>
                                            <p:strVal val="#ppt_y"/>
                                          </p:val>
                                        </p:tav>
                                        <p:tav tm="100000">
                                          <p:val>
                                            <p:strVal val="#ppt_y"/>
                                          </p:val>
                                        </p:tav>
                                      </p:tavLst>
                                    </p:anim>
                                    <p:animEffect transition="in" filter="wipe(right)" prLst="gradientSize: 0.1">
                                      <p:cBhvr>
                                        <p:cTn id="31" dur="1000"/>
                                        <p:tgtEl>
                                          <p:spTgt spid="2186248"/>
                                        </p:tgtEl>
                                      </p:cBhvr>
                                    </p:animEffect>
                                  </p:childTnLst>
                                </p:cTn>
                              </p:par>
                              <p:par>
                                <p:cTn id="32" presetID="29" presetClass="entr" presetSubtype="0" fill="hold" grpId="0" nodeType="withEffect">
                                  <p:stCondLst>
                                    <p:cond delay="0"/>
                                  </p:stCondLst>
                                  <p:childTnLst>
                                    <p:set>
                                      <p:cBhvr>
                                        <p:cTn id="33" dur="1" fill="hold">
                                          <p:stCondLst>
                                            <p:cond delay="0"/>
                                          </p:stCondLst>
                                        </p:cTn>
                                        <p:tgtEl>
                                          <p:spTgt spid="2186250"/>
                                        </p:tgtEl>
                                        <p:attrNameLst>
                                          <p:attrName>style.visibility</p:attrName>
                                        </p:attrNameLst>
                                      </p:cBhvr>
                                      <p:to>
                                        <p:strVal val="visible"/>
                                      </p:to>
                                    </p:set>
                                    <p:anim calcmode="lin" valueType="num">
                                      <p:cBhvr>
                                        <p:cTn id="34" dur="1000" fill="hold"/>
                                        <p:tgtEl>
                                          <p:spTgt spid="2186250"/>
                                        </p:tgtEl>
                                        <p:attrNameLst>
                                          <p:attrName>ppt_x</p:attrName>
                                        </p:attrNameLst>
                                      </p:cBhvr>
                                      <p:tavLst>
                                        <p:tav tm="0">
                                          <p:val>
                                            <p:strVal val="#ppt_x-.2"/>
                                          </p:val>
                                        </p:tav>
                                        <p:tav tm="100000">
                                          <p:val>
                                            <p:strVal val="#ppt_x"/>
                                          </p:val>
                                        </p:tav>
                                      </p:tavLst>
                                    </p:anim>
                                    <p:anim calcmode="lin" valueType="num">
                                      <p:cBhvr>
                                        <p:cTn id="35" dur="1000" fill="hold"/>
                                        <p:tgtEl>
                                          <p:spTgt spid="2186250"/>
                                        </p:tgtEl>
                                        <p:attrNameLst>
                                          <p:attrName>ppt_y</p:attrName>
                                        </p:attrNameLst>
                                      </p:cBhvr>
                                      <p:tavLst>
                                        <p:tav tm="0">
                                          <p:val>
                                            <p:strVal val="#ppt_y"/>
                                          </p:val>
                                        </p:tav>
                                        <p:tav tm="100000">
                                          <p:val>
                                            <p:strVal val="#ppt_y"/>
                                          </p:val>
                                        </p:tav>
                                      </p:tavLst>
                                    </p:anim>
                                    <p:animEffect transition="in" filter="wipe(right)" prLst="gradientSize: 0.1">
                                      <p:cBhvr>
                                        <p:cTn id="36" dur="1000"/>
                                        <p:tgtEl>
                                          <p:spTgt spid="218625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9" presetClass="entr" presetSubtype="0" fill="hold" nodeType="clickEffect">
                                  <p:stCondLst>
                                    <p:cond delay="0"/>
                                  </p:stCondLst>
                                  <p:childTnLst>
                                    <p:set>
                                      <p:cBhvr>
                                        <p:cTn id="40" dur="1" fill="hold">
                                          <p:stCondLst>
                                            <p:cond delay="0"/>
                                          </p:stCondLst>
                                        </p:cTn>
                                        <p:tgtEl>
                                          <p:spTgt spid="2186243"/>
                                        </p:tgtEl>
                                        <p:attrNameLst>
                                          <p:attrName>style.visibility</p:attrName>
                                        </p:attrNameLst>
                                      </p:cBhvr>
                                      <p:to>
                                        <p:strVal val="visible"/>
                                      </p:to>
                                    </p:set>
                                    <p:anim calcmode="lin" valueType="num">
                                      <p:cBhvr>
                                        <p:cTn id="41" dur="1000" fill="hold"/>
                                        <p:tgtEl>
                                          <p:spTgt spid="2186243"/>
                                        </p:tgtEl>
                                        <p:attrNameLst>
                                          <p:attrName>ppt_x</p:attrName>
                                        </p:attrNameLst>
                                      </p:cBhvr>
                                      <p:tavLst>
                                        <p:tav tm="0">
                                          <p:val>
                                            <p:strVal val="#ppt_x-.2"/>
                                          </p:val>
                                        </p:tav>
                                        <p:tav tm="100000">
                                          <p:val>
                                            <p:strVal val="#ppt_x"/>
                                          </p:val>
                                        </p:tav>
                                      </p:tavLst>
                                    </p:anim>
                                    <p:anim calcmode="lin" valueType="num">
                                      <p:cBhvr>
                                        <p:cTn id="42" dur="1000" fill="hold"/>
                                        <p:tgtEl>
                                          <p:spTgt spid="2186243"/>
                                        </p:tgtEl>
                                        <p:attrNameLst>
                                          <p:attrName>ppt_y</p:attrName>
                                        </p:attrNameLst>
                                      </p:cBhvr>
                                      <p:tavLst>
                                        <p:tav tm="0">
                                          <p:val>
                                            <p:strVal val="#ppt_y"/>
                                          </p:val>
                                        </p:tav>
                                        <p:tav tm="100000">
                                          <p:val>
                                            <p:strVal val="#ppt_y"/>
                                          </p:val>
                                        </p:tav>
                                      </p:tavLst>
                                    </p:anim>
                                    <p:animEffect transition="in" filter="wipe(right)" prLst="gradientSize: 0.1">
                                      <p:cBhvr>
                                        <p:cTn id="43" dur="1000"/>
                                        <p:tgtEl>
                                          <p:spTgt spid="2186243"/>
                                        </p:tgtEl>
                                      </p:cBhvr>
                                    </p:animEffect>
                                  </p:childTnLst>
                                </p:cTn>
                              </p:par>
                              <p:par>
                                <p:cTn id="44" presetID="29" presetClass="entr" presetSubtype="0" fill="hold" nodeType="withEffect">
                                  <p:stCondLst>
                                    <p:cond delay="0"/>
                                  </p:stCondLst>
                                  <p:childTnLst>
                                    <p:set>
                                      <p:cBhvr>
                                        <p:cTn id="45" dur="1" fill="hold">
                                          <p:stCondLst>
                                            <p:cond delay="0"/>
                                          </p:stCondLst>
                                        </p:cTn>
                                        <p:tgtEl>
                                          <p:spTgt spid="2186252"/>
                                        </p:tgtEl>
                                        <p:attrNameLst>
                                          <p:attrName>style.visibility</p:attrName>
                                        </p:attrNameLst>
                                      </p:cBhvr>
                                      <p:to>
                                        <p:strVal val="visible"/>
                                      </p:to>
                                    </p:set>
                                    <p:anim calcmode="lin" valueType="num">
                                      <p:cBhvr>
                                        <p:cTn id="46" dur="1000" fill="hold"/>
                                        <p:tgtEl>
                                          <p:spTgt spid="2186252"/>
                                        </p:tgtEl>
                                        <p:attrNameLst>
                                          <p:attrName>ppt_x</p:attrName>
                                        </p:attrNameLst>
                                      </p:cBhvr>
                                      <p:tavLst>
                                        <p:tav tm="0">
                                          <p:val>
                                            <p:strVal val="#ppt_x-.2"/>
                                          </p:val>
                                        </p:tav>
                                        <p:tav tm="100000">
                                          <p:val>
                                            <p:strVal val="#ppt_x"/>
                                          </p:val>
                                        </p:tav>
                                      </p:tavLst>
                                    </p:anim>
                                    <p:anim calcmode="lin" valueType="num">
                                      <p:cBhvr>
                                        <p:cTn id="47" dur="1000" fill="hold"/>
                                        <p:tgtEl>
                                          <p:spTgt spid="2186252"/>
                                        </p:tgtEl>
                                        <p:attrNameLst>
                                          <p:attrName>ppt_y</p:attrName>
                                        </p:attrNameLst>
                                      </p:cBhvr>
                                      <p:tavLst>
                                        <p:tav tm="0">
                                          <p:val>
                                            <p:strVal val="#ppt_y"/>
                                          </p:val>
                                        </p:tav>
                                        <p:tav tm="100000">
                                          <p:val>
                                            <p:strVal val="#ppt_y"/>
                                          </p:val>
                                        </p:tav>
                                      </p:tavLst>
                                    </p:anim>
                                    <p:animEffect transition="in" filter="wipe(right)" prLst="gradientSize: 0.1">
                                      <p:cBhvr>
                                        <p:cTn id="48" dur="1000"/>
                                        <p:tgtEl>
                                          <p:spTgt spid="2186252"/>
                                        </p:tgtEl>
                                      </p:cBhvr>
                                    </p:animEffect>
                                  </p:childTnLst>
                                </p:cTn>
                              </p:par>
                              <p:par>
                                <p:cTn id="49" presetID="29" presetClass="entr" presetSubtype="0" fill="hold" nodeType="withEffect">
                                  <p:stCondLst>
                                    <p:cond delay="0"/>
                                  </p:stCondLst>
                                  <p:childTnLst>
                                    <p:set>
                                      <p:cBhvr>
                                        <p:cTn id="50" dur="1" fill="hold">
                                          <p:stCondLst>
                                            <p:cond delay="0"/>
                                          </p:stCondLst>
                                        </p:cTn>
                                        <p:tgtEl>
                                          <p:spTgt spid="2186253"/>
                                        </p:tgtEl>
                                        <p:attrNameLst>
                                          <p:attrName>style.visibility</p:attrName>
                                        </p:attrNameLst>
                                      </p:cBhvr>
                                      <p:to>
                                        <p:strVal val="visible"/>
                                      </p:to>
                                    </p:set>
                                    <p:anim calcmode="lin" valueType="num">
                                      <p:cBhvr>
                                        <p:cTn id="51" dur="1000" fill="hold"/>
                                        <p:tgtEl>
                                          <p:spTgt spid="2186253"/>
                                        </p:tgtEl>
                                        <p:attrNameLst>
                                          <p:attrName>ppt_x</p:attrName>
                                        </p:attrNameLst>
                                      </p:cBhvr>
                                      <p:tavLst>
                                        <p:tav tm="0">
                                          <p:val>
                                            <p:strVal val="#ppt_x-.2"/>
                                          </p:val>
                                        </p:tav>
                                        <p:tav tm="100000">
                                          <p:val>
                                            <p:strVal val="#ppt_x"/>
                                          </p:val>
                                        </p:tav>
                                      </p:tavLst>
                                    </p:anim>
                                    <p:anim calcmode="lin" valueType="num">
                                      <p:cBhvr>
                                        <p:cTn id="52" dur="1000" fill="hold"/>
                                        <p:tgtEl>
                                          <p:spTgt spid="2186253"/>
                                        </p:tgtEl>
                                        <p:attrNameLst>
                                          <p:attrName>ppt_y</p:attrName>
                                        </p:attrNameLst>
                                      </p:cBhvr>
                                      <p:tavLst>
                                        <p:tav tm="0">
                                          <p:val>
                                            <p:strVal val="#ppt_y"/>
                                          </p:val>
                                        </p:tav>
                                        <p:tav tm="100000">
                                          <p:val>
                                            <p:strVal val="#ppt_y"/>
                                          </p:val>
                                        </p:tav>
                                      </p:tavLst>
                                    </p:anim>
                                    <p:animEffect transition="in" filter="wipe(right)" prLst="gradientSize: 0.1">
                                      <p:cBhvr>
                                        <p:cTn id="53" dur="1000"/>
                                        <p:tgtEl>
                                          <p:spTgt spid="2186253"/>
                                        </p:tgtEl>
                                      </p:cBhvr>
                                    </p:animEffect>
                                  </p:childTnLst>
                                </p:cTn>
                              </p:par>
                            </p:childTnLst>
                          </p:cTn>
                        </p:par>
                        <p:par>
                          <p:cTn id="54" fill="hold" nodeType="afterGroup">
                            <p:stCondLst>
                              <p:cond delay="1000"/>
                            </p:stCondLst>
                            <p:childTnLst>
                              <p:par>
                                <p:cTn id="55" presetID="42" presetClass="entr" presetSubtype="0" fill="hold" grpId="0" nodeType="afterEffect">
                                  <p:stCondLst>
                                    <p:cond delay="0"/>
                                  </p:stCondLst>
                                  <p:childTnLst>
                                    <p:set>
                                      <p:cBhvr>
                                        <p:cTn id="56" dur="1" fill="hold">
                                          <p:stCondLst>
                                            <p:cond delay="0"/>
                                          </p:stCondLst>
                                        </p:cTn>
                                        <p:tgtEl>
                                          <p:spTgt spid="2186251"/>
                                        </p:tgtEl>
                                        <p:attrNameLst>
                                          <p:attrName>style.visibility</p:attrName>
                                        </p:attrNameLst>
                                      </p:cBhvr>
                                      <p:to>
                                        <p:strVal val="visible"/>
                                      </p:to>
                                    </p:set>
                                    <p:animEffect transition="in" filter="fade">
                                      <p:cBhvr>
                                        <p:cTn id="57" dur="1000"/>
                                        <p:tgtEl>
                                          <p:spTgt spid="2186251"/>
                                        </p:tgtEl>
                                      </p:cBhvr>
                                    </p:animEffect>
                                    <p:anim calcmode="lin" valueType="num">
                                      <p:cBhvr>
                                        <p:cTn id="58" dur="1000" fill="hold"/>
                                        <p:tgtEl>
                                          <p:spTgt spid="2186251"/>
                                        </p:tgtEl>
                                        <p:attrNameLst>
                                          <p:attrName>ppt_x</p:attrName>
                                        </p:attrNameLst>
                                      </p:cBhvr>
                                      <p:tavLst>
                                        <p:tav tm="0">
                                          <p:val>
                                            <p:strVal val="#ppt_x"/>
                                          </p:val>
                                        </p:tav>
                                        <p:tav tm="100000">
                                          <p:val>
                                            <p:strVal val="#ppt_x"/>
                                          </p:val>
                                        </p:tav>
                                      </p:tavLst>
                                    </p:anim>
                                    <p:anim calcmode="lin" valueType="num">
                                      <p:cBhvr>
                                        <p:cTn id="59" dur="1000" fill="hold"/>
                                        <p:tgtEl>
                                          <p:spTgt spid="21862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6245" grpId="0"/>
      <p:bldP spid="2186247" grpId="0"/>
      <p:bldP spid="2186249" grpId="0"/>
      <p:bldP spid="2186250" grpId="0"/>
      <p:bldP spid="218625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9"/>
          <p:cNvSpPr>
            <a:spLocks noChangeArrowheads="1"/>
          </p:cNvSpPr>
          <p:nvPr/>
        </p:nvSpPr>
        <p:spPr bwMode="auto">
          <a:xfrm>
            <a:off x="271472" y="200026"/>
            <a:ext cx="8669717" cy="38433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a:lnSpc>
                <a:spcPct val="90000"/>
              </a:lnSpc>
              <a:spcBef>
                <a:spcPct val="20000"/>
              </a:spcBef>
              <a:buClr>
                <a:schemeClr val="tx1"/>
              </a:buClr>
              <a:defRPr/>
            </a:pPr>
            <a:r>
              <a:rPr lang="en-US" sz="3600" i="0" dirty="0">
                <a:solidFill>
                  <a:srgbClr val="FFFF00"/>
                </a:solidFill>
                <a:latin typeface="Eras Bold ITC" pitchFamily="34" charset="0"/>
              </a:rPr>
              <a:t>Justification</a:t>
            </a:r>
            <a:endParaRPr lang="en-US" sz="2800" i="0" dirty="0">
              <a:solidFill>
                <a:srgbClr val="FFFF00"/>
              </a:solidFill>
              <a:latin typeface="Eras Bold ITC" pitchFamily="34" charset="0"/>
            </a:endParaRPr>
          </a:p>
          <a:p>
            <a:pPr>
              <a:defRPr/>
            </a:pPr>
            <a:r>
              <a:rPr lang="en-US" sz="2800" dirty="0"/>
              <a:t>The being regarded and treated </a:t>
            </a:r>
            <a:r>
              <a:rPr lang="en-US" sz="2800" b="1" dirty="0">
                <a:solidFill>
                  <a:srgbClr val="FFFF00"/>
                </a:solidFill>
              </a:rPr>
              <a:t>as if </a:t>
            </a:r>
            <a:r>
              <a:rPr lang="en-US" sz="2800" dirty="0"/>
              <a:t>innocent; or acquittal from the consequences of guilt before the tribunal of God…his sins will be forgiven, and he will be regarded and treated </a:t>
            </a:r>
            <a:r>
              <a:rPr lang="en-US" sz="2800" b="1" dirty="0">
                <a:solidFill>
                  <a:srgbClr val="FFFF00"/>
                </a:solidFill>
              </a:rPr>
              <a:t>as if </a:t>
            </a:r>
            <a:r>
              <a:rPr lang="en-US" sz="2800" dirty="0"/>
              <a:t>innocent and holy.  </a:t>
            </a:r>
          </a:p>
          <a:p>
            <a:pPr algn="r">
              <a:spcBef>
                <a:spcPct val="20000"/>
              </a:spcBef>
              <a:buClr>
                <a:schemeClr val="tx1"/>
              </a:buClr>
              <a:defRPr/>
            </a:pPr>
            <a:r>
              <a:rPr lang="en-US" sz="2400" i="0" dirty="0">
                <a:solidFill>
                  <a:schemeClr val="bg1"/>
                </a:solidFill>
              </a:rPr>
              <a:t>International Standard Bible </a:t>
            </a:r>
            <a:r>
              <a:rPr lang="en-US" sz="2400" i="0" dirty="0" err="1">
                <a:solidFill>
                  <a:schemeClr val="bg1"/>
                </a:solidFill>
              </a:rPr>
              <a:t>Encylopedia</a:t>
            </a:r>
            <a:endParaRPr lang="en-US" sz="2000" i="0" dirty="0">
              <a:solidFill>
                <a:srgbClr val="FFFEA8"/>
              </a:solidFill>
            </a:endParaRPr>
          </a:p>
        </p:txBody>
      </p:sp>
      <p:pic>
        <p:nvPicPr>
          <p:cNvPr id="8" name="Picture 2" descr="death"/>
          <p:cNvPicPr>
            <a:picLocks noChangeAspect="1" noChangeArrowheads="1"/>
          </p:cNvPicPr>
          <p:nvPr/>
        </p:nvPicPr>
        <p:blipFill>
          <a:blip r:embed="rId3" cstate="print"/>
          <a:srcRect/>
          <a:stretch>
            <a:fillRect/>
          </a:stretch>
        </p:blipFill>
        <p:spPr bwMode="auto">
          <a:xfrm>
            <a:off x="-1339218" y="-279324"/>
            <a:ext cx="7600951" cy="6307137"/>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9" name="AutoShape 3"/>
          <p:cNvSpPr>
            <a:spLocks noChangeArrowheads="1"/>
          </p:cNvSpPr>
          <p:nvPr/>
        </p:nvSpPr>
        <p:spPr bwMode="auto">
          <a:xfrm flipH="1" flipV="1">
            <a:off x="4475162" y="3468685"/>
            <a:ext cx="4302125" cy="2525712"/>
          </a:xfrm>
          <a:prstGeom prst="wedgeEllipseCallout">
            <a:avLst>
              <a:gd name="adj1" fmla="val 62213"/>
              <a:gd name="adj2" fmla="val 49685"/>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a:lnSpc>
                <a:spcPct val="90000"/>
              </a:lnSpc>
              <a:defRPr/>
            </a:pPr>
            <a:r>
              <a:rPr lang="en-US" sz="4000" i="0">
                <a:solidFill>
                  <a:srgbClr val="E0014A"/>
                </a:solidFill>
                <a:effectLst>
                  <a:outerShdw blurRad="38100" dist="38100" dir="2700000" algn="tl">
                    <a:srgbClr val="C0C0C0"/>
                  </a:outerShdw>
                </a:effectLst>
                <a:latin typeface="Eras Bold ITC" pitchFamily="34" charset="0"/>
                <a:cs typeface="+mn-cs"/>
              </a:rPr>
              <a:t>NOT GUILTY!!</a:t>
            </a:r>
          </a:p>
          <a:p>
            <a:pPr algn="ctr">
              <a:defRPr/>
            </a:pPr>
            <a:r>
              <a:rPr lang="en-US" sz="2800" b="1" i="0">
                <a:effectLst>
                  <a:outerShdw blurRad="38100" dist="38100" dir="2700000" algn="tl">
                    <a:srgbClr val="C0C0C0"/>
                  </a:outerShdw>
                </a:effectLst>
                <a:cs typeface="+mn-cs"/>
              </a:rPr>
              <a:t>(RIGHTEOUS)</a:t>
            </a:r>
          </a:p>
        </p:txBody>
      </p:sp>
      <p:sp>
        <p:nvSpPr>
          <p:cNvPr id="10" name="Rectangle 4"/>
          <p:cNvSpPr>
            <a:spLocks noChangeArrowheads="1"/>
          </p:cNvSpPr>
          <p:nvPr/>
        </p:nvSpPr>
        <p:spPr bwMode="auto">
          <a:xfrm>
            <a:off x="511175" y="57150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nSpc>
                <a:spcPct val="95000"/>
              </a:lnSpc>
            </a:pPr>
            <a:r>
              <a:rPr lang="en-US" sz="6000" b="1" i="0">
                <a:solidFill>
                  <a:srgbClr val="E0014A"/>
                </a:solidFill>
              </a:rPr>
              <a:t>Justification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1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lide(fromBottom)">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fontAlgn="auto">
              <a:spcBef>
                <a:spcPts val="0"/>
              </a:spcBef>
              <a:spcAft>
                <a:spcPts val="0"/>
              </a:spcAft>
              <a:defRPr/>
            </a:pPr>
            <a:endParaRPr lang="en-US" sz="1800" i="0" dirty="0">
              <a:solidFill>
                <a:srgbClr val="000000"/>
              </a:solidFill>
              <a:latin typeface="Eras Demi ITC"/>
              <a:cs typeface="Arial" charset="0"/>
            </a:endParaRPr>
          </a:p>
        </p:txBody>
      </p:sp>
      <p:pic>
        <p:nvPicPr>
          <p:cNvPr id="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r="22256"/>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8290" name="Picture 2"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81163" y="-479425"/>
            <a:ext cx="6046787" cy="4514850"/>
          </a:xfrm>
          <a:prstGeom prst="rect">
            <a:avLst/>
          </a:prstGeom>
          <a:noFill/>
          <a:effectLst>
            <a:glow rad="228600">
              <a:srgbClr val="FFFF00">
                <a:alpha val="40000"/>
              </a:srgbClr>
            </a:glow>
          </a:effectLst>
        </p:spPr>
      </p:pic>
      <p:pic>
        <p:nvPicPr>
          <p:cNvPr id="139268" name="Picture 3" descr="img_Eve"/>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33925" y="4662488"/>
            <a:ext cx="434975"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69" name="Picture 4" descr="img_Adam"/>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06850" y="4625975"/>
            <a:ext cx="328613"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8293" name="Picture 5" descr="PPT - Image - SI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711575" y="3670300"/>
            <a:ext cx="18542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8294" name="Text Box 6"/>
          <p:cNvSpPr txBox="1">
            <a:spLocks noChangeArrowheads="1"/>
          </p:cNvSpPr>
          <p:nvPr/>
        </p:nvSpPr>
        <p:spPr bwMode="auto">
          <a:xfrm>
            <a:off x="577850" y="773113"/>
            <a:ext cx="8278813" cy="1098550"/>
          </a:xfrm>
          <a:prstGeom prst="rect">
            <a:avLst/>
          </a:prstGeom>
          <a:noFill/>
          <a:ln w="9525" algn="ctr">
            <a:noFill/>
            <a:miter lim="800000"/>
            <a:headEnd/>
            <a:tailEnd/>
          </a:ln>
          <a:effectLst/>
        </p:spPr>
        <p:txBody>
          <a:bodyPr>
            <a:spAutoFit/>
            <a:flatTx/>
          </a:bodyPr>
          <a:lstStyle/>
          <a:p>
            <a:pPr algn="ctr">
              <a:defRPr/>
            </a:pPr>
            <a:r>
              <a:rPr lang="en-US" sz="6600" i="0" dirty="0">
                <a:solidFill>
                  <a:srgbClr val="E0014A"/>
                </a:solidFill>
                <a:effectLst>
                  <a:outerShdw blurRad="38100" dist="38100" dir="2700000" algn="tl">
                    <a:srgbClr val="000000">
                      <a:alpha val="43137"/>
                    </a:srgbClr>
                  </a:outerShdw>
                </a:effectLst>
                <a:latin typeface="Eras Bold ITC" pitchFamily="34" charset="0"/>
                <a:cs typeface="Arial"/>
              </a:rPr>
              <a:t>RECONCILIATION</a:t>
            </a:r>
          </a:p>
        </p:txBody>
      </p:sp>
      <p:pic>
        <p:nvPicPr>
          <p:cNvPr id="10" name="Picture 3" descr="j0275764"/>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25925" y="4784818"/>
            <a:ext cx="1530738" cy="161906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1" name="Picture 10" descr="http://biblewalk.files.wordpress.com/2011/02/sin-offering.jpg"/>
          <p:cNvPicPr>
            <a:picLocks noChangeAspect="1" noChangeArrowheads="1"/>
          </p:cNvPicPr>
          <p:nvPr/>
        </p:nvPicPr>
        <p:blipFill rotWithShape="1">
          <a:blip r:embed="rId9" cstate="print">
            <a:duotone>
              <a:prstClr val="black"/>
              <a:srgbClr val="FFFF99">
                <a:tint val="45000"/>
                <a:satMod val="400000"/>
              </a:srgbClr>
            </a:duotone>
            <a:extLst>
              <a:ext uri="{BEBA8EAE-BF5A-486C-A8C5-ECC9F3942E4B}">
                <a14:imgProps xmlns:a14="http://schemas.microsoft.com/office/drawing/2010/main">
                  <a14:imgLayer r:embed="rId10">
                    <a14:imgEffect>
                      <a14:sharpenSoften amount="25000"/>
                    </a14:imgEffect>
                  </a14:imgLayer>
                </a14:imgProps>
              </a:ext>
              <a:ext uri="{28A0092B-C50C-407E-A947-70E740481C1C}">
                <a14:useLocalDpi xmlns:a14="http://schemas.microsoft.com/office/drawing/2010/main" val="0"/>
              </a:ext>
            </a:extLst>
          </a:blip>
          <a:srcRect l="1568" t="10363" r="12207" b="6039"/>
          <a:stretch/>
        </p:blipFill>
        <p:spPr bwMode="auto">
          <a:xfrm>
            <a:off x="460375" y="4738141"/>
            <a:ext cx="2162175" cy="166574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5873661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nodeType="clickEffect">
                                  <p:stCondLst>
                                    <p:cond delay="0"/>
                                  </p:stCondLst>
                                  <p:childTnLst>
                                    <p:animMotion origin="layout" path="M -0.00191 -0.01295 L -0.00191 0.32016 " pathEditMode="relative" rAng="0" ptsTypes="AA">
                                      <p:cBhvr>
                                        <p:cTn id="14" dur="3000" fill="hold"/>
                                        <p:tgtEl>
                                          <p:spTgt spid="2188290"/>
                                        </p:tgtEl>
                                        <p:attrNameLst>
                                          <p:attrName>ppt_x</p:attrName>
                                          <p:attrName>ppt_y</p:attrName>
                                        </p:attrNameLst>
                                      </p:cBhvr>
                                      <p:rCtr x="0" y="166"/>
                                    </p:animMotion>
                                  </p:childTnLst>
                                </p:cTn>
                              </p:par>
                              <p:par>
                                <p:cTn id="15" presetID="6" presetClass="emph" presetSubtype="0" fill="hold" nodeType="withEffect">
                                  <p:stCondLst>
                                    <p:cond delay="0"/>
                                  </p:stCondLst>
                                  <p:childTnLst>
                                    <p:animScale>
                                      <p:cBhvr>
                                        <p:cTn id="16" dur="2000" fill="hold"/>
                                        <p:tgtEl>
                                          <p:spTgt spid="2188293"/>
                                        </p:tgtEl>
                                      </p:cBhvr>
                                      <p:by x="25000" y="25000"/>
                                    </p:animScale>
                                  </p:childTnLst>
                                </p:cTn>
                              </p:par>
                              <p:par>
                                <p:cTn id="17" presetID="42" presetClass="exit" presetSubtype="0" fill="hold" nodeType="withEffect">
                                  <p:stCondLst>
                                    <p:cond delay="0"/>
                                  </p:stCondLst>
                                  <p:childTnLst>
                                    <p:animEffect transition="out" filter="fade">
                                      <p:cBhvr>
                                        <p:cTn id="18" dur="2000"/>
                                        <p:tgtEl>
                                          <p:spTgt spid="2188293"/>
                                        </p:tgtEl>
                                      </p:cBhvr>
                                    </p:animEffect>
                                    <p:anim calcmode="lin" valueType="num">
                                      <p:cBhvr>
                                        <p:cTn id="19" dur="2000"/>
                                        <p:tgtEl>
                                          <p:spTgt spid="2188293"/>
                                        </p:tgtEl>
                                        <p:attrNameLst>
                                          <p:attrName>ppt_x</p:attrName>
                                        </p:attrNameLst>
                                      </p:cBhvr>
                                      <p:tavLst>
                                        <p:tav tm="0">
                                          <p:val>
                                            <p:strVal val="ppt_x"/>
                                          </p:val>
                                        </p:tav>
                                        <p:tav tm="100000">
                                          <p:val>
                                            <p:strVal val="ppt_x"/>
                                          </p:val>
                                        </p:tav>
                                      </p:tavLst>
                                    </p:anim>
                                    <p:anim calcmode="lin" valueType="num">
                                      <p:cBhvr>
                                        <p:cTn id="20" dur="2000"/>
                                        <p:tgtEl>
                                          <p:spTgt spid="2188293"/>
                                        </p:tgtEl>
                                        <p:attrNameLst>
                                          <p:attrName>ppt_y</p:attrName>
                                        </p:attrNameLst>
                                      </p:cBhvr>
                                      <p:tavLst>
                                        <p:tav tm="0">
                                          <p:val>
                                            <p:strVal val="ppt_y"/>
                                          </p:val>
                                        </p:tav>
                                        <p:tav tm="100000">
                                          <p:val>
                                            <p:strVal val="ppt_y+.1"/>
                                          </p:val>
                                        </p:tav>
                                      </p:tavLst>
                                    </p:anim>
                                    <p:set>
                                      <p:cBhvr>
                                        <p:cTn id="21" dur="1" fill="hold">
                                          <p:stCondLst>
                                            <p:cond delay="1999"/>
                                          </p:stCondLst>
                                        </p:cTn>
                                        <p:tgtEl>
                                          <p:spTgt spid="2188293"/>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2000"/>
                                        <p:tgtEl>
                                          <p:spTgt spid="8"/>
                                        </p:tgtEl>
                                      </p:cBhvr>
                                    </p:animEffect>
                                  </p:childTnLst>
                                </p:cTn>
                              </p:par>
                            </p:childTnLst>
                          </p:cTn>
                        </p:par>
                        <p:par>
                          <p:cTn id="25" fill="hold">
                            <p:stCondLst>
                              <p:cond delay="3000"/>
                            </p:stCondLst>
                            <p:childTnLst>
                              <p:par>
                                <p:cTn id="26" presetID="55" presetClass="entr" presetSubtype="0" fill="hold" grpId="0" nodeType="afterEffect">
                                  <p:stCondLst>
                                    <p:cond delay="0"/>
                                  </p:stCondLst>
                                  <p:childTnLst>
                                    <p:set>
                                      <p:cBhvr>
                                        <p:cTn id="27" dur="1" fill="hold">
                                          <p:stCondLst>
                                            <p:cond delay="0"/>
                                          </p:stCondLst>
                                        </p:cTn>
                                        <p:tgtEl>
                                          <p:spTgt spid="2188294"/>
                                        </p:tgtEl>
                                        <p:attrNameLst>
                                          <p:attrName>style.visibility</p:attrName>
                                        </p:attrNameLst>
                                      </p:cBhvr>
                                      <p:to>
                                        <p:strVal val="visible"/>
                                      </p:to>
                                    </p:set>
                                    <p:anim calcmode="lin" valueType="num">
                                      <p:cBhvr>
                                        <p:cTn id="28" dur="1000" fill="hold"/>
                                        <p:tgtEl>
                                          <p:spTgt spid="2188294"/>
                                        </p:tgtEl>
                                        <p:attrNameLst>
                                          <p:attrName>ppt_w</p:attrName>
                                        </p:attrNameLst>
                                      </p:cBhvr>
                                      <p:tavLst>
                                        <p:tav tm="0">
                                          <p:val>
                                            <p:strVal val="#ppt_w*0.70"/>
                                          </p:val>
                                        </p:tav>
                                        <p:tav tm="100000">
                                          <p:val>
                                            <p:strVal val="#ppt_w"/>
                                          </p:val>
                                        </p:tav>
                                      </p:tavLst>
                                    </p:anim>
                                    <p:anim calcmode="lin" valueType="num">
                                      <p:cBhvr>
                                        <p:cTn id="29" dur="1000" fill="hold"/>
                                        <p:tgtEl>
                                          <p:spTgt spid="2188294"/>
                                        </p:tgtEl>
                                        <p:attrNameLst>
                                          <p:attrName>ppt_h</p:attrName>
                                        </p:attrNameLst>
                                      </p:cBhvr>
                                      <p:tavLst>
                                        <p:tav tm="0">
                                          <p:val>
                                            <p:strVal val="#ppt_h"/>
                                          </p:val>
                                        </p:tav>
                                        <p:tav tm="100000">
                                          <p:val>
                                            <p:strVal val="#ppt_h"/>
                                          </p:val>
                                        </p:tav>
                                      </p:tavLst>
                                    </p:anim>
                                    <p:animEffect transition="in" filter="fade">
                                      <p:cBhvr>
                                        <p:cTn id="30" dur="1000"/>
                                        <p:tgtEl>
                                          <p:spTgt spid="2188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829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033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Left Arrow Callout 16"/>
          <p:cNvSpPr/>
          <p:nvPr/>
        </p:nvSpPr>
        <p:spPr bwMode="auto">
          <a:xfrm>
            <a:off x="3638938" y="522514"/>
            <a:ext cx="5169159" cy="6064898"/>
          </a:xfrm>
          <a:prstGeom prst="leftArrowCallout">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none" anchor="ctr"/>
          <a:lstStyle/>
          <a:p>
            <a:pPr algn="ctr">
              <a:defRPr/>
            </a:pPr>
            <a:endParaRPr lang="en-US">
              <a:cs typeface="Arial" charset="0"/>
            </a:endParaRPr>
          </a:p>
        </p:txBody>
      </p:sp>
      <p:pic>
        <p:nvPicPr>
          <p:cNvPr id="140294" name="Picture 3"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275" y="-1065213"/>
            <a:ext cx="6046788" cy="4514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0" name="Text Box 4"/>
          <p:cNvSpPr txBox="1">
            <a:spLocks noChangeArrowheads="1"/>
          </p:cNvSpPr>
          <p:nvPr/>
        </p:nvSpPr>
        <p:spPr bwMode="auto">
          <a:xfrm>
            <a:off x="5340765" y="3867064"/>
            <a:ext cx="3263900" cy="646331"/>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000" i="0" dirty="0">
                <a:solidFill>
                  <a:schemeClr val="bg1"/>
                </a:solidFill>
                <a:effectLst>
                  <a:outerShdw blurRad="38100" dist="38100" dir="2700000" algn="tl">
                    <a:srgbClr val="000000"/>
                  </a:outerShdw>
                </a:effectLst>
                <a:latin typeface="Eras Bold ITC" pitchFamily="34" charset="0"/>
              </a:rPr>
              <a:t>JUSTIFICATION</a:t>
            </a:r>
          </a:p>
          <a:p>
            <a:pPr algn="ctr">
              <a:spcBef>
                <a:spcPts val="0"/>
              </a:spcBef>
              <a:defRPr/>
            </a:pPr>
            <a:r>
              <a:rPr lang="en-US" sz="1600" i="0" dirty="0" smtClean="0">
                <a:solidFill>
                  <a:srgbClr val="FFFF00"/>
                </a:solidFill>
                <a:latin typeface="Eras Bold ITC" pitchFamily="34" charset="0"/>
              </a:rPr>
              <a:t>(Price is Paid)</a:t>
            </a:r>
            <a:endParaRPr lang="en-US" sz="2000" i="0" dirty="0">
              <a:solidFill>
                <a:schemeClr val="bg1"/>
              </a:solidFill>
              <a:effectLst>
                <a:outerShdw blurRad="38100" dist="38100" dir="2700000" algn="tl">
                  <a:srgbClr val="000000"/>
                </a:outerShdw>
              </a:effectLst>
              <a:latin typeface="Eras Bold ITC" pitchFamily="34" charset="0"/>
            </a:endParaRPr>
          </a:p>
        </p:txBody>
      </p:sp>
      <p:sp>
        <p:nvSpPr>
          <p:cNvPr id="2190341" name="Text Box 5"/>
          <p:cNvSpPr txBox="1">
            <a:spLocks noChangeArrowheads="1"/>
          </p:cNvSpPr>
          <p:nvPr/>
        </p:nvSpPr>
        <p:spPr bwMode="auto">
          <a:xfrm>
            <a:off x="5391565" y="2278568"/>
            <a:ext cx="3162300" cy="646331"/>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000" i="0" dirty="0">
                <a:solidFill>
                  <a:schemeClr val="bg1"/>
                </a:solidFill>
                <a:latin typeface="Eras Bold ITC" pitchFamily="34" charset="0"/>
              </a:rPr>
              <a:t>SANCTIFICATION</a:t>
            </a:r>
          </a:p>
          <a:p>
            <a:pPr algn="ctr">
              <a:spcBef>
                <a:spcPts val="0"/>
              </a:spcBef>
              <a:defRPr/>
            </a:pPr>
            <a:r>
              <a:rPr lang="en-US" sz="1600" i="0" dirty="0">
                <a:solidFill>
                  <a:srgbClr val="FFFF00"/>
                </a:solidFill>
                <a:latin typeface="Eras Bold ITC" pitchFamily="34" charset="0"/>
              </a:rPr>
              <a:t>(Sins Removed – Made Holy)</a:t>
            </a:r>
          </a:p>
        </p:txBody>
      </p:sp>
      <p:sp>
        <p:nvSpPr>
          <p:cNvPr id="2190342" name="Text Box 6"/>
          <p:cNvSpPr txBox="1">
            <a:spLocks noChangeArrowheads="1"/>
          </p:cNvSpPr>
          <p:nvPr/>
        </p:nvSpPr>
        <p:spPr bwMode="auto">
          <a:xfrm>
            <a:off x="5430415" y="687420"/>
            <a:ext cx="3181739" cy="646331"/>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000" i="0" dirty="0">
                <a:solidFill>
                  <a:schemeClr val="bg1"/>
                </a:solidFill>
                <a:effectLst>
                  <a:outerShdw blurRad="38100" dist="38100" dir="2700000" algn="tl">
                    <a:srgbClr val="000000"/>
                  </a:outerShdw>
                </a:effectLst>
                <a:latin typeface="Eras Bold ITC" pitchFamily="34" charset="0"/>
              </a:rPr>
              <a:t>BLOOD ATONEMENT</a:t>
            </a:r>
          </a:p>
          <a:p>
            <a:pPr algn="ctr">
              <a:spcBef>
                <a:spcPts val="0"/>
              </a:spcBef>
              <a:defRPr/>
            </a:pPr>
            <a:r>
              <a:rPr lang="en-US" sz="1600" i="0" dirty="0">
                <a:solidFill>
                  <a:srgbClr val="FFFF66"/>
                </a:solidFill>
                <a:effectLst>
                  <a:outerShdw blurRad="38100" dist="38100" dir="2700000" algn="tl">
                    <a:srgbClr val="000000"/>
                  </a:outerShdw>
                </a:effectLst>
                <a:latin typeface="Eras Bold ITC" pitchFamily="34" charset="0"/>
              </a:rPr>
              <a:t>(Judicial Death)</a:t>
            </a:r>
          </a:p>
        </p:txBody>
      </p:sp>
      <p:sp>
        <p:nvSpPr>
          <p:cNvPr id="2190343" name="AutoShape 7"/>
          <p:cNvSpPr>
            <a:spLocks noChangeArrowheads="1"/>
          </p:cNvSpPr>
          <p:nvPr/>
        </p:nvSpPr>
        <p:spPr bwMode="auto">
          <a:xfrm rot="3379328">
            <a:off x="7046933" y="766990"/>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190345" name="Text Box 9"/>
          <p:cNvSpPr txBox="1">
            <a:spLocks noChangeArrowheads="1"/>
          </p:cNvSpPr>
          <p:nvPr/>
        </p:nvSpPr>
        <p:spPr bwMode="auto">
          <a:xfrm>
            <a:off x="6486525" y="1673225"/>
            <a:ext cx="1939925" cy="396875"/>
          </a:xfrm>
          <a:prstGeom prst="rect">
            <a:avLst/>
          </a:prstGeom>
          <a:noFill/>
          <a:ln w="9525" algn="ctr">
            <a:noFill/>
            <a:miter lim="800000"/>
            <a:headEnd/>
            <a:tailEnd/>
          </a:ln>
        </p:spPr>
        <p:txBody>
          <a:bodyPr>
            <a:spAutoFit/>
          </a:bodyPr>
          <a:lstStyle/>
          <a:p>
            <a:pPr algn="ctr">
              <a:spcBef>
                <a:spcPct val="50000"/>
              </a:spcBef>
              <a:defRPr/>
            </a:pPr>
            <a:r>
              <a:rPr lang="en-US" sz="2000" i="0" dirty="0">
                <a:solidFill>
                  <a:schemeClr val="bg1"/>
                </a:solidFill>
                <a:effectLst>
                  <a:outerShdw blurRad="38100" dist="38100" dir="2700000" algn="tl">
                    <a:srgbClr val="000000">
                      <a:alpha val="43137"/>
                    </a:srgbClr>
                  </a:outerShdw>
                </a:effectLst>
                <a:latin typeface="Arial Black" pitchFamily="34" charset="0"/>
                <a:cs typeface="Arial" charset="0"/>
              </a:rPr>
              <a:t>RESULTS IN</a:t>
            </a:r>
          </a:p>
        </p:txBody>
      </p:sp>
      <p:sp>
        <p:nvSpPr>
          <p:cNvPr id="2190346" name="Text Box 10"/>
          <p:cNvSpPr txBox="1">
            <a:spLocks noChangeArrowheads="1"/>
          </p:cNvSpPr>
          <p:nvPr/>
        </p:nvSpPr>
        <p:spPr bwMode="auto">
          <a:xfrm>
            <a:off x="6511925" y="3194050"/>
            <a:ext cx="1908175" cy="396875"/>
          </a:xfrm>
          <a:prstGeom prst="rect">
            <a:avLst/>
          </a:prstGeom>
          <a:noFill/>
          <a:ln w="9525" algn="ctr">
            <a:noFill/>
            <a:miter lim="800000"/>
            <a:headEnd/>
            <a:tailEnd/>
          </a:ln>
        </p:spPr>
        <p:txBody>
          <a:bodyPr>
            <a:spAutoFit/>
          </a:bodyPr>
          <a:lstStyle/>
          <a:p>
            <a:pPr algn="ctr">
              <a:spcBef>
                <a:spcPct val="50000"/>
              </a:spcBef>
              <a:defRPr/>
            </a:pPr>
            <a:r>
              <a:rPr lang="en-US" sz="2000" i="0" dirty="0">
                <a:solidFill>
                  <a:schemeClr val="bg1"/>
                </a:solidFill>
                <a:effectLst>
                  <a:outerShdw blurRad="38100" dist="38100" dir="2700000" algn="tl">
                    <a:srgbClr val="000000">
                      <a:alpha val="43137"/>
                    </a:srgbClr>
                  </a:outerShdw>
                </a:effectLst>
                <a:latin typeface="Arial Black" pitchFamily="34" charset="0"/>
                <a:cs typeface="Arial" charset="0"/>
              </a:rPr>
              <a:t>RESULTS IN</a:t>
            </a:r>
          </a:p>
        </p:txBody>
      </p:sp>
      <p:pic>
        <p:nvPicPr>
          <p:cNvPr id="2190347" name="Picture 11" descr="guywhite"/>
          <p:cNvPicPr>
            <a:picLocks noChangeAspect="1" noChangeArrowheads="1"/>
          </p:cNvPicPr>
          <p:nvPr/>
        </p:nvPicPr>
        <p:blipFill>
          <a:blip r:embed="rId5" cstate="print"/>
          <a:srcRect/>
          <a:stretch>
            <a:fillRect/>
          </a:stretch>
        </p:blipFill>
        <p:spPr bwMode="auto">
          <a:xfrm>
            <a:off x="1909763" y="5087938"/>
            <a:ext cx="1020762" cy="1409700"/>
          </a:xfrm>
          <a:prstGeom prst="rect">
            <a:avLst/>
          </a:prstGeom>
          <a:noFill/>
          <a:ln w="9525">
            <a:noFill/>
            <a:miter lim="800000"/>
            <a:headEnd/>
            <a:tailEnd/>
          </a:ln>
          <a:effectLst>
            <a:outerShdw blurRad="152400" dist="317500" dir="5400000" sx="90000" sy="-19000" rotWithShape="0">
              <a:prstClr val="black">
                <a:alpha val="15000"/>
              </a:prstClr>
            </a:outerShdw>
          </a:effectLst>
        </p:spPr>
      </p:pic>
      <p:sp>
        <p:nvSpPr>
          <p:cNvPr id="13" name="AutoShape 7"/>
          <p:cNvSpPr>
            <a:spLocks noChangeArrowheads="1"/>
          </p:cNvSpPr>
          <p:nvPr/>
        </p:nvSpPr>
        <p:spPr bwMode="auto">
          <a:xfrm rot="3379328">
            <a:off x="7046933" y="2370304"/>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 name="Text Box 4"/>
          <p:cNvSpPr txBox="1">
            <a:spLocks noChangeArrowheads="1"/>
          </p:cNvSpPr>
          <p:nvPr/>
        </p:nvSpPr>
        <p:spPr bwMode="auto">
          <a:xfrm>
            <a:off x="5340765" y="5455561"/>
            <a:ext cx="3263900" cy="892552"/>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000" i="0" dirty="0">
                <a:solidFill>
                  <a:schemeClr val="bg1"/>
                </a:solidFill>
                <a:effectLst>
                  <a:outerShdw blurRad="38100" dist="38100" dir="2700000" algn="tl">
                    <a:srgbClr val="000000"/>
                  </a:outerShdw>
                </a:effectLst>
                <a:latin typeface="Eras Bold ITC" pitchFamily="34" charset="0"/>
              </a:rPr>
              <a:t>RECONCILIATION</a:t>
            </a:r>
          </a:p>
          <a:p>
            <a:pPr algn="ctr">
              <a:spcBef>
                <a:spcPts val="0"/>
              </a:spcBef>
              <a:defRPr/>
            </a:pPr>
            <a:r>
              <a:rPr lang="en-US" sz="1600" i="0" dirty="0">
                <a:solidFill>
                  <a:srgbClr val="FFFF00"/>
                </a:solidFill>
                <a:latin typeface="Eras Bold ITC" pitchFamily="34" charset="0"/>
              </a:rPr>
              <a:t>(Spiritual Relationship with a Holy God Restored)</a:t>
            </a:r>
          </a:p>
        </p:txBody>
      </p:sp>
      <p:sp>
        <p:nvSpPr>
          <p:cNvPr id="15" name="Text Box 10"/>
          <p:cNvSpPr txBox="1">
            <a:spLocks noChangeArrowheads="1"/>
          </p:cNvSpPr>
          <p:nvPr/>
        </p:nvSpPr>
        <p:spPr bwMode="auto">
          <a:xfrm>
            <a:off x="6507163" y="4922838"/>
            <a:ext cx="1908175" cy="396875"/>
          </a:xfrm>
          <a:prstGeom prst="rect">
            <a:avLst/>
          </a:prstGeom>
          <a:noFill/>
          <a:ln w="9525" algn="ctr">
            <a:noFill/>
            <a:miter lim="800000"/>
            <a:headEnd/>
            <a:tailEnd/>
          </a:ln>
        </p:spPr>
        <p:txBody>
          <a:bodyPr>
            <a:spAutoFit/>
          </a:bodyPr>
          <a:lstStyle/>
          <a:p>
            <a:pPr algn="ctr">
              <a:spcBef>
                <a:spcPct val="50000"/>
              </a:spcBef>
              <a:defRPr/>
            </a:pPr>
            <a:r>
              <a:rPr lang="en-US" sz="2000" i="0" dirty="0">
                <a:solidFill>
                  <a:schemeClr val="bg1"/>
                </a:solidFill>
                <a:effectLst>
                  <a:outerShdw blurRad="38100" dist="38100" dir="2700000" algn="tl">
                    <a:srgbClr val="000000">
                      <a:alpha val="43137"/>
                    </a:srgbClr>
                  </a:outerShdw>
                </a:effectLst>
                <a:latin typeface="Arial Black" pitchFamily="34" charset="0"/>
                <a:cs typeface="Arial" charset="0"/>
              </a:rPr>
              <a:t>RESULTS IN</a:t>
            </a:r>
          </a:p>
        </p:txBody>
      </p:sp>
      <p:sp>
        <p:nvSpPr>
          <p:cNvPr id="16" name="AutoShape 7"/>
          <p:cNvSpPr>
            <a:spLocks noChangeArrowheads="1"/>
          </p:cNvSpPr>
          <p:nvPr/>
        </p:nvSpPr>
        <p:spPr bwMode="auto">
          <a:xfrm rot="3379328">
            <a:off x="7046933" y="3964286"/>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pic>
        <p:nvPicPr>
          <p:cNvPr id="18" name="Picture 1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35213" y="5087938"/>
            <a:ext cx="466725" cy="135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2190342"/>
                                        </p:tgtEl>
                                        <p:attrNameLst>
                                          <p:attrName>style.visibility</p:attrName>
                                        </p:attrNameLst>
                                      </p:cBhvr>
                                      <p:to>
                                        <p:strVal val="visible"/>
                                      </p:to>
                                    </p:set>
                                    <p:animEffect transition="in" filter="fade">
                                      <p:cBhvr>
                                        <p:cTn id="7" dur="1000"/>
                                        <p:tgtEl>
                                          <p:spTgt spid="2190342"/>
                                        </p:tgtEl>
                                      </p:cBhvr>
                                    </p:animEffect>
                                    <p:anim calcmode="lin" valueType="num">
                                      <p:cBhvr>
                                        <p:cTn id="8" dur="1000" fill="hold"/>
                                        <p:tgtEl>
                                          <p:spTgt spid="2190342"/>
                                        </p:tgtEl>
                                        <p:attrNameLst>
                                          <p:attrName>ppt_x</p:attrName>
                                        </p:attrNameLst>
                                      </p:cBhvr>
                                      <p:tavLst>
                                        <p:tav tm="0">
                                          <p:val>
                                            <p:strVal val="#ppt_x"/>
                                          </p:val>
                                        </p:tav>
                                        <p:tav tm="100000">
                                          <p:val>
                                            <p:strVal val="#ppt_x"/>
                                          </p:val>
                                        </p:tav>
                                      </p:tavLst>
                                    </p:anim>
                                    <p:anim calcmode="lin" valueType="num">
                                      <p:cBhvr>
                                        <p:cTn id="9" dur="1000" fill="hold"/>
                                        <p:tgtEl>
                                          <p:spTgt spid="219034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nodeType="clickEffect">
                                  <p:stCondLst>
                                    <p:cond delay="0"/>
                                  </p:stCondLst>
                                  <p:childTnLst>
                                    <p:set>
                                      <p:cBhvr>
                                        <p:cTn id="13" dur="1" fill="hold">
                                          <p:stCondLst>
                                            <p:cond delay="0"/>
                                          </p:stCondLst>
                                        </p:cTn>
                                        <p:tgtEl>
                                          <p:spTgt spid="2190343"/>
                                        </p:tgtEl>
                                        <p:attrNameLst>
                                          <p:attrName>style.visibility</p:attrName>
                                        </p:attrNameLst>
                                      </p:cBhvr>
                                      <p:to>
                                        <p:strVal val="visible"/>
                                      </p:to>
                                    </p:set>
                                    <p:animEffect transition="in" filter="wipe(up)">
                                      <p:cBhvr>
                                        <p:cTn id="14" dur="500"/>
                                        <p:tgtEl>
                                          <p:spTgt spid="2190343"/>
                                        </p:tgtEl>
                                      </p:cBhvr>
                                    </p:animEffect>
                                  </p:childTnLst>
                                </p:cTn>
                              </p:par>
                              <p:par>
                                <p:cTn id="15" presetID="47" presetClass="entr" presetSubtype="0" fill="hold" grpId="0" nodeType="withEffect">
                                  <p:stCondLst>
                                    <p:cond delay="0"/>
                                  </p:stCondLst>
                                  <p:childTnLst>
                                    <p:set>
                                      <p:cBhvr>
                                        <p:cTn id="16" dur="1" fill="hold">
                                          <p:stCondLst>
                                            <p:cond delay="0"/>
                                          </p:stCondLst>
                                        </p:cTn>
                                        <p:tgtEl>
                                          <p:spTgt spid="2190345"/>
                                        </p:tgtEl>
                                        <p:attrNameLst>
                                          <p:attrName>style.visibility</p:attrName>
                                        </p:attrNameLst>
                                      </p:cBhvr>
                                      <p:to>
                                        <p:strVal val="visible"/>
                                      </p:to>
                                    </p:set>
                                    <p:animEffect transition="in" filter="fade">
                                      <p:cBhvr>
                                        <p:cTn id="17" dur="1000"/>
                                        <p:tgtEl>
                                          <p:spTgt spid="2190345"/>
                                        </p:tgtEl>
                                      </p:cBhvr>
                                    </p:animEffect>
                                    <p:anim calcmode="lin" valueType="num">
                                      <p:cBhvr>
                                        <p:cTn id="18" dur="1000" fill="hold"/>
                                        <p:tgtEl>
                                          <p:spTgt spid="2190345"/>
                                        </p:tgtEl>
                                        <p:attrNameLst>
                                          <p:attrName>ppt_x</p:attrName>
                                        </p:attrNameLst>
                                      </p:cBhvr>
                                      <p:tavLst>
                                        <p:tav tm="0">
                                          <p:val>
                                            <p:strVal val="#ppt_x"/>
                                          </p:val>
                                        </p:tav>
                                        <p:tav tm="100000">
                                          <p:val>
                                            <p:strVal val="#ppt_x"/>
                                          </p:val>
                                        </p:tav>
                                      </p:tavLst>
                                    </p:anim>
                                    <p:anim calcmode="lin" valueType="num">
                                      <p:cBhvr>
                                        <p:cTn id="19" dur="1000" fill="hold"/>
                                        <p:tgtEl>
                                          <p:spTgt spid="2190345"/>
                                        </p:tgtEl>
                                        <p:attrNameLst>
                                          <p:attrName>ppt_y</p:attrName>
                                        </p:attrNameLst>
                                      </p:cBhvr>
                                      <p:tavLst>
                                        <p:tav tm="0">
                                          <p:val>
                                            <p:strVal val="#ppt_y-.1"/>
                                          </p:val>
                                        </p:tav>
                                        <p:tav tm="100000">
                                          <p:val>
                                            <p:strVal val="#ppt_y"/>
                                          </p:val>
                                        </p:tav>
                                      </p:tavLst>
                                    </p:anim>
                                  </p:childTnLst>
                                </p:cTn>
                              </p:par>
                            </p:childTnLst>
                          </p:cTn>
                        </p:par>
                        <p:par>
                          <p:cTn id="20" fill="hold" nodeType="afterGroup">
                            <p:stCondLst>
                              <p:cond delay="1000"/>
                            </p:stCondLst>
                            <p:childTnLst>
                              <p:par>
                                <p:cTn id="21" presetID="47" presetClass="entr" presetSubtype="0" fill="hold" nodeType="afterEffect">
                                  <p:stCondLst>
                                    <p:cond delay="0"/>
                                  </p:stCondLst>
                                  <p:childTnLst>
                                    <p:set>
                                      <p:cBhvr>
                                        <p:cTn id="22" dur="1" fill="hold">
                                          <p:stCondLst>
                                            <p:cond delay="0"/>
                                          </p:stCondLst>
                                        </p:cTn>
                                        <p:tgtEl>
                                          <p:spTgt spid="2190341"/>
                                        </p:tgtEl>
                                        <p:attrNameLst>
                                          <p:attrName>style.visibility</p:attrName>
                                        </p:attrNameLst>
                                      </p:cBhvr>
                                      <p:to>
                                        <p:strVal val="visible"/>
                                      </p:to>
                                    </p:set>
                                    <p:animEffect transition="in" filter="fade">
                                      <p:cBhvr>
                                        <p:cTn id="23" dur="1000"/>
                                        <p:tgtEl>
                                          <p:spTgt spid="2190341"/>
                                        </p:tgtEl>
                                      </p:cBhvr>
                                    </p:animEffect>
                                    <p:anim calcmode="lin" valueType="num">
                                      <p:cBhvr>
                                        <p:cTn id="24" dur="1000" fill="hold"/>
                                        <p:tgtEl>
                                          <p:spTgt spid="2190341"/>
                                        </p:tgtEl>
                                        <p:attrNameLst>
                                          <p:attrName>ppt_x</p:attrName>
                                        </p:attrNameLst>
                                      </p:cBhvr>
                                      <p:tavLst>
                                        <p:tav tm="0">
                                          <p:val>
                                            <p:strVal val="#ppt_x"/>
                                          </p:val>
                                        </p:tav>
                                        <p:tav tm="100000">
                                          <p:val>
                                            <p:strVal val="#ppt_x"/>
                                          </p:val>
                                        </p:tav>
                                      </p:tavLst>
                                    </p:anim>
                                    <p:anim calcmode="lin" valueType="num">
                                      <p:cBhvr>
                                        <p:cTn id="25" dur="1000" fill="hold"/>
                                        <p:tgtEl>
                                          <p:spTgt spid="2190341"/>
                                        </p:tgtEl>
                                        <p:attrNameLst>
                                          <p:attrName>ppt_y</p:attrName>
                                        </p:attrNameLst>
                                      </p:cBhvr>
                                      <p:tavLst>
                                        <p:tav tm="0">
                                          <p:val>
                                            <p:strVal val="#ppt_y-.1"/>
                                          </p:val>
                                        </p:tav>
                                        <p:tav tm="100000">
                                          <p:val>
                                            <p:strVal val="#ppt_y"/>
                                          </p:val>
                                        </p:tav>
                                      </p:tavLst>
                                    </p:anim>
                                  </p:childTnLst>
                                </p:cTn>
                              </p:par>
                            </p:childTnLst>
                          </p:cTn>
                        </p:par>
                        <p:par>
                          <p:cTn id="26" fill="hold" nodeType="afterGroup">
                            <p:stCondLst>
                              <p:cond delay="2000"/>
                            </p:stCondLst>
                            <p:childTnLst>
                              <p:par>
                                <p:cTn id="27" presetID="10" presetClass="exit" presetSubtype="0" fill="hold" nodeType="afterEffect">
                                  <p:stCondLst>
                                    <p:cond delay="0"/>
                                  </p:stCondLst>
                                  <p:childTnLst>
                                    <p:animEffect transition="out" filter="fade">
                                      <p:cBhvr>
                                        <p:cTn id="28" dur="2000"/>
                                        <p:tgtEl>
                                          <p:spTgt spid="18"/>
                                        </p:tgtEl>
                                      </p:cBhvr>
                                    </p:animEffect>
                                    <p:set>
                                      <p:cBhvr>
                                        <p:cTn id="29" dur="1" fill="hold">
                                          <p:stCondLst>
                                            <p:cond delay="1999"/>
                                          </p:stCondLst>
                                        </p:cTn>
                                        <p:tgtEl>
                                          <p:spTgt spid="18"/>
                                        </p:tgtEl>
                                        <p:attrNameLst>
                                          <p:attrName>style.visibility</p:attrName>
                                        </p:attrNameLst>
                                      </p:cBhvr>
                                      <p:to>
                                        <p:strVal val="hidden"/>
                                      </p:to>
                                    </p:set>
                                  </p:childTnLst>
                                </p:cTn>
                              </p:par>
                              <p:par>
                                <p:cTn id="30" presetID="10" presetClass="entr" presetSubtype="0" fill="hold" nodeType="withEffect">
                                  <p:stCondLst>
                                    <p:cond delay="0"/>
                                  </p:stCondLst>
                                  <p:childTnLst>
                                    <p:set>
                                      <p:cBhvr>
                                        <p:cTn id="31" dur="1" fill="hold">
                                          <p:stCondLst>
                                            <p:cond delay="0"/>
                                          </p:stCondLst>
                                        </p:cTn>
                                        <p:tgtEl>
                                          <p:spTgt spid="2190347"/>
                                        </p:tgtEl>
                                        <p:attrNameLst>
                                          <p:attrName>style.visibility</p:attrName>
                                        </p:attrNameLst>
                                      </p:cBhvr>
                                      <p:to>
                                        <p:strVal val="visible"/>
                                      </p:to>
                                    </p:set>
                                    <p:animEffect transition="in" filter="fade">
                                      <p:cBhvr>
                                        <p:cTn id="32" dur="2000"/>
                                        <p:tgtEl>
                                          <p:spTgt spid="219034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500"/>
                                        <p:tgtEl>
                                          <p:spTgt spid="13"/>
                                        </p:tgtEl>
                                      </p:cBhvr>
                                    </p:animEffect>
                                  </p:childTnLst>
                                </p:cTn>
                              </p:par>
                              <p:par>
                                <p:cTn id="38" presetID="47" presetClass="entr" presetSubtype="0" fill="hold" grpId="0" nodeType="withEffect">
                                  <p:stCondLst>
                                    <p:cond delay="0"/>
                                  </p:stCondLst>
                                  <p:childTnLst>
                                    <p:set>
                                      <p:cBhvr>
                                        <p:cTn id="39" dur="1" fill="hold">
                                          <p:stCondLst>
                                            <p:cond delay="0"/>
                                          </p:stCondLst>
                                        </p:cTn>
                                        <p:tgtEl>
                                          <p:spTgt spid="2190346"/>
                                        </p:tgtEl>
                                        <p:attrNameLst>
                                          <p:attrName>style.visibility</p:attrName>
                                        </p:attrNameLst>
                                      </p:cBhvr>
                                      <p:to>
                                        <p:strVal val="visible"/>
                                      </p:to>
                                    </p:set>
                                    <p:animEffect transition="in" filter="fade">
                                      <p:cBhvr>
                                        <p:cTn id="40" dur="1000"/>
                                        <p:tgtEl>
                                          <p:spTgt spid="2190346"/>
                                        </p:tgtEl>
                                      </p:cBhvr>
                                    </p:animEffect>
                                    <p:anim calcmode="lin" valueType="num">
                                      <p:cBhvr>
                                        <p:cTn id="41" dur="1000" fill="hold"/>
                                        <p:tgtEl>
                                          <p:spTgt spid="2190346"/>
                                        </p:tgtEl>
                                        <p:attrNameLst>
                                          <p:attrName>ppt_x</p:attrName>
                                        </p:attrNameLst>
                                      </p:cBhvr>
                                      <p:tavLst>
                                        <p:tav tm="0">
                                          <p:val>
                                            <p:strVal val="#ppt_x"/>
                                          </p:val>
                                        </p:tav>
                                        <p:tav tm="100000">
                                          <p:val>
                                            <p:strVal val="#ppt_x"/>
                                          </p:val>
                                        </p:tav>
                                      </p:tavLst>
                                    </p:anim>
                                    <p:anim calcmode="lin" valueType="num">
                                      <p:cBhvr>
                                        <p:cTn id="42" dur="1000" fill="hold"/>
                                        <p:tgtEl>
                                          <p:spTgt spid="2190346"/>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000"/>
                            </p:stCondLst>
                            <p:childTnLst>
                              <p:par>
                                <p:cTn id="44" presetID="47" presetClass="entr" presetSubtype="0" fill="hold" nodeType="afterEffect">
                                  <p:stCondLst>
                                    <p:cond delay="0"/>
                                  </p:stCondLst>
                                  <p:childTnLst>
                                    <p:set>
                                      <p:cBhvr>
                                        <p:cTn id="45" dur="1" fill="hold">
                                          <p:stCondLst>
                                            <p:cond delay="0"/>
                                          </p:stCondLst>
                                        </p:cTn>
                                        <p:tgtEl>
                                          <p:spTgt spid="2190340"/>
                                        </p:tgtEl>
                                        <p:attrNameLst>
                                          <p:attrName>style.visibility</p:attrName>
                                        </p:attrNameLst>
                                      </p:cBhvr>
                                      <p:to>
                                        <p:strVal val="visible"/>
                                      </p:to>
                                    </p:set>
                                    <p:animEffect transition="in" filter="fade">
                                      <p:cBhvr>
                                        <p:cTn id="46" dur="1000"/>
                                        <p:tgtEl>
                                          <p:spTgt spid="2190340"/>
                                        </p:tgtEl>
                                      </p:cBhvr>
                                    </p:animEffect>
                                    <p:anim calcmode="lin" valueType="num">
                                      <p:cBhvr>
                                        <p:cTn id="47" dur="1000" fill="hold"/>
                                        <p:tgtEl>
                                          <p:spTgt spid="2190340"/>
                                        </p:tgtEl>
                                        <p:attrNameLst>
                                          <p:attrName>ppt_x</p:attrName>
                                        </p:attrNameLst>
                                      </p:cBhvr>
                                      <p:tavLst>
                                        <p:tav tm="0">
                                          <p:val>
                                            <p:strVal val="#ppt_x"/>
                                          </p:val>
                                        </p:tav>
                                        <p:tav tm="100000">
                                          <p:val>
                                            <p:strVal val="#ppt_x"/>
                                          </p:val>
                                        </p:tav>
                                      </p:tavLst>
                                    </p:anim>
                                    <p:anim calcmode="lin" valueType="num">
                                      <p:cBhvr>
                                        <p:cTn id="48" dur="1000" fill="hold"/>
                                        <p:tgtEl>
                                          <p:spTgt spid="2190340"/>
                                        </p:tgtEl>
                                        <p:attrNameLst>
                                          <p:attrName>ppt_y</p:attrName>
                                        </p:attrNameLst>
                                      </p:cBhvr>
                                      <p:tavLst>
                                        <p:tav tm="0">
                                          <p:val>
                                            <p:strVal val="#ppt_y-.1"/>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up)">
                                      <p:cBhvr>
                                        <p:cTn id="53" dur="500"/>
                                        <p:tgtEl>
                                          <p:spTgt spid="16"/>
                                        </p:tgtEl>
                                      </p:cBhvr>
                                    </p:animEffect>
                                  </p:childTnLst>
                                </p:cTn>
                              </p:par>
                              <p:par>
                                <p:cTn id="54" presetID="47"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nodeType="afterGroup">
                            <p:stCondLst>
                              <p:cond delay="2000"/>
                            </p:stCondLst>
                            <p:childTnLst>
                              <p:par>
                                <p:cTn id="60" presetID="47" presetClass="entr" presetSubtype="0" fill="hold"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1000"/>
                                        <p:tgtEl>
                                          <p:spTgt spid="14"/>
                                        </p:tgtEl>
                                      </p:cBhvr>
                                    </p:animEffect>
                                    <p:anim calcmode="lin" valueType="num">
                                      <p:cBhvr>
                                        <p:cTn id="63" dur="1000" fill="hold"/>
                                        <p:tgtEl>
                                          <p:spTgt spid="14"/>
                                        </p:tgtEl>
                                        <p:attrNameLst>
                                          <p:attrName>ppt_x</p:attrName>
                                        </p:attrNameLst>
                                      </p:cBhvr>
                                      <p:tavLst>
                                        <p:tav tm="0">
                                          <p:val>
                                            <p:strVal val="#ppt_x"/>
                                          </p:val>
                                        </p:tav>
                                        <p:tav tm="100000">
                                          <p:val>
                                            <p:strVal val="#ppt_x"/>
                                          </p:val>
                                        </p:tav>
                                      </p:tavLst>
                                    </p:anim>
                                    <p:anim calcmode="lin" valueType="num">
                                      <p:cBhvr>
                                        <p:cTn id="64" dur="1000" fill="hold"/>
                                        <p:tgtEl>
                                          <p:spTgt spid="14"/>
                                        </p:tgtEl>
                                        <p:attrNameLst>
                                          <p:attrName>ppt_y</p:attrName>
                                        </p:attrNameLst>
                                      </p:cBhvr>
                                      <p:tavLst>
                                        <p:tav tm="0">
                                          <p:val>
                                            <p:strVal val="#ppt_y-.1"/>
                                          </p:val>
                                        </p:tav>
                                        <p:tav tm="100000">
                                          <p:val>
                                            <p:strVal val="#ppt_y"/>
                                          </p:val>
                                        </p:tav>
                                      </p:tavLst>
                                    </p:anim>
                                  </p:childTnLst>
                                </p:cTn>
                              </p:par>
                            </p:childTnLst>
                          </p:cTn>
                        </p:par>
                        <p:par>
                          <p:cTn id="65" fill="hold" nodeType="afterGroup">
                            <p:stCondLst>
                              <p:cond delay="3000"/>
                            </p:stCondLst>
                            <p:childTnLst>
                              <p:par>
                                <p:cTn id="66" presetID="22" presetClass="entr" presetSubtype="1" fill="hold" nodeType="afterEffect">
                                  <p:stCondLst>
                                    <p:cond delay="0"/>
                                  </p:stCondLst>
                                  <p:childTnLst>
                                    <p:set>
                                      <p:cBhvr>
                                        <p:cTn id="67" dur="1" fill="hold">
                                          <p:stCondLst>
                                            <p:cond delay="0"/>
                                          </p:stCondLst>
                                        </p:cTn>
                                        <p:tgtEl>
                                          <p:spTgt spid="2190338"/>
                                        </p:tgtEl>
                                        <p:attrNameLst>
                                          <p:attrName>style.visibility</p:attrName>
                                        </p:attrNameLst>
                                      </p:cBhvr>
                                      <p:to>
                                        <p:strVal val="visible"/>
                                      </p:to>
                                    </p:set>
                                    <p:animEffect transition="in" filter="wipe(up)">
                                      <p:cBhvr>
                                        <p:cTn id="68" dur="500"/>
                                        <p:tgtEl>
                                          <p:spTgt spid="2190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0345" grpId="0"/>
      <p:bldP spid="2190346" grpId="0"/>
      <p:bldP spid="1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Left Arrow Callout 16"/>
          <p:cNvSpPr/>
          <p:nvPr/>
        </p:nvSpPr>
        <p:spPr bwMode="auto">
          <a:xfrm>
            <a:off x="2730362" y="2030412"/>
            <a:ext cx="6206978" cy="3684588"/>
          </a:xfrm>
          <a:prstGeom prst="leftArrowCallout">
            <a:avLst>
              <a:gd name="adj1" fmla="val 27040"/>
              <a:gd name="adj2" fmla="val 29419"/>
              <a:gd name="adj3" fmla="val 25000"/>
              <a:gd name="adj4" fmla="val 78296"/>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none" anchor="ctr"/>
          <a:lstStyle/>
          <a:p>
            <a:pPr algn="ctr">
              <a:defRPr/>
            </a:pPr>
            <a:endParaRPr lang="en-US" dirty="0">
              <a:solidFill>
                <a:srgbClr val="000000"/>
              </a:solidFill>
              <a:cs typeface="Arial"/>
            </a:endParaRPr>
          </a:p>
        </p:txBody>
      </p:sp>
      <p:pic>
        <p:nvPicPr>
          <p:cNvPr id="140294" name="Picture 3" descr="godsta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2275" y="-1065213"/>
            <a:ext cx="6046788" cy="4514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Text Box 5"/>
          <p:cNvSpPr txBox="1">
            <a:spLocks noChangeArrowheads="1"/>
          </p:cNvSpPr>
          <p:nvPr/>
        </p:nvSpPr>
        <p:spPr bwMode="auto">
          <a:xfrm>
            <a:off x="4307910" y="3210985"/>
            <a:ext cx="4400811" cy="1323439"/>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a:spcBef>
                <a:spcPts val="0"/>
              </a:spcBef>
              <a:defRPr/>
            </a:pPr>
            <a:r>
              <a:rPr lang="en-US" sz="4000" i="0" dirty="0" smtClean="0">
                <a:solidFill>
                  <a:srgbClr val="FFFFFF"/>
                </a:solidFill>
                <a:latin typeface="Eras Bold ITC" pitchFamily="34" charset="0"/>
              </a:rPr>
              <a:t>IT’S ALL ABOUT RELATIONSHIP</a:t>
            </a:r>
            <a:endParaRPr lang="en-US" sz="2800" i="0" dirty="0" smtClean="0">
              <a:solidFill>
                <a:srgbClr val="FFFFFF"/>
              </a:solidFill>
              <a:latin typeface="Eras Bold ITC" pitchFamily="34" charset="0"/>
            </a:endParaRPr>
          </a:p>
        </p:txBody>
      </p:sp>
      <p:pic>
        <p:nvPicPr>
          <p:cNvPr id="2190347" name="Picture 11" descr="guywhit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9763" y="5087938"/>
            <a:ext cx="1020762" cy="1409700"/>
          </a:xfrm>
          <a:prstGeom prst="rect">
            <a:avLst/>
          </a:prstGeom>
          <a:noFill/>
          <a:ln w="9525">
            <a:noFill/>
            <a:miter lim="800000"/>
            <a:headEnd/>
            <a:tailEnd/>
          </a:ln>
          <a:effectLst>
            <a:outerShdw blurRad="152400" dist="317500" dir="5400000" sx="90000" sy="-19000" rotWithShape="0">
              <a:prstClr val="black">
                <a:alpha val="15000"/>
              </a:prstClr>
            </a:outerShdw>
          </a:effectLst>
        </p:spPr>
      </p:pic>
    </p:spTree>
    <p:extLst>
      <p:ext uri="{BB962C8B-B14F-4D97-AF65-F5344CB8AC3E}">
        <p14:creationId xmlns:p14="http://schemas.microsoft.com/office/powerpoint/2010/main" val="2342784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190341"/>
                                        </p:tgtEl>
                                        <p:attrNameLst>
                                          <p:attrName>style.visibility</p:attrName>
                                        </p:attrNameLst>
                                      </p:cBhvr>
                                      <p:to>
                                        <p:strVal val="visible"/>
                                      </p:to>
                                    </p:set>
                                    <p:animEffect transition="in" filter="fade">
                                      <p:cBhvr>
                                        <p:cTn id="7" dur="1000"/>
                                        <p:tgtEl>
                                          <p:spTgt spid="2190341"/>
                                        </p:tgtEl>
                                      </p:cBhvr>
                                    </p:animEffect>
                                    <p:anim calcmode="lin" valueType="num">
                                      <p:cBhvr>
                                        <p:cTn id="8" dur="1000" fill="hold"/>
                                        <p:tgtEl>
                                          <p:spTgt spid="2190341"/>
                                        </p:tgtEl>
                                        <p:attrNameLst>
                                          <p:attrName>ppt_x</p:attrName>
                                        </p:attrNameLst>
                                      </p:cBhvr>
                                      <p:tavLst>
                                        <p:tav tm="0">
                                          <p:val>
                                            <p:strVal val="#ppt_x"/>
                                          </p:val>
                                        </p:tav>
                                        <p:tav tm="100000">
                                          <p:val>
                                            <p:strVal val="#ppt_x"/>
                                          </p:val>
                                        </p:tav>
                                      </p:tavLst>
                                    </p:anim>
                                    <p:anim calcmode="lin" valueType="num">
                                      <p:cBhvr>
                                        <p:cTn id="9" dur="1000" fill="hold"/>
                                        <p:tgtEl>
                                          <p:spTgt spid="2190341"/>
                                        </p:tgtEl>
                                        <p:attrNameLst>
                                          <p:attrName>ppt_y</p:attrName>
                                        </p:attrNameLst>
                                      </p:cBhvr>
                                      <p:tavLst>
                                        <p:tav tm="0">
                                          <p:val>
                                            <p:strVal val="#ppt_y-.1"/>
                                          </p:val>
                                        </p:tav>
                                        <p:tav tm="100000">
                                          <p:val>
                                            <p:strVal val="#ppt_y"/>
                                          </p:val>
                                        </p:tav>
                                      </p:tavLst>
                                    </p:anim>
                                  </p:childTnLst>
                                </p:cTn>
                              </p:par>
                              <p:par>
                                <p:cTn id="10" presetID="22" presetClass="entr" presetSubtype="2"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right)">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r="40466"/>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Circular Arrow 50"/>
          <p:cNvSpPr/>
          <p:nvPr/>
        </p:nvSpPr>
        <p:spPr bwMode="auto">
          <a:xfrm flipV="1">
            <a:off x="2271713" y="2784955"/>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50" name="Circular Arrow 49"/>
          <p:cNvSpPr/>
          <p:nvPr/>
        </p:nvSpPr>
        <p:spPr bwMode="auto">
          <a:xfrm flipH="1">
            <a:off x="2325407" y="1099105"/>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chemeClr val="tx1"/>
              </a:solidFill>
              <a:latin typeface="Eras Medium ITC" pitchFamily="34" charset="0"/>
            </a:endParaRPr>
          </a:p>
        </p:txBody>
      </p:sp>
      <p:sp>
        <p:nvSpPr>
          <p:cNvPr id="141321" name="Rectangle 2"/>
          <p:cNvSpPr>
            <a:spLocks noGrp="1" noChangeArrowheads="1"/>
          </p:cNvSpPr>
          <p:nvPr>
            <p:ph type="title"/>
          </p:nvPr>
        </p:nvSpPr>
        <p:spPr>
          <a:xfrm>
            <a:off x="0" y="-134938"/>
            <a:ext cx="9144000" cy="1143001"/>
          </a:xfrm>
        </p:spPr>
        <p:txBody>
          <a:bodyPr/>
          <a:lstStyle/>
          <a:p>
            <a:pPr eaLnBrk="1" hangingPunct="1"/>
            <a:r>
              <a:rPr lang="en-US" smtClean="0"/>
              <a:t>Animal Sacrifice</a:t>
            </a:r>
          </a:p>
        </p:txBody>
      </p:sp>
      <p:sp>
        <p:nvSpPr>
          <p:cNvPr id="2912260" name="Text Box 4"/>
          <p:cNvSpPr txBox="1">
            <a:spLocks noChangeArrowheads="1"/>
          </p:cNvSpPr>
          <p:nvPr/>
        </p:nvSpPr>
        <p:spPr bwMode="auto">
          <a:xfrm>
            <a:off x="3571875" y="2039938"/>
            <a:ext cx="2162175" cy="369887"/>
          </a:xfrm>
          <a:prstGeom prst="rect">
            <a:avLst/>
          </a:prstGeom>
          <a:noFill/>
          <a:ln w="9525" algn="ctr">
            <a:noFill/>
            <a:miter lim="800000"/>
            <a:headEnd/>
            <a:tailEnd/>
          </a:ln>
          <a:effectLst/>
        </p:spPr>
        <p:txBody>
          <a:bodyPr>
            <a:spAutoFit/>
            <a:flatTx/>
          </a:bodyPr>
          <a:lstStyle/>
          <a:p>
            <a:pPr algn="ctr">
              <a:defRPr/>
            </a:pPr>
            <a:r>
              <a:rPr lang="en-US" sz="1800" i="0" dirty="0">
                <a:solidFill>
                  <a:schemeClr val="accent2"/>
                </a:solidFill>
                <a:effectLst>
                  <a:outerShdw blurRad="38100" dist="38100" dir="2700000" algn="tl">
                    <a:srgbClr val="C0C0C0"/>
                  </a:outerShdw>
                </a:effectLst>
                <a:latin typeface="Eras Bold ITC" pitchFamily="34" charset="0"/>
                <a:cs typeface="+mn-cs"/>
              </a:rPr>
              <a:t>(FIGURATIVE)</a:t>
            </a:r>
          </a:p>
        </p:txBody>
      </p:sp>
      <p:sp>
        <p:nvSpPr>
          <p:cNvPr id="2912261" name="Text Box 5"/>
          <p:cNvSpPr txBox="1">
            <a:spLocks noChangeArrowheads="1"/>
          </p:cNvSpPr>
          <p:nvPr/>
        </p:nvSpPr>
        <p:spPr bwMode="auto">
          <a:xfrm>
            <a:off x="1781175" y="4122738"/>
            <a:ext cx="2162175" cy="336550"/>
          </a:xfrm>
          <a:prstGeom prst="rect">
            <a:avLst/>
          </a:prstGeom>
          <a:noFill/>
          <a:ln w="9525" algn="ctr">
            <a:noFill/>
            <a:miter lim="800000"/>
            <a:headEnd/>
            <a:tailEnd/>
          </a:ln>
          <a:effectLst/>
        </p:spPr>
        <p:txBody>
          <a:bodyPr>
            <a:spAutoFit/>
            <a:flatTx/>
          </a:bodyPr>
          <a:lstStyle/>
          <a:p>
            <a:pPr algn="ctr">
              <a:spcBef>
                <a:spcPct val="50000"/>
              </a:spcBef>
              <a:defRPr/>
            </a:pPr>
            <a:r>
              <a:rPr lang="en-US" sz="1600" i="0">
                <a:solidFill>
                  <a:schemeClr val="accent2"/>
                </a:solidFill>
                <a:effectLst>
                  <a:outerShdw blurRad="38100" dist="38100" dir="2700000" algn="tl">
                    <a:srgbClr val="C0C0C0"/>
                  </a:outerShdw>
                </a:effectLst>
                <a:latin typeface="Eras Bold ITC" pitchFamily="34" charset="0"/>
                <a:cs typeface="+mn-cs"/>
              </a:rPr>
              <a:t>INNOCENT</a:t>
            </a:r>
          </a:p>
        </p:txBody>
      </p:sp>
      <p:sp>
        <p:nvSpPr>
          <p:cNvPr id="2912262" name="Text Box 6"/>
          <p:cNvSpPr txBox="1">
            <a:spLocks noChangeArrowheads="1"/>
          </p:cNvSpPr>
          <p:nvPr/>
        </p:nvSpPr>
        <p:spPr bwMode="auto">
          <a:xfrm>
            <a:off x="5368925" y="4157663"/>
            <a:ext cx="2162175" cy="336550"/>
          </a:xfrm>
          <a:prstGeom prst="rect">
            <a:avLst/>
          </a:prstGeom>
          <a:noFill/>
          <a:ln w="9525" algn="ctr">
            <a:noFill/>
            <a:miter lim="800000"/>
            <a:headEnd/>
            <a:tailEnd/>
          </a:ln>
          <a:effectLst/>
        </p:spPr>
        <p:txBody>
          <a:bodyPr>
            <a:spAutoFit/>
            <a:flatTx/>
          </a:bodyPr>
          <a:lstStyle/>
          <a:p>
            <a:pPr algn="ctr">
              <a:spcBef>
                <a:spcPct val="50000"/>
              </a:spcBef>
              <a:defRPr/>
            </a:pPr>
            <a:r>
              <a:rPr lang="en-US" sz="1600" i="0">
                <a:solidFill>
                  <a:schemeClr val="accent2"/>
                </a:solidFill>
                <a:effectLst>
                  <a:outerShdw blurRad="38100" dist="38100" dir="2700000" algn="tl">
                    <a:srgbClr val="C0C0C0"/>
                  </a:outerShdw>
                </a:effectLst>
                <a:latin typeface="Eras Bold ITC" pitchFamily="34" charset="0"/>
                <a:cs typeface="+mn-cs"/>
              </a:rPr>
              <a:t>GUILTY</a:t>
            </a:r>
          </a:p>
        </p:txBody>
      </p:sp>
      <p:pic>
        <p:nvPicPr>
          <p:cNvPr id="2912263" name="Picture 7" descr="j0275764"/>
          <p:cNvPicPr>
            <a:picLocks noGrp="1" noChangeAspect="1" noChangeArrowheads="1"/>
          </p:cNvPicPr>
          <p:nvPr>
            <p:ph idx="4294967295"/>
          </p:nvPr>
        </p:nvPicPr>
        <p:blipFill>
          <a:blip r:embed="rId4" cstate="print"/>
          <a:srcRect/>
          <a:stretch>
            <a:fillRect/>
          </a:stretch>
        </p:blipFill>
        <p:spPr>
          <a:xfrm>
            <a:off x="3795715" y="2819972"/>
            <a:ext cx="1731963" cy="1831975"/>
          </a:xfrm>
          <a:ln w="38100"/>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912267" name="WordArt 11"/>
          <p:cNvSpPr>
            <a:spLocks noChangeArrowheads="1" noChangeShapeType="1" noTextEdit="1"/>
          </p:cNvSpPr>
          <p:nvPr/>
        </p:nvSpPr>
        <p:spPr bwMode="auto">
          <a:xfrm>
            <a:off x="2346325" y="2630488"/>
            <a:ext cx="4457700" cy="34766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54616"/>
              </a:avLst>
            </a:prstTxWarp>
          </a:bodyPr>
          <a:lstStyle/>
          <a:p>
            <a:pPr algn="ctr"/>
            <a:r>
              <a:rPr lang="en-US" sz="2800" kern="10" spc="560">
                <a:solidFill>
                  <a:srgbClr val="000080"/>
                </a:solidFill>
                <a:latin typeface="Arial Black"/>
              </a:rPr>
              <a:t>REPRESENTATIVE DEATH</a:t>
            </a:r>
          </a:p>
        </p:txBody>
      </p:sp>
      <p:sp>
        <p:nvSpPr>
          <p:cNvPr id="2912268" name="Oval 12"/>
          <p:cNvSpPr>
            <a:spLocks noChangeArrowheads="1"/>
          </p:cNvSpPr>
          <p:nvPr/>
        </p:nvSpPr>
        <p:spPr bwMode="auto">
          <a:xfrm rot="-5400000">
            <a:off x="5060950" y="2178050"/>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chemeClr val="bg1"/>
              </a:solidFill>
            </a:endParaRPr>
          </a:p>
        </p:txBody>
      </p:sp>
      <p:sp>
        <p:nvSpPr>
          <p:cNvPr id="2912269" name="Oval 13"/>
          <p:cNvSpPr>
            <a:spLocks noChangeArrowheads="1"/>
          </p:cNvSpPr>
          <p:nvPr/>
        </p:nvSpPr>
        <p:spPr bwMode="auto">
          <a:xfrm>
            <a:off x="5151438" y="2374900"/>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912270" name="Picture 14"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21350" y="2973388"/>
            <a:ext cx="960438"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1330" name="Group 15"/>
          <p:cNvGrpSpPr>
            <a:grpSpLocks/>
          </p:cNvGrpSpPr>
          <p:nvPr/>
        </p:nvGrpSpPr>
        <p:grpSpPr bwMode="auto">
          <a:xfrm>
            <a:off x="2076450" y="3049588"/>
            <a:ext cx="1343025" cy="1077912"/>
            <a:chOff x="2738" y="3406"/>
            <a:chExt cx="651" cy="522"/>
          </a:xfrm>
        </p:grpSpPr>
        <p:sp>
          <p:nvSpPr>
            <p:cNvPr id="141347" name="Freeform 16"/>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8" name="Freeform 17"/>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9" name="Freeform 18"/>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0" name="Freeform 19"/>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1" name="Freeform 20"/>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2" name="Freeform 21"/>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3" name="Freeform 22"/>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4" name="Freeform 23"/>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5" name="Freeform 24"/>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6" name="Freeform 25"/>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7" name="Freeform 26"/>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8" name="Freeform 27"/>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9" name="Freeform 28"/>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0" name="Freeform 29"/>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1" name="Freeform 30"/>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2" name="Freeform 31"/>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3" name="Freeform 32"/>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4" name="Freeform 33"/>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5" name="Freeform 34"/>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6" name="Freeform 35"/>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7" name="Freeform 36"/>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8" name="Freeform 37"/>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9" name="Freeform 38"/>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0" name="Freeform 39"/>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1" name="Freeform 40"/>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2" name="Freeform 41"/>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3" name="Freeform 42"/>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4" name="Freeform 43"/>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5" name="Freeform 44"/>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76" name="Freeform 45"/>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12302" name="Text Box 46"/>
          <p:cNvSpPr txBox="1">
            <a:spLocks noChangeArrowheads="1"/>
          </p:cNvSpPr>
          <p:nvPr/>
        </p:nvSpPr>
        <p:spPr bwMode="auto">
          <a:xfrm>
            <a:off x="5384800" y="4171950"/>
            <a:ext cx="2162175" cy="336550"/>
          </a:xfrm>
          <a:prstGeom prst="rect">
            <a:avLst/>
          </a:prstGeom>
          <a:noFill/>
          <a:ln w="9525" algn="ctr">
            <a:noFill/>
            <a:miter lim="800000"/>
            <a:headEnd/>
            <a:tailEnd/>
          </a:ln>
          <a:effectLst/>
        </p:spPr>
        <p:txBody>
          <a:bodyPr>
            <a:spAutoFit/>
            <a:flatTx/>
          </a:bodyPr>
          <a:lstStyle/>
          <a:p>
            <a:pPr algn="ctr">
              <a:spcBef>
                <a:spcPct val="50000"/>
              </a:spcBef>
              <a:defRPr/>
            </a:pPr>
            <a:r>
              <a:rPr lang="en-US" sz="1600" i="0">
                <a:solidFill>
                  <a:schemeClr val="accent2"/>
                </a:solidFill>
                <a:effectLst>
                  <a:outerShdw blurRad="38100" dist="38100" dir="2700000" algn="tl">
                    <a:srgbClr val="C0C0C0"/>
                  </a:outerShdw>
                </a:effectLst>
                <a:latin typeface="Eras Bold ITC" pitchFamily="34" charset="0"/>
                <a:cs typeface="+mn-cs"/>
              </a:rPr>
              <a:t>SANCTIFIED</a:t>
            </a:r>
          </a:p>
        </p:txBody>
      </p:sp>
      <p:pic>
        <p:nvPicPr>
          <p:cNvPr id="2912303" name="Picture 4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34100" y="2879725"/>
            <a:ext cx="461963"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12304" name="Text Box 48"/>
          <p:cNvSpPr txBox="1">
            <a:spLocks noChangeArrowheads="1"/>
          </p:cNvSpPr>
          <p:nvPr/>
        </p:nvSpPr>
        <p:spPr bwMode="auto">
          <a:xfrm>
            <a:off x="146050" y="3300984"/>
            <a:ext cx="1905000" cy="5794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JUSTICE</a:t>
            </a:r>
          </a:p>
        </p:txBody>
      </p:sp>
      <p:sp>
        <p:nvSpPr>
          <p:cNvPr id="2912305" name="Text Box 49"/>
          <p:cNvSpPr txBox="1">
            <a:spLocks noChangeArrowheads="1"/>
          </p:cNvSpPr>
          <p:nvPr/>
        </p:nvSpPr>
        <p:spPr bwMode="auto">
          <a:xfrm>
            <a:off x="7083425" y="3332734"/>
            <a:ext cx="1905000" cy="5794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MERCY</a:t>
            </a:r>
          </a:p>
        </p:txBody>
      </p:sp>
      <p:sp>
        <p:nvSpPr>
          <p:cNvPr id="48" name="Text Box 33"/>
          <p:cNvSpPr txBox="1">
            <a:spLocks noChangeArrowheads="1"/>
          </p:cNvSpPr>
          <p:nvPr/>
        </p:nvSpPr>
        <p:spPr bwMode="auto">
          <a:xfrm>
            <a:off x="4050638" y="1682861"/>
            <a:ext cx="1171575" cy="461665"/>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chemeClr val="tx2">
                      <a:tint val="1000"/>
                    </a:schemeClr>
                  </a:solidFill>
                  <a:prstDash val="solid"/>
                </a:ln>
                <a:solidFill>
                  <a:schemeClr val="accent3"/>
                </a:solidFill>
                <a:effectLst>
                  <a:outerShdw blurRad="50000" dist="50800" dir="7500000" algn="tl">
                    <a:srgbClr val="000000">
                      <a:shade val="5000"/>
                      <a:alpha val="35000"/>
                    </a:srgbClr>
                  </a:outerShdw>
                </a:effectLst>
                <a:latin typeface="Eras Bold ITC" pitchFamily="34" charset="0"/>
                <a:cs typeface="+mn-cs"/>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mn-cs"/>
            </a:endParaRPr>
          </a:p>
        </p:txBody>
      </p:sp>
      <p:sp>
        <p:nvSpPr>
          <p:cNvPr id="49" name="Rectangle 31"/>
          <p:cNvSpPr>
            <a:spLocks noChangeArrowheads="1"/>
          </p:cNvSpPr>
          <p:nvPr/>
        </p:nvSpPr>
        <p:spPr bwMode="auto">
          <a:xfrm>
            <a:off x="3767223" y="5053584"/>
            <a:ext cx="1544994" cy="629421"/>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chemeClr val="tx2">
                      <a:tint val="1000"/>
                    </a:schemeClr>
                  </a:solidFill>
                  <a:prstDash val="solid"/>
                </a:ln>
                <a:solidFill>
                  <a:schemeClr val="accent3"/>
                </a:solidFill>
                <a:effectLst>
                  <a:outerShdw blurRad="50000" dist="50800" dir="7500000" algn="tl">
                    <a:srgbClr val="000000">
                      <a:shade val="5000"/>
                      <a:alpha val="35000"/>
                    </a:srgbClr>
                  </a:outerShdw>
                </a:effectLst>
                <a:latin typeface="Eras Bold ITC" pitchFamily="34" charset="0"/>
                <a:cs typeface="+mn-cs"/>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mn-cs"/>
            </a:endParaRPr>
          </a:p>
        </p:txBody>
      </p:sp>
      <p:sp>
        <p:nvSpPr>
          <p:cNvPr id="52" name="Text Box 49"/>
          <p:cNvSpPr txBox="1">
            <a:spLocks noChangeArrowheads="1"/>
          </p:cNvSpPr>
          <p:nvPr/>
        </p:nvSpPr>
        <p:spPr bwMode="auto">
          <a:xfrm>
            <a:off x="505840" y="869950"/>
            <a:ext cx="8327263" cy="523220"/>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2800" i="0" dirty="0">
                <a:solidFill>
                  <a:srgbClr val="FFFF66"/>
                </a:solidFill>
                <a:effectLst>
                  <a:outerShdw blurRad="38100" dist="38100" dir="2700000" algn="tl">
                    <a:srgbClr val="000000"/>
                  </a:outerShdw>
                </a:effectLst>
                <a:latin typeface="Eras Bold ITC" pitchFamily="34" charset="0"/>
              </a:rPr>
              <a:t>JUSTIFICATION </a:t>
            </a:r>
            <a:r>
              <a:rPr lang="en-US" sz="2800" i="0" dirty="0">
                <a:solidFill>
                  <a:srgbClr val="FFFF66"/>
                </a:solidFill>
                <a:effectLst>
                  <a:outerShdw blurRad="38100" dist="38100" dir="2700000" algn="tl">
                    <a:srgbClr val="000000"/>
                  </a:outerShdw>
                </a:effectLst>
              </a:rPr>
              <a:t>(Price Paid – Penalty Removed)</a:t>
            </a:r>
            <a:endParaRPr lang="en-US" sz="2800" i="0" dirty="0">
              <a:solidFill>
                <a:srgbClr val="FFFF66"/>
              </a:solidFill>
              <a:effectLst>
                <a:outerShdw blurRad="38100" dist="38100" dir="2700000" algn="tl">
                  <a:srgbClr val="000000"/>
                </a:outerShdw>
              </a:effectLst>
              <a:latin typeface="Eras Bold ITC" pitchFamily="34" charset="0"/>
            </a:endParaRPr>
          </a:p>
        </p:txBody>
      </p:sp>
      <p:sp>
        <p:nvSpPr>
          <p:cNvPr id="54" name="Text Box 49"/>
          <p:cNvSpPr txBox="1">
            <a:spLocks noChangeArrowheads="1"/>
          </p:cNvSpPr>
          <p:nvPr/>
        </p:nvSpPr>
        <p:spPr bwMode="auto">
          <a:xfrm>
            <a:off x="475360" y="6206764"/>
            <a:ext cx="8327263" cy="523220"/>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2800" i="0" dirty="0">
                <a:solidFill>
                  <a:srgbClr val="FFFF66"/>
                </a:solidFill>
                <a:effectLst>
                  <a:outerShdw blurRad="38100" dist="38100" dir="2700000" algn="tl">
                    <a:srgbClr val="000000"/>
                  </a:outerShdw>
                </a:effectLst>
                <a:latin typeface="Eras Bold ITC" pitchFamily="34" charset="0"/>
              </a:rPr>
              <a:t>RECONCILIATION </a:t>
            </a:r>
            <a:r>
              <a:rPr lang="en-US" sz="2800" i="0" dirty="0">
                <a:solidFill>
                  <a:srgbClr val="FFFF66"/>
                </a:solidFill>
                <a:effectLst>
                  <a:outerShdw blurRad="38100" dist="38100" dir="2700000" algn="tl">
                    <a:srgbClr val="000000"/>
                  </a:outerShdw>
                </a:effectLst>
              </a:rPr>
              <a:t>(Relationship Restored)</a:t>
            </a:r>
            <a:endParaRPr lang="en-US" sz="2800" i="0" dirty="0">
              <a:solidFill>
                <a:srgbClr val="FFFF66"/>
              </a:solidFill>
              <a:effectLst>
                <a:outerShdw blurRad="38100" dist="38100" dir="2700000" algn="tl">
                  <a:srgbClr val="000000"/>
                </a:outerShdw>
              </a:effectLst>
              <a:latin typeface="Eras Bold ITC"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right)">
                                      <p:cBhvr>
                                        <p:cTn id="7" dur="2000"/>
                                        <p:tgtEl>
                                          <p:spTgt spid="50"/>
                                        </p:tgtEl>
                                      </p:cBhvr>
                                    </p:animEffect>
                                  </p:childTnLst>
                                </p:cTn>
                              </p:par>
                              <p:par>
                                <p:cTn id="8" presetID="22" presetClass="entr" presetSubtype="2"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wipe(right)">
                                      <p:cBhvr>
                                        <p:cTn id="10" dur="2000"/>
                                        <p:tgtEl>
                                          <p:spTgt spid="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912260"/>
                                        </p:tgtEl>
                                        <p:attrNameLst>
                                          <p:attrName>style.visibility</p:attrName>
                                        </p:attrNameLst>
                                      </p:cBhvr>
                                      <p:to>
                                        <p:strVal val="visible"/>
                                      </p:to>
                                    </p:set>
                                    <p:animEffect transition="in" filter="fade">
                                      <p:cBhvr>
                                        <p:cTn id="13" dur="2000"/>
                                        <p:tgtEl>
                                          <p:spTgt spid="2912260"/>
                                        </p:tgtEl>
                                      </p:cBhvr>
                                    </p:animEffect>
                                  </p:childTnLst>
                                </p:cTn>
                              </p:par>
                              <p:par>
                                <p:cTn id="14" presetID="0" presetClass="path" presetSubtype="0" accel="50000" decel="50000" fill="hold" grpId="0" nodeType="withEffect">
                                  <p:stCondLst>
                                    <p:cond delay="0"/>
                                  </p:stCondLst>
                                  <p:childTnLst>
                                    <p:animMotion origin="layout" path="M -0.00035 -4.81481E-6 C -0.00087 -0.0037 -0.00104 -0.00763 -0.00208 -0.01111 C -0.00278 -0.01365 0.00035 -0.04699 -0.00035 -0.04953 C -0.00417 -0.07638 -0.00017 -0.09421 -0.01302 -0.11851 C -0.01649 -0.13171 -0.02864 -0.14675 -0.03489 -0.15833 C -0.04357 -0.17453 -0.05069 -0.18449 -0.06215 -0.19837 C -0.06545 -0.20254 -0.07448 -0.21087 -0.0783 -0.21388 C -0.08559 -0.21967 -0.08785 -0.22638 -0.09653 -0.22962 C -0.10243 -0.23726 -0.12326 -0.23726 -0.13107 -0.24074 C -0.14305 -0.25462 -0.17691 -0.24398 -0.19288 -0.24722 C -0.25017 -0.24606 -0.24722 -0.23842 -0.29462 -0.21388 C -0.31649 -0.20069 -0.32517 -0.21041 -0.33264 -0.1956 C -0.33611 -0.18912 -0.33819 -0.18194 -0.34167 -0.17569 C -0.3434 -0.17314 -0.35642 -0.15208 -0.35833 -0.14953 C -0.36215 -0.14398 -0.35139 -0.15995 -0.35451 -0.15347 C -0.35885 -0.14421 -0.36562 -0.13541 -0.37101 -0.12685 C -0.37274 -0.11921 -0.37517 -0.11458 -0.37986 -0.10902 C -0.38246 -0.09629 -0.39548 -0.06226 -0.39809 -0.04953 C -0.40347 -0.0162 -0.3908 -0.05185 -0.40173 0.01042 " pathEditMode="relative" rAng="0" ptsTypes="fffffffffffffffffff">
                                      <p:cBhvr>
                                        <p:cTn id="15" dur="5000" fill="hold"/>
                                        <p:tgtEl>
                                          <p:spTgt spid="2912268"/>
                                        </p:tgtEl>
                                        <p:attrNameLst>
                                          <p:attrName>ppt_x</p:attrName>
                                          <p:attrName>ppt_y</p:attrName>
                                        </p:attrNameLst>
                                      </p:cBhvr>
                                      <p:rCtr x="-20100" y="-12200"/>
                                    </p:animMotion>
                                  </p:childTnLst>
                                </p:cTn>
                              </p:par>
                            </p:childTnLst>
                          </p:cTn>
                        </p:par>
                      </p:childTnLst>
                    </p:cTn>
                  </p:par>
                  <p:par>
                    <p:cTn id="16" fill="hold" nodeType="clickPar">
                      <p:stCondLst>
                        <p:cond delay="indefinite"/>
                      </p:stCondLst>
                      <p:childTnLst>
                        <p:par>
                          <p:cTn id="17" fill="hold" nodeType="withGroup">
                            <p:stCondLst>
                              <p:cond delay="0"/>
                            </p:stCondLst>
                            <p:childTnLst>
                              <p:par>
                                <p:cTn id="18" presetID="12" presetClass="entr" presetSubtype="4" fill="hold" nodeType="clickEffect">
                                  <p:stCondLst>
                                    <p:cond delay="0"/>
                                  </p:stCondLst>
                                  <p:childTnLst>
                                    <p:set>
                                      <p:cBhvr>
                                        <p:cTn id="19" dur="1" fill="hold">
                                          <p:stCondLst>
                                            <p:cond delay="0"/>
                                          </p:stCondLst>
                                        </p:cTn>
                                        <p:tgtEl>
                                          <p:spTgt spid="2912263"/>
                                        </p:tgtEl>
                                        <p:attrNameLst>
                                          <p:attrName>style.visibility</p:attrName>
                                        </p:attrNameLst>
                                      </p:cBhvr>
                                      <p:to>
                                        <p:strVal val="visible"/>
                                      </p:to>
                                    </p:set>
                                    <p:animEffect transition="in" filter="slide(fromBottom)">
                                      <p:cBhvr>
                                        <p:cTn id="20" dur="500"/>
                                        <p:tgtEl>
                                          <p:spTgt spid="291226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left)">
                                      <p:cBhvr>
                                        <p:cTn id="25" dur="2000"/>
                                        <p:tgtEl>
                                          <p:spTgt spid="51"/>
                                        </p:tgtEl>
                                      </p:cBhvr>
                                    </p:animEffect>
                                  </p:childTnLst>
                                </p:cTn>
                              </p:par>
                              <p:par>
                                <p:cTn id="26" presetID="22" presetClass="entr" presetSubtype="8" fill="hold"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wipe(left)">
                                      <p:cBhvr>
                                        <p:cTn id="28" dur="2000"/>
                                        <p:tgtEl>
                                          <p:spTgt spid="49"/>
                                        </p:tgtEl>
                                      </p:cBhvr>
                                    </p:animEffect>
                                  </p:childTnLst>
                                </p:cTn>
                              </p:par>
                            </p:childTnLst>
                          </p:cTn>
                        </p:par>
                        <p:par>
                          <p:cTn id="29" fill="hold" nodeType="afterGroup">
                            <p:stCondLst>
                              <p:cond delay="2000"/>
                            </p:stCondLst>
                            <p:childTnLst>
                              <p:par>
                                <p:cTn id="30" presetID="9" presetClass="entr" presetSubtype="0" fill="hold" grpId="0" nodeType="afterEffect">
                                  <p:stCondLst>
                                    <p:cond delay="0"/>
                                  </p:stCondLst>
                                  <p:childTnLst>
                                    <p:set>
                                      <p:cBhvr>
                                        <p:cTn id="31" dur="1" fill="hold">
                                          <p:stCondLst>
                                            <p:cond delay="0"/>
                                          </p:stCondLst>
                                        </p:cTn>
                                        <p:tgtEl>
                                          <p:spTgt spid="2912267"/>
                                        </p:tgtEl>
                                        <p:attrNameLst>
                                          <p:attrName>style.visibility</p:attrName>
                                        </p:attrNameLst>
                                      </p:cBhvr>
                                      <p:to>
                                        <p:strVal val="visible"/>
                                      </p:to>
                                    </p:set>
                                    <p:animEffect transition="in" filter="dissolve">
                                      <p:cBhvr>
                                        <p:cTn id="32" dur="500"/>
                                        <p:tgtEl>
                                          <p:spTgt spid="2912267"/>
                                        </p:tgtEl>
                                      </p:cBhvr>
                                    </p:animEffect>
                                  </p:childTnLst>
                                </p:cTn>
                              </p:par>
                            </p:childTnLst>
                          </p:cTn>
                        </p:par>
                        <p:par>
                          <p:cTn id="33" fill="hold" nodeType="afterGroup">
                            <p:stCondLst>
                              <p:cond delay="2500"/>
                            </p:stCondLst>
                            <p:childTnLst>
                              <p:par>
                                <p:cTn id="34" presetID="10" presetClass="exit" presetSubtype="0" fill="hold" nodeType="afterEffect">
                                  <p:stCondLst>
                                    <p:cond delay="0"/>
                                  </p:stCondLst>
                                  <p:childTnLst>
                                    <p:animEffect transition="out" filter="fade">
                                      <p:cBhvr>
                                        <p:cTn id="35" dur="2000"/>
                                        <p:tgtEl>
                                          <p:spTgt spid="2912303"/>
                                        </p:tgtEl>
                                      </p:cBhvr>
                                    </p:animEffect>
                                    <p:set>
                                      <p:cBhvr>
                                        <p:cTn id="36" dur="1" fill="hold">
                                          <p:stCondLst>
                                            <p:cond delay="1999"/>
                                          </p:stCondLst>
                                        </p:cTn>
                                        <p:tgtEl>
                                          <p:spTgt spid="2912303"/>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2000"/>
                                        <p:tgtEl>
                                          <p:spTgt spid="2912262"/>
                                        </p:tgtEl>
                                      </p:cBhvr>
                                    </p:animEffect>
                                    <p:set>
                                      <p:cBhvr>
                                        <p:cTn id="39" dur="1" fill="hold">
                                          <p:stCondLst>
                                            <p:cond delay="1999"/>
                                          </p:stCondLst>
                                        </p:cTn>
                                        <p:tgtEl>
                                          <p:spTgt spid="2912262"/>
                                        </p:tgtEl>
                                        <p:attrNameLst>
                                          <p:attrName>style.visibility</p:attrName>
                                        </p:attrNameLst>
                                      </p:cBhvr>
                                      <p:to>
                                        <p:strVal val="hidden"/>
                                      </p:to>
                                    </p:set>
                                  </p:childTnLst>
                                </p:cTn>
                              </p:par>
                              <p:par>
                                <p:cTn id="40" presetID="10" presetClass="entr" presetSubtype="0" fill="hold" grpId="0" nodeType="withEffect">
                                  <p:stCondLst>
                                    <p:cond delay="0"/>
                                  </p:stCondLst>
                                  <p:childTnLst>
                                    <p:set>
                                      <p:cBhvr>
                                        <p:cTn id="41" dur="1" fill="hold">
                                          <p:stCondLst>
                                            <p:cond delay="0"/>
                                          </p:stCondLst>
                                        </p:cTn>
                                        <p:tgtEl>
                                          <p:spTgt spid="2912269"/>
                                        </p:tgtEl>
                                        <p:attrNameLst>
                                          <p:attrName>style.visibility</p:attrName>
                                        </p:attrNameLst>
                                      </p:cBhvr>
                                      <p:to>
                                        <p:strVal val="visible"/>
                                      </p:to>
                                    </p:set>
                                    <p:animEffect transition="in" filter="fade">
                                      <p:cBhvr>
                                        <p:cTn id="42" dur="2000"/>
                                        <p:tgtEl>
                                          <p:spTgt spid="2912269"/>
                                        </p:tgtEl>
                                      </p:cBhvr>
                                    </p:animEffect>
                                  </p:childTnLst>
                                </p:cTn>
                              </p:par>
                              <p:par>
                                <p:cTn id="43" presetID="10" presetClass="entr" presetSubtype="0" fill="hold" nodeType="withEffect">
                                  <p:stCondLst>
                                    <p:cond delay="0"/>
                                  </p:stCondLst>
                                  <p:childTnLst>
                                    <p:set>
                                      <p:cBhvr>
                                        <p:cTn id="44" dur="1" fill="hold">
                                          <p:stCondLst>
                                            <p:cond delay="0"/>
                                          </p:stCondLst>
                                        </p:cTn>
                                        <p:tgtEl>
                                          <p:spTgt spid="2912270"/>
                                        </p:tgtEl>
                                        <p:attrNameLst>
                                          <p:attrName>style.visibility</p:attrName>
                                        </p:attrNameLst>
                                      </p:cBhvr>
                                      <p:to>
                                        <p:strVal val="visible"/>
                                      </p:to>
                                    </p:set>
                                    <p:animEffect transition="in" filter="fade">
                                      <p:cBhvr>
                                        <p:cTn id="45" dur="2000"/>
                                        <p:tgtEl>
                                          <p:spTgt spid="291227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12302"/>
                                        </p:tgtEl>
                                        <p:attrNameLst>
                                          <p:attrName>style.visibility</p:attrName>
                                        </p:attrNameLst>
                                      </p:cBhvr>
                                      <p:to>
                                        <p:strVal val="visible"/>
                                      </p:to>
                                    </p:set>
                                    <p:animEffect transition="in" filter="fade">
                                      <p:cBhvr>
                                        <p:cTn id="48" dur="3000"/>
                                        <p:tgtEl>
                                          <p:spTgt spid="291230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37" presetClass="entr" presetSubtype="0" fill="hold" nodeType="clickEffect">
                                  <p:stCondLst>
                                    <p:cond delay="0"/>
                                  </p:stCondLst>
                                  <p:childTnLst>
                                    <p:set>
                                      <p:cBhvr>
                                        <p:cTn id="52" dur="1" fill="hold">
                                          <p:stCondLst>
                                            <p:cond delay="0"/>
                                          </p:stCondLst>
                                        </p:cTn>
                                        <p:tgtEl>
                                          <p:spTgt spid="52"/>
                                        </p:tgtEl>
                                        <p:attrNameLst>
                                          <p:attrName>style.visibility</p:attrName>
                                        </p:attrNameLst>
                                      </p:cBhvr>
                                      <p:to>
                                        <p:strVal val="visible"/>
                                      </p:to>
                                    </p:set>
                                    <p:animEffect transition="in" filter="fade">
                                      <p:cBhvr>
                                        <p:cTn id="53" dur="1000"/>
                                        <p:tgtEl>
                                          <p:spTgt spid="52"/>
                                        </p:tgtEl>
                                      </p:cBhvr>
                                    </p:animEffect>
                                    <p:anim calcmode="lin" valueType="num">
                                      <p:cBhvr>
                                        <p:cTn id="54" dur="1000" fill="hold"/>
                                        <p:tgtEl>
                                          <p:spTgt spid="52"/>
                                        </p:tgtEl>
                                        <p:attrNameLst>
                                          <p:attrName>ppt_x</p:attrName>
                                        </p:attrNameLst>
                                      </p:cBhvr>
                                      <p:tavLst>
                                        <p:tav tm="0">
                                          <p:val>
                                            <p:strVal val="#ppt_x"/>
                                          </p:val>
                                        </p:tav>
                                        <p:tav tm="100000">
                                          <p:val>
                                            <p:strVal val="#ppt_x"/>
                                          </p:val>
                                        </p:tav>
                                      </p:tavLst>
                                    </p:anim>
                                    <p:anim calcmode="lin" valueType="num">
                                      <p:cBhvr>
                                        <p:cTn id="55" dur="900" decel="100000" fill="hold"/>
                                        <p:tgtEl>
                                          <p:spTgt spid="52"/>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37" presetClass="entr" presetSubtype="0" fill="hold" nodeType="click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fade">
                                      <p:cBhvr>
                                        <p:cTn id="61" dur="1000"/>
                                        <p:tgtEl>
                                          <p:spTgt spid="54"/>
                                        </p:tgtEl>
                                      </p:cBhvr>
                                    </p:animEffect>
                                    <p:anim calcmode="lin" valueType="num">
                                      <p:cBhvr>
                                        <p:cTn id="62" dur="1000" fill="hold"/>
                                        <p:tgtEl>
                                          <p:spTgt spid="54"/>
                                        </p:tgtEl>
                                        <p:attrNameLst>
                                          <p:attrName>ppt_x</p:attrName>
                                        </p:attrNameLst>
                                      </p:cBhvr>
                                      <p:tavLst>
                                        <p:tav tm="0">
                                          <p:val>
                                            <p:strVal val="#ppt_x"/>
                                          </p:val>
                                        </p:tav>
                                        <p:tav tm="100000">
                                          <p:val>
                                            <p:strVal val="#ppt_x"/>
                                          </p:val>
                                        </p:tav>
                                      </p:tavLst>
                                    </p:anim>
                                    <p:anim calcmode="lin" valueType="num">
                                      <p:cBhvr>
                                        <p:cTn id="63" dur="900" decel="100000" fill="hold"/>
                                        <p:tgtEl>
                                          <p:spTgt spid="54"/>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par>
                                <p:cTn id="65" presetID="10" presetClass="entr" presetSubtype="0"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0"/>
                                        <p:tgtEl>
                                          <p:spTgt spid="5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7" presetClass="entr" presetSubtype="0" fill="hold" nodeType="clickEffect">
                                  <p:stCondLst>
                                    <p:cond delay="0"/>
                                  </p:stCondLst>
                                  <p:childTnLst>
                                    <p:set>
                                      <p:cBhvr>
                                        <p:cTn id="71" dur="1" fill="hold">
                                          <p:stCondLst>
                                            <p:cond delay="0"/>
                                          </p:stCondLst>
                                        </p:cTn>
                                        <p:tgtEl>
                                          <p:spTgt spid="2912304"/>
                                        </p:tgtEl>
                                        <p:attrNameLst>
                                          <p:attrName>style.visibility</p:attrName>
                                        </p:attrNameLst>
                                      </p:cBhvr>
                                      <p:to>
                                        <p:strVal val="visible"/>
                                      </p:to>
                                    </p:set>
                                    <p:animEffect transition="in" filter="fade">
                                      <p:cBhvr>
                                        <p:cTn id="72" dur="1000"/>
                                        <p:tgtEl>
                                          <p:spTgt spid="2912304"/>
                                        </p:tgtEl>
                                      </p:cBhvr>
                                    </p:animEffect>
                                    <p:anim calcmode="lin" valueType="num">
                                      <p:cBhvr>
                                        <p:cTn id="73" dur="1000" fill="hold"/>
                                        <p:tgtEl>
                                          <p:spTgt spid="2912304"/>
                                        </p:tgtEl>
                                        <p:attrNameLst>
                                          <p:attrName>ppt_x</p:attrName>
                                        </p:attrNameLst>
                                      </p:cBhvr>
                                      <p:tavLst>
                                        <p:tav tm="0">
                                          <p:val>
                                            <p:strVal val="#ppt_x"/>
                                          </p:val>
                                        </p:tav>
                                        <p:tav tm="100000">
                                          <p:val>
                                            <p:strVal val="#ppt_x"/>
                                          </p:val>
                                        </p:tav>
                                      </p:tavLst>
                                    </p:anim>
                                    <p:anim calcmode="lin" valueType="num">
                                      <p:cBhvr>
                                        <p:cTn id="74" dur="900" decel="100000" fill="hold"/>
                                        <p:tgtEl>
                                          <p:spTgt spid="291230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2912304"/>
                                        </p:tgtEl>
                                        <p:attrNameLst>
                                          <p:attrName>ppt_y</p:attrName>
                                        </p:attrNameLst>
                                      </p:cBhvr>
                                      <p:tavLst>
                                        <p:tav tm="0">
                                          <p:val>
                                            <p:strVal val="#ppt_y-.03"/>
                                          </p:val>
                                        </p:tav>
                                        <p:tav tm="100000">
                                          <p:val>
                                            <p:strVal val="#ppt_y"/>
                                          </p:val>
                                        </p:tav>
                                      </p:tavLst>
                                    </p:anim>
                                  </p:childTnLst>
                                </p:cTn>
                              </p:par>
                            </p:childTnLst>
                          </p:cTn>
                        </p:par>
                        <p:par>
                          <p:cTn id="76" fill="hold" nodeType="afterGroup">
                            <p:stCondLst>
                              <p:cond delay="1000"/>
                            </p:stCondLst>
                            <p:childTnLst>
                              <p:par>
                                <p:cTn id="77" presetID="37" presetClass="entr" presetSubtype="0" fill="hold" nodeType="afterEffect">
                                  <p:stCondLst>
                                    <p:cond delay="0"/>
                                  </p:stCondLst>
                                  <p:childTnLst>
                                    <p:set>
                                      <p:cBhvr>
                                        <p:cTn id="78" dur="1" fill="hold">
                                          <p:stCondLst>
                                            <p:cond delay="0"/>
                                          </p:stCondLst>
                                        </p:cTn>
                                        <p:tgtEl>
                                          <p:spTgt spid="2912305"/>
                                        </p:tgtEl>
                                        <p:attrNameLst>
                                          <p:attrName>style.visibility</p:attrName>
                                        </p:attrNameLst>
                                      </p:cBhvr>
                                      <p:to>
                                        <p:strVal val="visible"/>
                                      </p:to>
                                    </p:set>
                                    <p:animEffect transition="in" filter="fade">
                                      <p:cBhvr>
                                        <p:cTn id="79" dur="1000"/>
                                        <p:tgtEl>
                                          <p:spTgt spid="2912305"/>
                                        </p:tgtEl>
                                      </p:cBhvr>
                                    </p:animEffect>
                                    <p:anim calcmode="lin" valueType="num">
                                      <p:cBhvr>
                                        <p:cTn id="80" dur="1000" fill="hold"/>
                                        <p:tgtEl>
                                          <p:spTgt spid="2912305"/>
                                        </p:tgtEl>
                                        <p:attrNameLst>
                                          <p:attrName>ppt_x</p:attrName>
                                        </p:attrNameLst>
                                      </p:cBhvr>
                                      <p:tavLst>
                                        <p:tav tm="0">
                                          <p:val>
                                            <p:strVal val="#ppt_x"/>
                                          </p:val>
                                        </p:tav>
                                        <p:tav tm="100000">
                                          <p:val>
                                            <p:strVal val="#ppt_x"/>
                                          </p:val>
                                        </p:tav>
                                      </p:tavLst>
                                    </p:anim>
                                    <p:anim calcmode="lin" valueType="num">
                                      <p:cBhvr>
                                        <p:cTn id="81" dur="900" decel="100000" fill="hold"/>
                                        <p:tgtEl>
                                          <p:spTgt spid="2912305"/>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291230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2260" grpId="0"/>
      <p:bldP spid="2912262" grpId="0"/>
      <p:bldP spid="2912267" grpId="0" animBg="1"/>
      <p:bldP spid="2912268" grpId="0" animBg="1"/>
      <p:bldP spid="2912269" grpId="0" animBg="1"/>
      <p:bldP spid="291230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00" name="Picture 8" descr="http://www.historyofinformation.com/images/isaiah_scrol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10011675" cy="6858000"/>
          </a:xfrm>
          <a:prstGeom prst="rect">
            <a:avLst/>
          </a:prstGeom>
          <a:noFill/>
          <a:extLst>
            <a:ext uri="{909E8E84-426E-40DD-AFC4-6F175D3DCCD1}">
              <a14:hiddenFill xmlns:a14="http://schemas.microsoft.com/office/drawing/2010/main">
                <a:solidFill>
                  <a:srgbClr val="FFFFFF"/>
                </a:solidFill>
              </a14:hiddenFill>
            </a:ext>
          </a:extLst>
        </p:spPr>
      </p:pic>
      <p:sp>
        <p:nvSpPr>
          <p:cNvPr id="3141635" name="AutoShape 3"/>
          <p:cNvSpPr>
            <a:spLocks noChangeArrowheads="1"/>
          </p:cNvSpPr>
          <p:nvPr/>
        </p:nvSpPr>
        <p:spPr bwMode="auto">
          <a:xfrm>
            <a:off x="1501323" y="2309119"/>
            <a:ext cx="6600825" cy="673100"/>
          </a:xfrm>
          <a:prstGeom prst="roundRect">
            <a:avLst>
              <a:gd name="adj" fmla="val 16667"/>
            </a:avLst>
          </a:prstGeom>
          <a:solidFill>
            <a:srgbClr val="FF0000"/>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4400" i="0" dirty="0">
                <a:solidFill>
                  <a:srgbClr val="FFFF00"/>
                </a:solidFill>
                <a:effectLst>
                  <a:outerShdw blurRad="38100" dist="38100" dir="2700000" algn="tl">
                    <a:srgbClr val="000000">
                      <a:alpha val="43137"/>
                    </a:srgbClr>
                  </a:outerShdw>
                </a:effectLst>
              </a:rPr>
              <a:t>Plan of Redemption</a:t>
            </a:r>
            <a:endParaRPr lang="en-US" sz="4400" i="0" dirty="0">
              <a:solidFill>
                <a:srgbClr val="FFFFFF"/>
              </a:solidFill>
              <a:effectLst>
                <a:outerShdw blurRad="38100" dist="38100" dir="2700000" algn="tl">
                  <a:srgbClr val="000000">
                    <a:alpha val="43137"/>
                  </a:srgbClr>
                </a:outerShdw>
              </a:effectLst>
            </a:endParaRPr>
          </a:p>
        </p:txBody>
      </p:sp>
      <p:sp>
        <p:nvSpPr>
          <p:cNvPr id="3141636" name="AutoShape 4"/>
          <p:cNvSpPr>
            <a:spLocks noChangeArrowheads="1"/>
          </p:cNvSpPr>
          <p:nvPr/>
        </p:nvSpPr>
        <p:spPr bwMode="auto">
          <a:xfrm>
            <a:off x="1988520" y="1398475"/>
            <a:ext cx="5503862" cy="814388"/>
          </a:xfrm>
          <a:prstGeom prst="roundRect">
            <a:avLst>
              <a:gd name="adj" fmla="val 16667"/>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4800" b="1" i="0" dirty="0">
                <a:solidFill>
                  <a:srgbClr val="FFFF00"/>
                </a:solidFill>
                <a:effectLst>
                  <a:outerShdw blurRad="38100" dist="38100" dir="2700000" algn="tl">
                    <a:srgbClr val="000000">
                      <a:alpha val="43137"/>
                    </a:srgbClr>
                  </a:outerShdw>
                </a:effectLst>
                <a:latin typeface="Eras Bold ITC" pitchFamily="34" charset="0"/>
              </a:rPr>
              <a:t>GOSPEL</a:t>
            </a:r>
          </a:p>
        </p:txBody>
      </p:sp>
      <p:pic>
        <p:nvPicPr>
          <p:cNvPr id="8194" name="Picture 2"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909650" y="-26039763"/>
            <a:ext cx="1581150" cy="2857500"/>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Broken Column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62050" y="-25887363"/>
            <a:ext cx="1581150" cy="28575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1711167" y="3042380"/>
            <a:ext cx="3029284" cy="588538"/>
            <a:chOff x="1517542" y="3253644"/>
            <a:chExt cx="3029284" cy="588538"/>
          </a:xfrm>
        </p:grpSpPr>
        <p:pic>
          <p:nvPicPr>
            <p:cNvPr id="8198"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2751694" y="2019492"/>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538661" y="3257407"/>
              <a:ext cx="1359569" cy="584775"/>
            </a:xfrm>
            <a:prstGeom prst="rect">
              <a:avLst/>
            </a:prstGeom>
            <a:noFill/>
          </p:spPr>
          <p:txBody>
            <a:bodyPr wrap="square" rtlCol="0">
              <a:spAutoFit/>
            </a:bodyPr>
            <a:lstStyle/>
            <a:p>
              <a:pPr algn="ctr"/>
              <a:r>
                <a:rPr lang="en-US" b="1" i="0" dirty="0" smtClean="0">
                  <a:solidFill>
                    <a:srgbClr val="FFFFFF"/>
                  </a:solidFill>
                  <a:latin typeface="Eras Demi ITC" pitchFamily="34" charset="0"/>
                  <a:cs typeface="Arial" charset="0"/>
                </a:rPr>
                <a:t>OT</a:t>
              </a:r>
              <a:endParaRPr lang="en-US" b="1" i="0" dirty="0">
                <a:solidFill>
                  <a:srgbClr val="FFFFFF"/>
                </a:solidFill>
                <a:latin typeface="Eras Demi ITC" pitchFamily="34" charset="0"/>
                <a:cs typeface="Arial" charset="0"/>
              </a:endParaRPr>
            </a:p>
          </p:txBody>
        </p:sp>
      </p:grpSp>
      <p:grpSp>
        <p:nvGrpSpPr>
          <p:cNvPr id="6" name="Group 5"/>
          <p:cNvGrpSpPr/>
          <p:nvPr/>
        </p:nvGrpSpPr>
        <p:grpSpPr>
          <a:xfrm>
            <a:off x="4798870" y="3046143"/>
            <a:ext cx="3029284" cy="597914"/>
            <a:chOff x="4605245" y="3257407"/>
            <a:chExt cx="3029284" cy="597914"/>
          </a:xfrm>
        </p:grpSpPr>
        <p:pic>
          <p:nvPicPr>
            <p:cNvPr id="9" name="Picture 6" descr="http://www.heavensmuse.com/x/images/Bible_Spine.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5839397" y="2023255"/>
              <a:ext cx="560979" cy="3029284"/>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5625620" y="3270546"/>
              <a:ext cx="1359569" cy="584775"/>
            </a:xfrm>
            <a:prstGeom prst="rect">
              <a:avLst/>
            </a:prstGeom>
            <a:noFill/>
          </p:spPr>
          <p:txBody>
            <a:bodyPr wrap="square" rtlCol="0">
              <a:spAutoFit/>
            </a:bodyPr>
            <a:lstStyle/>
            <a:p>
              <a:pPr algn="ctr"/>
              <a:r>
                <a:rPr lang="en-US" b="1" i="0" dirty="0">
                  <a:solidFill>
                    <a:srgbClr val="FFFFFF"/>
                  </a:solidFill>
                  <a:latin typeface="Eras Demi ITC" pitchFamily="34" charset="0"/>
                  <a:cs typeface="Arial" charset="0"/>
                </a:rPr>
                <a:t>N</a:t>
              </a:r>
              <a:r>
                <a:rPr lang="en-US" b="1" i="0" dirty="0" smtClean="0">
                  <a:solidFill>
                    <a:srgbClr val="FFFFFF"/>
                  </a:solidFill>
                  <a:latin typeface="Eras Demi ITC" pitchFamily="34" charset="0"/>
                  <a:cs typeface="Arial" charset="0"/>
                </a:rPr>
                <a:t>T</a:t>
              </a:r>
              <a:endParaRPr lang="en-US" b="1" i="0" dirty="0">
                <a:solidFill>
                  <a:srgbClr val="FFFFFF"/>
                </a:solidFill>
                <a:latin typeface="Eras Demi ITC" pitchFamily="34" charset="0"/>
                <a:cs typeface="Arial" charset="0"/>
              </a:endParaRPr>
            </a:p>
          </p:txBody>
        </p:sp>
      </p:grpSp>
      <p:grpSp>
        <p:nvGrpSpPr>
          <p:cNvPr id="8" name="Group 7"/>
          <p:cNvGrpSpPr/>
          <p:nvPr/>
        </p:nvGrpSpPr>
        <p:grpSpPr>
          <a:xfrm>
            <a:off x="859459" y="3603360"/>
            <a:ext cx="7624273" cy="6165928"/>
            <a:chOff x="859459" y="3603360"/>
            <a:chExt cx="7624273" cy="6165928"/>
          </a:xfrm>
        </p:grpSpPr>
        <p:pic>
          <p:nvPicPr>
            <p:cNvPr id="2" name="Picture 1"/>
            <p:cNvPicPr>
              <a:picLocks noChangeAspect="1"/>
            </p:cNvPicPr>
            <p:nvPr/>
          </p:nvPicPr>
          <p:blipFill>
            <a:blip r:embed="rId6">
              <a:extLst>
                <a:ext uri="{BEBA8EAE-BF5A-486C-A8C5-ECC9F3942E4B}">
                  <a14:imgProps xmlns:a14="http://schemas.microsoft.com/office/drawing/2010/main">
                    <a14:imgLayer r:embed="rId7">
                      <a14:imgEffect>
                        <a14:sharpenSoften amount="500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859459" y="3603360"/>
              <a:ext cx="7624273" cy="616592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3" name="TextBox 2"/>
            <p:cNvSpPr txBox="1"/>
            <p:nvPr/>
          </p:nvSpPr>
          <p:spPr>
            <a:xfrm>
              <a:off x="1269191" y="3894515"/>
              <a:ext cx="7098632" cy="646331"/>
            </a:xfrm>
            <a:prstGeom prst="rect">
              <a:avLst/>
            </a:prstGeom>
            <a:noFill/>
          </p:spPr>
          <p:txBody>
            <a:bodyPr wrap="square" rtlCol="0">
              <a:spAutoFit/>
            </a:bodyPr>
            <a:lstStyle/>
            <a:p>
              <a:pPr algn="ctr">
                <a:defRPr/>
              </a:pPr>
              <a:r>
                <a:rPr lang="en-US" sz="3600" i="0" dirty="0" smtClean="0">
                  <a:solidFill>
                    <a:srgbClr val="0000FF"/>
                  </a:solidFill>
                  <a:effectLst>
                    <a:outerShdw blurRad="38100" dist="38100" dir="2700000" algn="tl">
                      <a:srgbClr val="000000">
                        <a:alpha val="43137"/>
                      </a:srgbClr>
                    </a:outerShdw>
                  </a:effectLst>
                  <a:latin typeface="Eras Demi ITC"/>
                  <a:cs typeface="Arial"/>
                </a:rPr>
                <a:t>SACRIFICIAL SYSTEM</a:t>
              </a:r>
              <a:endParaRPr lang="en-US" sz="3600" i="0" dirty="0">
                <a:solidFill>
                  <a:srgbClr val="0000FF"/>
                </a:solidFill>
                <a:effectLst>
                  <a:outerShdw blurRad="38100" dist="38100" dir="2700000" algn="tl">
                    <a:srgbClr val="000000">
                      <a:alpha val="43137"/>
                    </a:srgbClr>
                  </a:outerShdw>
                </a:effectLst>
                <a:latin typeface="Eras Demi ITC"/>
                <a:cs typeface="Arial"/>
              </a:endParaRPr>
            </a:p>
          </p:txBody>
        </p:sp>
      </p:grpSp>
    </p:spTree>
    <p:extLst>
      <p:ext uri="{BB962C8B-B14F-4D97-AF65-F5344CB8AC3E}">
        <p14:creationId xmlns:p14="http://schemas.microsoft.com/office/powerpoint/2010/main" val="33491537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3141635"/>
                                        </p:tgtEl>
                                        <p:attrNameLst>
                                          <p:attrName>style.visibility</p:attrName>
                                        </p:attrNameLst>
                                      </p:cBhvr>
                                      <p:to>
                                        <p:strVal val="visible"/>
                                      </p:to>
                                    </p:set>
                                    <p:animEffect transition="in" filter="fade">
                                      <p:cBhvr>
                                        <p:cTn id="25" dur="1000"/>
                                        <p:tgtEl>
                                          <p:spTgt spid="3141635"/>
                                        </p:tgtEl>
                                      </p:cBhvr>
                                    </p:animEffect>
                                    <p:anim calcmode="lin" valueType="num">
                                      <p:cBhvr>
                                        <p:cTn id="26" dur="1000" fill="hold"/>
                                        <p:tgtEl>
                                          <p:spTgt spid="3141635"/>
                                        </p:tgtEl>
                                        <p:attrNameLst>
                                          <p:attrName>ppt_x</p:attrName>
                                        </p:attrNameLst>
                                      </p:cBhvr>
                                      <p:tavLst>
                                        <p:tav tm="0">
                                          <p:val>
                                            <p:strVal val="#ppt_x"/>
                                          </p:val>
                                        </p:tav>
                                        <p:tav tm="100000">
                                          <p:val>
                                            <p:strVal val="#ppt_x"/>
                                          </p:val>
                                        </p:tav>
                                      </p:tavLst>
                                    </p:anim>
                                    <p:anim calcmode="lin" valueType="num">
                                      <p:cBhvr>
                                        <p:cTn id="27" dur="1000" fill="hold"/>
                                        <p:tgtEl>
                                          <p:spTgt spid="3141635"/>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3141636"/>
                                        </p:tgtEl>
                                        <p:attrNameLst>
                                          <p:attrName>style.visibility</p:attrName>
                                        </p:attrNameLst>
                                      </p:cBhvr>
                                      <p:to>
                                        <p:strVal val="visible"/>
                                      </p:to>
                                    </p:set>
                                    <p:animEffect transition="in" filter="fade">
                                      <p:cBhvr>
                                        <p:cTn id="31" dur="1000"/>
                                        <p:tgtEl>
                                          <p:spTgt spid="3141636"/>
                                        </p:tgtEl>
                                      </p:cBhvr>
                                    </p:animEffect>
                                    <p:anim calcmode="lin" valueType="num">
                                      <p:cBhvr>
                                        <p:cTn id="32" dur="1000" fill="hold"/>
                                        <p:tgtEl>
                                          <p:spTgt spid="3141636"/>
                                        </p:tgtEl>
                                        <p:attrNameLst>
                                          <p:attrName>ppt_x</p:attrName>
                                        </p:attrNameLst>
                                      </p:cBhvr>
                                      <p:tavLst>
                                        <p:tav tm="0">
                                          <p:val>
                                            <p:strVal val="#ppt_x"/>
                                          </p:val>
                                        </p:tav>
                                        <p:tav tm="100000">
                                          <p:val>
                                            <p:strVal val="#ppt_x"/>
                                          </p:val>
                                        </p:tav>
                                      </p:tavLst>
                                    </p:anim>
                                    <p:anim calcmode="lin" valueType="num">
                                      <p:cBhvr>
                                        <p:cTn id="33" dur="1000" fill="hold"/>
                                        <p:tgtEl>
                                          <p:spTgt spid="31416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1635" grpId="0" animBg="1"/>
      <p:bldP spid="314163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descr="http://chestofbooks.com/arts/ancient/Ancient-Egypt-Arts-And-Crafts/images/56-The-sacrific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3032"/>
            <a:ext cx="4572000" cy="2638426"/>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4" name="Picture 6" descr="http://0.tqn.com/d/atheism/1/0/X/T/Sacrifice01-l.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221965" y="2970846"/>
            <a:ext cx="3810000" cy="222870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5" name="Picture 8" descr="http://www.nonhumanslavery.com/wp-content/uploads/2011/06/Sacrifice_sheep.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16965" y="-56106"/>
            <a:ext cx="3810000" cy="274320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0" name="Picture 2" descr="http://lh3.ggpht.com/_S6uvXt2Husc/SXSP84qvLqI/AAAAAAAAAR0/_xT9DhMuIDU/IMG_4790_thumb%5B1%5D.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25385" y="186192"/>
            <a:ext cx="1706579" cy="2549334"/>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2" name="Picture 4" descr="http://understandingevil.files.wordpress.com/2010/09/aztec_sacrifice.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5575" y="4848019"/>
            <a:ext cx="2266950" cy="2000251"/>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54" name="Picture 6" descr="http://girlgriot.files.wordpress.com/2008/08/p1010079_new.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116134" y="4545867"/>
            <a:ext cx="3022574" cy="226693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9" name="Picture 3" descr="PICT0012"/>
          <p:cNvPicPr>
            <a:picLocks noChangeAspect="1" noChangeArrowheads="1"/>
          </p:cNvPicPr>
          <p:nvPr/>
        </p:nvPicPr>
        <p:blipFill>
          <a:blip r:embed="rId9" cstate="print">
            <a:lum bright="-12000" contrast="60000"/>
            <a:extLst>
              <a:ext uri="{28A0092B-C50C-407E-A947-70E740481C1C}">
                <a14:useLocalDpi xmlns:a14="http://schemas.microsoft.com/office/drawing/2010/main" val="0"/>
              </a:ext>
            </a:extLst>
          </a:blip>
          <a:srcRect/>
          <a:stretch>
            <a:fillRect/>
          </a:stretch>
        </p:blipFill>
        <p:spPr bwMode="auto">
          <a:xfrm>
            <a:off x="-57722" y="-116111"/>
            <a:ext cx="2693543" cy="2020157"/>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http://www.plural-magazine.com/jss/images/custom/image/The%20God%20Mithras%20stabbing%20the%20bull,%201st%20century%20AD,%20Gura%20Dobrogei(1).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4572000" y="4776440"/>
            <a:ext cx="2306596" cy="185809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60" name="Picture 12" descr="http://www.occupyforanimals.org/uploads/7/7/3/5/7735203/2680660.jpg?61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36063" y="4312920"/>
            <a:ext cx="2003188" cy="247783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062" name="Picture 14" descr="http://1.bp.blogspot.com/-QSS7m4Qdpw4/TqwsLwUfQ4I/AAAAAAAAB8Y/WjwXK_mR4ZE/s1600/Horite+priest+sacrificing+ram.jp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884869" y="2963131"/>
            <a:ext cx="1348105" cy="155840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726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050"/>
                                        </p:tgtEl>
                                        <p:attrNameLst>
                                          <p:attrName>style.visibility</p:attrName>
                                        </p:attrNameLst>
                                      </p:cBhvr>
                                      <p:to>
                                        <p:strVal val="visible"/>
                                      </p:to>
                                    </p:set>
                                    <p:animEffect transition="in" filter="fade">
                                      <p:cBhvr>
                                        <p:cTn id="11" dur="1750"/>
                                        <p:tgtEl>
                                          <p:spTgt spid="2050"/>
                                        </p:tgtEl>
                                      </p:cBhvr>
                                    </p:animEffect>
                                  </p:childTnLst>
                                </p:cTn>
                              </p:par>
                            </p:childTnLst>
                          </p:cTn>
                        </p:par>
                        <p:par>
                          <p:cTn id="12" fill="hold">
                            <p:stCondLst>
                              <p:cond delay="2250"/>
                            </p:stCondLst>
                            <p:childTnLst>
                              <p:par>
                                <p:cTn id="13" presetID="10" presetClass="entr" presetSubtype="0" fill="hold" nodeType="afterEffect">
                                  <p:stCondLst>
                                    <p:cond delay="0"/>
                                  </p:stCondLst>
                                  <p:childTnLst>
                                    <p:set>
                                      <p:cBhvr>
                                        <p:cTn id="14" dur="1" fill="hold">
                                          <p:stCondLst>
                                            <p:cond delay="0"/>
                                          </p:stCondLst>
                                        </p:cTn>
                                        <p:tgtEl>
                                          <p:spTgt spid="2054"/>
                                        </p:tgtEl>
                                        <p:attrNameLst>
                                          <p:attrName>style.visibility</p:attrName>
                                        </p:attrNameLst>
                                      </p:cBhvr>
                                      <p:to>
                                        <p:strVal val="visible"/>
                                      </p:to>
                                    </p:set>
                                    <p:animEffect transition="in" filter="fade">
                                      <p:cBhvr>
                                        <p:cTn id="15" dur="1750"/>
                                        <p:tgtEl>
                                          <p:spTgt spid="2054"/>
                                        </p:tgtEl>
                                      </p:cBhvr>
                                    </p:animEffect>
                                  </p:childTnLst>
                                </p:cTn>
                              </p:par>
                            </p:childTnLst>
                          </p:cTn>
                        </p:par>
                        <p:par>
                          <p:cTn id="16" fill="hold">
                            <p:stCondLst>
                              <p:cond delay="4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750"/>
                                        <p:tgtEl>
                                          <p:spTgt spid="5"/>
                                        </p:tgtEl>
                                      </p:cBhvr>
                                    </p:animEffect>
                                  </p:childTnLst>
                                </p:cTn>
                              </p:par>
                            </p:childTnLst>
                          </p:cTn>
                        </p:par>
                        <p:par>
                          <p:cTn id="20" fill="hold">
                            <p:stCondLst>
                              <p:cond delay="5750"/>
                            </p:stCondLst>
                            <p:childTnLst>
                              <p:par>
                                <p:cTn id="21" presetID="10" presetClass="entr" presetSubtype="0" fill="hold" nodeType="afterEffect">
                                  <p:stCondLst>
                                    <p:cond delay="0"/>
                                  </p:stCondLst>
                                  <p:childTnLst>
                                    <p:set>
                                      <p:cBhvr>
                                        <p:cTn id="22" dur="1" fill="hold">
                                          <p:stCondLst>
                                            <p:cond delay="0"/>
                                          </p:stCondLst>
                                        </p:cTn>
                                        <p:tgtEl>
                                          <p:spTgt spid="2056"/>
                                        </p:tgtEl>
                                        <p:attrNameLst>
                                          <p:attrName>style.visibility</p:attrName>
                                        </p:attrNameLst>
                                      </p:cBhvr>
                                      <p:to>
                                        <p:strVal val="visible"/>
                                      </p:to>
                                    </p:set>
                                    <p:animEffect transition="in" filter="fade">
                                      <p:cBhvr>
                                        <p:cTn id="23" dur="1750"/>
                                        <p:tgtEl>
                                          <p:spTgt spid="2056"/>
                                        </p:tgtEl>
                                      </p:cBhvr>
                                    </p:animEffect>
                                  </p:childTnLst>
                                </p:cTn>
                              </p:par>
                            </p:childTnLst>
                          </p:cTn>
                        </p:par>
                        <p:par>
                          <p:cTn id="24" fill="hold">
                            <p:stCondLst>
                              <p:cond delay="7500"/>
                            </p:stCondLst>
                            <p:childTnLst>
                              <p:par>
                                <p:cTn id="25" presetID="10" presetClass="entr" presetSubtype="0" fill="hold" nodeType="afterEffect">
                                  <p:stCondLst>
                                    <p:cond delay="0"/>
                                  </p:stCondLst>
                                  <p:childTnLst>
                                    <p:set>
                                      <p:cBhvr>
                                        <p:cTn id="26" dur="1" fill="hold">
                                          <p:stCondLst>
                                            <p:cond delay="0"/>
                                          </p:stCondLst>
                                        </p:cTn>
                                        <p:tgtEl>
                                          <p:spTgt spid="2062"/>
                                        </p:tgtEl>
                                        <p:attrNameLst>
                                          <p:attrName>style.visibility</p:attrName>
                                        </p:attrNameLst>
                                      </p:cBhvr>
                                      <p:to>
                                        <p:strVal val="visible"/>
                                      </p:to>
                                    </p:set>
                                    <p:animEffect transition="in" filter="fade">
                                      <p:cBhvr>
                                        <p:cTn id="27" dur="1750"/>
                                        <p:tgtEl>
                                          <p:spTgt spid="2062"/>
                                        </p:tgtEl>
                                      </p:cBhvr>
                                    </p:animEffect>
                                  </p:childTnLst>
                                </p:cTn>
                              </p:par>
                            </p:childTnLst>
                          </p:cTn>
                        </p:par>
                        <p:par>
                          <p:cTn id="28" fill="hold">
                            <p:stCondLst>
                              <p:cond delay="9250"/>
                            </p:stCondLst>
                            <p:childTnLst>
                              <p:par>
                                <p:cTn id="29" presetID="10" presetClass="entr" presetSubtype="0" fill="hold" nodeType="afterEffect">
                                  <p:stCondLst>
                                    <p:cond delay="0"/>
                                  </p:stCondLst>
                                  <p:childTnLst>
                                    <p:set>
                                      <p:cBhvr>
                                        <p:cTn id="30" dur="1" fill="hold">
                                          <p:stCondLst>
                                            <p:cond delay="0"/>
                                          </p:stCondLst>
                                        </p:cTn>
                                        <p:tgtEl>
                                          <p:spTgt spid="2060"/>
                                        </p:tgtEl>
                                        <p:attrNameLst>
                                          <p:attrName>style.visibility</p:attrName>
                                        </p:attrNameLst>
                                      </p:cBhvr>
                                      <p:to>
                                        <p:strVal val="visible"/>
                                      </p:to>
                                    </p:set>
                                    <p:animEffect transition="in" filter="fade">
                                      <p:cBhvr>
                                        <p:cTn id="31" dur="1750"/>
                                        <p:tgtEl>
                                          <p:spTgt spid="2060"/>
                                        </p:tgtEl>
                                      </p:cBhvr>
                                    </p:animEffect>
                                  </p:childTnLst>
                                </p:cTn>
                              </p:par>
                            </p:childTnLst>
                          </p:cTn>
                        </p:par>
                        <p:par>
                          <p:cTn id="32" fill="hold">
                            <p:stCondLst>
                              <p:cond delay="11000"/>
                            </p:stCondLst>
                            <p:childTnLst>
                              <p:par>
                                <p:cTn id="33" presetID="10" presetClass="entr" presetSubtype="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1750"/>
                                        <p:tgtEl>
                                          <p:spTgt spid="4"/>
                                        </p:tgtEl>
                                      </p:cBhvr>
                                    </p:animEffect>
                                  </p:childTnLst>
                                </p:cTn>
                              </p:par>
                            </p:childTnLst>
                          </p:cTn>
                        </p:par>
                        <p:par>
                          <p:cTn id="36" fill="hold">
                            <p:stCondLst>
                              <p:cond delay="1275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750"/>
                                        <p:tgtEl>
                                          <p:spTgt spid="9"/>
                                        </p:tgtEl>
                                      </p:cBhvr>
                                    </p:animEffect>
                                  </p:childTnLst>
                                </p:cTn>
                              </p:par>
                            </p:childTnLst>
                          </p:cTn>
                        </p:par>
                        <p:par>
                          <p:cTn id="40" fill="hold">
                            <p:stCondLst>
                              <p:cond delay="14500"/>
                            </p:stCondLst>
                            <p:childTnLst>
                              <p:par>
                                <p:cTn id="41" presetID="10" presetClass="entr" presetSubtype="0" fill="hold" nodeType="afterEffect">
                                  <p:stCondLst>
                                    <p:cond delay="0"/>
                                  </p:stCondLst>
                                  <p:childTnLst>
                                    <p:set>
                                      <p:cBhvr>
                                        <p:cTn id="42" dur="1" fill="hold">
                                          <p:stCondLst>
                                            <p:cond delay="0"/>
                                          </p:stCondLst>
                                        </p:cTn>
                                        <p:tgtEl>
                                          <p:spTgt spid="2052"/>
                                        </p:tgtEl>
                                        <p:attrNameLst>
                                          <p:attrName>style.visibility</p:attrName>
                                        </p:attrNameLst>
                                      </p:cBhvr>
                                      <p:to>
                                        <p:strVal val="visible"/>
                                      </p:to>
                                    </p:set>
                                    <p:animEffect transition="in" filter="fade">
                                      <p:cBhvr>
                                        <p:cTn id="43" dur="175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worl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613" y="409575"/>
            <a:ext cx="9525001" cy="666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7" name="Rectangle 7"/>
          <p:cNvSpPr>
            <a:spLocks noGrp="1" noChangeArrowheads="1"/>
          </p:cNvSpPr>
          <p:nvPr>
            <p:ph type="title"/>
          </p:nvPr>
        </p:nvSpPr>
        <p:spPr/>
        <p:txBody>
          <a:bodyPr/>
          <a:lstStyle/>
          <a:p>
            <a:pPr eaLnBrk="1" hangingPunct="1"/>
            <a:r>
              <a:rPr lang="en-US" sz="4400" smtClean="0"/>
              <a:t>THE GOSPEL – </a:t>
            </a:r>
            <a:br>
              <a:rPr lang="en-US" sz="4400" smtClean="0"/>
            </a:br>
            <a:r>
              <a:rPr lang="en-US" sz="4400" smtClean="0">
                <a:solidFill>
                  <a:srgbClr val="E0014A"/>
                </a:solidFill>
              </a:rPr>
              <a:t>A Message of Salvation</a:t>
            </a:r>
          </a:p>
        </p:txBody>
      </p:sp>
      <p:sp>
        <p:nvSpPr>
          <p:cNvPr id="2110467" name="Rectangle 3"/>
          <p:cNvSpPr>
            <a:spLocks noGrp="1" noChangeArrowheads="1"/>
          </p:cNvSpPr>
          <p:nvPr>
            <p:ph type="body" idx="4294967295"/>
          </p:nvPr>
        </p:nvSpPr>
        <p:spPr>
          <a:xfrm>
            <a:off x="742950" y="1492250"/>
            <a:ext cx="8401050" cy="4292600"/>
          </a:xfrm>
        </p:spPr>
        <p:txBody>
          <a:bodyPr/>
          <a:lstStyle/>
          <a:p>
            <a:pPr marL="6350" indent="7938" eaLnBrk="1" hangingPunct="1">
              <a:buFontTx/>
              <a:buNone/>
            </a:pPr>
            <a:r>
              <a:rPr lang="en-US" sz="2800" b="1" smtClean="0">
                <a:solidFill>
                  <a:schemeClr val="accent2"/>
                </a:solidFill>
              </a:rPr>
              <a:t>The gospel is a </a:t>
            </a:r>
            <a:r>
              <a:rPr lang="en-US" sz="2800" b="1" smtClean="0">
                <a:solidFill>
                  <a:srgbClr val="E0014A"/>
                </a:solidFill>
              </a:rPr>
              <a:t>MESSAGE</a:t>
            </a:r>
            <a:r>
              <a:rPr lang="en-US" sz="2800" b="1" smtClean="0">
                <a:solidFill>
                  <a:schemeClr val="accent2"/>
                </a:solidFill>
              </a:rPr>
              <a:t> that is to be </a:t>
            </a:r>
            <a:r>
              <a:rPr lang="en-US" sz="2800" b="1" smtClean="0">
                <a:solidFill>
                  <a:srgbClr val="E0014A"/>
                </a:solidFill>
              </a:rPr>
              <a:t>PREACHED</a:t>
            </a:r>
            <a:r>
              <a:rPr lang="en-US" sz="2800" b="1" smtClean="0">
                <a:solidFill>
                  <a:schemeClr val="accent2"/>
                </a:solidFill>
              </a:rPr>
              <a:t> to every person - a message of </a:t>
            </a:r>
            <a:r>
              <a:rPr lang="en-US" sz="2800" b="1" smtClean="0">
                <a:solidFill>
                  <a:srgbClr val="E0014A"/>
                </a:solidFill>
              </a:rPr>
              <a:t>SALVATION.</a:t>
            </a:r>
          </a:p>
        </p:txBody>
      </p:sp>
      <p:pic>
        <p:nvPicPr>
          <p:cNvPr id="2110470" name="Picture 6" descr="power-of-salvation"/>
          <p:cNvPicPr>
            <a:picLocks noChangeAspect="1" noChangeArrowheads="1"/>
          </p:cNvPicPr>
          <p:nvPr/>
        </p:nvPicPr>
        <p:blipFill>
          <a:blip r:embed="rId4" cstate="print"/>
          <a:srcRect/>
          <a:stretch>
            <a:fillRect/>
          </a:stretch>
        </p:blipFill>
        <p:spPr bwMode="auto">
          <a:xfrm>
            <a:off x="4525963" y="4573588"/>
            <a:ext cx="3810000" cy="142875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7" name="Text Box 10"/>
          <p:cNvSpPr txBox="1">
            <a:spLocks noChangeArrowheads="1"/>
          </p:cNvSpPr>
          <p:nvPr/>
        </p:nvSpPr>
        <p:spPr bwMode="auto">
          <a:xfrm rot="-768755">
            <a:off x="598318" y="4601032"/>
            <a:ext cx="4446588" cy="1354138"/>
          </a:xfrm>
          <a:prstGeom prst="rect">
            <a:avLst/>
          </a:prstGeom>
          <a:solidFill>
            <a:srgbClr val="990000"/>
          </a:solidFill>
          <a:ln>
            <a:headEnd/>
            <a:tailEnd/>
          </a:ln>
          <a:effectLst>
            <a:outerShdw blurRad="76200" dir="13500000" sy="23000" kx="1200000" algn="br" rotWithShape="0">
              <a:prstClr val="black">
                <a:alpha val="20000"/>
              </a:prstClr>
            </a:outerShdw>
          </a:effectLst>
          <a:scene3d>
            <a:camera prst="perspectiveHeroicExtremeRightFacing"/>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anchor="ctr" anchorCtr="1">
            <a:normAutofit fontScale="47500" lnSpcReduction="20000"/>
          </a:bodyPr>
          <a:lstStyle/>
          <a:p>
            <a:pPr algn="ctr">
              <a:defRPr/>
            </a:pPr>
            <a:r>
              <a:rPr lang="en-US" sz="8000" b="1" i="0" dirty="0">
                <a:solidFill>
                  <a:schemeClr val="bg1"/>
                </a:solidFill>
                <a:effectLst>
                  <a:outerShdw blurRad="38100" dist="38100" dir="2700000" algn="tl">
                    <a:srgbClr val="000000"/>
                  </a:outerShdw>
                </a:effectLst>
              </a:rPr>
              <a:t>The Gospel is Objective Truth!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110467">
                                            <p:txEl>
                                              <p:pRg st="0" end="0"/>
                                            </p:txEl>
                                          </p:spTgt>
                                        </p:tgtEl>
                                        <p:attrNameLst>
                                          <p:attrName>style.visibility</p:attrName>
                                        </p:attrNameLst>
                                      </p:cBhvr>
                                      <p:to>
                                        <p:strVal val="visible"/>
                                      </p:to>
                                    </p:set>
                                    <p:animEffect transition="in" filter="blinds(horizontal)">
                                      <p:cBhvr>
                                        <p:cTn id="7" dur="500"/>
                                        <p:tgtEl>
                                          <p:spTgt spid="2110467">
                                            <p:txEl>
                                              <p:pRg st="0" end="0"/>
                                            </p:txEl>
                                          </p:spTgt>
                                        </p:tgtEl>
                                      </p:cBhvr>
                                    </p:animEffect>
                                  </p:childTnLst>
                                </p:cTn>
                              </p:par>
                            </p:childTnLst>
                          </p:cTn>
                        </p:par>
                        <p:par>
                          <p:cTn id="8" fill="hold" nodeType="afterGroup">
                            <p:stCondLst>
                              <p:cond delay="500"/>
                            </p:stCondLst>
                            <p:childTnLst>
                              <p:par>
                                <p:cTn id="9" presetID="29" presetClass="entr" presetSubtype="0" fill="hold" nodeType="afterEffect">
                                  <p:stCondLst>
                                    <p:cond delay="0"/>
                                  </p:stCondLst>
                                  <p:childTnLst>
                                    <p:set>
                                      <p:cBhvr>
                                        <p:cTn id="10" dur="1" fill="hold">
                                          <p:stCondLst>
                                            <p:cond delay="0"/>
                                          </p:stCondLst>
                                        </p:cTn>
                                        <p:tgtEl>
                                          <p:spTgt spid="2110470"/>
                                        </p:tgtEl>
                                        <p:attrNameLst>
                                          <p:attrName>style.visibility</p:attrName>
                                        </p:attrNameLst>
                                      </p:cBhvr>
                                      <p:to>
                                        <p:strVal val="visible"/>
                                      </p:to>
                                    </p:set>
                                    <p:anim calcmode="lin" valueType="num">
                                      <p:cBhvr>
                                        <p:cTn id="11" dur="1000" fill="hold"/>
                                        <p:tgtEl>
                                          <p:spTgt spid="2110470"/>
                                        </p:tgtEl>
                                        <p:attrNameLst>
                                          <p:attrName>ppt_x</p:attrName>
                                        </p:attrNameLst>
                                      </p:cBhvr>
                                      <p:tavLst>
                                        <p:tav tm="0">
                                          <p:val>
                                            <p:strVal val="#ppt_x-.2"/>
                                          </p:val>
                                        </p:tav>
                                        <p:tav tm="100000">
                                          <p:val>
                                            <p:strVal val="#ppt_x"/>
                                          </p:val>
                                        </p:tav>
                                      </p:tavLst>
                                    </p:anim>
                                    <p:anim calcmode="lin" valueType="num">
                                      <p:cBhvr>
                                        <p:cTn id="12" dur="1000" fill="hold"/>
                                        <p:tgtEl>
                                          <p:spTgt spid="2110470"/>
                                        </p:tgtEl>
                                        <p:attrNameLst>
                                          <p:attrName>ppt_y</p:attrName>
                                        </p:attrNameLst>
                                      </p:cBhvr>
                                      <p:tavLst>
                                        <p:tav tm="0">
                                          <p:val>
                                            <p:strVal val="#ppt_y"/>
                                          </p:val>
                                        </p:tav>
                                        <p:tav tm="100000">
                                          <p:val>
                                            <p:strVal val="#ppt_y"/>
                                          </p:val>
                                        </p:tav>
                                      </p:tavLst>
                                    </p:anim>
                                    <p:animEffect transition="in" filter="wipe(right)" prLst="gradientSize: 0.1">
                                      <p:cBhvr>
                                        <p:cTn id="13" dur="1000"/>
                                        <p:tgtEl>
                                          <p:spTgt spid="211047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ntr" presetSubtype="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anim calcmode="lin" valueType="num">
                                      <p:cBhvr>
                                        <p:cTn id="19" dur="1000" fill="hold"/>
                                        <p:tgtEl>
                                          <p:spTgt spid="7"/>
                                        </p:tgtEl>
                                        <p:attrNameLst>
                                          <p:attrName>ppt_x</p:attrName>
                                        </p:attrNameLst>
                                      </p:cBhvr>
                                      <p:tavLst>
                                        <p:tav tm="0">
                                          <p:val>
                                            <p:strVal val="#ppt_x"/>
                                          </p:val>
                                        </p:tav>
                                        <p:tav tm="100000">
                                          <p:val>
                                            <p:strVal val="#ppt_x"/>
                                          </p:val>
                                        </p:tav>
                                      </p:tavLst>
                                    </p:anim>
                                    <p:anim calcmode="lin" valueType="num">
                                      <p:cBhvr>
                                        <p:cTn id="2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0467" grpId="0" build="p"/>
    </p:bldLst>
  </p:timing>
</p:sld>
</file>

<file path=ppt/slides/slide60.xml><?xml version="1.0" encoding="utf-8"?>
<p:sld xmlns:a="http://schemas.openxmlformats.org/drawingml/2006/main" xmlns:r="http://schemas.openxmlformats.org/officeDocument/2006/relationships" xmlns:p="http://schemas.openxmlformats.org/presentationml/2006/main" showMasterSp="0">
  <p:cSld>
    <p:bg>
      <p:bgPr>
        <a:solidFill>
          <a:srgbClr val="0000FF"/>
        </a:solidFill>
        <a:effectLst/>
      </p:bgPr>
    </p:bg>
    <p:spTree>
      <p:nvGrpSpPr>
        <p:cNvPr id="1" name=""/>
        <p:cNvGrpSpPr/>
        <p:nvPr/>
      </p:nvGrpSpPr>
      <p:grpSpPr>
        <a:xfrm>
          <a:off x="0" y="0"/>
          <a:ext cx="0" cy="0"/>
          <a:chOff x="0" y="0"/>
          <a:chExt cx="0" cy="0"/>
        </a:xfrm>
      </p:grpSpPr>
      <p:sp>
        <p:nvSpPr>
          <p:cNvPr id="3" name="TextBox 2"/>
          <p:cNvSpPr txBox="1"/>
          <p:nvPr/>
        </p:nvSpPr>
        <p:spPr>
          <a:xfrm>
            <a:off x="950522" y="344384"/>
            <a:ext cx="7623958" cy="707886"/>
          </a:xfrm>
          <a:prstGeom prst="rect">
            <a:avLst/>
          </a:prstGeom>
          <a:noFill/>
        </p:spPr>
        <p:txBody>
          <a:bodyPr wrap="square" rtlCol="0">
            <a:spAutoFit/>
          </a:bodyPr>
          <a:lstStyle/>
          <a:p>
            <a:pPr algn="ctr"/>
            <a:r>
              <a:rPr lang="en-US" sz="4000" i="0" dirty="0" smtClean="0">
                <a:solidFill>
                  <a:srgbClr val="FFFFFF"/>
                </a:solidFill>
                <a:effectLst>
                  <a:outerShdw blurRad="38100" dist="38100" dir="2700000" algn="tl">
                    <a:srgbClr val="000000">
                      <a:alpha val="43137"/>
                    </a:srgbClr>
                  </a:outerShdw>
                </a:effectLst>
                <a:latin typeface="Eras Demi ITC" pitchFamily="34" charset="0"/>
                <a:cs typeface="Arial" charset="0"/>
              </a:rPr>
              <a:t>A Universal Practice</a:t>
            </a:r>
            <a:endParaRPr lang="en-US" sz="4000" i="0" dirty="0">
              <a:solidFill>
                <a:srgbClr val="FFFFFF"/>
              </a:solidFill>
              <a:effectLst>
                <a:outerShdw blurRad="38100" dist="38100" dir="2700000" algn="tl">
                  <a:srgbClr val="000000">
                    <a:alpha val="43137"/>
                  </a:srgbClr>
                </a:outerShdw>
              </a:effectLst>
              <a:latin typeface="Eras Demi ITC" pitchFamily="34" charset="0"/>
              <a:cs typeface="Arial" charset="0"/>
            </a:endParaRPr>
          </a:p>
        </p:txBody>
      </p:sp>
      <p:sp>
        <p:nvSpPr>
          <p:cNvPr id="47" name="TextBox 46"/>
          <p:cNvSpPr txBox="1"/>
          <p:nvPr/>
        </p:nvSpPr>
        <p:spPr>
          <a:xfrm>
            <a:off x="1240475" y="1545375"/>
            <a:ext cx="7044047" cy="3785652"/>
          </a:xfrm>
          <a:prstGeom prst="rect">
            <a:avLst/>
          </a:prstGeom>
          <a:noFill/>
        </p:spPr>
        <p:txBody>
          <a:bodyPr wrap="square" rtlCol="0">
            <a:spAutoFit/>
          </a:bodyPr>
          <a:lstStyle/>
          <a:p>
            <a:pPr algn="ctr"/>
            <a:r>
              <a:rPr lang="en-US" sz="4000" b="1" i="0" dirty="0" smtClean="0">
                <a:solidFill>
                  <a:srgbClr val="FFFF00"/>
                </a:solidFill>
                <a:cs typeface="Arial" charset="0"/>
              </a:rPr>
              <a:t>“Scholars are baffled as to how mankind universally arrived at the idea that killing something innocent (animal, baby, virgin, etc.) would bring divine favor.”</a:t>
            </a:r>
            <a:endParaRPr lang="en-US" sz="4000" b="1" i="0" dirty="0">
              <a:solidFill>
                <a:srgbClr val="FFFF00"/>
              </a:solidFill>
              <a:cs typeface="Arial" charset="0"/>
            </a:endParaRPr>
          </a:p>
        </p:txBody>
      </p:sp>
    </p:spTree>
    <p:extLst>
      <p:ext uri="{BB962C8B-B14F-4D97-AF65-F5344CB8AC3E}">
        <p14:creationId xmlns:p14="http://schemas.microsoft.com/office/powerpoint/2010/main" val="284959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61.xml><?xml version="1.0" encoding="utf-8"?>
<p:sld xmlns:a="http://schemas.openxmlformats.org/drawingml/2006/main" xmlns:r="http://schemas.openxmlformats.org/officeDocument/2006/relationships" xmlns:p="http://schemas.openxmlformats.org/presentationml/2006/main" showMasterSp="0">
  <p:cSld>
    <p:bg>
      <p:bgPr>
        <a:solidFill>
          <a:srgbClr val="0000FF"/>
        </a:solidFill>
        <a:effectLst/>
      </p:bgPr>
    </p:bg>
    <p:spTree>
      <p:nvGrpSpPr>
        <p:cNvPr id="1" name=""/>
        <p:cNvGrpSpPr/>
        <p:nvPr/>
      </p:nvGrpSpPr>
      <p:grpSpPr>
        <a:xfrm>
          <a:off x="0" y="0"/>
          <a:ext cx="0" cy="0"/>
          <a:chOff x="0" y="0"/>
          <a:chExt cx="0" cy="0"/>
        </a:xfrm>
      </p:grpSpPr>
      <p:pic>
        <p:nvPicPr>
          <p:cNvPr id="2050" name="Picture 2" descr="C:\Documents and Settings\Administrator\Application Data\Microsoft\Media Catalog\Downloaded Clips\cl0\MP00158_.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1219200"/>
            <a:ext cx="6781800" cy="385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14"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7400" y="2438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6" name="Picture 1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24400" y="39624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7" name="Picture 26"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38400" y="3200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8" name="Picture 27"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98668" y="4149725"/>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79" name="Picture 28"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35814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0" name="Picture 29"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53200" y="41148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1" name="Picture 30"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34200" y="3657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2" name="Picture 31"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62600" y="2895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3" name="Picture 32"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1000" y="2133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4" name="Picture 33"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9000" y="16002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5" name="Picture 34"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2400" y="29718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6" name="Picture 35"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72200" y="23622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7" name="Picture 36"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00600" y="2895600"/>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8" name="Picture 37"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10400" y="4191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89" name="Picture 38"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71800" y="35052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0" name="Picture 39"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14600" y="2286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1" name="Picture 40"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00200" y="18288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2" name="Picture 41"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48200" y="21336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3" name="Picture 42"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15000" y="23622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4" name="Picture 43"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48400" y="3048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5" name="Picture 44"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62400" y="25146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096" name="Picture 4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9600" y="3048000"/>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97" name="Picture 15"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57700" y="4274344"/>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98" name="Picture 38" descr="C:\Documents and Settings\Administrator\Application Data\Microsoft\Media Catalog\Downloaded Clips\cl40\j016013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74225" y="3878427"/>
            <a:ext cx="381000" cy="319088"/>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3" name="TextBox 2"/>
          <p:cNvSpPr txBox="1"/>
          <p:nvPr/>
        </p:nvSpPr>
        <p:spPr>
          <a:xfrm>
            <a:off x="938151" y="344384"/>
            <a:ext cx="7623958" cy="707886"/>
          </a:xfrm>
          <a:prstGeom prst="rect">
            <a:avLst/>
          </a:prstGeom>
          <a:noFill/>
        </p:spPr>
        <p:txBody>
          <a:bodyPr wrap="square" rtlCol="0">
            <a:spAutoFit/>
          </a:bodyPr>
          <a:lstStyle/>
          <a:p>
            <a:pPr algn="ctr"/>
            <a:r>
              <a:rPr lang="en-US" sz="4000" i="0" dirty="0" smtClean="0">
                <a:solidFill>
                  <a:srgbClr val="FFFFFF"/>
                </a:solidFill>
                <a:effectLst>
                  <a:outerShdw blurRad="38100" dist="38100" dir="2700000" algn="tl">
                    <a:srgbClr val="000000">
                      <a:alpha val="43137"/>
                    </a:srgbClr>
                  </a:outerShdw>
                </a:effectLst>
                <a:latin typeface="Eras Demi ITC" pitchFamily="34" charset="0"/>
                <a:cs typeface="Arial" charset="0"/>
              </a:rPr>
              <a:t>A Universal Practice</a:t>
            </a:r>
            <a:endParaRPr lang="en-US" sz="4000" i="0" dirty="0">
              <a:solidFill>
                <a:srgbClr val="FFFFFF"/>
              </a:solidFill>
              <a:effectLst>
                <a:outerShdw blurRad="38100" dist="38100" dir="2700000" algn="tl">
                  <a:srgbClr val="000000">
                    <a:alpha val="43137"/>
                  </a:srgbClr>
                </a:outerShdw>
              </a:effectLst>
              <a:latin typeface="Eras Demi ITC" pitchFamily="34" charset="0"/>
              <a:cs typeface="Arial" charset="0"/>
            </a:endParaRPr>
          </a:p>
        </p:txBody>
      </p:sp>
      <p:sp>
        <p:nvSpPr>
          <p:cNvPr id="2" name="Isosceles Triangle 1"/>
          <p:cNvSpPr/>
          <p:nvPr/>
        </p:nvSpPr>
        <p:spPr bwMode="auto">
          <a:xfrm rot="13322379">
            <a:off x="4640192" y="2244725"/>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0" name="Isosceles Triangle 29"/>
          <p:cNvSpPr/>
          <p:nvPr/>
        </p:nvSpPr>
        <p:spPr bwMode="auto">
          <a:xfrm rot="13322379">
            <a:off x="4830692" y="2873402"/>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1" name="Isosceles Triangle 30"/>
          <p:cNvSpPr/>
          <p:nvPr/>
        </p:nvSpPr>
        <p:spPr bwMode="auto">
          <a:xfrm rot="13322379">
            <a:off x="2476500" y="2452686"/>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2" name="Isosceles Triangle 31"/>
          <p:cNvSpPr/>
          <p:nvPr/>
        </p:nvSpPr>
        <p:spPr bwMode="auto">
          <a:xfrm rot="13322379">
            <a:off x="3001892" y="2918369"/>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3" name="Isosceles Triangle 32"/>
          <p:cNvSpPr/>
          <p:nvPr/>
        </p:nvSpPr>
        <p:spPr bwMode="auto">
          <a:xfrm rot="13322379">
            <a:off x="2737666" y="3475040"/>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4" name="Isosceles Triangle 33"/>
          <p:cNvSpPr/>
          <p:nvPr/>
        </p:nvSpPr>
        <p:spPr bwMode="auto">
          <a:xfrm rot="13322379">
            <a:off x="4122809" y="2313780"/>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35" name="Isosceles Triangle 34"/>
          <p:cNvSpPr/>
          <p:nvPr/>
        </p:nvSpPr>
        <p:spPr bwMode="auto">
          <a:xfrm rot="13322379">
            <a:off x="6057809" y="2498754"/>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pic>
        <p:nvPicPr>
          <p:cNvPr id="38"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75842" y="2438400"/>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39"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63044" y="3419225"/>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0"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2109" y="3412081"/>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1"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4097" y="192300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2"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96189" y="326145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3"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1650" y="192300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pic>
        <p:nvPicPr>
          <p:cNvPr id="44"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64795" y="1204356"/>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grpSp>
        <p:nvGrpSpPr>
          <p:cNvPr id="5" name="Group 4"/>
          <p:cNvGrpSpPr/>
          <p:nvPr/>
        </p:nvGrpSpPr>
        <p:grpSpPr>
          <a:xfrm>
            <a:off x="1612075" y="5238168"/>
            <a:ext cx="1816925" cy="584775"/>
            <a:chOff x="1612075" y="5238168"/>
            <a:chExt cx="1816925" cy="584775"/>
          </a:xfrm>
        </p:grpSpPr>
        <p:pic>
          <p:nvPicPr>
            <p:cNvPr id="47" name="Picture 27" descr="C:\Documents and Settings\Administrator\Application Data\Microsoft\Media Catalog\Downloaded Clips\cl5f\j0238395.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12075" y="5238168"/>
              <a:ext cx="381000" cy="374650"/>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4" name="TextBox 3"/>
            <p:cNvSpPr txBox="1"/>
            <p:nvPr/>
          </p:nvSpPr>
          <p:spPr>
            <a:xfrm>
              <a:off x="2145475" y="5238168"/>
              <a:ext cx="1283525"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SACRIFICE PRACTICE</a:t>
              </a:r>
              <a:endParaRPr lang="en-US" sz="1600" i="0" dirty="0">
                <a:solidFill>
                  <a:srgbClr val="FFFFFF"/>
                </a:solidFill>
                <a:latin typeface="Eras Demi ITC" pitchFamily="34" charset="0"/>
                <a:cs typeface="Arial" charset="0"/>
              </a:endParaRPr>
            </a:p>
          </p:txBody>
        </p:sp>
      </p:grpSp>
      <p:grpSp>
        <p:nvGrpSpPr>
          <p:cNvPr id="6" name="Group 5"/>
          <p:cNvGrpSpPr/>
          <p:nvPr/>
        </p:nvGrpSpPr>
        <p:grpSpPr>
          <a:xfrm>
            <a:off x="4304515" y="5066934"/>
            <a:ext cx="1676759" cy="781078"/>
            <a:chOff x="4304515" y="5066934"/>
            <a:chExt cx="1676759" cy="781078"/>
          </a:xfrm>
        </p:grpSpPr>
        <p:sp>
          <p:nvSpPr>
            <p:cNvPr id="48" name="Isosceles Triangle 47"/>
            <p:cNvSpPr/>
            <p:nvPr/>
          </p:nvSpPr>
          <p:spPr bwMode="auto">
            <a:xfrm rot="13322379">
              <a:off x="4304515" y="5066934"/>
              <a:ext cx="457200" cy="720725"/>
            </a:xfrm>
            <a:prstGeom prst="triangle">
              <a:avLst/>
            </a:prstGeom>
            <a:solidFill>
              <a:schemeClr val="tx2">
                <a:lumMod val="75000"/>
              </a:schemeClr>
            </a:solidFill>
            <a:ln w="34925">
              <a:solidFill>
                <a:srgbClr val="FFFFFF"/>
              </a:solidFill>
            </a:ln>
            <a:effectLst>
              <a:outerShdw blurRad="317500" dir="2700000" algn="ctr">
                <a:srgbClr val="000000"/>
              </a:outerShdw>
            </a:effectLst>
            <a:scene3d>
              <a:camera prst="perspectiveFront" fov="5400000">
                <a:rot lat="21594000" lon="18600000" rev="13200000"/>
              </a:camera>
              <a:lightRig rig="threePt" dir="t">
                <a:rot lat="0" lon="0" rev="0"/>
              </a:lightRig>
            </a:scene3d>
            <a:sp3d extrusionH="38100" prstMaterial="softEdge">
              <a:bevelT w="260350" h="50800" prst="softRound"/>
              <a:bevelB prst="softRound"/>
            </a:sp3d>
            <a:extLst/>
          </p:spPr>
          <p:txBody>
            <a:bodyPr vert="horz" wrap="none" lIns="91440" tIns="45720" rIns="91440" bIns="45720" numCol="1" rtlCol="0" anchor="t" anchorCtr="0" compatLnSpc="1">
              <a:prstTxWarp prst="textNoShape">
                <a:avLst/>
              </a:prstTxWarp>
            </a:bodyPr>
            <a:lstStyle/>
            <a:p>
              <a:endParaRPr lang="en-US" sz="2400" i="0" dirty="0" smtClean="0">
                <a:solidFill>
                  <a:srgbClr val="EAE8E2"/>
                </a:solidFill>
                <a:latin typeface="Times New Roman" pitchFamily="18" charset="0"/>
                <a:cs typeface="Arial" charset="0"/>
              </a:endParaRPr>
            </a:p>
          </p:txBody>
        </p:sp>
        <p:sp>
          <p:nvSpPr>
            <p:cNvPr id="51" name="TextBox 50"/>
            <p:cNvSpPr txBox="1"/>
            <p:nvPr/>
          </p:nvSpPr>
          <p:spPr>
            <a:xfrm>
              <a:off x="4640184" y="5263237"/>
              <a:ext cx="1341090"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TOWER </a:t>
              </a:r>
            </a:p>
            <a:p>
              <a:r>
                <a:rPr lang="en-US" sz="1600" i="0" dirty="0" smtClean="0">
                  <a:solidFill>
                    <a:srgbClr val="FFFFFF"/>
                  </a:solidFill>
                  <a:latin typeface="Eras Demi ITC" pitchFamily="34" charset="0"/>
                  <a:cs typeface="Arial" charset="0"/>
                </a:rPr>
                <a:t>BUILDING</a:t>
              </a:r>
              <a:endParaRPr lang="en-US" sz="1600" i="0" dirty="0">
                <a:solidFill>
                  <a:srgbClr val="FFFFFF"/>
                </a:solidFill>
                <a:latin typeface="Eras Demi ITC" pitchFamily="34" charset="0"/>
                <a:cs typeface="Arial" charset="0"/>
              </a:endParaRPr>
            </a:p>
          </p:txBody>
        </p:sp>
      </p:grpSp>
      <p:grpSp>
        <p:nvGrpSpPr>
          <p:cNvPr id="7" name="Group 6"/>
          <p:cNvGrpSpPr/>
          <p:nvPr/>
        </p:nvGrpSpPr>
        <p:grpSpPr>
          <a:xfrm>
            <a:off x="6341794" y="5145293"/>
            <a:ext cx="1997186" cy="702719"/>
            <a:chOff x="6341794" y="5145293"/>
            <a:chExt cx="1997186" cy="702719"/>
          </a:xfrm>
        </p:grpSpPr>
        <p:pic>
          <p:nvPicPr>
            <p:cNvPr id="49"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41794" y="5145293"/>
              <a:ext cx="668606" cy="702719"/>
            </a:xfrm>
            <a:prstGeom prst="rect">
              <a:avLst/>
            </a:prstGeom>
            <a:solidFill>
              <a:srgbClr val="FF0000"/>
            </a:solidFill>
            <a:ln w="34925">
              <a:solidFill>
                <a:srgbClr val="FFFFFF"/>
              </a:solidFill>
            </a:ln>
            <a:effectLst>
              <a:outerShdw blurRad="317500" dir="2700000" algn="ctr">
                <a:srgbClr val="000000"/>
              </a:outerShdw>
            </a:effectLst>
            <a:scene3d>
              <a:camera prst="perspectiveFront" fov="2700000">
                <a:rot lat="19086000" lon="19067999" rev="3108000"/>
              </a:camera>
              <a:lightRig rig="threePt" dir="t">
                <a:rot lat="0" lon="0" rev="0"/>
              </a:lightRig>
            </a:scene3d>
            <a:sp3d extrusionH="38100" prstMaterial="softEdge">
              <a:bevelT w="260350" h="50800" prst="softRound"/>
              <a:bevelB prst="softRound"/>
            </a:sp3d>
            <a:extLst/>
          </p:spPr>
        </p:pic>
        <p:sp>
          <p:nvSpPr>
            <p:cNvPr id="52" name="TextBox 51"/>
            <p:cNvSpPr txBox="1"/>
            <p:nvPr/>
          </p:nvSpPr>
          <p:spPr>
            <a:xfrm>
              <a:off x="7253130" y="5263237"/>
              <a:ext cx="1085850" cy="584775"/>
            </a:xfrm>
            <a:prstGeom prst="rect">
              <a:avLst/>
            </a:prstGeom>
            <a:noFill/>
          </p:spPr>
          <p:txBody>
            <a:bodyPr wrap="square" rtlCol="0">
              <a:spAutoFit/>
            </a:bodyPr>
            <a:lstStyle/>
            <a:p>
              <a:r>
                <a:rPr lang="en-US" sz="1600" i="0" dirty="0" smtClean="0">
                  <a:solidFill>
                    <a:srgbClr val="FFFFFF"/>
                  </a:solidFill>
                  <a:latin typeface="Eras Demi ITC" pitchFamily="34" charset="0"/>
                  <a:cs typeface="Arial" charset="0"/>
                </a:rPr>
                <a:t>FLOOD </a:t>
              </a:r>
            </a:p>
            <a:p>
              <a:r>
                <a:rPr lang="en-US" sz="1600" i="0" dirty="0" smtClean="0">
                  <a:solidFill>
                    <a:srgbClr val="FFFFFF"/>
                  </a:solidFill>
                  <a:latin typeface="Eras Demi ITC" pitchFamily="34" charset="0"/>
                  <a:cs typeface="Arial" charset="0"/>
                </a:rPr>
                <a:t>STORIES</a:t>
              </a:r>
              <a:endParaRPr lang="en-US" sz="1600" i="0" dirty="0">
                <a:solidFill>
                  <a:srgbClr val="FFFFFF"/>
                </a:solidFill>
                <a:latin typeface="Eras Demi ITC" pitchFamily="34" charset="0"/>
                <a:cs typeface="Arial" charset="0"/>
              </a:endParaRPr>
            </a:p>
          </p:txBody>
        </p:sp>
      </p:grpSp>
    </p:spTree>
    <p:extLst>
      <p:ext uri="{BB962C8B-B14F-4D97-AF65-F5344CB8AC3E}">
        <p14:creationId xmlns:p14="http://schemas.microsoft.com/office/powerpoint/2010/main" val="4094929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2" presetClass="entr" presetSubtype="1" fill="hold" nodeType="afterEffect">
                                  <p:stCondLst>
                                    <p:cond delay="0"/>
                                  </p:stCondLst>
                                  <p:childTnLst>
                                    <p:set>
                                      <p:cBhvr>
                                        <p:cTn id="9" dur="1" fill="hold">
                                          <p:stCondLst>
                                            <p:cond delay="0"/>
                                          </p:stCondLst>
                                        </p:cTn>
                                        <p:tgtEl>
                                          <p:spTgt spid="3077"/>
                                        </p:tgtEl>
                                        <p:attrNameLst>
                                          <p:attrName>style.visibility</p:attrName>
                                        </p:attrNameLst>
                                      </p:cBhvr>
                                      <p:to>
                                        <p:strVal val="visible"/>
                                      </p:to>
                                    </p:set>
                                    <p:anim calcmode="lin" valueType="num">
                                      <p:cBhvr additive="base">
                                        <p:cTn id="10" dur="500" fill="hold"/>
                                        <p:tgtEl>
                                          <p:spTgt spid="3077"/>
                                        </p:tgtEl>
                                        <p:attrNameLst>
                                          <p:attrName>ppt_x</p:attrName>
                                        </p:attrNameLst>
                                      </p:cBhvr>
                                      <p:tavLst>
                                        <p:tav tm="0">
                                          <p:val>
                                            <p:strVal val="#ppt_x"/>
                                          </p:val>
                                        </p:tav>
                                        <p:tav tm="100000">
                                          <p:val>
                                            <p:strVal val="#ppt_x"/>
                                          </p:val>
                                        </p:tav>
                                      </p:tavLst>
                                    </p:anim>
                                    <p:anim calcmode="lin" valueType="num">
                                      <p:cBhvr additive="base">
                                        <p:cTn id="11" dur="500" fill="hold"/>
                                        <p:tgtEl>
                                          <p:spTgt spid="3077"/>
                                        </p:tgtEl>
                                        <p:attrNameLst>
                                          <p:attrName>ppt_y</p:attrName>
                                        </p:attrNameLst>
                                      </p:cBhvr>
                                      <p:tavLst>
                                        <p:tav tm="0">
                                          <p:val>
                                            <p:strVal val="0-#ppt_h/2"/>
                                          </p:val>
                                        </p:tav>
                                        <p:tav tm="100000">
                                          <p:val>
                                            <p:strVal val="#ppt_y"/>
                                          </p:val>
                                        </p:tav>
                                      </p:tavLst>
                                    </p:anim>
                                  </p:childTnLst>
                                </p:cTn>
                              </p:par>
                            </p:childTnLst>
                          </p:cTn>
                        </p:par>
                        <p:par>
                          <p:cTn id="12" fill="hold">
                            <p:stCondLst>
                              <p:cond delay="500"/>
                            </p:stCondLst>
                            <p:childTnLst>
                              <p:par>
                                <p:cTn id="13" presetID="2" presetClass="entr" presetSubtype="1" fill="hold" nodeType="afterEffect">
                                  <p:stCondLst>
                                    <p:cond delay="0"/>
                                  </p:stCondLst>
                                  <p:childTnLst>
                                    <p:set>
                                      <p:cBhvr>
                                        <p:cTn id="14" dur="1" fill="hold">
                                          <p:stCondLst>
                                            <p:cond delay="0"/>
                                          </p:stCondLst>
                                        </p:cTn>
                                        <p:tgtEl>
                                          <p:spTgt spid="3094"/>
                                        </p:tgtEl>
                                        <p:attrNameLst>
                                          <p:attrName>style.visibility</p:attrName>
                                        </p:attrNameLst>
                                      </p:cBhvr>
                                      <p:to>
                                        <p:strVal val="visible"/>
                                      </p:to>
                                    </p:set>
                                    <p:anim calcmode="lin" valueType="num">
                                      <p:cBhvr additive="base">
                                        <p:cTn id="15" dur="500" fill="hold"/>
                                        <p:tgtEl>
                                          <p:spTgt spid="3094"/>
                                        </p:tgtEl>
                                        <p:attrNameLst>
                                          <p:attrName>ppt_x</p:attrName>
                                        </p:attrNameLst>
                                      </p:cBhvr>
                                      <p:tavLst>
                                        <p:tav tm="0">
                                          <p:val>
                                            <p:strVal val="#ppt_x"/>
                                          </p:val>
                                        </p:tav>
                                        <p:tav tm="100000">
                                          <p:val>
                                            <p:strVal val="#ppt_x"/>
                                          </p:val>
                                        </p:tav>
                                      </p:tavLst>
                                    </p:anim>
                                    <p:anim calcmode="lin" valueType="num">
                                      <p:cBhvr additive="base">
                                        <p:cTn id="16" dur="500" fill="hold"/>
                                        <p:tgtEl>
                                          <p:spTgt spid="3094"/>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 presetClass="entr" presetSubtype="1" fill="hold" nodeType="afterEffect">
                                  <p:stCondLst>
                                    <p:cond delay="0"/>
                                  </p:stCondLst>
                                  <p:childTnLst>
                                    <p:set>
                                      <p:cBhvr>
                                        <p:cTn id="19" dur="1" fill="hold">
                                          <p:stCondLst>
                                            <p:cond delay="0"/>
                                          </p:stCondLst>
                                        </p:cTn>
                                        <p:tgtEl>
                                          <p:spTgt spid="3084"/>
                                        </p:tgtEl>
                                        <p:attrNameLst>
                                          <p:attrName>style.visibility</p:attrName>
                                        </p:attrNameLst>
                                      </p:cBhvr>
                                      <p:to>
                                        <p:strVal val="visible"/>
                                      </p:to>
                                    </p:set>
                                    <p:anim calcmode="lin" valueType="num">
                                      <p:cBhvr additive="base">
                                        <p:cTn id="20" dur="500" fill="hold"/>
                                        <p:tgtEl>
                                          <p:spTgt spid="3084"/>
                                        </p:tgtEl>
                                        <p:attrNameLst>
                                          <p:attrName>ppt_x</p:attrName>
                                        </p:attrNameLst>
                                      </p:cBhvr>
                                      <p:tavLst>
                                        <p:tav tm="0">
                                          <p:val>
                                            <p:strVal val="#ppt_x"/>
                                          </p:val>
                                        </p:tav>
                                        <p:tav tm="100000">
                                          <p:val>
                                            <p:strVal val="#ppt_x"/>
                                          </p:val>
                                        </p:tav>
                                      </p:tavLst>
                                    </p:anim>
                                    <p:anim calcmode="lin" valueType="num">
                                      <p:cBhvr additive="base">
                                        <p:cTn id="21" dur="500" fill="hold"/>
                                        <p:tgtEl>
                                          <p:spTgt spid="3084"/>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 presetClass="entr" presetSubtype="1" fill="hold" nodeType="afterEffect">
                                  <p:stCondLst>
                                    <p:cond delay="0"/>
                                  </p:stCondLst>
                                  <p:childTnLst>
                                    <p:set>
                                      <p:cBhvr>
                                        <p:cTn id="24" dur="1" fill="hold">
                                          <p:stCondLst>
                                            <p:cond delay="0"/>
                                          </p:stCondLst>
                                        </p:cTn>
                                        <p:tgtEl>
                                          <p:spTgt spid="98"/>
                                        </p:tgtEl>
                                        <p:attrNameLst>
                                          <p:attrName>style.visibility</p:attrName>
                                        </p:attrNameLst>
                                      </p:cBhvr>
                                      <p:to>
                                        <p:strVal val="visible"/>
                                      </p:to>
                                    </p:set>
                                    <p:anim calcmode="lin" valueType="num">
                                      <p:cBhvr additive="base">
                                        <p:cTn id="25" dur="500" fill="hold"/>
                                        <p:tgtEl>
                                          <p:spTgt spid="98"/>
                                        </p:tgtEl>
                                        <p:attrNameLst>
                                          <p:attrName>ppt_x</p:attrName>
                                        </p:attrNameLst>
                                      </p:cBhvr>
                                      <p:tavLst>
                                        <p:tav tm="0">
                                          <p:val>
                                            <p:strVal val="#ppt_x"/>
                                          </p:val>
                                        </p:tav>
                                        <p:tav tm="100000">
                                          <p:val>
                                            <p:strVal val="#ppt_x"/>
                                          </p:val>
                                        </p:tav>
                                      </p:tavLst>
                                    </p:anim>
                                    <p:anim calcmode="lin" valueType="num">
                                      <p:cBhvr additive="base">
                                        <p:cTn id="26" dur="500" fill="hold"/>
                                        <p:tgtEl>
                                          <p:spTgt spid="98"/>
                                        </p:tgtEl>
                                        <p:attrNameLst>
                                          <p:attrName>ppt_y</p:attrName>
                                        </p:attrNameLst>
                                      </p:cBhvr>
                                      <p:tavLst>
                                        <p:tav tm="0">
                                          <p:val>
                                            <p:strVal val="0-#ppt_h/2"/>
                                          </p:val>
                                        </p:tav>
                                        <p:tav tm="100000">
                                          <p:val>
                                            <p:strVal val="#ppt_y"/>
                                          </p:val>
                                        </p:tav>
                                      </p:tavLst>
                                    </p:anim>
                                  </p:childTnLst>
                                </p:cTn>
                              </p:par>
                            </p:childTnLst>
                          </p:cTn>
                        </p:par>
                        <p:par>
                          <p:cTn id="27" fill="hold">
                            <p:stCondLst>
                              <p:cond delay="2000"/>
                            </p:stCondLst>
                            <p:childTnLst>
                              <p:par>
                                <p:cTn id="28" presetID="2" presetClass="entr" presetSubtype="1" fill="hold" nodeType="afterEffect">
                                  <p:stCondLst>
                                    <p:cond delay="0"/>
                                  </p:stCondLst>
                                  <p:childTnLst>
                                    <p:set>
                                      <p:cBhvr>
                                        <p:cTn id="29" dur="1" fill="hold">
                                          <p:stCondLst>
                                            <p:cond delay="0"/>
                                          </p:stCondLst>
                                        </p:cTn>
                                        <p:tgtEl>
                                          <p:spTgt spid="3079"/>
                                        </p:tgtEl>
                                        <p:attrNameLst>
                                          <p:attrName>style.visibility</p:attrName>
                                        </p:attrNameLst>
                                      </p:cBhvr>
                                      <p:to>
                                        <p:strVal val="visible"/>
                                      </p:to>
                                    </p:set>
                                    <p:anim calcmode="lin" valueType="num">
                                      <p:cBhvr additive="base">
                                        <p:cTn id="30" dur="500" fill="hold"/>
                                        <p:tgtEl>
                                          <p:spTgt spid="3079"/>
                                        </p:tgtEl>
                                        <p:attrNameLst>
                                          <p:attrName>ppt_x</p:attrName>
                                        </p:attrNameLst>
                                      </p:cBhvr>
                                      <p:tavLst>
                                        <p:tav tm="0">
                                          <p:val>
                                            <p:strVal val="#ppt_x"/>
                                          </p:val>
                                        </p:tav>
                                        <p:tav tm="100000">
                                          <p:val>
                                            <p:strVal val="#ppt_x"/>
                                          </p:val>
                                        </p:tav>
                                      </p:tavLst>
                                    </p:anim>
                                    <p:anim calcmode="lin" valueType="num">
                                      <p:cBhvr additive="base">
                                        <p:cTn id="31" dur="500" fill="hold"/>
                                        <p:tgtEl>
                                          <p:spTgt spid="3079"/>
                                        </p:tgtEl>
                                        <p:attrNameLst>
                                          <p:attrName>ppt_y</p:attrName>
                                        </p:attrNameLst>
                                      </p:cBhvr>
                                      <p:tavLst>
                                        <p:tav tm="0">
                                          <p:val>
                                            <p:strVal val="0-#ppt_h/2"/>
                                          </p:val>
                                        </p:tav>
                                        <p:tav tm="100000">
                                          <p:val>
                                            <p:strVal val="#ppt_y"/>
                                          </p:val>
                                        </p:tav>
                                      </p:tavLst>
                                    </p:anim>
                                  </p:childTnLst>
                                </p:cTn>
                              </p:par>
                            </p:childTnLst>
                          </p:cTn>
                        </p:par>
                        <p:par>
                          <p:cTn id="32" fill="hold">
                            <p:stCondLst>
                              <p:cond delay="2500"/>
                            </p:stCondLst>
                            <p:childTnLst>
                              <p:par>
                                <p:cTn id="33" presetID="2" presetClass="entr" presetSubtype="1" fill="hold" nodeType="afterEffect">
                                  <p:stCondLst>
                                    <p:cond delay="0"/>
                                  </p:stCondLst>
                                  <p:childTnLst>
                                    <p:set>
                                      <p:cBhvr>
                                        <p:cTn id="34" dur="1" fill="hold">
                                          <p:stCondLst>
                                            <p:cond delay="0"/>
                                          </p:stCondLst>
                                        </p:cTn>
                                        <p:tgtEl>
                                          <p:spTgt spid="3075"/>
                                        </p:tgtEl>
                                        <p:attrNameLst>
                                          <p:attrName>style.visibility</p:attrName>
                                        </p:attrNameLst>
                                      </p:cBhvr>
                                      <p:to>
                                        <p:strVal val="visible"/>
                                      </p:to>
                                    </p:set>
                                    <p:anim calcmode="lin" valueType="num">
                                      <p:cBhvr additive="base">
                                        <p:cTn id="35" dur="500" fill="hold"/>
                                        <p:tgtEl>
                                          <p:spTgt spid="3075"/>
                                        </p:tgtEl>
                                        <p:attrNameLst>
                                          <p:attrName>ppt_x</p:attrName>
                                        </p:attrNameLst>
                                      </p:cBhvr>
                                      <p:tavLst>
                                        <p:tav tm="0">
                                          <p:val>
                                            <p:strVal val="#ppt_x"/>
                                          </p:val>
                                        </p:tav>
                                        <p:tav tm="100000">
                                          <p:val>
                                            <p:strVal val="#ppt_x"/>
                                          </p:val>
                                        </p:tav>
                                      </p:tavLst>
                                    </p:anim>
                                    <p:anim calcmode="lin" valueType="num">
                                      <p:cBhvr additive="base">
                                        <p:cTn id="36" dur="500" fill="hold"/>
                                        <p:tgtEl>
                                          <p:spTgt spid="3075"/>
                                        </p:tgtEl>
                                        <p:attrNameLst>
                                          <p:attrName>ppt_y</p:attrName>
                                        </p:attrNameLst>
                                      </p:cBhvr>
                                      <p:tavLst>
                                        <p:tav tm="0">
                                          <p:val>
                                            <p:strVal val="0-#ppt_h/2"/>
                                          </p:val>
                                        </p:tav>
                                        <p:tav tm="100000">
                                          <p:val>
                                            <p:strVal val="#ppt_y"/>
                                          </p:val>
                                        </p:tav>
                                      </p:tavLst>
                                    </p:anim>
                                  </p:childTnLst>
                                </p:cTn>
                              </p:par>
                            </p:childTnLst>
                          </p:cTn>
                        </p:par>
                        <p:par>
                          <p:cTn id="37" fill="hold">
                            <p:stCondLst>
                              <p:cond delay="3000"/>
                            </p:stCondLst>
                            <p:childTnLst>
                              <p:par>
                                <p:cTn id="38" presetID="2" presetClass="entr" presetSubtype="1" fill="hold" nodeType="afterEffect">
                                  <p:stCondLst>
                                    <p:cond delay="0"/>
                                  </p:stCondLst>
                                  <p:childTnLst>
                                    <p:set>
                                      <p:cBhvr>
                                        <p:cTn id="39" dur="1" fill="hold">
                                          <p:stCondLst>
                                            <p:cond delay="0"/>
                                          </p:stCondLst>
                                        </p:cTn>
                                        <p:tgtEl>
                                          <p:spTgt spid="3076"/>
                                        </p:tgtEl>
                                        <p:attrNameLst>
                                          <p:attrName>style.visibility</p:attrName>
                                        </p:attrNameLst>
                                      </p:cBhvr>
                                      <p:to>
                                        <p:strVal val="visible"/>
                                      </p:to>
                                    </p:set>
                                    <p:anim calcmode="lin" valueType="num">
                                      <p:cBhvr additive="base">
                                        <p:cTn id="40" dur="500" fill="hold"/>
                                        <p:tgtEl>
                                          <p:spTgt spid="3076"/>
                                        </p:tgtEl>
                                        <p:attrNameLst>
                                          <p:attrName>ppt_x</p:attrName>
                                        </p:attrNameLst>
                                      </p:cBhvr>
                                      <p:tavLst>
                                        <p:tav tm="0">
                                          <p:val>
                                            <p:strVal val="#ppt_x"/>
                                          </p:val>
                                        </p:tav>
                                        <p:tav tm="100000">
                                          <p:val>
                                            <p:strVal val="#ppt_x"/>
                                          </p:val>
                                        </p:tav>
                                      </p:tavLst>
                                    </p:anim>
                                    <p:anim calcmode="lin" valueType="num">
                                      <p:cBhvr additive="base">
                                        <p:cTn id="41" dur="500" fill="hold"/>
                                        <p:tgtEl>
                                          <p:spTgt spid="3076"/>
                                        </p:tgtEl>
                                        <p:attrNameLst>
                                          <p:attrName>ppt_y</p:attrName>
                                        </p:attrNameLst>
                                      </p:cBhvr>
                                      <p:tavLst>
                                        <p:tav tm="0">
                                          <p:val>
                                            <p:strVal val="0-#ppt_h/2"/>
                                          </p:val>
                                        </p:tav>
                                        <p:tav tm="100000">
                                          <p:val>
                                            <p:strVal val="#ppt_y"/>
                                          </p:val>
                                        </p:tav>
                                      </p:tavLst>
                                    </p:anim>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3088"/>
                                        </p:tgtEl>
                                        <p:attrNameLst>
                                          <p:attrName>style.visibility</p:attrName>
                                        </p:attrNameLst>
                                      </p:cBhvr>
                                      <p:to>
                                        <p:strVal val="visible"/>
                                      </p:to>
                                    </p:set>
                                    <p:anim calcmode="lin" valueType="num">
                                      <p:cBhvr additive="base">
                                        <p:cTn id="45" dur="500" fill="hold"/>
                                        <p:tgtEl>
                                          <p:spTgt spid="3088"/>
                                        </p:tgtEl>
                                        <p:attrNameLst>
                                          <p:attrName>ppt_x</p:attrName>
                                        </p:attrNameLst>
                                      </p:cBhvr>
                                      <p:tavLst>
                                        <p:tav tm="0">
                                          <p:val>
                                            <p:strVal val="#ppt_x"/>
                                          </p:val>
                                        </p:tav>
                                        <p:tav tm="100000">
                                          <p:val>
                                            <p:strVal val="#ppt_x"/>
                                          </p:val>
                                        </p:tav>
                                      </p:tavLst>
                                    </p:anim>
                                    <p:anim calcmode="lin" valueType="num">
                                      <p:cBhvr additive="base">
                                        <p:cTn id="46" dur="500" fill="hold"/>
                                        <p:tgtEl>
                                          <p:spTgt spid="3088"/>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2" presetClass="entr" presetSubtype="1" fill="hold" nodeType="afterEffect">
                                  <p:stCondLst>
                                    <p:cond delay="0"/>
                                  </p:stCondLst>
                                  <p:childTnLst>
                                    <p:set>
                                      <p:cBhvr>
                                        <p:cTn id="49" dur="1" fill="hold">
                                          <p:stCondLst>
                                            <p:cond delay="0"/>
                                          </p:stCondLst>
                                        </p:cTn>
                                        <p:tgtEl>
                                          <p:spTgt spid="3091"/>
                                        </p:tgtEl>
                                        <p:attrNameLst>
                                          <p:attrName>style.visibility</p:attrName>
                                        </p:attrNameLst>
                                      </p:cBhvr>
                                      <p:to>
                                        <p:strVal val="visible"/>
                                      </p:to>
                                    </p:set>
                                    <p:anim calcmode="lin" valueType="num">
                                      <p:cBhvr additive="base">
                                        <p:cTn id="50" dur="500" fill="hold"/>
                                        <p:tgtEl>
                                          <p:spTgt spid="3091"/>
                                        </p:tgtEl>
                                        <p:attrNameLst>
                                          <p:attrName>ppt_x</p:attrName>
                                        </p:attrNameLst>
                                      </p:cBhvr>
                                      <p:tavLst>
                                        <p:tav tm="0">
                                          <p:val>
                                            <p:strVal val="#ppt_x"/>
                                          </p:val>
                                        </p:tav>
                                        <p:tav tm="100000">
                                          <p:val>
                                            <p:strVal val="#ppt_x"/>
                                          </p:val>
                                        </p:tav>
                                      </p:tavLst>
                                    </p:anim>
                                    <p:anim calcmode="lin" valueType="num">
                                      <p:cBhvr additive="base">
                                        <p:cTn id="51" dur="500" fill="hold"/>
                                        <p:tgtEl>
                                          <p:spTgt spid="3091"/>
                                        </p:tgtEl>
                                        <p:attrNameLst>
                                          <p:attrName>ppt_y</p:attrName>
                                        </p:attrNameLst>
                                      </p:cBhvr>
                                      <p:tavLst>
                                        <p:tav tm="0">
                                          <p:val>
                                            <p:strVal val="0-#ppt_h/2"/>
                                          </p:val>
                                        </p:tav>
                                        <p:tav tm="100000">
                                          <p:val>
                                            <p:strVal val="#ppt_y"/>
                                          </p:val>
                                        </p:tav>
                                      </p:tavLst>
                                    </p:anim>
                                  </p:childTnLst>
                                </p:cTn>
                              </p:par>
                            </p:childTnLst>
                          </p:cTn>
                        </p:par>
                        <p:par>
                          <p:cTn id="52" fill="hold">
                            <p:stCondLst>
                              <p:cond delay="4500"/>
                            </p:stCondLst>
                            <p:childTnLst>
                              <p:par>
                                <p:cTn id="53" presetID="2" presetClass="entr" presetSubtype="1" fill="hold" nodeType="afterEffect">
                                  <p:stCondLst>
                                    <p:cond delay="0"/>
                                  </p:stCondLst>
                                  <p:childTnLst>
                                    <p:set>
                                      <p:cBhvr>
                                        <p:cTn id="54" dur="1" fill="hold">
                                          <p:stCondLst>
                                            <p:cond delay="0"/>
                                          </p:stCondLst>
                                        </p:cTn>
                                        <p:tgtEl>
                                          <p:spTgt spid="3081"/>
                                        </p:tgtEl>
                                        <p:attrNameLst>
                                          <p:attrName>style.visibility</p:attrName>
                                        </p:attrNameLst>
                                      </p:cBhvr>
                                      <p:to>
                                        <p:strVal val="visible"/>
                                      </p:to>
                                    </p:set>
                                    <p:anim calcmode="lin" valueType="num">
                                      <p:cBhvr additive="base">
                                        <p:cTn id="55" dur="500" fill="hold"/>
                                        <p:tgtEl>
                                          <p:spTgt spid="3081"/>
                                        </p:tgtEl>
                                        <p:attrNameLst>
                                          <p:attrName>ppt_x</p:attrName>
                                        </p:attrNameLst>
                                      </p:cBhvr>
                                      <p:tavLst>
                                        <p:tav tm="0">
                                          <p:val>
                                            <p:strVal val="#ppt_x"/>
                                          </p:val>
                                        </p:tav>
                                        <p:tav tm="100000">
                                          <p:val>
                                            <p:strVal val="#ppt_x"/>
                                          </p:val>
                                        </p:tav>
                                      </p:tavLst>
                                    </p:anim>
                                    <p:anim calcmode="lin" valueType="num">
                                      <p:cBhvr additive="base">
                                        <p:cTn id="56" dur="500" fill="hold"/>
                                        <p:tgtEl>
                                          <p:spTgt spid="3081"/>
                                        </p:tgtEl>
                                        <p:attrNameLst>
                                          <p:attrName>ppt_y</p:attrName>
                                        </p:attrNameLst>
                                      </p:cBhvr>
                                      <p:tavLst>
                                        <p:tav tm="0">
                                          <p:val>
                                            <p:strVal val="0-#ppt_h/2"/>
                                          </p:val>
                                        </p:tav>
                                        <p:tav tm="100000">
                                          <p:val>
                                            <p:strVal val="#ppt_y"/>
                                          </p:val>
                                        </p:tav>
                                      </p:tavLst>
                                    </p:anim>
                                  </p:childTnLst>
                                </p:cTn>
                              </p:par>
                            </p:childTnLst>
                          </p:cTn>
                        </p:par>
                        <p:par>
                          <p:cTn id="57" fill="hold">
                            <p:stCondLst>
                              <p:cond delay="5000"/>
                            </p:stCondLst>
                            <p:childTnLst>
                              <p:par>
                                <p:cTn id="58" presetID="2" presetClass="entr" presetSubtype="1" fill="hold" nodeType="afterEffect">
                                  <p:stCondLst>
                                    <p:cond delay="0"/>
                                  </p:stCondLst>
                                  <p:childTnLst>
                                    <p:set>
                                      <p:cBhvr>
                                        <p:cTn id="59" dur="1" fill="hold">
                                          <p:stCondLst>
                                            <p:cond delay="0"/>
                                          </p:stCondLst>
                                        </p:cTn>
                                        <p:tgtEl>
                                          <p:spTgt spid="97"/>
                                        </p:tgtEl>
                                        <p:attrNameLst>
                                          <p:attrName>style.visibility</p:attrName>
                                        </p:attrNameLst>
                                      </p:cBhvr>
                                      <p:to>
                                        <p:strVal val="visible"/>
                                      </p:to>
                                    </p:set>
                                    <p:anim calcmode="lin" valueType="num">
                                      <p:cBhvr additive="base">
                                        <p:cTn id="60" dur="500" fill="hold"/>
                                        <p:tgtEl>
                                          <p:spTgt spid="97"/>
                                        </p:tgtEl>
                                        <p:attrNameLst>
                                          <p:attrName>ppt_x</p:attrName>
                                        </p:attrNameLst>
                                      </p:cBhvr>
                                      <p:tavLst>
                                        <p:tav tm="0">
                                          <p:val>
                                            <p:strVal val="#ppt_x"/>
                                          </p:val>
                                        </p:tav>
                                        <p:tav tm="100000">
                                          <p:val>
                                            <p:strVal val="#ppt_x"/>
                                          </p:val>
                                        </p:tav>
                                      </p:tavLst>
                                    </p:anim>
                                    <p:anim calcmode="lin" valueType="num">
                                      <p:cBhvr additive="base">
                                        <p:cTn id="61" dur="500" fill="hold"/>
                                        <p:tgtEl>
                                          <p:spTgt spid="97"/>
                                        </p:tgtEl>
                                        <p:attrNameLst>
                                          <p:attrName>ppt_y</p:attrName>
                                        </p:attrNameLst>
                                      </p:cBhvr>
                                      <p:tavLst>
                                        <p:tav tm="0">
                                          <p:val>
                                            <p:strVal val="0-#ppt_h/2"/>
                                          </p:val>
                                        </p:tav>
                                        <p:tav tm="100000">
                                          <p:val>
                                            <p:strVal val="#ppt_y"/>
                                          </p:val>
                                        </p:tav>
                                      </p:tavLst>
                                    </p:anim>
                                  </p:childTnLst>
                                </p:cTn>
                              </p:par>
                            </p:childTnLst>
                          </p:cTn>
                        </p:par>
                        <p:par>
                          <p:cTn id="62" fill="hold">
                            <p:stCondLst>
                              <p:cond delay="5500"/>
                            </p:stCondLst>
                            <p:childTnLst>
                              <p:par>
                                <p:cTn id="63" presetID="2" presetClass="entr" presetSubtype="1" fill="hold" nodeType="afterEffect">
                                  <p:stCondLst>
                                    <p:cond delay="0"/>
                                  </p:stCondLst>
                                  <p:childTnLst>
                                    <p:set>
                                      <p:cBhvr>
                                        <p:cTn id="64" dur="1" fill="hold">
                                          <p:stCondLst>
                                            <p:cond delay="0"/>
                                          </p:stCondLst>
                                        </p:cTn>
                                        <p:tgtEl>
                                          <p:spTgt spid="3078"/>
                                        </p:tgtEl>
                                        <p:attrNameLst>
                                          <p:attrName>style.visibility</p:attrName>
                                        </p:attrNameLst>
                                      </p:cBhvr>
                                      <p:to>
                                        <p:strVal val="visible"/>
                                      </p:to>
                                    </p:set>
                                    <p:anim calcmode="lin" valueType="num">
                                      <p:cBhvr additive="base">
                                        <p:cTn id="65" dur="500" fill="hold"/>
                                        <p:tgtEl>
                                          <p:spTgt spid="3078"/>
                                        </p:tgtEl>
                                        <p:attrNameLst>
                                          <p:attrName>ppt_x</p:attrName>
                                        </p:attrNameLst>
                                      </p:cBhvr>
                                      <p:tavLst>
                                        <p:tav tm="0">
                                          <p:val>
                                            <p:strVal val="#ppt_x"/>
                                          </p:val>
                                        </p:tav>
                                        <p:tav tm="100000">
                                          <p:val>
                                            <p:strVal val="#ppt_x"/>
                                          </p:val>
                                        </p:tav>
                                      </p:tavLst>
                                    </p:anim>
                                    <p:anim calcmode="lin" valueType="num">
                                      <p:cBhvr additive="base">
                                        <p:cTn id="66" dur="500" fill="hold"/>
                                        <p:tgtEl>
                                          <p:spTgt spid="3078"/>
                                        </p:tgtEl>
                                        <p:attrNameLst>
                                          <p:attrName>ppt_y</p:attrName>
                                        </p:attrNameLst>
                                      </p:cBhvr>
                                      <p:tavLst>
                                        <p:tav tm="0">
                                          <p:val>
                                            <p:strVal val="0-#ppt_h/2"/>
                                          </p:val>
                                        </p:tav>
                                        <p:tav tm="100000">
                                          <p:val>
                                            <p:strVal val="#ppt_y"/>
                                          </p:val>
                                        </p:tav>
                                      </p:tavLst>
                                    </p:anim>
                                  </p:childTnLst>
                                </p:cTn>
                              </p:par>
                            </p:childTnLst>
                          </p:cTn>
                        </p:par>
                        <p:par>
                          <p:cTn id="67" fill="hold">
                            <p:stCondLst>
                              <p:cond delay="6000"/>
                            </p:stCondLst>
                            <p:childTnLst>
                              <p:par>
                                <p:cTn id="68" presetID="2" presetClass="entr" presetSubtype="1" fill="hold" nodeType="afterEffect">
                                  <p:stCondLst>
                                    <p:cond delay="0"/>
                                  </p:stCondLst>
                                  <p:childTnLst>
                                    <p:set>
                                      <p:cBhvr>
                                        <p:cTn id="69" dur="1" fill="hold">
                                          <p:stCondLst>
                                            <p:cond delay="0"/>
                                          </p:stCondLst>
                                        </p:cTn>
                                        <p:tgtEl>
                                          <p:spTgt spid="3089"/>
                                        </p:tgtEl>
                                        <p:attrNameLst>
                                          <p:attrName>style.visibility</p:attrName>
                                        </p:attrNameLst>
                                      </p:cBhvr>
                                      <p:to>
                                        <p:strVal val="visible"/>
                                      </p:to>
                                    </p:set>
                                    <p:anim calcmode="lin" valueType="num">
                                      <p:cBhvr additive="base">
                                        <p:cTn id="70" dur="500" fill="hold"/>
                                        <p:tgtEl>
                                          <p:spTgt spid="3089"/>
                                        </p:tgtEl>
                                        <p:attrNameLst>
                                          <p:attrName>ppt_x</p:attrName>
                                        </p:attrNameLst>
                                      </p:cBhvr>
                                      <p:tavLst>
                                        <p:tav tm="0">
                                          <p:val>
                                            <p:strVal val="#ppt_x"/>
                                          </p:val>
                                        </p:tav>
                                        <p:tav tm="100000">
                                          <p:val>
                                            <p:strVal val="#ppt_x"/>
                                          </p:val>
                                        </p:tav>
                                      </p:tavLst>
                                    </p:anim>
                                    <p:anim calcmode="lin" valueType="num">
                                      <p:cBhvr additive="base">
                                        <p:cTn id="71" dur="500" fill="hold"/>
                                        <p:tgtEl>
                                          <p:spTgt spid="3089"/>
                                        </p:tgtEl>
                                        <p:attrNameLst>
                                          <p:attrName>ppt_y</p:attrName>
                                        </p:attrNameLst>
                                      </p:cBhvr>
                                      <p:tavLst>
                                        <p:tav tm="0">
                                          <p:val>
                                            <p:strVal val="0-#ppt_h/2"/>
                                          </p:val>
                                        </p:tav>
                                        <p:tav tm="100000">
                                          <p:val>
                                            <p:strVal val="#ppt_y"/>
                                          </p:val>
                                        </p:tav>
                                      </p:tavLst>
                                    </p:anim>
                                  </p:childTnLst>
                                </p:cTn>
                              </p:par>
                            </p:childTnLst>
                          </p:cTn>
                        </p:par>
                        <p:par>
                          <p:cTn id="72" fill="hold">
                            <p:stCondLst>
                              <p:cond delay="6500"/>
                            </p:stCondLst>
                            <p:childTnLst>
                              <p:par>
                                <p:cTn id="73" presetID="2" presetClass="entr" presetSubtype="1" fill="hold" nodeType="afterEffect">
                                  <p:stCondLst>
                                    <p:cond delay="0"/>
                                  </p:stCondLst>
                                  <p:childTnLst>
                                    <p:set>
                                      <p:cBhvr>
                                        <p:cTn id="74" dur="1" fill="hold">
                                          <p:stCondLst>
                                            <p:cond delay="0"/>
                                          </p:stCondLst>
                                        </p:cTn>
                                        <p:tgtEl>
                                          <p:spTgt spid="3080"/>
                                        </p:tgtEl>
                                        <p:attrNameLst>
                                          <p:attrName>style.visibility</p:attrName>
                                        </p:attrNameLst>
                                      </p:cBhvr>
                                      <p:to>
                                        <p:strVal val="visible"/>
                                      </p:to>
                                    </p:set>
                                    <p:anim calcmode="lin" valueType="num">
                                      <p:cBhvr additive="base">
                                        <p:cTn id="75" dur="500" fill="hold"/>
                                        <p:tgtEl>
                                          <p:spTgt spid="3080"/>
                                        </p:tgtEl>
                                        <p:attrNameLst>
                                          <p:attrName>ppt_x</p:attrName>
                                        </p:attrNameLst>
                                      </p:cBhvr>
                                      <p:tavLst>
                                        <p:tav tm="0">
                                          <p:val>
                                            <p:strVal val="#ppt_x"/>
                                          </p:val>
                                        </p:tav>
                                        <p:tav tm="100000">
                                          <p:val>
                                            <p:strVal val="#ppt_x"/>
                                          </p:val>
                                        </p:tav>
                                      </p:tavLst>
                                    </p:anim>
                                    <p:anim calcmode="lin" valueType="num">
                                      <p:cBhvr additive="base">
                                        <p:cTn id="76" dur="500" fill="hold"/>
                                        <p:tgtEl>
                                          <p:spTgt spid="3080"/>
                                        </p:tgtEl>
                                        <p:attrNameLst>
                                          <p:attrName>ppt_y</p:attrName>
                                        </p:attrNameLst>
                                      </p:cBhvr>
                                      <p:tavLst>
                                        <p:tav tm="0">
                                          <p:val>
                                            <p:strVal val="0-#ppt_h/2"/>
                                          </p:val>
                                        </p:tav>
                                        <p:tav tm="100000">
                                          <p:val>
                                            <p:strVal val="#ppt_y"/>
                                          </p:val>
                                        </p:tav>
                                      </p:tavLst>
                                    </p:anim>
                                  </p:childTnLst>
                                </p:cTn>
                              </p:par>
                            </p:childTnLst>
                          </p:cTn>
                        </p:par>
                        <p:par>
                          <p:cTn id="77" fill="hold">
                            <p:stCondLst>
                              <p:cond delay="7000"/>
                            </p:stCondLst>
                            <p:childTnLst>
                              <p:par>
                                <p:cTn id="78" presetID="2" presetClass="entr" presetSubtype="1" fill="hold" nodeType="afterEffect">
                                  <p:stCondLst>
                                    <p:cond delay="0"/>
                                  </p:stCondLst>
                                  <p:childTnLst>
                                    <p:set>
                                      <p:cBhvr>
                                        <p:cTn id="79" dur="1" fill="hold">
                                          <p:stCondLst>
                                            <p:cond delay="0"/>
                                          </p:stCondLst>
                                        </p:cTn>
                                        <p:tgtEl>
                                          <p:spTgt spid="3086"/>
                                        </p:tgtEl>
                                        <p:attrNameLst>
                                          <p:attrName>style.visibility</p:attrName>
                                        </p:attrNameLst>
                                      </p:cBhvr>
                                      <p:to>
                                        <p:strVal val="visible"/>
                                      </p:to>
                                    </p:set>
                                    <p:anim calcmode="lin" valueType="num">
                                      <p:cBhvr additive="base">
                                        <p:cTn id="80" dur="500" fill="hold"/>
                                        <p:tgtEl>
                                          <p:spTgt spid="3086"/>
                                        </p:tgtEl>
                                        <p:attrNameLst>
                                          <p:attrName>ppt_x</p:attrName>
                                        </p:attrNameLst>
                                      </p:cBhvr>
                                      <p:tavLst>
                                        <p:tav tm="0">
                                          <p:val>
                                            <p:strVal val="#ppt_x"/>
                                          </p:val>
                                        </p:tav>
                                        <p:tav tm="100000">
                                          <p:val>
                                            <p:strVal val="#ppt_x"/>
                                          </p:val>
                                        </p:tav>
                                      </p:tavLst>
                                    </p:anim>
                                    <p:anim calcmode="lin" valueType="num">
                                      <p:cBhvr additive="base">
                                        <p:cTn id="81" dur="500" fill="hold"/>
                                        <p:tgtEl>
                                          <p:spTgt spid="3086"/>
                                        </p:tgtEl>
                                        <p:attrNameLst>
                                          <p:attrName>ppt_y</p:attrName>
                                        </p:attrNameLst>
                                      </p:cBhvr>
                                      <p:tavLst>
                                        <p:tav tm="0">
                                          <p:val>
                                            <p:strVal val="0-#ppt_h/2"/>
                                          </p:val>
                                        </p:tav>
                                        <p:tav tm="100000">
                                          <p:val>
                                            <p:strVal val="#ppt_y"/>
                                          </p:val>
                                        </p:tav>
                                      </p:tavLst>
                                    </p:anim>
                                  </p:childTnLst>
                                </p:cTn>
                              </p:par>
                            </p:childTnLst>
                          </p:cTn>
                        </p:par>
                        <p:par>
                          <p:cTn id="82" fill="hold">
                            <p:stCondLst>
                              <p:cond delay="7500"/>
                            </p:stCondLst>
                            <p:childTnLst>
                              <p:par>
                                <p:cTn id="83" presetID="2" presetClass="entr" presetSubtype="1" fill="hold" nodeType="afterEffect">
                                  <p:stCondLst>
                                    <p:cond delay="0"/>
                                  </p:stCondLst>
                                  <p:childTnLst>
                                    <p:set>
                                      <p:cBhvr>
                                        <p:cTn id="84" dur="1" fill="hold">
                                          <p:stCondLst>
                                            <p:cond delay="0"/>
                                          </p:stCondLst>
                                        </p:cTn>
                                        <p:tgtEl>
                                          <p:spTgt spid="3090"/>
                                        </p:tgtEl>
                                        <p:attrNameLst>
                                          <p:attrName>style.visibility</p:attrName>
                                        </p:attrNameLst>
                                      </p:cBhvr>
                                      <p:to>
                                        <p:strVal val="visible"/>
                                      </p:to>
                                    </p:set>
                                    <p:anim calcmode="lin" valueType="num">
                                      <p:cBhvr additive="base">
                                        <p:cTn id="85" dur="500" fill="hold"/>
                                        <p:tgtEl>
                                          <p:spTgt spid="3090"/>
                                        </p:tgtEl>
                                        <p:attrNameLst>
                                          <p:attrName>ppt_x</p:attrName>
                                        </p:attrNameLst>
                                      </p:cBhvr>
                                      <p:tavLst>
                                        <p:tav tm="0">
                                          <p:val>
                                            <p:strVal val="#ppt_x"/>
                                          </p:val>
                                        </p:tav>
                                        <p:tav tm="100000">
                                          <p:val>
                                            <p:strVal val="#ppt_x"/>
                                          </p:val>
                                        </p:tav>
                                      </p:tavLst>
                                    </p:anim>
                                    <p:anim calcmode="lin" valueType="num">
                                      <p:cBhvr additive="base">
                                        <p:cTn id="86" dur="500" fill="hold"/>
                                        <p:tgtEl>
                                          <p:spTgt spid="3090"/>
                                        </p:tgtEl>
                                        <p:attrNameLst>
                                          <p:attrName>ppt_y</p:attrName>
                                        </p:attrNameLst>
                                      </p:cBhvr>
                                      <p:tavLst>
                                        <p:tav tm="0">
                                          <p:val>
                                            <p:strVal val="0-#ppt_h/2"/>
                                          </p:val>
                                        </p:tav>
                                        <p:tav tm="100000">
                                          <p:val>
                                            <p:strVal val="#ppt_y"/>
                                          </p:val>
                                        </p:tav>
                                      </p:tavLst>
                                    </p:anim>
                                  </p:childTnLst>
                                </p:cTn>
                              </p:par>
                            </p:childTnLst>
                          </p:cTn>
                        </p:par>
                        <p:par>
                          <p:cTn id="87" fill="hold">
                            <p:stCondLst>
                              <p:cond delay="8000"/>
                            </p:stCondLst>
                            <p:childTnLst>
                              <p:par>
                                <p:cTn id="88" presetID="2" presetClass="entr" presetSubtype="1" fill="hold" nodeType="afterEffect">
                                  <p:stCondLst>
                                    <p:cond delay="0"/>
                                  </p:stCondLst>
                                  <p:childTnLst>
                                    <p:set>
                                      <p:cBhvr>
                                        <p:cTn id="89" dur="1" fill="hold">
                                          <p:stCondLst>
                                            <p:cond delay="0"/>
                                          </p:stCondLst>
                                        </p:cTn>
                                        <p:tgtEl>
                                          <p:spTgt spid="3095"/>
                                        </p:tgtEl>
                                        <p:attrNameLst>
                                          <p:attrName>style.visibility</p:attrName>
                                        </p:attrNameLst>
                                      </p:cBhvr>
                                      <p:to>
                                        <p:strVal val="visible"/>
                                      </p:to>
                                    </p:set>
                                    <p:anim calcmode="lin" valueType="num">
                                      <p:cBhvr additive="base">
                                        <p:cTn id="90" dur="500" fill="hold"/>
                                        <p:tgtEl>
                                          <p:spTgt spid="3095"/>
                                        </p:tgtEl>
                                        <p:attrNameLst>
                                          <p:attrName>ppt_x</p:attrName>
                                        </p:attrNameLst>
                                      </p:cBhvr>
                                      <p:tavLst>
                                        <p:tav tm="0">
                                          <p:val>
                                            <p:strVal val="#ppt_x"/>
                                          </p:val>
                                        </p:tav>
                                        <p:tav tm="100000">
                                          <p:val>
                                            <p:strVal val="#ppt_x"/>
                                          </p:val>
                                        </p:tav>
                                      </p:tavLst>
                                    </p:anim>
                                    <p:anim calcmode="lin" valueType="num">
                                      <p:cBhvr additive="base">
                                        <p:cTn id="91" dur="500" fill="hold"/>
                                        <p:tgtEl>
                                          <p:spTgt spid="3095"/>
                                        </p:tgtEl>
                                        <p:attrNameLst>
                                          <p:attrName>ppt_y</p:attrName>
                                        </p:attrNameLst>
                                      </p:cBhvr>
                                      <p:tavLst>
                                        <p:tav tm="0">
                                          <p:val>
                                            <p:strVal val="0-#ppt_h/2"/>
                                          </p:val>
                                        </p:tav>
                                        <p:tav tm="100000">
                                          <p:val>
                                            <p:strVal val="#ppt_y"/>
                                          </p:val>
                                        </p:tav>
                                      </p:tavLst>
                                    </p:anim>
                                  </p:childTnLst>
                                </p:cTn>
                              </p:par>
                            </p:childTnLst>
                          </p:cTn>
                        </p:par>
                        <p:par>
                          <p:cTn id="92" fill="hold">
                            <p:stCondLst>
                              <p:cond delay="8500"/>
                            </p:stCondLst>
                            <p:childTnLst>
                              <p:par>
                                <p:cTn id="93" presetID="2" presetClass="entr" presetSubtype="1" fill="hold" nodeType="afterEffect">
                                  <p:stCondLst>
                                    <p:cond delay="0"/>
                                  </p:stCondLst>
                                  <p:childTnLst>
                                    <p:set>
                                      <p:cBhvr>
                                        <p:cTn id="94" dur="1" fill="hold">
                                          <p:stCondLst>
                                            <p:cond delay="0"/>
                                          </p:stCondLst>
                                        </p:cTn>
                                        <p:tgtEl>
                                          <p:spTgt spid="3082"/>
                                        </p:tgtEl>
                                        <p:attrNameLst>
                                          <p:attrName>style.visibility</p:attrName>
                                        </p:attrNameLst>
                                      </p:cBhvr>
                                      <p:to>
                                        <p:strVal val="visible"/>
                                      </p:to>
                                    </p:set>
                                    <p:anim calcmode="lin" valueType="num">
                                      <p:cBhvr additive="base">
                                        <p:cTn id="95" dur="500" fill="hold"/>
                                        <p:tgtEl>
                                          <p:spTgt spid="3082"/>
                                        </p:tgtEl>
                                        <p:attrNameLst>
                                          <p:attrName>ppt_x</p:attrName>
                                        </p:attrNameLst>
                                      </p:cBhvr>
                                      <p:tavLst>
                                        <p:tav tm="0">
                                          <p:val>
                                            <p:strVal val="#ppt_x"/>
                                          </p:val>
                                        </p:tav>
                                        <p:tav tm="100000">
                                          <p:val>
                                            <p:strVal val="#ppt_x"/>
                                          </p:val>
                                        </p:tav>
                                      </p:tavLst>
                                    </p:anim>
                                    <p:anim calcmode="lin" valueType="num">
                                      <p:cBhvr additive="base">
                                        <p:cTn id="96" dur="500" fill="hold"/>
                                        <p:tgtEl>
                                          <p:spTgt spid="3082"/>
                                        </p:tgtEl>
                                        <p:attrNameLst>
                                          <p:attrName>ppt_y</p:attrName>
                                        </p:attrNameLst>
                                      </p:cBhvr>
                                      <p:tavLst>
                                        <p:tav tm="0">
                                          <p:val>
                                            <p:strVal val="0-#ppt_h/2"/>
                                          </p:val>
                                        </p:tav>
                                        <p:tav tm="100000">
                                          <p:val>
                                            <p:strVal val="#ppt_y"/>
                                          </p:val>
                                        </p:tav>
                                      </p:tavLst>
                                    </p:anim>
                                  </p:childTnLst>
                                </p:cTn>
                              </p:par>
                            </p:childTnLst>
                          </p:cTn>
                        </p:par>
                        <p:par>
                          <p:cTn id="97" fill="hold">
                            <p:stCondLst>
                              <p:cond delay="9000"/>
                            </p:stCondLst>
                            <p:childTnLst>
                              <p:par>
                                <p:cTn id="98" presetID="2" presetClass="entr" presetSubtype="1" fill="hold" nodeType="afterEffect">
                                  <p:stCondLst>
                                    <p:cond delay="0"/>
                                  </p:stCondLst>
                                  <p:childTnLst>
                                    <p:set>
                                      <p:cBhvr>
                                        <p:cTn id="99" dur="1" fill="hold">
                                          <p:stCondLst>
                                            <p:cond delay="0"/>
                                          </p:stCondLst>
                                        </p:cTn>
                                        <p:tgtEl>
                                          <p:spTgt spid="3092"/>
                                        </p:tgtEl>
                                        <p:attrNameLst>
                                          <p:attrName>style.visibility</p:attrName>
                                        </p:attrNameLst>
                                      </p:cBhvr>
                                      <p:to>
                                        <p:strVal val="visible"/>
                                      </p:to>
                                    </p:set>
                                    <p:anim calcmode="lin" valueType="num">
                                      <p:cBhvr additive="base">
                                        <p:cTn id="100" dur="500" fill="hold"/>
                                        <p:tgtEl>
                                          <p:spTgt spid="3092"/>
                                        </p:tgtEl>
                                        <p:attrNameLst>
                                          <p:attrName>ppt_x</p:attrName>
                                        </p:attrNameLst>
                                      </p:cBhvr>
                                      <p:tavLst>
                                        <p:tav tm="0">
                                          <p:val>
                                            <p:strVal val="#ppt_x"/>
                                          </p:val>
                                        </p:tav>
                                        <p:tav tm="100000">
                                          <p:val>
                                            <p:strVal val="#ppt_x"/>
                                          </p:val>
                                        </p:tav>
                                      </p:tavLst>
                                    </p:anim>
                                    <p:anim calcmode="lin" valueType="num">
                                      <p:cBhvr additive="base">
                                        <p:cTn id="101" dur="500" fill="hold"/>
                                        <p:tgtEl>
                                          <p:spTgt spid="3092"/>
                                        </p:tgtEl>
                                        <p:attrNameLst>
                                          <p:attrName>ppt_y</p:attrName>
                                        </p:attrNameLst>
                                      </p:cBhvr>
                                      <p:tavLst>
                                        <p:tav tm="0">
                                          <p:val>
                                            <p:strVal val="0-#ppt_h/2"/>
                                          </p:val>
                                        </p:tav>
                                        <p:tav tm="100000">
                                          <p:val>
                                            <p:strVal val="#ppt_y"/>
                                          </p:val>
                                        </p:tav>
                                      </p:tavLst>
                                    </p:anim>
                                  </p:childTnLst>
                                </p:cTn>
                              </p:par>
                            </p:childTnLst>
                          </p:cTn>
                        </p:par>
                        <p:par>
                          <p:cTn id="102" fill="hold">
                            <p:stCondLst>
                              <p:cond delay="9500"/>
                            </p:stCondLst>
                            <p:childTnLst>
                              <p:par>
                                <p:cTn id="103" presetID="2" presetClass="entr" presetSubtype="1" fill="hold" nodeType="afterEffect">
                                  <p:stCondLst>
                                    <p:cond delay="0"/>
                                  </p:stCondLst>
                                  <p:childTnLst>
                                    <p:set>
                                      <p:cBhvr>
                                        <p:cTn id="104" dur="1" fill="hold">
                                          <p:stCondLst>
                                            <p:cond delay="0"/>
                                          </p:stCondLst>
                                        </p:cTn>
                                        <p:tgtEl>
                                          <p:spTgt spid="3096"/>
                                        </p:tgtEl>
                                        <p:attrNameLst>
                                          <p:attrName>style.visibility</p:attrName>
                                        </p:attrNameLst>
                                      </p:cBhvr>
                                      <p:to>
                                        <p:strVal val="visible"/>
                                      </p:to>
                                    </p:set>
                                    <p:anim calcmode="lin" valueType="num">
                                      <p:cBhvr additive="base">
                                        <p:cTn id="105" dur="500" fill="hold"/>
                                        <p:tgtEl>
                                          <p:spTgt spid="3096"/>
                                        </p:tgtEl>
                                        <p:attrNameLst>
                                          <p:attrName>ppt_x</p:attrName>
                                        </p:attrNameLst>
                                      </p:cBhvr>
                                      <p:tavLst>
                                        <p:tav tm="0">
                                          <p:val>
                                            <p:strVal val="#ppt_x"/>
                                          </p:val>
                                        </p:tav>
                                        <p:tav tm="100000">
                                          <p:val>
                                            <p:strVal val="#ppt_x"/>
                                          </p:val>
                                        </p:tav>
                                      </p:tavLst>
                                    </p:anim>
                                    <p:anim calcmode="lin" valueType="num">
                                      <p:cBhvr additive="base">
                                        <p:cTn id="106" dur="500" fill="hold"/>
                                        <p:tgtEl>
                                          <p:spTgt spid="3096"/>
                                        </p:tgtEl>
                                        <p:attrNameLst>
                                          <p:attrName>ppt_y</p:attrName>
                                        </p:attrNameLst>
                                      </p:cBhvr>
                                      <p:tavLst>
                                        <p:tav tm="0">
                                          <p:val>
                                            <p:strVal val="0-#ppt_h/2"/>
                                          </p:val>
                                        </p:tav>
                                        <p:tav tm="100000">
                                          <p:val>
                                            <p:strVal val="#ppt_y"/>
                                          </p:val>
                                        </p:tav>
                                      </p:tavLst>
                                    </p:anim>
                                  </p:childTnLst>
                                </p:cTn>
                              </p:par>
                            </p:childTnLst>
                          </p:cTn>
                        </p:par>
                        <p:par>
                          <p:cTn id="107" fill="hold">
                            <p:stCondLst>
                              <p:cond delay="10000"/>
                            </p:stCondLst>
                            <p:childTnLst>
                              <p:par>
                                <p:cTn id="108" presetID="2" presetClass="entr" presetSubtype="1" fill="hold" nodeType="afterEffect">
                                  <p:stCondLst>
                                    <p:cond delay="0"/>
                                  </p:stCondLst>
                                  <p:childTnLst>
                                    <p:set>
                                      <p:cBhvr>
                                        <p:cTn id="109" dur="1" fill="hold">
                                          <p:stCondLst>
                                            <p:cond delay="0"/>
                                          </p:stCondLst>
                                        </p:cTn>
                                        <p:tgtEl>
                                          <p:spTgt spid="3083"/>
                                        </p:tgtEl>
                                        <p:attrNameLst>
                                          <p:attrName>style.visibility</p:attrName>
                                        </p:attrNameLst>
                                      </p:cBhvr>
                                      <p:to>
                                        <p:strVal val="visible"/>
                                      </p:to>
                                    </p:set>
                                    <p:anim calcmode="lin" valueType="num">
                                      <p:cBhvr additive="base">
                                        <p:cTn id="110" dur="500" fill="hold"/>
                                        <p:tgtEl>
                                          <p:spTgt spid="3083"/>
                                        </p:tgtEl>
                                        <p:attrNameLst>
                                          <p:attrName>ppt_x</p:attrName>
                                        </p:attrNameLst>
                                      </p:cBhvr>
                                      <p:tavLst>
                                        <p:tav tm="0">
                                          <p:val>
                                            <p:strVal val="#ppt_x"/>
                                          </p:val>
                                        </p:tav>
                                        <p:tav tm="100000">
                                          <p:val>
                                            <p:strVal val="#ppt_x"/>
                                          </p:val>
                                        </p:tav>
                                      </p:tavLst>
                                    </p:anim>
                                    <p:anim calcmode="lin" valueType="num">
                                      <p:cBhvr additive="base">
                                        <p:cTn id="111" dur="500" fill="hold"/>
                                        <p:tgtEl>
                                          <p:spTgt spid="3083"/>
                                        </p:tgtEl>
                                        <p:attrNameLst>
                                          <p:attrName>ppt_y</p:attrName>
                                        </p:attrNameLst>
                                      </p:cBhvr>
                                      <p:tavLst>
                                        <p:tav tm="0">
                                          <p:val>
                                            <p:strVal val="0-#ppt_h/2"/>
                                          </p:val>
                                        </p:tav>
                                        <p:tav tm="100000">
                                          <p:val>
                                            <p:strVal val="#ppt_y"/>
                                          </p:val>
                                        </p:tav>
                                      </p:tavLst>
                                    </p:anim>
                                  </p:childTnLst>
                                </p:cTn>
                              </p:par>
                            </p:childTnLst>
                          </p:cTn>
                        </p:par>
                        <p:par>
                          <p:cTn id="112" fill="hold">
                            <p:stCondLst>
                              <p:cond delay="10500"/>
                            </p:stCondLst>
                            <p:childTnLst>
                              <p:par>
                                <p:cTn id="113" presetID="2" presetClass="entr" presetSubtype="1" fill="hold" nodeType="afterEffect">
                                  <p:stCondLst>
                                    <p:cond delay="0"/>
                                  </p:stCondLst>
                                  <p:childTnLst>
                                    <p:set>
                                      <p:cBhvr>
                                        <p:cTn id="114" dur="1" fill="hold">
                                          <p:stCondLst>
                                            <p:cond delay="0"/>
                                          </p:stCondLst>
                                        </p:cTn>
                                        <p:tgtEl>
                                          <p:spTgt spid="3087"/>
                                        </p:tgtEl>
                                        <p:attrNameLst>
                                          <p:attrName>style.visibility</p:attrName>
                                        </p:attrNameLst>
                                      </p:cBhvr>
                                      <p:to>
                                        <p:strVal val="visible"/>
                                      </p:to>
                                    </p:set>
                                    <p:anim calcmode="lin" valueType="num">
                                      <p:cBhvr additive="base">
                                        <p:cTn id="115" dur="500" fill="hold"/>
                                        <p:tgtEl>
                                          <p:spTgt spid="3087"/>
                                        </p:tgtEl>
                                        <p:attrNameLst>
                                          <p:attrName>ppt_x</p:attrName>
                                        </p:attrNameLst>
                                      </p:cBhvr>
                                      <p:tavLst>
                                        <p:tav tm="0">
                                          <p:val>
                                            <p:strVal val="#ppt_x"/>
                                          </p:val>
                                        </p:tav>
                                        <p:tav tm="100000">
                                          <p:val>
                                            <p:strVal val="#ppt_x"/>
                                          </p:val>
                                        </p:tav>
                                      </p:tavLst>
                                    </p:anim>
                                    <p:anim calcmode="lin" valueType="num">
                                      <p:cBhvr additive="base">
                                        <p:cTn id="116" dur="500" fill="hold"/>
                                        <p:tgtEl>
                                          <p:spTgt spid="3087"/>
                                        </p:tgtEl>
                                        <p:attrNameLst>
                                          <p:attrName>ppt_y</p:attrName>
                                        </p:attrNameLst>
                                      </p:cBhvr>
                                      <p:tavLst>
                                        <p:tav tm="0">
                                          <p:val>
                                            <p:strVal val="0-#ppt_h/2"/>
                                          </p:val>
                                        </p:tav>
                                        <p:tav tm="100000">
                                          <p:val>
                                            <p:strVal val="#ppt_y"/>
                                          </p:val>
                                        </p:tav>
                                      </p:tavLst>
                                    </p:anim>
                                  </p:childTnLst>
                                </p:cTn>
                              </p:par>
                            </p:childTnLst>
                          </p:cTn>
                        </p:par>
                        <p:par>
                          <p:cTn id="117" fill="hold">
                            <p:stCondLst>
                              <p:cond delay="11000"/>
                            </p:stCondLst>
                            <p:childTnLst>
                              <p:par>
                                <p:cTn id="118" presetID="2" presetClass="entr" presetSubtype="1" fill="hold" nodeType="afterEffect">
                                  <p:stCondLst>
                                    <p:cond delay="0"/>
                                  </p:stCondLst>
                                  <p:childTnLst>
                                    <p:set>
                                      <p:cBhvr>
                                        <p:cTn id="119" dur="1" fill="hold">
                                          <p:stCondLst>
                                            <p:cond delay="0"/>
                                          </p:stCondLst>
                                        </p:cTn>
                                        <p:tgtEl>
                                          <p:spTgt spid="3093"/>
                                        </p:tgtEl>
                                        <p:attrNameLst>
                                          <p:attrName>style.visibility</p:attrName>
                                        </p:attrNameLst>
                                      </p:cBhvr>
                                      <p:to>
                                        <p:strVal val="visible"/>
                                      </p:to>
                                    </p:set>
                                    <p:anim calcmode="lin" valueType="num">
                                      <p:cBhvr additive="base">
                                        <p:cTn id="120" dur="500" fill="hold"/>
                                        <p:tgtEl>
                                          <p:spTgt spid="3093"/>
                                        </p:tgtEl>
                                        <p:attrNameLst>
                                          <p:attrName>ppt_x</p:attrName>
                                        </p:attrNameLst>
                                      </p:cBhvr>
                                      <p:tavLst>
                                        <p:tav tm="0">
                                          <p:val>
                                            <p:strVal val="#ppt_x"/>
                                          </p:val>
                                        </p:tav>
                                        <p:tav tm="100000">
                                          <p:val>
                                            <p:strVal val="#ppt_x"/>
                                          </p:val>
                                        </p:tav>
                                      </p:tavLst>
                                    </p:anim>
                                    <p:anim calcmode="lin" valueType="num">
                                      <p:cBhvr additive="base">
                                        <p:cTn id="121" dur="500" fill="hold"/>
                                        <p:tgtEl>
                                          <p:spTgt spid="3093"/>
                                        </p:tgtEl>
                                        <p:attrNameLst>
                                          <p:attrName>ppt_y</p:attrName>
                                        </p:attrNameLst>
                                      </p:cBhvr>
                                      <p:tavLst>
                                        <p:tav tm="0">
                                          <p:val>
                                            <p:strVal val="0-#ppt_h/2"/>
                                          </p:val>
                                        </p:tav>
                                        <p:tav tm="100000">
                                          <p:val>
                                            <p:strVal val="#ppt_y"/>
                                          </p:val>
                                        </p:tav>
                                      </p:tavLst>
                                    </p:anim>
                                  </p:childTnLst>
                                </p:cTn>
                              </p:par>
                            </p:childTnLst>
                          </p:cTn>
                        </p:par>
                        <p:par>
                          <p:cTn id="122" fill="hold">
                            <p:stCondLst>
                              <p:cond delay="11500"/>
                            </p:stCondLst>
                            <p:childTnLst>
                              <p:par>
                                <p:cTn id="123" presetID="2" presetClass="entr" presetSubtype="1" fill="hold" nodeType="afterEffect">
                                  <p:stCondLst>
                                    <p:cond delay="0"/>
                                  </p:stCondLst>
                                  <p:childTnLst>
                                    <p:set>
                                      <p:cBhvr>
                                        <p:cTn id="124" dur="1" fill="hold">
                                          <p:stCondLst>
                                            <p:cond delay="0"/>
                                          </p:stCondLst>
                                        </p:cTn>
                                        <p:tgtEl>
                                          <p:spTgt spid="3085"/>
                                        </p:tgtEl>
                                        <p:attrNameLst>
                                          <p:attrName>style.visibility</p:attrName>
                                        </p:attrNameLst>
                                      </p:cBhvr>
                                      <p:to>
                                        <p:strVal val="visible"/>
                                      </p:to>
                                    </p:set>
                                    <p:anim calcmode="lin" valueType="num">
                                      <p:cBhvr additive="base">
                                        <p:cTn id="125" dur="500" fill="hold"/>
                                        <p:tgtEl>
                                          <p:spTgt spid="3085"/>
                                        </p:tgtEl>
                                        <p:attrNameLst>
                                          <p:attrName>ppt_x</p:attrName>
                                        </p:attrNameLst>
                                      </p:cBhvr>
                                      <p:tavLst>
                                        <p:tav tm="0">
                                          <p:val>
                                            <p:strVal val="#ppt_x"/>
                                          </p:val>
                                        </p:tav>
                                        <p:tav tm="100000">
                                          <p:val>
                                            <p:strVal val="#ppt_x"/>
                                          </p:val>
                                        </p:tav>
                                      </p:tavLst>
                                    </p:anim>
                                    <p:anim calcmode="lin" valueType="num">
                                      <p:cBhvr additive="base">
                                        <p:cTn id="126" dur="500" fill="hold"/>
                                        <p:tgtEl>
                                          <p:spTgt spid="3085"/>
                                        </p:tgtEl>
                                        <p:attrNameLst>
                                          <p:attrName>ppt_y</p:attrName>
                                        </p:attrNameLst>
                                      </p:cBhvr>
                                      <p:tavLst>
                                        <p:tav tm="0">
                                          <p:val>
                                            <p:strVal val="0-#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nodeType="clickEffect">
                                  <p:stCondLst>
                                    <p:cond delay="0"/>
                                  </p:stCondLst>
                                  <p:childTnLst>
                                    <p:set>
                                      <p:cBhvr>
                                        <p:cTn id="130" dur="1" fill="hold">
                                          <p:stCondLst>
                                            <p:cond delay="0"/>
                                          </p:stCondLst>
                                        </p:cTn>
                                        <p:tgtEl>
                                          <p:spTgt spid="6"/>
                                        </p:tgtEl>
                                        <p:attrNameLst>
                                          <p:attrName>style.visibility</p:attrName>
                                        </p:attrNameLst>
                                      </p:cBhvr>
                                      <p:to>
                                        <p:strVal val="visible"/>
                                      </p:to>
                                    </p:set>
                                  </p:childTnLst>
                                </p:cTn>
                              </p:par>
                            </p:childTnLst>
                          </p:cTn>
                        </p:par>
                        <p:par>
                          <p:cTn id="131" fill="hold">
                            <p:stCondLst>
                              <p:cond delay="0"/>
                            </p:stCondLst>
                            <p:childTnLst>
                              <p:par>
                                <p:cTn id="132" presetID="12" presetClass="entr" presetSubtype="4" fill="hold" grpId="0" nodeType="afterEffect">
                                  <p:stCondLst>
                                    <p:cond delay="0"/>
                                  </p:stCondLst>
                                  <p:childTnLst>
                                    <p:set>
                                      <p:cBhvr>
                                        <p:cTn id="133" dur="1" fill="hold">
                                          <p:stCondLst>
                                            <p:cond delay="0"/>
                                          </p:stCondLst>
                                        </p:cTn>
                                        <p:tgtEl>
                                          <p:spTgt spid="2"/>
                                        </p:tgtEl>
                                        <p:attrNameLst>
                                          <p:attrName>style.visibility</p:attrName>
                                        </p:attrNameLst>
                                      </p:cBhvr>
                                      <p:to>
                                        <p:strVal val="visible"/>
                                      </p:to>
                                    </p:set>
                                    <p:anim calcmode="lin" valueType="num">
                                      <p:cBhvr additive="base">
                                        <p:cTn id="134" dur="500"/>
                                        <p:tgtEl>
                                          <p:spTgt spid="2"/>
                                        </p:tgtEl>
                                        <p:attrNameLst>
                                          <p:attrName>ppt_y</p:attrName>
                                        </p:attrNameLst>
                                      </p:cBhvr>
                                      <p:tavLst>
                                        <p:tav tm="0">
                                          <p:val>
                                            <p:strVal val="#ppt_y+#ppt_h*1.125000"/>
                                          </p:val>
                                        </p:tav>
                                        <p:tav tm="100000">
                                          <p:val>
                                            <p:strVal val="#ppt_y"/>
                                          </p:val>
                                        </p:tav>
                                      </p:tavLst>
                                    </p:anim>
                                    <p:animEffect transition="in" filter="wipe(up)">
                                      <p:cBhvr>
                                        <p:cTn id="135" dur="500"/>
                                        <p:tgtEl>
                                          <p:spTgt spid="2"/>
                                        </p:tgtEl>
                                      </p:cBhvr>
                                    </p:animEffect>
                                  </p:childTnLst>
                                </p:cTn>
                              </p:par>
                            </p:childTnLst>
                          </p:cTn>
                        </p:par>
                        <p:par>
                          <p:cTn id="136" fill="hold">
                            <p:stCondLst>
                              <p:cond delay="500"/>
                            </p:stCondLst>
                            <p:childTnLst>
                              <p:par>
                                <p:cTn id="137" presetID="12" presetClass="entr" presetSubtype="4"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500"/>
                                        <p:tgtEl>
                                          <p:spTgt spid="30"/>
                                        </p:tgtEl>
                                        <p:attrNameLst>
                                          <p:attrName>ppt_y</p:attrName>
                                        </p:attrNameLst>
                                      </p:cBhvr>
                                      <p:tavLst>
                                        <p:tav tm="0">
                                          <p:val>
                                            <p:strVal val="#ppt_y+#ppt_h*1.125000"/>
                                          </p:val>
                                        </p:tav>
                                        <p:tav tm="100000">
                                          <p:val>
                                            <p:strVal val="#ppt_y"/>
                                          </p:val>
                                        </p:tav>
                                      </p:tavLst>
                                    </p:anim>
                                    <p:animEffect transition="in" filter="wipe(up)">
                                      <p:cBhvr>
                                        <p:cTn id="140" dur="500"/>
                                        <p:tgtEl>
                                          <p:spTgt spid="30"/>
                                        </p:tgtEl>
                                      </p:cBhvr>
                                    </p:animEffect>
                                  </p:childTnLst>
                                </p:cTn>
                              </p:par>
                            </p:childTnLst>
                          </p:cTn>
                        </p:par>
                        <p:par>
                          <p:cTn id="141" fill="hold">
                            <p:stCondLst>
                              <p:cond delay="1000"/>
                            </p:stCondLst>
                            <p:childTnLst>
                              <p:par>
                                <p:cTn id="142" presetID="12" presetClass="entr" presetSubtype="4" fill="hold" grpId="0" nodeType="after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additive="base">
                                        <p:cTn id="144" dur="500"/>
                                        <p:tgtEl>
                                          <p:spTgt spid="31"/>
                                        </p:tgtEl>
                                        <p:attrNameLst>
                                          <p:attrName>ppt_y</p:attrName>
                                        </p:attrNameLst>
                                      </p:cBhvr>
                                      <p:tavLst>
                                        <p:tav tm="0">
                                          <p:val>
                                            <p:strVal val="#ppt_y+#ppt_h*1.125000"/>
                                          </p:val>
                                        </p:tav>
                                        <p:tav tm="100000">
                                          <p:val>
                                            <p:strVal val="#ppt_y"/>
                                          </p:val>
                                        </p:tav>
                                      </p:tavLst>
                                    </p:anim>
                                    <p:animEffect transition="in" filter="wipe(up)">
                                      <p:cBhvr>
                                        <p:cTn id="145" dur="500"/>
                                        <p:tgtEl>
                                          <p:spTgt spid="31"/>
                                        </p:tgtEl>
                                      </p:cBhvr>
                                    </p:animEffect>
                                  </p:childTnLst>
                                </p:cTn>
                              </p:par>
                            </p:childTnLst>
                          </p:cTn>
                        </p:par>
                        <p:par>
                          <p:cTn id="146" fill="hold">
                            <p:stCondLst>
                              <p:cond delay="1500"/>
                            </p:stCondLst>
                            <p:childTnLst>
                              <p:par>
                                <p:cTn id="147" presetID="12" presetClass="entr" presetSubtype="4" fill="hold" grpId="0" nodeType="after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500"/>
                                        <p:tgtEl>
                                          <p:spTgt spid="32"/>
                                        </p:tgtEl>
                                        <p:attrNameLst>
                                          <p:attrName>ppt_y</p:attrName>
                                        </p:attrNameLst>
                                      </p:cBhvr>
                                      <p:tavLst>
                                        <p:tav tm="0">
                                          <p:val>
                                            <p:strVal val="#ppt_y+#ppt_h*1.125000"/>
                                          </p:val>
                                        </p:tav>
                                        <p:tav tm="100000">
                                          <p:val>
                                            <p:strVal val="#ppt_y"/>
                                          </p:val>
                                        </p:tav>
                                      </p:tavLst>
                                    </p:anim>
                                    <p:animEffect transition="in" filter="wipe(up)">
                                      <p:cBhvr>
                                        <p:cTn id="150" dur="500"/>
                                        <p:tgtEl>
                                          <p:spTgt spid="32"/>
                                        </p:tgtEl>
                                      </p:cBhvr>
                                    </p:animEffect>
                                  </p:childTnLst>
                                </p:cTn>
                              </p:par>
                            </p:childTnLst>
                          </p:cTn>
                        </p:par>
                        <p:par>
                          <p:cTn id="151" fill="hold">
                            <p:stCondLst>
                              <p:cond delay="2000"/>
                            </p:stCondLst>
                            <p:childTnLst>
                              <p:par>
                                <p:cTn id="152" presetID="12" presetClass="entr" presetSubtype="4" fill="hold" grpId="0" nodeType="afterEffect">
                                  <p:stCondLst>
                                    <p:cond delay="0"/>
                                  </p:stCondLst>
                                  <p:childTnLst>
                                    <p:set>
                                      <p:cBhvr>
                                        <p:cTn id="153" dur="1" fill="hold">
                                          <p:stCondLst>
                                            <p:cond delay="0"/>
                                          </p:stCondLst>
                                        </p:cTn>
                                        <p:tgtEl>
                                          <p:spTgt spid="33"/>
                                        </p:tgtEl>
                                        <p:attrNameLst>
                                          <p:attrName>style.visibility</p:attrName>
                                        </p:attrNameLst>
                                      </p:cBhvr>
                                      <p:to>
                                        <p:strVal val="visible"/>
                                      </p:to>
                                    </p:set>
                                    <p:anim calcmode="lin" valueType="num">
                                      <p:cBhvr additive="base">
                                        <p:cTn id="154" dur="500"/>
                                        <p:tgtEl>
                                          <p:spTgt spid="33"/>
                                        </p:tgtEl>
                                        <p:attrNameLst>
                                          <p:attrName>ppt_y</p:attrName>
                                        </p:attrNameLst>
                                      </p:cBhvr>
                                      <p:tavLst>
                                        <p:tav tm="0">
                                          <p:val>
                                            <p:strVal val="#ppt_y+#ppt_h*1.125000"/>
                                          </p:val>
                                        </p:tav>
                                        <p:tav tm="100000">
                                          <p:val>
                                            <p:strVal val="#ppt_y"/>
                                          </p:val>
                                        </p:tav>
                                      </p:tavLst>
                                    </p:anim>
                                    <p:animEffect transition="in" filter="wipe(up)">
                                      <p:cBhvr>
                                        <p:cTn id="155" dur="500"/>
                                        <p:tgtEl>
                                          <p:spTgt spid="33"/>
                                        </p:tgtEl>
                                      </p:cBhvr>
                                    </p:animEffect>
                                  </p:childTnLst>
                                </p:cTn>
                              </p:par>
                            </p:childTnLst>
                          </p:cTn>
                        </p:par>
                        <p:par>
                          <p:cTn id="156" fill="hold">
                            <p:stCondLst>
                              <p:cond delay="2500"/>
                            </p:stCondLst>
                            <p:childTnLst>
                              <p:par>
                                <p:cTn id="157" presetID="12" presetClass="entr" presetSubtype="4" fill="hold" grpId="0" nodeType="afterEffect">
                                  <p:stCondLst>
                                    <p:cond delay="0"/>
                                  </p:stCondLst>
                                  <p:childTnLst>
                                    <p:set>
                                      <p:cBhvr>
                                        <p:cTn id="158" dur="1" fill="hold">
                                          <p:stCondLst>
                                            <p:cond delay="0"/>
                                          </p:stCondLst>
                                        </p:cTn>
                                        <p:tgtEl>
                                          <p:spTgt spid="34"/>
                                        </p:tgtEl>
                                        <p:attrNameLst>
                                          <p:attrName>style.visibility</p:attrName>
                                        </p:attrNameLst>
                                      </p:cBhvr>
                                      <p:to>
                                        <p:strVal val="visible"/>
                                      </p:to>
                                    </p:set>
                                    <p:anim calcmode="lin" valueType="num">
                                      <p:cBhvr additive="base">
                                        <p:cTn id="159" dur="500"/>
                                        <p:tgtEl>
                                          <p:spTgt spid="34"/>
                                        </p:tgtEl>
                                        <p:attrNameLst>
                                          <p:attrName>ppt_y</p:attrName>
                                        </p:attrNameLst>
                                      </p:cBhvr>
                                      <p:tavLst>
                                        <p:tav tm="0">
                                          <p:val>
                                            <p:strVal val="#ppt_y+#ppt_h*1.125000"/>
                                          </p:val>
                                        </p:tav>
                                        <p:tav tm="100000">
                                          <p:val>
                                            <p:strVal val="#ppt_y"/>
                                          </p:val>
                                        </p:tav>
                                      </p:tavLst>
                                    </p:anim>
                                    <p:animEffect transition="in" filter="wipe(up)">
                                      <p:cBhvr>
                                        <p:cTn id="160" dur="500"/>
                                        <p:tgtEl>
                                          <p:spTgt spid="34"/>
                                        </p:tgtEl>
                                      </p:cBhvr>
                                    </p:animEffect>
                                  </p:childTnLst>
                                </p:cTn>
                              </p:par>
                            </p:childTnLst>
                          </p:cTn>
                        </p:par>
                        <p:par>
                          <p:cTn id="161" fill="hold">
                            <p:stCondLst>
                              <p:cond delay="3000"/>
                            </p:stCondLst>
                            <p:childTnLst>
                              <p:par>
                                <p:cTn id="162" presetID="12" presetClass="entr" presetSubtype="4" fill="hold" grpId="0" nodeType="afterEffect">
                                  <p:stCondLst>
                                    <p:cond delay="0"/>
                                  </p:stCondLst>
                                  <p:childTnLst>
                                    <p:set>
                                      <p:cBhvr>
                                        <p:cTn id="163" dur="1" fill="hold">
                                          <p:stCondLst>
                                            <p:cond delay="0"/>
                                          </p:stCondLst>
                                        </p:cTn>
                                        <p:tgtEl>
                                          <p:spTgt spid="35"/>
                                        </p:tgtEl>
                                        <p:attrNameLst>
                                          <p:attrName>style.visibility</p:attrName>
                                        </p:attrNameLst>
                                      </p:cBhvr>
                                      <p:to>
                                        <p:strVal val="visible"/>
                                      </p:to>
                                    </p:set>
                                    <p:anim calcmode="lin" valueType="num">
                                      <p:cBhvr additive="base">
                                        <p:cTn id="164" dur="500"/>
                                        <p:tgtEl>
                                          <p:spTgt spid="35"/>
                                        </p:tgtEl>
                                        <p:attrNameLst>
                                          <p:attrName>ppt_y</p:attrName>
                                        </p:attrNameLst>
                                      </p:cBhvr>
                                      <p:tavLst>
                                        <p:tav tm="0">
                                          <p:val>
                                            <p:strVal val="#ppt_y+#ppt_h*1.125000"/>
                                          </p:val>
                                        </p:tav>
                                        <p:tav tm="100000">
                                          <p:val>
                                            <p:strVal val="#ppt_y"/>
                                          </p:val>
                                        </p:tav>
                                      </p:tavLst>
                                    </p:anim>
                                    <p:animEffect transition="in" filter="wipe(up)">
                                      <p:cBhvr>
                                        <p:cTn id="165" dur="500"/>
                                        <p:tgtEl>
                                          <p:spTgt spid="35"/>
                                        </p:tgtEl>
                                      </p:cBhvr>
                                    </p:animEffect>
                                  </p:childTnLst>
                                </p:cTn>
                              </p:par>
                            </p:childTnLst>
                          </p:cTn>
                        </p:par>
                      </p:childTnLst>
                    </p:cTn>
                  </p:par>
                  <p:par>
                    <p:cTn id="166" fill="hold">
                      <p:stCondLst>
                        <p:cond delay="indefinite"/>
                      </p:stCondLst>
                      <p:childTnLst>
                        <p:par>
                          <p:cTn id="167" fill="hold">
                            <p:stCondLst>
                              <p:cond delay="0"/>
                            </p:stCondLst>
                            <p:childTnLst>
                              <p:par>
                                <p:cTn id="168" presetID="1" presetClass="entr" presetSubtype="0" fill="hold" nodeType="clickEffect">
                                  <p:stCondLst>
                                    <p:cond delay="0"/>
                                  </p:stCondLst>
                                  <p:childTnLst>
                                    <p:set>
                                      <p:cBhvr>
                                        <p:cTn id="169" dur="1" fill="hold">
                                          <p:stCondLst>
                                            <p:cond delay="0"/>
                                          </p:stCondLst>
                                        </p:cTn>
                                        <p:tgtEl>
                                          <p:spTgt spid="7"/>
                                        </p:tgtEl>
                                        <p:attrNameLst>
                                          <p:attrName>style.visibility</p:attrName>
                                        </p:attrNameLst>
                                      </p:cBhvr>
                                      <p:to>
                                        <p:strVal val="visible"/>
                                      </p:to>
                                    </p:set>
                                  </p:childTnLst>
                                </p:cTn>
                              </p:par>
                            </p:childTnLst>
                          </p:cTn>
                        </p:par>
                        <p:par>
                          <p:cTn id="170" fill="hold">
                            <p:stCondLst>
                              <p:cond delay="0"/>
                            </p:stCondLst>
                            <p:childTnLst>
                              <p:par>
                                <p:cTn id="171" presetID="2" presetClass="entr" presetSubtype="1" fill="hold" nodeType="afterEffect">
                                  <p:stCondLst>
                                    <p:cond delay="0"/>
                                  </p:stCondLst>
                                  <p:childTnLst>
                                    <p:set>
                                      <p:cBhvr>
                                        <p:cTn id="172" dur="1" fill="hold">
                                          <p:stCondLst>
                                            <p:cond delay="0"/>
                                          </p:stCondLst>
                                        </p:cTn>
                                        <p:tgtEl>
                                          <p:spTgt spid="38"/>
                                        </p:tgtEl>
                                        <p:attrNameLst>
                                          <p:attrName>style.visibility</p:attrName>
                                        </p:attrNameLst>
                                      </p:cBhvr>
                                      <p:to>
                                        <p:strVal val="visible"/>
                                      </p:to>
                                    </p:set>
                                    <p:anim calcmode="lin" valueType="num">
                                      <p:cBhvr additive="base">
                                        <p:cTn id="173" dur="500" fill="hold"/>
                                        <p:tgtEl>
                                          <p:spTgt spid="38"/>
                                        </p:tgtEl>
                                        <p:attrNameLst>
                                          <p:attrName>ppt_x</p:attrName>
                                        </p:attrNameLst>
                                      </p:cBhvr>
                                      <p:tavLst>
                                        <p:tav tm="0">
                                          <p:val>
                                            <p:strVal val="#ppt_x"/>
                                          </p:val>
                                        </p:tav>
                                        <p:tav tm="100000">
                                          <p:val>
                                            <p:strVal val="#ppt_x"/>
                                          </p:val>
                                        </p:tav>
                                      </p:tavLst>
                                    </p:anim>
                                    <p:anim calcmode="lin" valueType="num">
                                      <p:cBhvr additive="base">
                                        <p:cTn id="174" dur="500" fill="hold"/>
                                        <p:tgtEl>
                                          <p:spTgt spid="38"/>
                                        </p:tgtEl>
                                        <p:attrNameLst>
                                          <p:attrName>ppt_y</p:attrName>
                                        </p:attrNameLst>
                                      </p:cBhvr>
                                      <p:tavLst>
                                        <p:tav tm="0">
                                          <p:val>
                                            <p:strVal val="0-#ppt_h/2"/>
                                          </p:val>
                                        </p:tav>
                                        <p:tav tm="100000">
                                          <p:val>
                                            <p:strVal val="#ppt_y"/>
                                          </p:val>
                                        </p:tav>
                                      </p:tavLst>
                                    </p:anim>
                                  </p:childTnLst>
                                </p:cTn>
                              </p:par>
                            </p:childTnLst>
                          </p:cTn>
                        </p:par>
                        <p:par>
                          <p:cTn id="175" fill="hold">
                            <p:stCondLst>
                              <p:cond delay="500"/>
                            </p:stCondLst>
                            <p:childTnLst>
                              <p:par>
                                <p:cTn id="176" presetID="2" presetClass="entr" presetSubtype="1" fill="hold" nodeType="afterEffect">
                                  <p:stCondLst>
                                    <p:cond delay="0"/>
                                  </p:stCondLst>
                                  <p:childTnLst>
                                    <p:set>
                                      <p:cBhvr>
                                        <p:cTn id="177" dur="1" fill="hold">
                                          <p:stCondLst>
                                            <p:cond delay="0"/>
                                          </p:stCondLst>
                                        </p:cTn>
                                        <p:tgtEl>
                                          <p:spTgt spid="40"/>
                                        </p:tgtEl>
                                        <p:attrNameLst>
                                          <p:attrName>style.visibility</p:attrName>
                                        </p:attrNameLst>
                                      </p:cBhvr>
                                      <p:to>
                                        <p:strVal val="visible"/>
                                      </p:to>
                                    </p:set>
                                    <p:anim calcmode="lin" valueType="num">
                                      <p:cBhvr additive="base">
                                        <p:cTn id="178" dur="500" fill="hold"/>
                                        <p:tgtEl>
                                          <p:spTgt spid="40"/>
                                        </p:tgtEl>
                                        <p:attrNameLst>
                                          <p:attrName>ppt_x</p:attrName>
                                        </p:attrNameLst>
                                      </p:cBhvr>
                                      <p:tavLst>
                                        <p:tav tm="0">
                                          <p:val>
                                            <p:strVal val="#ppt_x"/>
                                          </p:val>
                                        </p:tav>
                                        <p:tav tm="100000">
                                          <p:val>
                                            <p:strVal val="#ppt_x"/>
                                          </p:val>
                                        </p:tav>
                                      </p:tavLst>
                                    </p:anim>
                                    <p:anim calcmode="lin" valueType="num">
                                      <p:cBhvr additive="base">
                                        <p:cTn id="179" dur="500" fill="hold"/>
                                        <p:tgtEl>
                                          <p:spTgt spid="40"/>
                                        </p:tgtEl>
                                        <p:attrNameLst>
                                          <p:attrName>ppt_y</p:attrName>
                                        </p:attrNameLst>
                                      </p:cBhvr>
                                      <p:tavLst>
                                        <p:tav tm="0">
                                          <p:val>
                                            <p:strVal val="0-#ppt_h/2"/>
                                          </p:val>
                                        </p:tav>
                                        <p:tav tm="100000">
                                          <p:val>
                                            <p:strVal val="#ppt_y"/>
                                          </p:val>
                                        </p:tav>
                                      </p:tavLst>
                                    </p:anim>
                                  </p:childTnLst>
                                </p:cTn>
                              </p:par>
                            </p:childTnLst>
                          </p:cTn>
                        </p:par>
                        <p:par>
                          <p:cTn id="180" fill="hold">
                            <p:stCondLst>
                              <p:cond delay="1000"/>
                            </p:stCondLst>
                            <p:childTnLst>
                              <p:par>
                                <p:cTn id="181" presetID="2" presetClass="entr" presetSubtype="1"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additive="base">
                                        <p:cTn id="183" dur="500" fill="hold"/>
                                        <p:tgtEl>
                                          <p:spTgt spid="41"/>
                                        </p:tgtEl>
                                        <p:attrNameLst>
                                          <p:attrName>ppt_x</p:attrName>
                                        </p:attrNameLst>
                                      </p:cBhvr>
                                      <p:tavLst>
                                        <p:tav tm="0">
                                          <p:val>
                                            <p:strVal val="#ppt_x"/>
                                          </p:val>
                                        </p:tav>
                                        <p:tav tm="100000">
                                          <p:val>
                                            <p:strVal val="#ppt_x"/>
                                          </p:val>
                                        </p:tav>
                                      </p:tavLst>
                                    </p:anim>
                                    <p:anim calcmode="lin" valueType="num">
                                      <p:cBhvr additive="base">
                                        <p:cTn id="184" dur="500" fill="hold"/>
                                        <p:tgtEl>
                                          <p:spTgt spid="41"/>
                                        </p:tgtEl>
                                        <p:attrNameLst>
                                          <p:attrName>ppt_y</p:attrName>
                                        </p:attrNameLst>
                                      </p:cBhvr>
                                      <p:tavLst>
                                        <p:tav tm="0">
                                          <p:val>
                                            <p:strVal val="0-#ppt_h/2"/>
                                          </p:val>
                                        </p:tav>
                                        <p:tav tm="100000">
                                          <p:val>
                                            <p:strVal val="#ppt_y"/>
                                          </p:val>
                                        </p:tav>
                                      </p:tavLst>
                                    </p:anim>
                                  </p:childTnLst>
                                </p:cTn>
                              </p:par>
                            </p:childTnLst>
                          </p:cTn>
                        </p:par>
                        <p:par>
                          <p:cTn id="185" fill="hold">
                            <p:stCondLst>
                              <p:cond delay="1500"/>
                            </p:stCondLst>
                            <p:childTnLst>
                              <p:par>
                                <p:cTn id="186" presetID="2" presetClass="entr" presetSubtype="1" fill="hold" nodeType="afterEffect">
                                  <p:stCondLst>
                                    <p:cond delay="0"/>
                                  </p:stCondLst>
                                  <p:childTnLst>
                                    <p:set>
                                      <p:cBhvr>
                                        <p:cTn id="187" dur="1" fill="hold">
                                          <p:stCondLst>
                                            <p:cond delay="0"/>
                                          </p:stCondLst>
                                        </p:cTn>
                                        <p:tgtEl>
                                          <p:spTgt spid="43"/>
                                        </p:tgtEl>
                                        <p:attrNameLst>
                                          <p:attrName>style.visibility</p:attrName>
                                        </p:attrNameLst>
                                      </p:cBhvr>
                                      <p:to>
                                        <p:strVal val="visible"/>
                                      </p:to>
                                    </p:set>
                                    <p:anim calcmode="lin" valueType="num">
                                      <p:cBhvr additive="base">
                                        <p:cTn id="188" dur="500" fill="hold"/>
                                        <p:tgtEl>
                                          <p:spTgt spid="43"/>
                                        </p:tgtEl>
                                        <p:attrNameLst>
                                          <p:attrName>ppt_x</p:attrName>
                                        </p:attrNameLst>
                                      </p:cBhvr>
                                      <p:tavLst>
                                        <p:tav tm="0">
                                          <p:val>
                                            <p:strVal val="#ppt_x"/>
                                          </p:val>
                                        </p:tav>
                                        <p:tav tm="100000">
                                          <p:val>
                                            <p:strVal val="#ppt_x"/>
                                          </p:val>
                                        </p:tav>
                                      </p:tavLst>
                                    </p:anim>
                                    <p:anim calcmode="lin" valueType="num">
                                      <p:cBhvr additive="base">
                                        <p:cTn id="189" dur="500" fill="hold"/>
                                        <p:tgtEl>
                                          <p:spTgt spid="43"/>
                                        </p:tgtEl>
                                        <p:attrNameLst>
                                          <p:attrName>ppt_y</p:attrName>
                                        </p:attrNameLst>
                                      </p:cBhvr>
                                      <p:tavLst>
                                        <p:tav tm="0">
                                          <p:val>
                                            <p:strVal val="0-#ppt_h/2"/>
                                          </p:val>
                                        </p:tav>
                                        <p:tav tm="100000">
                                          <p:val>
                                            <p:strVal val="#ppt_y"/>
                                          </p:val>
                                        </p:tav>
                                      </p:tavLst>
                                    </p:anim>
                                  </p:childTnLst>
                                </p:cTn>
                              </p:par>
                            </p:childTnLst>
                          </p:cTn>
                        </p:par>
                        <p:par>
                          <p:cTn id="190" fill="hold">
                            <p:stCondLst>
                              <p:cond delay="2000"/>
                            </p:stCondLst>
                            <p:childTnLst>
                              <p:par>
                                <p:cTn id="191" presetID="2" presetClass="entr" presetSubtype="1" fill="hold" nodeType="afterEffect">
                                  <p:stCondLst>
                                    <p:cond delay="0"/>
                                  </p:stCondLst>
                                  <p:childTnLst>
                                    <p:set>
                                      <p:cBhvr>
                                        <p:cTn id="192" dur="1" fill="hold">
                                          <p:stCondLst>
                                            <p:cond delay="0"/>
                                          </p:stCondLst>
                                        </p:cTn>
                                        <p:tgtEl>
                                          <p:spTgt spid="39"/>
                                        </p:tgtEl>
                                        <p:attrNameLst>
                                          <p:attrName>style.visibility</p:attrName>
                                        </p:attrNameLst>
                                      </p:cBhvr>
                                      <p:to>
                                        <p:strVal val="visible"/>
                                      </p:to>
                                    </p:set>
                                    <p:anim calcmode="lin" valueType="num">
                                      <p:cBhvr additive="base">
                                        <p:cTn id="193" dur="500" fill="hold"/>
                                        <p:tgtEl>
                                          <p:spTgt spid="39"/>
                                        </p:tgtEl>
                                        <p:attrNameLst>
                                          <p:attrName>ppt_x</p:attrName>
                                        </p:attrNameLst>
                                      </p:cBhvr>
                                      <p:tavLst>
                                        <p:tav tm="0">
                                          <p:val>
                                            <p:strVal val="#ppt_x"/>
                                          </p:val>
                                        </p:tav>
                                        <p:tav tm="100000">
                                          <p:val>
                                            <p:strVal val="#ppt_x"/>
                                          </p:val>
                                        </p:tav>
                                      </p:tavLst>
                                    </p:anim>
                                    <p:anim calcmode="lin" valueType="num">
                                      <p:cBhvr additive="base">
                                        <p:cTn id="194" dur="500" fill="hold"/>
                                        <p:tgtEl>
                                          <p:spTgt spid="39"/>
                                        </p:tgtEl>
                                        <p:attrNameLst>
                                          <p:attrName>ppt_y</p:attrName>
                                        </p:attrNameLst>
                                      </p:cBhvr>
                                      <p:tavLst>
                                        <p:tav tm="0">
                                          <p:val>
                                            <p:strVal val="0-#ppt_h/2"/>
                                          </p:val>
                                        </p:tav>
                                        <p:tav tm="100000">
                                          <p:val>
                                            <p:strVal val="#ppt_y"/>
                                          </p:val>
                                        </p:tav>
                                      </p:tavLst>
                                    </p:anim>
                                  </p:childTnLst>
                                </p:cTn>
                              </p:par>
                            </p:childTnLst>
                          </p:cTn>
                        </p:par>
                        <p:par>
                          <p:cTn id="195" fill="hold">
                            <p:stCondLst>
                              <p:cond delay="2500"/>
                            </p:stCondLst>
                            <p:childTnLst>
                              <p:par>
                                <p:cTn id="196" presetID="2" presetClass="entr" presetSubtype="1" fill="hold" nodeType="afterEffect">
                                  <p:stCondLst>
                                    <p:cond delay="0"/>
                                  </p:stCondLst>
                                  <p:childTnLst>
                                    <p:set>
                                      <p:cBhvr>
                                        <p:cTn id="197" dur="1" fill="hold">
                                          <p:stCondLst>
                                            <p:cond delay="0"/>
                                          </p:stCondLst>
                                        </p:cTn>
                                        <p:tgtEl>
                                          <p:spTgt spid="42"/>
                                        </p:tgtEl>
                                        <p:attrNameLst>
                                          <p:attrName>style.visibility</p:attrName>
                                        </p:attrNameLst>
                                      </p:cBhvr>
                                      <p:to>
                                        <p:strVal val="visible"/>
                                      </p:to>
                                    </p:set>
                                    <p:anim calcmode="lin" valueType="num">
                                      <p:cBhvr additive="base">
                                        <p:cTn id="198" dur="500" fill="hold"/>
                                        <p:tgtEl>
                                          <p:spTgt spid="42"/>
                                        </p:tgtEl>
                                        <p:attrNameLst>
                                          <p:attrName>ppt_x</p:attrName>
                                        </p:attrNameLst>
                                      </p:cBhvr>
                                      <p:tavLst>
                                        <p:tav tm="0">
                                          <p:val>
                                            <p:strVal val="#ppt_x"/>
                                          </p:val>
                                        </p:tav>
                                        <p:tav tm="100000">
                                          <p:val>
                                            <p:strVal val="#ppt_x"/>
                                          </p:val>
                                        </p:tav>
                                      </p:tavLst>
                                    </p:anim>
                                    <p:anim calcmode="lin" valueType="num">
                                      <p:cBhvr additive="base">
                                        <p:cTn id="199" dur="500" fill="hold"/>
                                        <p:tgtEl>
                                          <p:spTgt spid="42"/>
                                        </p:tgtEl>
                                        <p:attrNameLst>
                                          <p:attrName>ppt_y</p:attrName>
                                        </p:attrNameLst>
                                      </p:cBhvr>
                                      <p:tavLst>
                                        <p:tav tm="0">
                                          <p:val>
                                            <p:strVal val="0-#ppt_h/2"/>
                                          </p:val>
                                        </p:tav>
                                        <p:tav tm="100000">
                                          <p:val>
                                            <p:strVal val="#ppt_y"/>
                                          </p:val>
                                        </p:tav>
                                      </p:tavLst>
                                    </p:anim>
                                  </p:childTnLst>
                                </p:cTn>
                              </p:par>
                            </p:childTnLst>
                          </p:cTn>
                        </p:par>
                        <p:par>
                          <p:cTn id="200" fill="hold">
                            <p:stCondLst>
                              <p:cond delay="3000"/>
                            </p:stCondLst>
                            <p:childTnLst>
                              <p:par>
                                <p:cTn id="201" presetID="2" presetClass="entr" presetSubtype="1" fill="hold" nodeType="afterEffect">
                                  <p:stCondLst>
                                    <p:cond delay="0"/>
                                  </p:stCondLst>
                                  <p:childTnLst>
                                    <p:set>
                                      <p:cBhvr>
                                        <p:cTn id="202" dur="1" fill="hold">
                                          <p:stCondLst>
                                            <p:cond delay="0"/>
                                          </p:stCondLst>
                                        </p:cTn>
                                        <p:tgtEl>
                                          <p:spTgt spid="44"/>
                                        </p:tgtEl>
                                        <p:attrNameLst>
                                          <p:attrName>style.visibility</p:attrName>
                                        </p:attrNameLst>
                                      </p:cBhvr>
                                      <p:to>
                                        <p:strVal val="visible"/>
                                      </p:to>
                                    </p:set>
                                    <p:anim calcmode="lin" valueType="num">
                                      <p:cBhvr additive="base">
                                        <p:cTn id="203" dur="500" fill="hold"/>
                                        <p:tgtEl>
                                          <p:spTgt spid="44"/>
                                        </p:tgtEl>
                                        <p:attrNameLst>
                                          <p:attrName>ppt_x</p:attrName>
                                        </p:attrNameLst>
                                      </p:cBhvr>
                                      <p:tavLst>
                                        <p:tav tm="0">
                                          <p:val>
                                            <p:strVal val="#ppt_x"/>
                                          </p:val>
                                        </p:tav>
                                        <p:tav tm="100000">
                                          <p:val>
                                            <p:strVal val="#ppt_x"/>
                                          </p:val>
                                        </p:tav>
                                      </p:tavLst>
                                    </p:anim>
                                    <p:anim calcmode="lin" valueType="num">
                                      <p:cBhvr additive="base">
                                        <p:cTn id="204"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31" grpId="0" animBg="1"/>
      <p:bldP spid="32" grpId="0" animBg="1"/>
      <p:bldP spid="33" grpId="0" animBg="1"/>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6"/>
          <p:cNvSpPr>
            <a:spLocks noGrp="1" noChangeArrowheads="1"/>
          </p:cNvSpPr>
          <p:nvPr>
            <p:ph type="title"/>
          </p:nvPr>
        </p:nvSpPr>
        <p:spPr/>
        <p:txBody>
          <a:bodyPr/>
          <a:lstStyle/>
          <a:p>
            <a:pPr eaLnBrk="1" hangingPunct="1"/>
            <a:r>
              <a:rPr lang="en-US" smtClean="0"/>
              <a:t>The Price Paid</a:t>
            </a:r>
          </a:p>
        </p:txBody>
      </p:sp>
      <p:sp>
        <p:nvSpPr>
          <p:cNvPr id="2194434" name="Rectangle 2"/>
          <p:cNvSpPr>
            <a:spLocks noGrp="1" noChangeArrowheads="1"/>
          </p:cNvSpPr>
          <p:nvPr>
            <p:ph type="body" idx="4294967295"/>
          </p:nvPr>
        </p:nvSpPr>
        <p:spPr>
          <a:xfrm rot="221631">
            <a:off x="238539" y="1204913"/>
            <a:ext cx="5542768" cy="3393591"/>
          </a:xfrm>
          <a:ln>
            <a:noFill/>
            <a:miter lim="800000"/>
            <a:headEnd/>
            <a:tailEnd/>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a:extLst>
            <a:ext uri="{91240B29-F687-4F45-9708-019B960494DF}">
              <a14:hiddenLine xmlns:a14="http://schemas.microsoft.com/office/drawing/2010/main"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lstStyle/>
          <a:p>
            <a:pPr marL="4763" indent="-4763" eaLnBrk="1" hangingPunct="1">
              <a:buFontTx/>
              <a:buNone/>
              <a:defRPr/>
            </a:pPr>
            <a:r>
              <a:rPr lang="en-US" sz="2400" b="1" dirty="0">
                <a:solidFill>
                  <a:srgbClr val="997934"/>
                </a:solidFill>
                <a:latin typeface="Eras Medium ITC" pitchFamily="34" charset="0"/>
              </a:rPr>
              <a:t> Gen 3:21</a:t>
            </a:r>
            <a:endParaRPr lang="en-US" sz="2800" b="1" dirty="0">
              <a:solidFill>
                <a:srgbClr val="997934"/>
              </a:solidFill>
              <a:latin typeface="Eras Medium ITC" pitchFamily="34" charset="0"/>
            </a:endParaRPr>
          </a:p>
          <a:p>
            <a:pPr marL="4763" indent="-4763" eaLnBrk="1" hangingPunct="1">
              <a:spcBef>
                <a:spcPct val="0"/>
              </a:spcBef>
              <a:buFontTx/>
              <a:buNone/>
              <a:defRPr/>
            </a:pPr>
            <a:r>
              <a:rPr lang="en-US" sz="4000" i="1" dirty="0">
                <a:latin typeface="Eras Medium ITC" pitchFamily="34" charset="0"/>
              </a:rPr>
              <a:t>“The LORD God made </a:t>
            </a:r>
            <a:r>
              <a:rPr lang="en-US" sz="4400" b="1" dirty="0">
                <a:solidFill>
                  <a:srgbClr val="E0014A"/>
                </a:solidFill>
                <a:latin typeface="Eras Bold ITC" pitchFamily="34" charset="0"/>
              </a:rPr>
              <a:t>garments of skin</a:t>
            </a:r>
            <a:r>
              <a:rPr lang="en-US" sz="4000" i="1" dirty="0">
                <a:latin typeface="Eras Medium ITC" pitchFamily="34" charset="0"/>
              </a:rPr>
              <a:t> for Adam and his wife, and </a:t>
            </a:r>
            <a:r>
              <a:rPr lang="en-US" sz="4000" dirty="0">
                <a:solidFill>
                  <a:srgbClr val="E0014A"/>
                </a:solidFill>
                <a:latin typeface="Eras Bold ITC" pitchFamily="34" charset="0"/>
              </a:rPr>
              <a:t>clothed</a:t>
            </a:r>
            <a:r>
              <a:rPr lang="en-US" sz="4000" i="1" dirty="0">
                <a:solidFill>
                  <a:schemeClr val="accent2"/>
                </a:solidFill>
                <a:latin typeface="Eras Medium ITC" pitchFamily="34" charset="0"/>
              </a:rPr>
              <a:t> </a:t>
            </a:r>
            <a:r>
              <a:rPr lang="en-US" sz="4000" i="1" dirty="0">
                <a:latin typeface="Eras Medium ITC" pitchFamily="34" charset="0"/>
              </a:rPr>
              <a:t>them.”</a:t>
            </a:r>
          </a:p>
        </p:txBody>
      </p:sp>
      <p:pic>
        <p:nvPicPr>
          <p:cNvPr id="2194435" name="Picture 3" descr="Genesis First Sacrifice"/>
          <p:cNvPicPr>
            <a:picLocks noChangeAspect="1" noChangeArrowheads="1"/>
          </p:cNvPicPr>
          <p:nvPr/>
        </p:nvPicPr>
        <p:blipFill>
          <a:blip r:embed="rId3" cstate="print"/>
          <a:srcRect l="3513" t="3104" r="4683" b="7095"/>
          <a:stretch>
            <a:fillRect/>
          </a:stretch>
        </p:blipFill>
        <p:spPr bwMode="auto">
          <a:xfrm>
            <a:off x="5373697" y="1185863"/>
            <a:ext cx="3487738" cy="4500562"/>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194436" name="Text Box 4"/>
          <p:cNvSpPr txBox="1">
            <a:spLocks noChangeArrowheads="1"/>
          </p:cNvSpPr>
          <p:nvPr/>
        </p:nvSpPr>
        <p:spPr bwMode="auto">
          <a:xfrm>
            <a:off x="412750" y="6072188"/>
            <a:ext cx="8421688"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i="0">
                <a:solidFill>
                  <a:schemeClr val="bg1"/>
                </a:solidFill>
                <a:effectLst>
                  <a:outerShdw blurRad="38100" dist="38100" dir="2700000" algn="tl">
                    <a:srgbClr val="000000"/>
                  </a:outerShdw>
                </a:effectLst>
                <a:latin typeface="Eras Bold ITC" pitchFamily="34" charset="0"/>
              </a:rPr>
              <a:t>Adam &amp; Eve “died” through the animal deaths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2194435"/>
                                        </p:tgtEl>
                                        <p:attrNameLst>
                                          <p:attrName>style.visibility</p:attrName>
                                        </p:attrNameLst>
                                      </p:cBhvr>
                                      <p:to>
                                        <p:strVal val="visible"/>
                                      </p:to>
                                    </p:set>
                                    <p:animEffect transition="in" filter="fade">
                                      <p:cBhvr>
                                        <p:cTn id="7" dur="1000"/>
                                        <p:tgtEl>
                                          <p:spTgt spid="2194435"/>
                                        </p:tgtEl>
                                      </p:cBhvr>
                                    </p:animEffect>
                                    <p:anim calcmode="lin" valueType="num">
                                      <p:cBhvr>
                                        <p:cTn id="8" dur="1000" fill="hold"/>
                                        <p:tgtEl>
                                          <p:spTgt spid="2194435"/>
                                        </p:tgtEl>
                                        <p:attrNameLst>
                                          <p:attrName>ppt_x</p:attrName>
                                        </p:attrNameLst>
                                      </p:cBhvr>
                                      <p:tavLst>
                                        <p:tav tm="0">
                                          <p:val>
                                            <p:strVal val="#ppt_x"/>
                                          </p:val>
                                        </p:tav>
                                        <p:tav tm="100000">
                                          <p:val>
                                            <p:strVal val="#ppt_x"/>
                                          </p:val>
                                        </p:tav>
                                      </p:tavLst>
                                    </p:anim>
                                    <p:anim calcmode="lin" valueType="num">
                                      <p:cBhvr>
                                        <p:cTn id="9" dur="1000" fill="hold"/>
                                        <p:tgtEl>
                                          <p:spTgt spid="219443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2194436"/>
                                        </p:tgtEl>
                                        <p:attrNameLst>
                                          <p:attrName>style.visibility</p:attrName>
                                        </p:attrNameLst>
                                      </p:cBhvr>
                                      <p:to>
                                        <p:strVal val="visible"/>
                                      </p:to>
                                    </p:set>
                                    <p:anim calcmode="lin" valueType="num">
                                      <p:cBhvr additive="base">
                                        <p:cTn id="14" dur="500" fill="hold"/>
                                        <p:tgtEl>
                                          <p:spTgt spid="2194436"/>
                                        </p:tgtEl>
                                        <p:attrNameLst>
                                          <p:attrName>ppt_x</p:attrName>
                                        </p:attrNameLst>
                                      </p:cBhvr>
                                      <p:tavLst>
                                        <p:tav tm="0">
                                          <p:val>
                                            <p:strVal val="#ppt_x"/>
                                          </p:val>
                                        </p:tav>
                                        <p:tav tm="100000">
                                          <p:val>
                                            <p:strVal val="#ppt_x"/>
                                          </p:val>
                                        </p:tav>
                                      </p:tavLst>
                                    </p:anim>
                                    <p:anim calcmode="lin" valueType="num">
                                      <p:cBhvr additive="base">
                                        <p:cTn id="15" dur="500" fill="hold"/>
                                        <p:tgtEl>
                                          <p:spTgt spid="21944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28769"/>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lIns="0" rIns="0"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 </a:t>
            </a:r>
            <a:endParaRPr lang="en-US" sz="1800" i="0" dirty="0">
              <a:solidFill>
                <a:srgbClr val="FFFFFF"/>
              </a:solidFill>
              <a:effectLst>
                <a:outerShdw blurRad="38100" dist="38100" dir="2700000" algn="tl">
                  <a:srgbClr val="000000"/>
                </a:outerShdw>
              </a:effectLst>
            </a:endParaRPr>
          </a:p>
        </p:txBody>
      </p:sp>
      <p:sp>
        <p:nvSpPr>
          <p:cNvPr id="21" name="Text Box 6"/>
          <p:cNvSpPr txBox="1">
            <a:spLocks noChangeArrowheads="1"/>
          </p:cNvSpPr>
          <p:nvPr/>
        </p:nvSpPr>
        <p:spPr bwMode="auto">
          <a:xfrm>
            <a:off x="2294019" y="4629112"/>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29455"/>
            <a:ext cx="2614865" cy="877163"/>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tIns="91440"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25" name="Rectangle 24"/>
          <p:cNvSpPr/>
          <p:nvPr/>
        </p:nvSpPr>
        <p:spPr>
          <a:xfrm>
            <a:off x="266201" y="1110118"/>
            <a:ext cx="1712990" cy="1937881"/>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pic>
        <p:nvPicPr>
          <p:cNvPr id="27" name="Picture 2" descr="http://www.newlife.org/images/blog/20110216/whea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425" y="171643"/>
            <a:ext cx="2981893" cy="188561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29" name="Picture 4" descr="https://encrypted-tbn1.google.com/images?q=tbn:ANd9GcSdm6qr9TZRmsoJoa3kdrOVrbGYdPRHLKZ71tQhg0X81IVjUhsT0Q"/>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5575885" y="1808946"/>
            <a:ext cx="1398912" cy="132091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0" name="Picture 6" descr="http://www.foreignpolicy.com/images/090806_Goat525.jpg"/>
          <p:cNvPicPr>
            <a:picLocks noChangeAspect="1" noChangeArrowheads="1"/>
          </p:cNvPicPr>
          <p:nvPr/>
        </p:nvPicPr>
        <p:blipFill>
          <a:blip r:embed="rId6" cstate="print">
            <a:extLst>
              <a:ext uri="{BEBA8EAE-BF5A-486C-A8C5-ECC9F3942E4B}">
                <a14:imgProps xmlns:a14="http://schemas.microsoft.com/office/drawing/2010/main">
                  <a14:imgLayer r:embed="rId7">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091745" y="1333729"/>
            <a:ext cx="1913243" cy="1636278"/>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31" name="Picture 30" descr="http://biblewalk.files.wordpress.com/2011/02/sin-offering.jpg"/>
          <p:cNvPicPr>
            <a:picLocks noChangeAspect="1" noChangeArrowheads="1"/>
          </p:cNvPicPr>
          <p:nvPr/>
        </p:nvPicPr>
        <p:blipFill rotWithShape="1">
          <a:blip r:embed="rId8" cstate="print">
            <a:duotone>
              <a:prstClr val="black"/>
              <a:srgbClr val="FFFF99">
                <a:tint val="45000"/>
                <a:satMod val="400000"/>
              </a:srgbClr>
            </a:duotone>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val="0"/>
              </a:ext>
            </a:extLst>
          </a:blip>
          <a:srcRect l="5045" t="4474" r="21290" b="5370"/>
          <a:stretch/>
        </p:blipFill>
        <p:spPr bwMode="auto">
          <a:xfrm>
            <a:off x="5877425" y="3281628"/>
            <a:ext cx="3054262" cy="297032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10371716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par>
                                <p:cTn id="22" presetID="22" presetClass="entr" presetSubtype="1"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right)">
                                      <p:cBhvr>
                                        <p:cTn id="29" dur="500"/>
                                        <p:tgtEl>
                                          <p:spTgt spid="5"/>
                                        </p:tgtEl>
                                      </p:cBhvr>
                                    </p:animEffect>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childTnLst>
                          </p:cTn>
                        </p:par>
                        <p:par>
                          <p:cTn id="45" fill="hold">
                            <p:stCondLst>
                              <p:cond delay="5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nodeType="click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1000"/>
                                        <p:tgtEl>
                                          <p:spTgt spid="24"/>
                                        </p:tgtEl>
                                      </p:cBhvr>
                                    </p:animEffect>
                                    <p:anim calcmode="lin" valueType="num">
                                      <p:cBhvr>
                                        <p:cTn id="56" dur="1000" fill="hold"/>
                                        <p:tgtEl>
                                          <p:spTgt spid="24"/>
                                        </p:tgtEl>
                                        <p:attrNameLst>
                                          <p:attrName>ppt_x</p:attrName>
                                        </p:attrNameLst>
                                      </p:cBhvr>
                                      <p:tavLst>
                                        <p:tav tm="0">
                                          <p:val>
                                            <p:strVal val="#ppt_x"/>
                                          </p:val>
                                        </p:tav>
                                        <p:tav tm="100000">
                                          <p:val>
                                            <p:strVal val="#ppt_x"/>
                                          </p:val>
                                        </p:tav>
                                      </p:tavLst>
                                    </p:anim>
                                    <p:anim calcmode="lin" valueType="num">
                                      <p:cBhvr>
                                        <p:cTn id="57" dur="1000" fill="hold"/>
                                        <p:tgtEl>
                                          <p:spTgt spid="24"/>
                                        </p:tgtEl>
                                        <p:attrNameLst>
                                          <p:attrName>ppt_y</p:attrName>
                                        </p:attrNameLst>
                                      </p:cBhvr>
                                      <p:tavLst>
                                        <p:tav tm="0">
                                          <p:val>
                                            <p:strVal val="#ppt_y-.1"/>
                                          </p:val>
                                        </p:tav>
                                        <p:tav tm="100000">
                                          <p:val>
                                            <p:strVal val="#ppt_y"/>
                                          </p:val>
                                        </p:tav>
                                      </p:tavLst>
                                    </p:anim>
                                  </p:childTnLst>
                                </p:cTn>
                              </p:par>
                            </p:childTnLst>
                          </p:cTn>
                        </p:par>
                        <p:par>
                          <p:cTn id="58" fill="hold">
                            <p:stCondLst>
                              <p:cond delay="1000"/>
                            </p:stCondLst>
                            <p:childTnLst>
                              <p:par>
                                <p:cTn id="59" presetID="47" presetClass="entr" presetSubtype="0"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1000"/>
                                        <p:tgtEl>
                                          <p:spTgt spid="10"/>
                                        </p:tgtEl>
                                      </p:cBhvr>
                                    </p:animEffect>
                                    <p:anim calcmode="lin" valueType="num">
                                      <p:cBhvr>
                                        <p:cTn id="62" dur="1000" fill="hold"/>
                                        <p:tgtEl>
                                          <p:spTgt spid="10"/>
                                        </p:tgtEl>
                                        <p:attrNameLst>
                                          <p:attrName>ppt_x</p:attrName>
                                        </p:attrNameLst>
                                      </p:cBhvr>
                                      <p:tavLst>
                                        <p:tav tm="0">
                                          <p:val>
                                            <p:strVal val="#ppt_x"/>
                                          </p:val>
                                        </p:tav>
                                        <p:tav tm="100000">
                                          <p:val>
                                            <p:strVal val="#ppt_x"/>
                                          </p:val>
                                        </p:tav>
                                      </p:tavLst>
                                    </p:anim>
                                    <p:anim calcmode="lin" valueType="num">
                                      <p:cBhvr>
                                        <p:cTn id="6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grpId="0" nodeType="click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right)">
                                      <p:cBhvr>
                                        <p:cTn id="68" dur="100"/>
                                        <p:tgtEl>
                                          <p:spTgt spid="26"/>
                                        </p:tgtEl>
                                      </p:cBhvr>
                                    </p:animEffect>
                                  </p:childTnLst>
                                </p:cTn>
                              </p:par>
                            </p:childTnLst>
                          </p:cTn>
                        </p:par>
                        <p:par>
                          <p:cTn id="69" fill="hold">
                            <p:stCondLst>
                              <p:cond delay="100"/>
                            </p:stCondLst>
                            <p:childTnLst>
                              <p:par>
                                <p:cTn id="70" presetID="1"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28"/>
                                        </p:tgtEl>
                                        <p:attrNameLst>
                                          <p:attrName>style.visibility</p:attrName>
                                        </p:attrNameLst>
                                      </p:cBhvr>
                                      <p:to>
                                        <p:strVal val="visible"/>
                                      </p:to>
                                    </p:set>
                                    <p:animEffect transition="in" filter="wipe(left)">
                                      <p:cBhvr>
                                        <p:cTn id="76" dur="500"/>
                                        <p:tgtEl>
                                          <p:spTgt spid="28"/>
                                        </p:tgtEl>
                                      </p:cBhvr>
                                    </p:animEffect>
                                  </p:childTnLst>
                                </p:cTn>
                              </p:par>
                            </p:childTnLst>
                          </p:cTn>
                        </p:par>
                        <p:par>
                          <p:cTn id="77" fill="hold">
                            <p:stCondLst>
                              <p:cond delay="500"/>
                            </p:stCondLst>
                            <p:childTnLst>
                              <p:par>
                                <p:cTn id="78" presetID="47" presetClass="entr" presetSubtype="0" fill="hold" nodeType="after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1000"/>
                                        <p:tgtEl>
                                          <p:spTgt spid="27"/>
                                        </p:tgtEl>
                                      </p:cBhvr>
                                    </p:animEffect>
                                    <p:anim calcmode="lin" valueType="num">
                                      <p:cBhvr>
                                        <p:cTn id="81" dur="1000" fill="hold"/>
                                        <p:tgtEl>
                                          <p:spTgt spid="27"/>
                                        </p:tgtEl>
                                        <p:attrNameLst>
                                          <p:attrName>ppt_x</p:attrName>
                                        </p:attrNameLst>
                                      </p:cBhvr>
                                      <p:tavLst>
                                        <p:tav tm="0">
                                          <p:val>
                                            <p:strVal val="#ppt_x"/>
                                          </p:val>
                                        </p:tav>
                                        <p:tav tm="100000">
                                          <p:val>
                                            <p:strVal val="#ppt_x"/>
                                          </p:val>
                                        </p:tav>
                                      </p:tavLst>
                                    </p:anim>
                                    <p:anim calcmode="lin" valueType="num">
                                      <p:cBhvr>
                                        <p:cTn id="82" dur="1000" fill="hold"/>
                                        <p:tgtEl>
                                          <p:spTgt spid="27"/>
                                        </p:tgtEl>
                                        <p:attrNameLst>
                                          <p:attrName>ppt_y</p:attrName>
                                        </p:attrNameLst>
                                      </p:cBhvr>
                                      <p:tavLst>
                                        <p:tav tm="0">
                                          <p:val>
                                            <p:strVal val="#ppt_y-.1"/>
                                          </p:val>
                                        </p:tav>
                                        <p:tav tm="100000">
                                          <p:val>
                                            <p:strVal val="#ppt_y"/>
                                          </p:val>
                                        </p:tav>
                                      </p:tavLst>
                                    </p:anim>
                                  </p:childTnLst>
                                </p:cTn>
                              </p:par>
                            </p:childTnLst>
                          </p:cTn>
                        </p:par>
                        <p:par>
                          <p:cTn id="83" fill="hold">
                            <p:stCondLst>
                              <p:cond delay="1500"/>
                            </p:stCondLst>
                            <p:childTnLst>
                              <p:par>
                                <p:cTn id="84" presetID="47" presetClass="entr" presetSubtype="0" fill="hold" nodeType="afterEffect">
                                  <p:stCondLst>
                                    <p:cond delay="0"/>
                                  </p:stCondLst>
                                  <p:childTnLst>
                                    <p:set>
                                      <p:cBhvr>
                                        <p:cTn id="85" dur="1" fill="hold">
                                          <p:stCondLst>
                                            <p:cond delay="0"/>
                                          </p:stCondLst>
                                        </p:cTn>
                                        <p:tgtEl>
                                          <p:spTgt spid="29"/>
                                        </p:tgtEl>
                                        <p:attrNameLst>
                                          <p:attrName>style.visibility</p:attrName>
                                        </p:attrNameLst>
                                      </p:cBhvr>
                                      <p:to>
                                        <p:strVal val="visible"/>
                                      </p:to>
                                    </p:set>
                                    <p:animEffect transition="in" filter="fade">
                                      <p:cBhvr>
                                        <p:cTn id="86" dur="1000"/>
                                        <p:tgtEl>
                                          <p:spTgt spid="29"/>
                                        </p:tgtEl>
                                      </p:cBhvr>
                                    </p:animEffect>
                                    <p:anim calcmode="lin" valueType="num">
                                      <p:cBhvr>
                                        <p:cTn id="87" dur="1000" fill="hold"/>
                                        <p:tgtEl>
                                          <p:spTgt spid="29"/>
                                        </p:tgtEl>
                                        <p:attrNameLst>
                                          <p:attrName>ppt_x</p:attrName>
                                        </p:attrNameLst>
                                      </p:cBhvr>
                                      <p:tavLst>
                                        <p:tav tm="0">
                                          <p:val>
                                            <p:strVal val="#ppt_x"/>
                                          </p:val>
                                        </p:tav>
                                        <p:tav tm="100000">
                                          <p:val>
                                            <p:strVal val="#ppt_x"/>
                                          </p:val>
                                        </p:tav>
                                      </p:tavLst>
                                    </p:anim>
                                    <p:anim calcmode="lin" valueType="num">
                                      <p:cBhvr>
                                        <p:cTn id="88" dur="1000" fill="hold"/>
                                        <p:tgtEl>
                                          <p:spTgt spid="29"/>
                                        </p:tgtEl>
                                        <p:attrNameLst>
                                          <p:attrName>ppt_y</p:attrName>
                                        </p:attrNameLst>
                                      </p:cBhvr>
                                      <p:tavLst>
                                        <p:tav tm="0">
                                          <p:val>
                                            <p:strVal val="#ppt_y-.1"/>
                                          </p:val>
                                        </p:tav>
                                        <p:tav tm="100000">
                                          <p:val>
                                            <p:strVal val="#ppt_y"/>
                                          </p:val>
                                        </p:tav>
                                      </p:tavLst>
                                    </p:anim>
                                  </p:childTnLst>
                                </p:cTn>
                              </p:par>
                            </p:childTnLst>
                          </p:cTn>
                        </p:par>
                        <p:par>
                          <p:cTn id="89" fill="hold">
                            <p:stCondLst>
                              <p:cond delay="2500"/>
                            </p:stCondLst>
                            <p:childTnLst>
                              <p:par>
                                <p:cTn id="90" presetID="47" presetClass="entr" presetSubtype="0" fill="hold" nodeType="afterEffect">
                                  <p:stCondLst>
                                    <p:cond delay="0"/>
                                  </p:stCondLst>
                                  <p:childTnLst>
                                    <p:set>
                                      <p:cBhvr>
                                        <p:cTn id="91" dur="1" fill="hold">
                                          <p:stCondLst>
                                            <p:cond delay="0"/>
                                          </p:stCondLst>
                                        </p:cTn>
                                        <p:tgtEl>
                                          <p:spTgt spid="30"/>
                                        </p:tgtEl>
                                        <p:attrNameLst>
                                          <p:attrName>style.visibility</p:attrName>
                                        </p:attrNameLst>
                                      </p:cBhvr>
                                      <p:to>
                                        <p:strVal val="visible"/>
                                      </p:to>
                                    </p:set>
                                    <p:animEffect transition="in" filter="fade">
                                      <p:cBhvr>
                                        <p:cTn id="92" dur="1000"/>
                                        <p:tgtEl>
                                          <p:spTgt spid="30"/>
                                        </p:tgtEl>
                                      </p:cBhvr>
                                    </p:animEffect>
                                    <p:anim calcmode="lin" valueType="num">
                                      <p:cBhvr>
                                        <p:cTn id="93" dur="1000" fill="hold"/>
                                        <p:tgtEl>
                                          <p:spTgt spid="30"/>
                                        </p:tgtEl>
                                        <p:attrNameLst>
                                          <p:attrName>ppt_x</p:attrName>
                                        </p:attrNameLst>
                                      </p:cBhvr>
                                      <p:tavLst>
                                        <p:tav tm="0">
                                          <p:val>
                                            <p:strVal val="#ppt_x"/>
                                          </p:val>
                                        </p:tav>
                                        <p:tav tm="100000">
                                          <p:val>
                                            <p:strVal val="#ppt_x"/>
                                          </p:val>
                                        </p:tav>
                                      </p:tavLst>
                                    </p:anim>
                                    <p:anim calcmode="lin" valueType="num">
                                      <p:cBhvr>
                                        <p:cTn id="9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0" grpId="0" animBg="1"/>
      <p:bldP spid="9" grpId="0" animBg="1"/>
      <p:bldP spid="8" grpId="0" animBg="1"/>
      <p:bldP spid="22" grpId="0" animBg="1"/>
      <p:bldP spid="4" grpId="0"/>
      <p:bldP spid="5" grpId="0" animBg="1"/>
      <p:bldP spid="18" grpId="0"/>
      <p:bldP spid="19" grpId="0" animBg="1"/>
      <p:bldP spid="25" grpId="0"/>
      <p:bldP spid="2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ight Arrow 27"/>
          <p:cNvSpPr/>
          <p:nvPr/>
        </p:nvSpPr>
        <p:spPr bwMode="auto">
          <a:xfrm>
            <a:off x="4572000" y="1116352"/>
            <a:ext cx="1335504" cy="1385188"/>
          </a:xfrm>
          <a:prstGeom prst="rightArrow">
            <a:avLst/>
          </a:prstGeom>
          <a:solidFill>
            <a:srgbClr val="008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0" name="Rectangle 9"/>
          <p:cNvSpPr/>
          <p:nvPr/>
        </p:nvSpPr>
        <p:spPr bwMode="auto">
          <a:xfrm>
            <a:off x="156411" y="385011"/>
            <a:ext cx="4896852" cy="2662989"/>
          </a:xfrm>
          <a:prstGeom prst="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FELLOWSHIP/COMMUNION </a:t>
            </a:r>
          </a:p>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OFFERINGS</a:t>
            </a:r>
          </a:p>
        </p:txBody>
      </p:sp>
      <p:sp>
        <p:nvSpPr>
          <p:cNvPr id="9" name="Right Arrow 8"/>
          <p:cNvSpPr/>
          <p:nvPr/>
        </p:nvSpPr>
        <p:spPr bwMode="auto">
          <a:xfrm>
            <a:off x="4572000" y="4132677"/>
            <a:ext cx="1335504" cy="1385188"/>
          </a:xfrm>
          <a:prstGeom prst="rightArrow">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8" name="Rectangle 7"/>
          <p:cNvSpPr/>
          <p:nvPr/>
        </p:nvSpPr>
        <p:spPr bwMode="auto">
          <a:xfrm>
            <a:off x="156411" y="3169822"/>
            <a:ext cx="4896852" cy="3315200"/>
          </a:xfrm>
          <a:prstGeom prst="rect">
            <a:avLst/>
          </a:prstGeom>
          <a:solidFill>
            <a:srgbClr val="FF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t" anchorCtr="0" compatLnSpc="1">
            <a:prstTxWarp prst="textNoShape">
              <a:avLst/>
            </a:prstTxWarp>
          </a:bodyPr>
          <a:lstStyle/>
          <a:p>
            <a:pPr algn="ctr">
              <a:defRPr/>
            </a:pPr>
            <a:r>
              <a:rPr lang="en-US" sz="2400" i="0" dirty="0">
                <a:solidFill>
                  <a:srgbClr val="FFFFFF"/>
                </a:solidFill>
                <a:effectLst>
                  <a:outerShdw blurRad="38100" dist="38100" dir="2700000" algn="tl">
                    <a:srgbClr val="000000">
                      <a:alpha val="43137"/>
                    </a:srgbClr>
                  </a:outerShdw>
                </a:effectLst>
                <a:latin typeface="Eras Bold ITC" pitchFamily="34" charset="0"/>
                <a:cs typeface="Arial"/>
              </a:rPr>
              <a:t>SIN OFFERINGS</a:t>
            </a:r>
          </a:p>
        </p:txBody>
      </p:sp>
      <p:sp>
        <p:nvSpPr>
          <p:cNvPr id="22" name="Text Box 6"/>
          <p:cNvSpPr txBox="1">
            <a:spLocks noChangeArrowheads="1"/>
          </p:cNvSpPr>
          <p:nvPr/>
        </p:nvSpPr>
        <p:spPr bwMode="auto">
          <a:xfrm>
            <a:off x="2294019" y="3751852"/>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BURNT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4" name="Text Box 6"/>
          <p:cNvSpPr txBox="1">
            <a:spLocks noChangeArrowheads="1"/>
          </p:cNvSpPr>
          <p:nvPr/>
        </p:nvSpPr>
        <p:spPr bwMode="auto">
          <a:xfrm>
            <a:off x="2406316" y="1505379"/>
            <a:ext cx="2502568" cy="1394232"/>
          </a:xfrm>
          <a:prstGeom prst="rect">
            <a:avLst/>
          </a:prstGeom>
          <a:solidFill>
            <a:srgbClr val="00FF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no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GRAIN, </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PEACE</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OFFERINGS</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21" name="Text Box 6"/>
          <p:cNvSpPr txBox="1">
            <a:spLocks noChangeArrowheads="1"/>
          </p:cNvSpPr>
          <p:nvPr/>
        </p:nvSpPr>
        <p:spPr bwMode="auto">
          <a:xfrm>
            <a:off x="2294019" y="4652195"/>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GUILT</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14" name="Text Box 6"/>
          <p:cNvSpPr txBox="1">
            <a:spLocks noChangeArrowheads="1"/>
          </p:cNvSpPr>
          <p:nvPr/>
        </p:nvSpPr>
        <p:spPr bwMode="auto">
          <a:xfrm>
            <a:off x="2294019" y="5552538"/>
            <a:ext cx="2614865" cy="830997"/>
          </a:xfrm>
          <a:prstGeom prst="rect">
            <a:avLst/>
          </a:prstGeom>
          <a:solidFill>
            <a:srgbClr val="C00000"/>
          </a:solidFill>
          <a:ln>
            <a:no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wrap="square" anchor="ctr" anchorCtr="0">
            <a:spAutoFit/>
            <a:flatTx/>
          </a:bodyPr>
          <a:lstStyle/>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SIN</a:t>
            </a:r>
          </a:p>
          <a:p>
            <a:pPr algn="ctr">
              <a:spcBef>
                <a:spcPts val="0"/>
              </a:spcBef>
              <a:defRPr/>
            </a:pPr>
            <a:r>
              <a:rPr lang="en-US" sz="2400" i="0" dirty="0" smtClean="0">
                <a:solidFill>
                  <a:srgbClr val="FFFFFF"/>
                </a:solidFill>
                <a:effectLst>
                  <a:outerShdw blurRad="38100" dist="38100" dir="2700000" algn="tl">
                    <a:srgbClr val="000000"/>
                  </a:outerShdw>
                </a:effectLst>
                <a:latin typeface="Eras Bold ITC" pitchFamily="34" charset="0"/>
              </a:rPr>
              <a:t>OFFERING</a:t>
            </a:r>
            <a:endParaRPr lang="en-US" sz="2400" i="0" dirty="0">
              <a:solidFill>
                <a:srgbClr val="FFFFFF"/>
              </a:solidFill>
              <a:effectLst>
                <a:outerShdw blurRad="38100" dist="38100" dir="2700000" algn="tl">
                  <a:srgbClr val="000000"/>
                </a:outerShdw>
              </a:effectLst>
              <a:latin typeface="Eras Bold ITC" pitchFamily="34" charset="0"/>
            </a:endParaRPr>
          </a:p>
        </p:txBody>
      </p:sp>
      <p:sp>
        <p:nvSpPr>
          <p:cNvPr id="4" name="Rectangle 3"/>
          <p:cNvSpPr/>
          <p:nvPr/>
        </p:nvSpPr>
        <p:spPr>
          <a:xfrm>
            <a:off x="362461" y="5043365"/>
            <a:ext cx="1406178" cy="1282289"/>
          </a:xfrm>
          <a:prstGeom prst="rect">
            <a:avLst/>
          </a:prstGeom>
        </p:spPr>
        <p:txBody>
          <a:bodyPr wrap="square" lIns="0" tIns="0" rIns="0" bIns="0">
            <a:normAutofit/>
          </a:bodyPr>
          <a:lstStyle/>
          <a:p>
            <a:pPr algn="ctr">
              <a:lnSpc>
                <a:spcPts val="2500"/>
              </a:lnSpc>
            </a:pPr>
            <a:r>
              <a:rPr lang="en-US" sz="2200" i="0" dirty="0">
                <a:solidFill>
                  <a:srgbClr val="FFFFFF"/>
                </a:solidFill>
                <a:latin typeface="Calibri" pitchFamily="34" charset="0"/>
                <a:cs typeface="Calibri" pitchFamily="34" charset="0"/>
              </a:rPr>
              <a:t>Sins of a specific </a:t>
            </a:r>
            <a:r>
              <a:rPr lang="en-US" sz="2200" i="0" dirty="0" smtClean="0">
                <a:solidFill>
                  <a:srgbClr val="FFFFFF"/>
                </a:solidFill>
                <a:latin typeface="Calibri" pitchFamily="34" charset="0"/>
                <a:cs typeface="Calibri" pitchFamily="34" charset="0"/>
              </a:rPr>
              <a:t>nature</a:t>
            </a:r>
          </a:p>
          <a:p>
            <a:pPr algn="ctr">
              <a:lnSpc>
                <a:spcPts val="2500"/>
              </a:lnSpc>
            </a:pPr>
            <a:r>
              <a:rPr lang="en-US" sz="2200" i="0" dirty="0" smtClean="0">
                <a:solidFill>
                  <a:srgbClr val="FFFFFF"/>
                </a:solidFill>
                <a:latin typeface="Calibri" pitchFamily="34" charset="0"/>
                <a:cs typeface="Calibri" pitchFamily="34" charset="0"/>
              </a:rPr>
              <a:t>(Required)</a:t>
            </a:r>
            <a:endParaRPr lang="en-US" sz="2200" i="0" dirty="0">
              <a:solidFill>
                <a:srgbClr val="FFFFFF"/>
              </a:solidFill>
              <a:latin typeface="Calibri" pitchFamily="34" charset="0"/>
              <a:cs typeface="Calibri" pitchFamily="34" charset="0"/>
            </a:endParaRPr>
          </a:p>
        </p:txBody>
      </p:sp>
      <p:sp>
        <p:nvSpPr>
          <p:cNvPr id="5" name="Left Brace 4"/>
          <p:cNvSpPr/>
          <p:nvPr/>
        </p:nvSpPr>
        <p:spPr bwMode="auto">
          <a:xfrm>
            <a:off x="1780674" y="4652195"/>
            <a:ext cx="397042" cy="1731340"/>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18" name="Rectangle 17"/>
          <p:cNvSpPr/>
          <p:nvPr/>
        </p:nvSpPr>
        <p:spPr>
          <a:xfrm>
            <a:off x="266201" y="3532771"/>
            <a:ext cx="1526501" cy="1556771"/>
          </a:xfrm>
          <a:prstGeom prst="rect">
            <a:avLst/>
          </a:prstGeom>
        </p:spPr>
        <p:txBody>
          <a:bodyPr wrap="square" lIns="0" tIns="0" rIns="0" bIns="0">
            <a:normAutofit fontScale="92500"/>
          </a:bodyPr>
          <a:lstStyle/>
          <a:p>
            <a:pPr algn="ctr">
              <a:lnSpc>
                <a:spcPts val="2500"/>
              </a:lnSpc>
            </a:pPr>
            <a:r>
              <a:rPr lang="en-US" sz="2400" i="0" dirty="0">
                <a:solidFill>
                  <a:srgbClr val="FFFFFF"/>
                </a:solidFill>
                <a:latin typeface="Calibri" pitchFamily="34" charset="0"/>
                <a:cs typeface="Calibri" pitchFamily="34" charset="0"/>
              </a:rPr>
              <a:t>Sins </a:t>
            </a:r>
            <a:r>
              <a:rPr lang="en-US" sz="2400" i="0" dirty="0" smtClean="0">
                <a:solidFill>
                  <a:srgbClr val="FFFFFF"/>
                </a:solidFill>
                <a:latin typeface="Calibri" pitchFamily="34" charset="0"/>
                <a:cs typeface="Calibri" pitchFamily="34" charset="0"/>
              </a:rPr>
              <a:t>in general, Total consecration</a:t>
            </a:r>
          </a:p>
          <a:p>
            <a:pPr algn="ctr">
              <a:lnSpc>
                <a:spcPts val="2500"/>
              </a:lnSpc>
            </a:pPr>
            <a:r>
              <a:rPr lang="en-US" sz="2400" i="0" dirty="0" smtClean="0">
                <a:solidFill>
                  <a:srgbClr val="FFFFFF"/>
                </a:solidFill>
                <a:latin typeface="Calibri" pitchFamily="34" charset="0"/>
                <a:cs typeface="Calibri" pitchFamily="34" charset="0"/>
              </a:rPr>
              <a:t>(Required)</a:t>
            </a:r>
            <a:endParaRPr lang="en-US" sz="2400" i="0" dirty="0">
              <a:solidFill>
                <a:srgbClr val="FFFFFF"/>
              </a:solidFill>
              <a:latin typeface="Calibri" pitchFamily="34" charset="0"/>
              <a:cs typeface="Calibri" pitchFamily="34" charset="0"/>
            </a:endParaRPr>
          </a:p>
        </p:txBody>
      </p:sp>
      <p:sp>
        <p:nvSpPr>
          <p:cNvPr id="19" name="Left Brace 18"/>
          <p:cNvSpPr/>
          <p:nvPr/>
        </p:nvSpPr>
        <p:spPr bwMode="auto">
          <a:xfrm>
            <a:off x="1780670" y="3738555"/>
            <a:ext cx="397042" cy="844293"/>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25" name="Rectangle 24"/>
          <p:cNvSpPr/>
          <p:nvPr/>
        </p:nvSpPr>
        <p:spPr>
          <a:xfrm>
            <a:off x="216571" y="1134182"/>
            <a:ext cx="1822784" cy="2226649"/>
          </a:xfrm>
          <a:prstGeom prst="rect">
            <a:avLst/>
          </a:prstGeom>
        </p:spPr>
        <p:txBody>
          <a:bodyPr wrap="square" lIns="0" tIns="0" rIns="0" bIns="0">
            <a:noAutofit/>
          </a:bodyPr>
          <a:lstStyle/>
          <a:p>
            <a:pPr algn="ctr">
              <a:lnSpc>
                <a:spcPts val="2500"/>
              </a:lnSpc>
            </a:pPr>
            <a:r>
              <a:rPr lang="en-US" sz="2000" i="0" dirty="0">
                <a:solidFill>
                  <a:srgbClr val="FFFFFF"/>
                </a:solidFill>
                <a:latin typeface="Calibri" pitchFamily="34" charset="0"/>
                <a:cs typeface="Calibri" pitchFamily="34" charset="0"/>
              </a:rPr>
              <a:t>Communion and Fellowship</a:t>
            </a:r>
          </a:p>
          <a:p>
            <a:pPr algn="ctr">
              <a:lnSpc>
                <a:spcPts val="2500"/>
              </a:lnSpc>
            </a:pPr>
            <a:r>
              <a:rPr lang="en-US" sz="2000" i="0" dirty="0">
                <a:solidFill>
                  <a:srgbClr val="FFFFFF"/>
                </a:solidFill>
                <a:latin typeface="Calibri" pitchFamily="34" charset="0"/>
                <a:cs typeface="Calibri" pitchFamily="34" charset="0"/>
              </a:rPr>
              <a:t>(Voluntary) </a:t>
            </a:r>
            <a:r>
              <a:rPr lang="en-US" sz="1600" i="0" dirty="0">
                <a:solidFill>
                  <a:srgbClr val="FFFFFF"/>
                </a:solidFill>
                <a:latin typeface="Calibri" pitchFamily="34" charset="0"/>
                <a:cs typeface="Calibri" pitchFamily="34" charset="0"/>
              </a:rPr>
              <a:t>(includes Vow</a:t>
            </a:r>
            <a:r>
              <a:rPr lang="en-US" sz="1600" i="0" dirty="0" smtClean="0">
                <a:solidFill>
                  <a:srgbClr val="FFFFFF"/>
                </a:solidFill>
                <a:latin typeface="Calibri" pitchFamily="34" charset="0"/>
                <a:cs typeface="Calibri" pitchFamily="34" charset="0"/>
              </a:rPr>
              <a:t>, Thanks</a:t>
            </a:r>
            <a:r>
              <a:rPr lang="en-US" sz="1600" i="0" dirty="0">
                <a:solidFill>
                  <a:srgbClr val="FFFFFF"/>
                </a:solidFill>
                <a:latin typeface="Calibri" pitchFamily="34" charset="0"/>
                <a:cs typeface="Calibri" pitchFamily="34" charset="0"/>
              </a:rPr>
              <a:t>, and Freewill offerings)</a:t>
            </a:r>
          </a:p>
        </p:txBody>
      </p:sp>
      <p:sp>
        <p:nvSpPr>
          <p:cNvPr id="26" name="Left Brace 25"/>
          <p:cNvSpPr/>
          <p:nvPr/>
        </p:nvSpPr>
        <p:spPr bwMode="auto">
          <a:xfrm>
            <a:off x="1886458" y="1529443"/>
            <a:ext cx="397042" cy="1320244"/>
          </a:xfrm>
          <a:prstGeom prst="leftBrace">
            <a:avLst/>
          </a:prstGeom>
          <a:no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dirty="0" smtClean="0">
              <a:solidFill>
                <a:srgbClr val="000000"/>
              </a:solidFill>
              <a:cs typeface="Arial" charset="0"/>
            </a:endParaRPr>
          </a:p>
        </p:txBody>
      </p:sp>
      <p:sp>
        <p:nvSpPr>
          <p:cNvPr id="31" name="Text Box 5"/>
          <p:cNvSpPr txBox="1">
            <a:spLocks noChangeArrowheads="1"/>
          </p:cNvSpPr>
          <p:nvPr/>
        </p:nvSpPr>
        <p:spPr bwMode="auto">
          <a:xfrm>
            <a:off x="5748508" y="1331893"/>
            <a:ext cx="3162300"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latin typeface="Eras Bold ITC" pitchFamily="34" charset="0"/>
              </a:rPr>
              <a:t>RELATIONSHIP</a:t>
            </a:r>
          </a:p>
          <a:p>
            <a:pPr algn="ctr">
              <a:spcBef>
                <a:spcPts val="0"/>
              </a:spcBef>
              <a:defRPr/>
            </a:pPr>
            <a:r>
              <a:rPr lang="en-US" sz="2800" i="0" dirty="0" smtClean="0">
                <a:solidFill>
                  <a:srgbClr val="FFFF00"/>
                </a:solidFill>
                <a:latin typeface="Eras Bold ITC" pitchFamily="34" charset="0"/>
              </a:rPr>
              <a:t>MAINTENANCE</a:t>
            </a:r>
            <a:endParaRPr lang="en-US" sz="2800" i="0" dirty="0">
              <a:solidFill>
                <a:srgbClr val="FFFF00"/>
              </a:solidFill>
              <a:latin typeface="Eras Bold ITC" pitchFamily="34" charset="0"/>
            </a:endParaRPr>
          </a:p>
        </p:txBody>
      </p:sp>
      <p:sp>
        <p:nvSpPr>
          <p:cNvPr id="32" name="Text Box 6"/>
          <p:cNvSpPr txBox="1">
            <a:spLocks noChangeArrowheads="1"/>
          </p:cNvSpPr>
          <p:nvPr/>
        </p:nvSpPr>
        <p:spPr bwMode="auto">
          <a:xfrm>
            <a:off x="5814389" y="4387983"/>
            <a:ext cx="3181739" cy="954107"/>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ts val="0"/>
              </a:spcBef>
              <a:defRPr/>
            </a:pPr>
            <a:r>
              <a:rPr lang="en-US" sz="2800" i="0" dirty="0" smtClean="0">
                <a:solidFill>
                  <a:srgbClr val="FFFFFF"/>
                </a:solidFill>
                <a:effectLst>
                  <a:outerShdw blurRad="38100" dist="38100" dir="2700000" algn="tl">
                    <a:srgbClr val="000000"/>
                  </a:outerShdw>
                </a:effectLst>
                <a:latin typeface="Eras Bold ITC" pitchFamily="34" charset="0"/>
              </a:rPr>
              <a:t>RELATIONSHIP </a:t>
            </a:r>
            <a:r>
              <a:rPr lang="en-US" sz="2800" i="0" dirty="0" smtClean="0">
                <a:solidFill>
                  <a:srgbClr val="FFFF00"/>
                </a:solidFill>
                <a:effectLst>
                  <a:outerShdw blurRad="38100" dist="38100" dir="2700000" algn="tl">
                    <a:srgbClr val="000000"/>
                  </a:outerShdw>
                </a:effectLst>
                <a:latin typeface="Eras Bold ITC" pitchFamily="34" charset="0"/>
              </a:rPr>
              <a:t>RESTORATION</a:t>
            </a:r>
            <a:endParaRPr lang="en-US" sz="2800" i="0" dirty="0">
              <a:solidFill>
                <a:srgbClr val="FFFF00"/>
              </a:solidFill>
              <a:effectLst>
                <a:outerShdw blurRad="38100" dist="38100" dir="2700000" algn="tl">
                  <a:srgbClr val="000000"/>
                </a:outerShdw>
              </a:effectLst>
              <a:latin typeface="Eras Bold ITC" pitchFamily="34" charset="0"/>
            </a:endParaRPr>
          </a:p>
        </p:txBody>
      </p:sp>
      <p:sp>
        <p:nvSpPr>
          <p:cNvPr id="33" name="Text Box 10"/>
          <p:cNvSpPr txBox="1">
            <a:spLocks noChangeArrowheads="1"/>
          </p:cNvSpPr>
          <p:nvPr/>
        </p:nvSpPr>
        <p:spPr bwMode="auto">
          <a:xfrm>
            <a:off x="6233318" y="3048000"/>
            <a:ext cx="1908175" cy="461665"/>
          </a:xfrm>
          <a:prstGeom prst="rect">
            <a:avLst/>
          </a:prstGeom>
          <a:noFill/>
          <a:ln w="9525" algn="ctr">
            <a:noFill/>
            <a:miter lim="800000"/>
            <a:headEnd/>
            <a:tailEnd/>
          </a:ln>
        </p:spPr>
        <p:txBody>
          <a:bodyPr>
            <a:spAutoFit/>
          </a:bodyPr>
          <a:lstStyle/>
          <a:p>
            <a:pPr algn="ctr">
              <a:spcBef>
                <a:spcPct val="50000"/>
              </a:spcBef>
              <a:defRPr/>
            </a:pPr>
            <a:r>
              <a:rPr lang="en-US" sz="2400" i="0" dirty="0" smtClean="0">
                <a:solidFill>
                  <a:srgbClr val="FFFFFF"/>
                </a:solidFill>
                <a:effectLst>
                  <a:outerShdw blurRad="38100" dist="38100" dir="2700000" algn="tl">
                    <a:srgbClr val="000000">
                      <a:alpha val="43137"/>
                    </a:srgbClr>
                  </a:outerShdw>
                </a:effectLst>
                <a:latin typeface="Arial Black" pitchFamily="34" charset="0"/>
                <a:cs typeface="Arial"/>
              </a:rPr>
              <a:t>ENABLES</a:t>
            </a:r>
            <a:endParaRPr lang="en-US" sz="2000" i="0" dirty="0">
              <a:solidFill>
                <a:srgbClr val="FFFFFF"/>
              </a:solidFill>
              <a:effectLst>
                <a:outerShdw blurRad="38100" dist="38100" dir="2700000" algn="tl">
                  <a:srgbClr val="000000">
                    <a:alpha val="43137"/>
                  </a:srgbClr>
                </a:outerShdw>
              </a:effectLst>
              <a:latin typeface="Arial Black" pitchFamily="34" charset="0"/>
              <a:cs typeface="Arial"/>
            </a:endParaRPr>
          </a:p>
        </p:txBody>
      </p:sp>
      <p:sp>
        <p:nvSpPr>
          <p:cNvPr id="34" name="AutoShape 7"/>
          <p:cNvSpPr>
            <a:spLocks noChangeArrowheads="1"/>
          </p:cNvSpPr>
          <p:nvPr/>
        </p:nvSpPr>
        <p:spPr bwMode="auto">
          <a:xfrm rot="18220672" flipV="1">
            <a:off x="7056437" y="2973546"/>
            <a:ext cx="2170113" cy="1409700"/>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Tree>
    <p:extLst>
      <p:ext uri="{BB962C8B-B14F-4D97-AF65-F5344CB8AC3E}">
        <p14:creationId xmlns:p14="http://schemas.microsoft.com/office/powerpoint/2010/main" val="12061333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left)">
                                      <p:cBhvr>
                                        <p:cTn id="11" dur="500"/>
                                        <p:tgtEl>
                                          <p:spTgt spid="3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left)">
                                      <p:cBhvr>
                                        <p:cTn id="16" dur="500"/>
                                        <p:tgtEl>
                                          <p:spTgt spid="2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ipe(left)">
                                      <p:cBhvr>
                                        <p:cTn id="20" dur="5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down)">
                                      <p:cBhvr>
                                        <p:cTn id="25" dur="500"/>
                                        <p:tgtEl>
                                          <p:spTgt spid="34"/>
                                        </p:tgtEl>
                                      </p:cBhvr>
                                    </p:animEffect>
                                  </p:childTnLst>
                                </p:cTn>
                              </p:par>
                              <p:par>
                                <p:cTn id="26" presetID="47"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 grpId="0" animBg="1"/>
      <p:bldP spid="31" grpId="0" animBg="1"/>
      <p:bldP spid="32" grpId="0" animBg="1"/>
      <p:bldP spid="33" grpId="0"/>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891088" y="1584325"/>
            <a:ext cx="3741737" cy="39576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4387" name="Rectangle 6"/>
          <p:cNvSpPr>
            <a:spLocks noGrp="1" noChangeArrowheads="1"/>
          </p:cNvSpPr>
          <p:nvPr>
            <p:ph type="title"/>
          </p:nvPr>
        </p:nvSpPr>
        <p:spPr/>
        <p:txBody>
          <a:bodyPr/>
          <a:lstStyle/>
          <a:p>
            <a:pPr eaLnBrk="1" hangingPunct="1"/>
            <a:r>
              <a:rPr lang="en-US" smtClean="0"/>
              <a:t>What Made it Work?</a:t>
            </a:r>
          </a:p>
        </p:txBody>
      </p:sp>
      <p:sp>
        <p:nvSpPr>
          <p:cNvPr id="144388" name="AutoShape 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89" name="AutoShape 1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0" name="AutoShape 1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1" name="AutoShape 1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2" name="AutoShape 1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3" name="AutoShape 1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4" name="AutoShape 2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5" name="AutoShape 2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6" name="AutoShape 2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7" name="AutoShape 2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4398" name="AutoShape 2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grpSp>
        <p:nvGrpSpPr>
          <p:cNvPr id="3" name="Group 2"/>
          <p:cNvGrpSpPr/>
          <p:nvPr/>
        </p:nvGrpSpPr>
        <p:grpSpPr>
          <a:xfrm>
            <a:off x="-677612" y="1957988"/>
            <a:ext cx="6120142" cy="3484475"/>
            <a:chOff x="-677612" y="1957988"/>
            <a:chExt cx="6120142" cy="3484475"/>
          </a:xfrm>
          <a:scene3d>
            <a:camera prst="orthographicFront">
              <a:rot lat="0" lon="0" rev="0"/>
            </a:camera>
            <a:lightRig rig="contrasting" dir="t">
              <a:rot lat="0" lon="0" rev="1500000"/>
            </a:lightRig>
          </a:scene3d>
        </p:grpSpPr>
        <p:pic>
          <p:nvPicPr>
            <p:cNvPr id="137237" name="Picture 21" descr="http://www.allword-news.co.uk/images/Solar%20Eclipse%20Pits%20Superstition%20Against%20Science.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6108" y="2689737"/>
              <a:ext cx="3905250" cy="2752726"/>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22" name="Rectangle 4"/>
            <p:cNvSpPr txBox="1">
              <a:spLocks noChangeArrowheads="1"/>
            </p:cNvSpPr>
            <p:nvPr/>
          </p:nvSpPr>
          <p:spPr bwMode="auto">
            <a:xfrm>
              <a:off x="-677612" y="1957988"/>
              <a:ext cx="6120142"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algn="ctr" eaLnBrk="1" hangingPunct="1">
                <a:buFontTx/>
                <a:buNone/>
                <a:defRPr/>
              </a:pPr>
              <a:r>
                <a:rPr lang="en-US" sz="4800" dirty="0" smtClean="0">
                  <a:solidFill>
                    <a:srgbClr val="FF0000"/>
                  </a:solidFill>
                  <a:effectLst>
                    <a:outerShdw blurRad="38100" dist="38100" dir="2700000" algn="tl">
                      <a:srgbClr val="C0C0C0"/>
                    </a:outerShdw>
                  </a:effectLst>
                  <a:latin typeface="Eras Bold ITC" pitchFamily="34" charset="0"/>
                </a:rPr>
                <a:t>SUPERSTITION</a:t>
              </a:r>
              <a:endParaRPr lang="en-US" sz="4800" dirty="0">
                <a:solidFill>
                  <a:srgbClr val="FF0000"/>
                </a:solidFill>
                <a:effectLst>
                  <a:outerShdw blurRad="38100" dist="38100" dir="2700000" algn="tl">
                    <a:srgbClr val="C0C0C0"/>
                  </a:outerShdw>
                </a:effectLst>
                <a:latin typeface="Eras Bold ITC"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xit" presetSubtype="0" fill="hold" nodeType="clickEffect">
                                  <p:stCondLst>
                                    <p:cond delay="0"/>
                                  </p:stCondLst>
                                  <p:childTnLst>
                                    <p:animEffect transition="out" filter="fade">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891088" y="1584325"/>
            <a:ext cx="3741737" cy="39576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5411" name="Rectangle 6"/>
          <p:cNvSpPr>
            <a:spLocks noGrp="1" noChangeArrowheads="1"/>
          </p:cNvSpPr>
          <p:nvPr>
            <p:ph type="title"/>
          </p:nvPr>
        </p:nvSpPr>
        <p:spPr/>
        <p:txBody>
          <a:bodyPr/>
          <a:lstStyle/>
          <a:p>
            <a:pPr eaLnBrk="1" hangingPunct="1"/>
            <a:r>
              <a:rPr lang="en-US" smtClean="0"/>
              <a:t>What Made it Work?</a:t>
            </a:r>
          </a:p>
        </p:txBody>
      </p:sp>
      <p:sp>
        <p:nvSpPr>
          <p:cNvPr id="145412" name="AutoShape 2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5413" name="AutoShape 2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5414" name="AutoShape 2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5415" name="AutoShape 2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5416" name="AutoShape 2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grpSp>
        <p:nvGrpSpPr>
          <p:cNvPr id="4" name="Group 3"/>
          <p:cNvGrpSpPr/>
          <p:nvPr/>
        </p:nvGrpSpPr>
        <p:grpSpPr>
          <a:xfrm>
            <a:off x="-228051" y="1729399"/>
            <a:ext cx="5203192" cy="3597415"/>
            <a:chOff x="-219137" y="1845048"/>
            <a:chExt cx="5203192" cy="3597415"/>
          </a:xfrm>
          <a:scene3d>
            <a:camera prst="orthographicFront">
              <a:rot lat="0" lon="0" rev="0"/>
            </a:camera>
            <a:lightRig rig="contrasting" dir="t">
              <a:rot lat="0" lon="0" rev="1500000"/>
            </a:lightRig>
          </a:scene3d>
        </p:grpSpPr>
        <p:pic>
          <p:nvPicPr>
            <p:cNvPr id="137239" name="Picture 23" descr="http://www.weddingchaos.co.uk/images/throwing-bouquet-20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2747" y="2701132"/>
              <a:ext cx="3263487" cy="2741331"/>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25" name="Rectangle 4"/>
            <p:cNvSpPr txBox="1">
              <a:spLocks noChangeArrowheads="1"/>
            </p:cNvSpPr>
            <p:nvPr/>
          </p:nvSpPr>
          <p:spPr bwMode="auto">
            <a:xfrm>
              <a:off x="-219137" y="1845048"/>
              <a:ext cx="5203192"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algn="ctr" eaLnBrk="1" hangingPunct="1">
                <a:buFontTx/>
                <a:buNone/>
                <a:defRPr/>
              </a:pPr>
              <a:r>
                <a:rPr lang="en-US" sz="5400" dirty="0" smtClean="0">
                  <a:solidFill>
                    <a:srgbClr val="FF0000"/>
                  </a:solidFill>
                  <a:effectLst>
                    <a:outerShdw blurRad="38100" dist="38100" dir="2700000" algn="tl">
                      <a:srgbClr val="C0C0C0"/>
                    </a:outerShdw>
                  </a:effectLst>
                  <a:latin typeface="Eras Bold ITC" pitchFamily="34" charset="0"/>
                </a:rPr>
                <a:t>TRADITION</a:t>
              </a:r>
              <a:endParaRPr lang="en-US" sz="6000" dirty="0">
                <a:solidFill>
                  <a:srgbClr val="FF0000"/>
                </a:solidFill>
                <a:effectLst>
                  <a:outerShdw blurRad="38100" dist="38100" dir="2700000" algn="tl">
                    <a:srgbClr val="C0C0C0"/>
                  </a:outerShdw>
                </a:effectLst>
                <a:latin typeface="Eras Bold ITC"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xit" presetSubtype="0" fill="hold" nodeType="click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2" name="Group 1"/>
          <p:cNvGrpSpPr/>
          <p:nvPr/>
        </p:nvGrpSpPr>
        <p:grpSpPr>
          <a:xfrm>
            <a:off x="532769" y="1102291"/>
            <a:ext cx="4038600" cy="5443973"/>
            <a:chOff x="532769" y="1102291"/>
            <a:chExt cx="4038600" cy="5443973"/>
          </a:xfrm>
          <a:scene3d>
            <a:camera prst="orthographicFront">
              <a:rot lat="0" lon="0" rev="0"/>
            </a:camera>
            <a:lightRig rig="contrasting" dir="t">
              <a:rot lat="0" lon="0" rev="1500000"/>
            </a:lightRig>
          </a:scene3d>
        </p:grpSpPr>
        <p:pic>
          <p:nvPicPr>
            <p:cNvPr id="137235" name="Picture 19" descr="http://cache2.allpostersimages.com/p/LRG/17/1733/Y7C3D00Z/posters/chapman-j-aztecs-of-mexico-priests-of-tenochtitlan-sacrifice-victims-to-their-god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132" y="2260013"/>
              <a:ext cx="3219450" cy="4286251"/>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19" name="Rectangle 4"/>
            <p:cNvSpPr txBox="1">
              <a:spLocks noChangeArrowheads="1"/>
            </p:cNvSpPr>
            <p:nvPr/>
          </p:nvSpPr>
          <p:spPr bwMode="auto">
            <a:xfrm>
              <a:off x="532769" y="1102291"/>
              <a:ext cx="4038600" cy="1565754"/>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0" indent="0" algn="ctr" eaLnBrk="1" hangingPunct="1">
                <a:lnSpc>
                  <a:spcPts val="4500"/>
                </a:lnSpc>
                <a:spcBef>
                  <a:spcPts val="0"/>
                </a:spcBef>
                <a:buFontTx/>
                <a:buNone/>
                <a:defRPr/>
              </a:pPr>
              <a:r>
                <a:rPr lang="en-US" sz="5400" dirty="0" smtClean="0">
                  <a:solidFill>
                    <a:srgbClr val="FF0000"/>
                  </a:solidFill>
                  <a:effectLst>
                    <a:outerShdw blurRad="38100" dist="38100" dir="2700000" algn="tl">
                      <a:srgbClr val="000000">
                        <a:alpha val="43137"/>
                      </a:srgbClr>
                    </a:outerShdw>
                  </a:effectLst>
                  <a:latin typeface="Eras Bold ITC" pitchFamily="34" charset="0"/>
                </a:rPr>
                <a:t>BLOOD LUST?</a:t>
              </a:r>
              <a:endParaRPr lang="en-US" sz="5400" dirty="0">
                <a:solidFill>
                  <a:srgbClr val="FF0000"/>
                </a:solidFill>
                <a:effectLst>
                  <a:outerShdw blurRad="38100" dist="38100" dir="2700000" algn="tl">
                    <a:srgbClr val="000000">
                      <a:alpha val="43137"/>
                    </a:srgbClr>
                  </a:outerShdw>
                </a:effectLst>
                <a:latin typeface="Eras Bold ITC" pitchFamily="34" charset="0"/>
              </a:endParaRPr>
            </a:p>
          </p:txBody>
        </p:sp>
      </p:grpSp>
      <p:pic>
        <p:nvPicPr>
          <p:cNvPr id="62466" name="Picture 3" descr="j0275764"/>
          <p:cNvPicPr>
            <a:picLocks noChangeAspect="1" noChangeArrowheads="1"/>
          </p:cNvPicPr>
          <p:nvPr/>
        </p:nvPicPr>
        <p:blipFill>
          <a:blip r:embed="rId4" cstate="print"/>
          <a:srcRect/>
          <a:stretch>
            <a:fillRect/>
          </a:stretch>
        </p:blipFill>
        <p:spPr bwMode="auto">
          <a:xfrm>
            <a:off x="4891088" y="1584325"/>
            <a:ext cx="3741737" cy="39576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3364" name="Rectangle 6"/>
          <p:cNvSpPr>
            <a:spLocks noGrp="1" noChangeArrowheads="1"/>
          </p:cNvSpPr>
          <p:nvPr>
            <p:ph type="title"/>
          </p:nvPr>
        </p:nvSpPr>
        <p:spPr/>
        <p:txBody>
          <a:bodyPr/>
          <a:lstStyle/>
          <a:p>
            <a:pPr eaLnBrk="1" hangingPunct="1"/>
            <a:r>
              <a:rPr lang="en-US" smtClean="0"/>
              <a:t>What Made it Work?</a:t>
            </a:r>
          </a:p>
        </p:txBody>
      </p:sp>
      <p:sp>
        <p:nvSpPr>
          <p:cNvPr id="143365" name="AutoShape 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66" name="AutoShape 1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67" name="AutoShape 1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68" name="AutoShape 1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69" name="AutoShape 1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0" name="AutoShape 1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1" name="AutoShape 2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2" name="AutoShape 2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3" name="AutoShape 2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4" name="AutoShape 2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3375" name="AutoShape 2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xit" presetSubtype="0" fill="hold" nodeType="clickEffect">
                                  <p:stCondLst>
                                    <p:cond delay="0"/>
                                  </p:stCondLst>
                                  <p:childTnLst>
                                    <p:animEffect transition="out" filter="fad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891088" y="1584325"/>
            <a:ext cx="3741737" cy="39576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6435" name="Rectangle 6"/>
          <p:cNvSpPr>
            <a:spLocks noGrp="1" noChangeArrowheads="1"/>
          </p:cNvSpPr>
          <p:nvPr>
            <p:ph type="title"/>
          </p:nvPr>
        </p:nvSpPr>
        <p:spPr/>
        <p:txBody>
          <a:bodyPr/>
          <a:lstStyle/>
          <a:p>
            <a:pPr eaLnBrk="1" hangingPunct="1"/>
            <a:r>
              <a:rPr lang="en-US" smtClean="0"/>
              <a:t>What Made it Work?</a:t>
            </a:r>
          </a:p>
        </p:txBody>
      </p:sp>
      <p:sp>
        <p:nvSpPr>
          <p:cNvPr id="146436" name="AutoShape 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37" name="AutoShape 1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38" name="AutoShape 1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39" name="AutoShape 1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0" name="AutoShape 1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1" name="AutoShape 1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2" name="AutoShape 20"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3" name="AutoShape 22"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4" name="AutoShape 24"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5" name="AutoShape 26"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sp>
        <p:nvSpPr>
          <p:cNvPr id="146446" name="AutoShape 28" descr="image002"/>
          <p:cNvSpPr>
            <a:spLocks noChangeAspect="1" noChangeArrowheads="1"/>
          </p:cNvSpPr>
          <p:nvPr/>
        </p:nvSpPr>
        <p:spPr bwMode="auto">
          <a:xfrm>
            <a:off x="3357563" y="1619250"/>
            <a:ext cx="2428875"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p>
        </p:txBody>
      </p:sp>
      <p:grpSp>
        <p:nvGrpSpPr>
          <p:cNvPr id="6" name="Group 5"/>
          <p:cNvGrpSpPr/>
          <p:nvPr/>
        </p:nvGrpSpPr>
        <p:grpSpPr>
          <a:xfrm>
            <a:off x="533400" y="1357777"/>
            <a:ext cx="4038600" cy="4719825"/>
            <a:chOff x="8693239" y="1629981"/>
            <a:chExt cx="4038600" cy="4719825"/>
          </a:xfrm>
          <a:scene3d>
            <a:camera prst="orthographicFront">
              <a:rot lat="0" lon="0" rev="0"/>
            </a:camera>
            <a:lightRig rig="contrasting" dir="t">
              <a:rot lat="0" lon="0" rev="1500000"/>
            </a:lightRig>
          </a:scene3d>
        </p:grpSpPr>
        <p:pic>
          <p:nvPicPr>
            <p:cNvPr id="2198559" name="Picture 31" descr="image001"/>
            <p:cNvPicPr>
              <a:picLocks noChangeAspect="1" noChangeArrowheads="1"/>
            </p:cNvPicPr>
            <p:nvPr/>
          </p:nvPicPr>
          <p:blipFill>
            <a:blip r:embed="rId4" cstate="print"/>
            <a:srcRect/>
            <a:stretch>
              <a:fillRect/>
            </a:stretch>
          </p:blipFill>
          <p:spPr bwMode="auto">
            <a:xfrm>
              <a:off x="9445714" y="2533456"/>
              <a:ext cx="2533650" cy="3816350"/>
            </a:xfrm>
            <a:prstGeom prst="rect">
              <a:avLst/>
            </a:prstGeom>
            <a:noFill/>
            <a:ln w="38100">
              <a:noFill/>
              <a:miter lim="800000"/>
              <a:headEnd/>
              <a:tailEnd/>
            </a:ln>
            <a:effectLst>
              <a:outerShdw blurRad="149987" dist="250190" dir="8460000" algn="ctr">
                <a:srgbClr val="000000">
                  <a:alpha val="28000"/>
                </a:srgbClr>
              </a:outerShdw>
            </a:effectLst>
            <a:sp3d prstMaterial="metal">
              <a:bevelT w="88900" h="88900"/>
            </a:sp3d>
          </p:spPr>
        </p:pic>
        <p:sp>
          <p:nvSpPr>
            <p:cNvPr id="29" name="Rectangle 4"/>
            <p:cNvSpPr txBox="1">
              <a:spLocks noChangeArrowheads="1"/>
            </p:cNvSpPr>
            <p:nvPr/>
          </p:nvSpPr>
          <p:spPr bwMode="auto">
            <a:xfrm>
              <a:off x="8693239" y="1629981"/>
              <a:ext cx="4038600"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algn="ctr" eaLnBrk="1" hangingPunct="1">
                <a:buFontTx/>
                <a:buNone/>
                <a:defRPr/>
              </a:pPr>
              <a:r>
                <a:rPr lang="en-US" sz="6000" i="0" dirty="0" smtClean="0">
                  <a:solidFill>
                    <a:srgbClr val="FF0000"/>
                  </a:solidFill>
                  <a:effectLst>
                    <a:outerShdw blurRad="38100" dist="38100" dir="2700000" algn="tl">
                      <a:srgbClr val="C0C0C0"/>
                    </a:outerShdw>
                  </a:effectLst>
                  <a:latin typeface="Eras Bold ITC" pitchFamily="34" charset="0"/>
                </a:rPr>
                <a:t>FAITH</a:t>
              </a:r>
              <a:endParaRPr lang="en-US" sz="6000" i="0" dirty="0">
                <a:solidFill>
                  <a:srgbClr val="FF0000"/>
                </a:solidFill>
                <a:effectLst>
                  <a:outerShdw blurRad="38100" dist="38100" dir="2700000" algn="tl">
                    <a:srgbClr val="C0C0C0"/>
                  </a:outerShdw>
                </a:effectLst>
                <a:latin typeface="Eras Bold ITC"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396875" y="1071563"/>
            <a:ext cx="8456613" cy="4633912"/>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00579" name="Rectangle 3"/>
          <p:cNvSpPr>
            <a:spLocks noChangeArrowheads="1"/>
          </p:cNvSpPr>
          <p:nvPr/>
        </p:nvSpPr>
        <p:spPr bwMode="auto">
          <a:xfrm>
            <a:off x="4678363" y="5786438"/>
            <a:ext cx="4160837" cy="700087"/>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7464" name="Rectangle 10"/>
          <p:cNvSpPr>
            <a:spLocks noGrp="1" noChangeArrowheads="1"/>
          </p:cNvSpPr>
          <p:nvPr>
            <p:ph type="title"/>
          </p:nvPr>
        </p:nvSpPr>
        <p:spPr/>
        <p:txBody>
          <a:bodyPr/>
          <a:lstStyle/>
          <a:p>
            <a:pPr eaLnBrk="1" hangingPunct="1"/>
            <a:r>
              <a:rPr lang="en-US" smtClean="0"/>
              <a:t>By Faith…</a:t>
            </a:r>
          </a:p>
        </p:txBody>
      </p:sp>
      <p:sp>
        <p:nvSpPr>
          <p:cNvPr id="147465" name="Rectangle 5"/>
          <p:cNvSpPr>
            <a:spLocks noGrp="1" noChangeArrowheads="1"/>
          </p:cNvSpPr>
          <p:nvPr>
            <p:ph type="body" sz="half" idx="4294967295"/>
          </p:nvPr>
        </p:nvSpPr>
        <p:spPr>
          <a:xfrm>
            <a:off x="1600200" y="1109663"/>
            <a:ext cx="3330575" cy="4525962"/>
          </a:xfrm>
        </p:spPr>
        <p:txBody>
          <a:bodyPr/>
          <a:lstStyle/>
          <a:p>
            <a:pPr algn="r" eaLnBrk="1" hangingPunct="1">
              <a:lnSpc>
                <a:spcPct val="90000"/>
              </a:lnSpc>
              <a:buFontTx/>
              <a:buNone/>
            </a:pPr>
            <a:r>
              <a:rPr lang="en-US" sz="3000" b="1" smtClean="0">
                <a:solidFill>
                  <a:schemeClr val="accent1"/>
                </a:solidFill>
              </a:rPr>
              <a:t>Abel</a:t>
            </a:r>
          </a:p>
          <a:p>
            <a:pPr algn="r" eaLnBrk="1" hangingPunct="1">
              <a:lnSpc>
                <a:spcPct val="90000"/>
              </a:lnSpc>
              <a:buFontTx/>
              <a:buNone/>
            </a:pPr>
            <a:r>
              <a:rPr lang="en-US" sz="3000" b="1" smtClean="0">
                <a:solidFill>
                  <a:schemeClr val="accent1"/>
                </a:solidFill>
              </a:rPr>
              <a:t>Noah</a:t>
            </a:r>
          </a:p>
          <a:p>
            <a:pPr algn="r" eaLnBrk="1" hangingPunct="1">
              <a:lnSpc>
                <a:spcPct val="90000"/>
              </a:lnSpc>
              <a:buFontTx/>
              <a:buNone/>
            </a:pPr>
            <a:r>
              <a:rPr lang="en-US" sz="3000" b="1" smtClean="0">
                <a:solidFill>
                  <a:schemeClr val="accent1"/>
                </a:solidFill>
              </a:rPr>
              <a:t>Abraham</a:t>
            </a:r>
          </a:p>
          <a:p>
            <a:pPr algn="r" eaLnBrk="1" hangingPunct="1">
              <a:lnSpc>
                <a:spcPct val="90000"/>
              </a:lnSpc>
              <a:buFontTx/>
              <a:buNone/>
            </a:pPr>
            <a:r>
              <a:rPr lang="en-US" sz="3000" b="1" smtClean="0">
                <a:solidFill>
                  <a:schemeClr val="accent1"/>
                </a:solidFill>
              </a:rPr>
              <a:t>Abraham</a:t>
            </a:r>
          </a:p>
          <a:p>
            <a:pPr algn="r" eaLnBrk="1" hangingPunct="1">
              <a:lnSpc>
                <a:spcPct val="90000"/>
              </a:lnSpc>
              <a:buFontTx/>
              <a:buNone/>
            </a:pPr>
            <a:r>
              <a:rPr lang="en-US" sz="3000" b="1" smtClean="0">
                <a:solidFill>
                  <a:schemeClr val="accent1"/>
                </a:solidFill>
              </a:rPr>
              <a:t>Sarah</a:t>
            </a:r>
          </a:p>
          <a:p>
            <a:pPr algn="r" eaLnBrk="1" hangingPunct="1">
              <a:lnSpc>
                <a:spcPct val="90000"/>
              </a:lnSpc>
              <a:buFontTx/>
              <a:buNone/>
            </a:pPr>
            <a:r>
              <a:rPr lang="en-US" sz="3000" b="1" smtClean="0">
                <a:solidFill>
                  <a:schemeClr val="accent1"/>
                </a:solidFill>
              </a:rPr>
              <a:t>Abraham</a:t>
            </a:r>
          </a:p>
          <a:p>
            <a:pPr algn="r" eaLnBrk="1" hangingPunct="1">
              <a:lnSpc>
                <a:spcPct val="90000"/>
              </a:lnSpc>
              <a:buFontTx/>
              <a:buNone/>
            </a:pPr>
            <a:r>
              <a:rPr lang="en-US" sz="3000" b="1" smtClean="0">
                <a:solidFill>
                  <a:schemeClr val="accent1"/>
                </a:solidFill>
              </a:rPr>
              <a:t>Isaac</a:t>
            </a:r>
          </a:p>
          <a:p>
            <a:pPr algn="r" eaLnBrk="1" hangingPunct="1">
              <a:lnSpc>
                <a:spcPct val="90000"/>
              </a:lnSpc>
              <a:buFontTx/>
              <a:buNone/>
            </a:pPr>
            <a:r>
              <a:rPr lang="en-US" sz="3000" b="1" smtClean="0">
                <a:solidFill>
                  <a:schemeClr val="accent1"/>
                </a:solidFill>
              </a:rPr>
              <a:t>Israelites</a:t>
            </a:r>
          </a:p>
          <a:p>
            <a:pPr algn="r" eaLnBrk="1" hangingPunct="1">
              <a:lnSpc>
                <a:spcPct val="90000"/>
              </a:lnSpc>
              <a:buFontTx/>
              <a:buNone/>
            </a:pPr>
            <a:r>
              <a:rPr lang="en-US" sz="3000" b="1" smtClean="0">
                <a:solidFill>
                  <a:schemeClr val="accent1"/>
                </a:solidFill>
              </a:rPr>
              <a:t>Walls of Jericho</a:t>
            </a:r>
          </a:p>
          <a:p>
            <a:pPr algn="r" eaLnBrk="1" hangingPunct="1">
              <a:lnSpc>
                <a:spcPct val="90000"/>
              </a:lnSpc>
              <a:buFontTx/>
              <a:buNone/>
            </a:pPr>
            <a:endParaRPr lang="en-US" sz="3000" b="1" smtClean="0">
              <a:solidFill>
                <a:schemeClr val="accent1"/>
              </a:solidFill>
            </a:endParaRPr>
          </a:p>
        </p:txBody>
      </p:sp>
      <p:sp>
        <p:nvSpPr>
          <p:cNvPr id="2200582" name="Rectangle 6"/>
          <p:cNvSpPr>
            <a:spLocks noGrp="1" noChangeArrowheads="1"/>
          </p:cNvSpPr>
          <p:nvPr>
            <p:ph type="body" sz="half" idx="4294967295"/>
          </p:nvPr>
        </p:nvSpPr>
        <p:spPr>
          <a:xfrm>
            <a:off x="5105400" y="1123950"/>
            <a:ext cx="4038600" cy="4525963"/>
          </a:xfrm>
        </p:spPr>
        <p:txBody>
          <a:bodyPr/>
          <a:lstStyle/>
          <a:p>
            <a:pPr eaLnBrk="1" hangingPunct="1">
              <a:lnSpc>
                <a:spcPct val="90000"/>
              </a:lnSpc>
              <a:buFontTx/>
              <a:buNone/>
            </a:pPr>
            <a:r>
              <a:rPr lang="en-US" sz="3000" b="1" smtClean="0">
                <a:solidFill>
                  <a:schemeClr val="bg1"/>
                </a:solidFill>
              </a:rPr>
              <a:t>OFFERED</a:t>
            </a:r>
          </a:p>
          <a:p>
            <a:pPr eaLnBrk="1" hangingPunct="1">
              <a:lnSpc>
                <a:spcPct val="90000"/>
              </a:lnSpc>
              <a:buFontTx/>
              <a:buNone/>
            </a:pPr>
            <a:r>
              <a:rPr lang="en-US" sz="3000" b="1" smtClean="0">
                <a:solidFill>
                  <a:schemeClr val="bg1"/>
                </a:solidFill>
              </a:rPr>
              <a:t>PREPARED</a:t>
            </a:r>
          </a:p>
          <a:p>
            <a:pPr eaLnBrk="1" hangingPunct="1">
              <a:lnSpc>
                <a:spcPct val="90000"/>
              </a:lnSpc>
              <a:buFontTx/>
              <a:buNone/>
            </a:pPr>
            <a:r>
              <a:rPr lang="en-US" sz="3000" b="1" smtClean="0">
                <a:solidFill>
                  <a:schemeClr val="bg1"/>
                </a:solidFill>
              </a:rPr>
              <a:t>OBEYED</a:t>
            </a:r>
          </a:p>
          <a:p>
            <a:pPr eaLnBrk="1" hangingPunct="1">
              <a:lnSpc>
                <a:spcPct val="90000"/>
              </a:lnSpc>
              <a:buFontTx/>
              <a:buNone/>
            </a:pPr>
            <a:r>
              <a:rPr lang="en-US" sz="3000" b="1" smtClean="0">
                <a:solidFill>
                  <a:schemeClr val="bg1"/>
                </a:solidFill>
              </a:rPr>
              <a:t>LIVED</a:t>
            </a:r>
          </a:p>
          <a:p>
            <a:pPr eaLnBrk="1" hangingPunct="1">
              <a:lnSpc>
                <a:spcPct val="90000"/>
              </a:lnSpc>
              <a:buFontTx/>
              <a:buNone/>
            </a:pPr>
            <a:r>
              <a:rPr lang="en-US" sz="3000" b="1" smtClean="0">
                <a:solidFill>
                  <a:schemeClr val="bg1"/>
                </a:solidFill>
              </a:rPr>
              <a:t>CONCEIVED</a:t>
            </a:r>
          </a:p>
          <a:p>
            <a:pPr eaLnBrk="1" hangingPunct="1">
              <a:lnSpc>
                <a:spcPct val="90000"/>
              </a:lnSpc>
              <a:buFontTx/>
              <a:buNone/>
            </a:pPr>
            <a:r>
              <a:rPr lang="en-US" sz="3000" b="1" smtClean="0">
                <a:solidFill>
                  <a:schemeClr val="bg1"/>
                </a:solidFill>
              </a:rPr>
              <a:t>OFFERED</a:t>
            </a:r>
          </a:p>
          <a:p>
            <a:pPr eaLnBrk="1" hangingPunct="1">
              <a:lnSpc>
                <a:spcPct val="90000"/>
              </a:lnSpc>
              <a:buFontTx/>
              <a:buNone/>
            </a:pPr>
            <a:r>
              <a:rPr lang="en-US" sz="3000" b="1" smtClean="0">
                <a:solidFill>
                  <a:schemeClr val="bg1"/>
                </a:solidFill>
              </a:rPr>
              <a:t>BLESSED</a:t>
            </a:r>
          </a:p>
          <a:p>
            <a:pPr eaLnBrk="1" hangingPunct="1">
              <a:lnSpc>
                <a:spcPct val="90000"/>
              </a:lnSpc>
              <a:buFontTx/>
              <a:buNone/>
            </a:pPr>
            <a:r>
              <a:rPr lang="en-US" sz="3000" b="1" smtClean="0">
                <a:solidFill>
                  <a:schemeClr val="bg1"/>
                </a:solidFill>
              </a:rPr>
              <a:t>PASSED THROUGH</a:t>
            </a:r>
          </a:p>
          <a:p>
            <a:pPr eaLnBrk="1" hangingPunct="1">
              <a:lnSpc>
                <a:spcPct val="90000"/>
              </a:lnSpc>
              <a:buFontTx/>
              <a:buNone/>
            </a:pPr>
            <a:r>
              <a:rPr lang="en-US" sz="3000" b="1" smtClean="0">
                <a:solidFill>
                  <a:schemeClr val="bg1"/>
                </a:solidFill>
              </a:rPr>
              <a:t>ENCIRCLED</a:t>
            </a:r>
          </a:p>
        </p:txBody>
      </p:sp>
      <p:sp>
        <p:nvSpPr>
          <p:cNvPr id="2200583" name="Text Box 7"/>
          <p:cNvSpPr txBox="1">
            <a:spLocks noChangeArrowheads="1"/>
          </p:cNvSpPr>
          <p:nvPr/>
        </p:nvSpPr>
        <p:spPr bwMode="auto">
          <a:xfrm>
            <a:off x="-200025" y="5892800"/>
            <a:ext cx="4868863" cy="519113"/>
          </a:xfrm>
          <a:prstGeom prst="rect">
            <a:avLst/>
          </a:prstGeom>
          <a:noFill/>
          <a:ln w="9525" algn="ctr">
            <a:noFill/>
            <a:miter lim="800000"/>
            <a:headEnd/>
            <a:tailEnd/>
          </a:ln>
          <a:effectLst/>
        </p:spPr>
        <p:txBody>
          <a:bodyPr>
            <a:spAutoFit/>
            <a:flatTx/>
          </a:bodyPr>
          <a:lstStyle/>
          <a:p>
            <a:pPr algn="r">
              <a:defRPr/>
            </a:pPr>
            <a:r>
              <a:rPr lang="en-US" sz="2800" i="0">
                <a:effectLst>
                  <a:outerShdw blurRad="38100" dist="38100" dir="2700000" algn="tl">
                    <a:srgbClr val="C0C0C0"/>
                  </a:outerShdw>
                </a:effectLst>
                <a:latin typeface="Eras Bold ITC" pitchFamily="34" charset="0"/>
                <a:cs typeface="+mn-cs"/>
              </a:rPr>
              <a:t>Genuine FAITH requires </a:t>
            </a:r>
          </a:p>
        </p:txBody>
      </p:sp>
      <p:sp>
        <p:nvSpPr>
          <p:cNvPr id="2200584" name="Text Box 8"/>
          <p:cNvSpPr txBox="1">
            <a:spLocks noChangeArrowheads="1"/>
          </p:cNvSpPr>
          <p:nvPr/>
        </p:nvSpPr>
        <p:spPr bwMode="auto">
          <a:xfrm>
            <a:off x="4770438" y="5875338"/>
            <a:ext cx="4868862" cy="519112"/>
          </a:xfrm>
          <a:prstGeom prst="rect">
            <a:avLst/>
          </a:prstGeom>
          <a:noFill/>
          <a:ln w="9525" algn="ctr">
            <a:noFill/>
            <a:miter lim="800000"/>
            <a:headEnd/>
            <a:tailEnd/>
          </a:ln>
        </p:spPr>
        <p:txBody>
          <a:bodyPr>
            <a:spAutoFit/>
          </a:bodyPr>
          <a:lstStyle/>
          <a:p>
            <a:pPr>
              <a:defRPr/>
            </a:pPr>
            <a:r>
              <a:rPr lang="en-US" sz="2800" i="0" dirty="0">
                <a:solidFill>
                  <a:srgbClr val="FFFF66"/>
                </a:solidFill>
                <a:effectLst>
                  <a:outerShdw blurRad="38100" dist="38100" dir="2700000" algn="tl">
                    <a:srgbClr val="000000">
                      <a:alpha val="43137"/>
                    </a:srgbClr>
                  </a:outerShdw>
                </a:effectLst>
                <a:latin typeface="Eras Bold ITC" pitchFamily="34" charset="0"/>
                <a:cs typeface="Arial" charset="0"/>
              </a:rPr>
              <a:t>Belief-based ACTION</a:t>
            </a:r>
          </a:p>
        </p:txBody>
      </p:sp>
      <p:sp>
        <p:nvSpPr>
          <p:cNvPr id="2200585" name="AutoShape 9"/>
          <p:cNvSpPr>
            <a:spLocks noChangeArrowheads="1"/>
          </p:cNvSpPr>
          <p:nvPr/>
        </p:nvSpPr>
        <p:spPr bwMode="auto">
          <a:xfrm>
            <a:off x="250825" y="3146425"/>
            <a:ext cx="2452688" cy="1120775"/>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3000" i="0" dirty="0">
                <a:solidFill>
                  <a:schemeClr val="bg1"/>
                </a:solidFill>
                <a:effectLst>
                  <a:outerShdw blurRad="38100" dist="38100" dir="2700000" algn="tl">
                    <a:srgbClr val="000000">
                      <a:alpha val="43137"/>
                    </a:srgbClr>
                  </a:outerShdw>
                </a:effectLst>
                <a:latin typeface="Eras Bold ITC" pitchFamily="34" charset="0"/>
              </a:rPr>
              <a:t>ROM. 10:17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200582">
                                            <p:txEl>
                                              <p:pRg st="0" end="0"/>
                                            </p:txEl>
                                          </p:spTgt>
                                        </p:tgtEl>
                                        <p:attrNameLst>
                                          <p:attrName>style.visibility</p:attrName>
                                        </p:attrNameLst>
                                      </p:cBhvr>
                                      <p:to>
                                        <p:strVal val="visible"/>
                                      </p:to>
                                    </p:set>
                                    <p:anim calcmode="lin" valueType="num">
                                      <p:cBhvr additive="base">
                                        <p:cTn id="7" dur="1000" fill="hold"/>
                                        <p:tgtEl>
                                          <p:spTgt spid="2200582">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2200582">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2200582">
                                            <p:txEl>
                                              <p:pRg st="1" end="1"/>
                                            </p:txEl>
                                          </p:spTgt>
                                        </p:tgtEl>
                                        <p:attrNameLst>
                                          <p:attrName>style.visibility</p:attrName>
                                        </p:attrNameLst>
                                      </p:cBhvr>
                                      <p:to>
                                        <p:strVal val="visible"/>
                                      </p:to>
                                    </p:set>
                                    <p:anim calcmode="lin" valueType="num">
                                      <p:cBhvr additive="base">
                                        <p:cTn id="12" dur="1000" fill="hold"/>
                                        <p:tgtEl>
                                          <p:spTgt spid="2200582">
                                            <p:txEl>
                                              <p:pRg st="1" end="1"/>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2200582">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2200582">
                                            <p:txEl>
                                              <p:pRg st="2" end="2"/>
                                            </p:txEl>
                                          </p:spTgt>
                                        </p:tgtEl>
                                        <p:attrNameLst>
                                          <p:attrName>style.visibility</p:attrName>
                                        </p:attrNameLst>
                                      </p:cBhvr>
                                      <p:to>
                                        <p:strVal val="visible"/>
                                      </p:to>
                                    </p:set>
                                    <p:anim calcmode="lin" valueType="num">
                                      <p:cBhvr additive="base">
                                        <p:cTn id="17" dur="1000" fill="hold"/>
                                        <p:tgtEl>
                                          <p:spTgt spid="2200582">
                                            <p:txEl>
                                              <p:pRg st="2" end="2"/>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2200582">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2200582">
                                            <p:txEl>
                                              <p:pRg st="3" end="3"/>
                                            </p:txEl>
                                          </p:spTgt>
                                        </p:tgtEl>
                                        <p:attrNameLst>
                                          <p:attrName>style.visibility</p:attrName>
                                        </p:attrNameLst>
                                      </p:cBhvr>
                                      <p:to>
                                        <p:strVal val="visible"/>
                                      </p:to>
                                    </p:set>
                                    <p:anim calcmode="lin" valueType="num">
                                      <p:cBhvr additive="base">
                                        <p:cTn id="22" dur="1000" fill="hold"/>
                                        <p:tgtEl>
                                          <p:spTgt spid="2200582">
                                            <p:txEl>
                                              <p:pRg st="3" end="3"/>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2200582">
                                            <p:txEl>
                                              <p:pRg st="3" end="3"/>
                                            </p:txEl>
                                          </p:spTgt>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4000"/>
                            </p:stCondLst>
                            <p:childTnLst>
                              <p:par>
                                <p:cTn id="25" presetID="2" presetClass="entr" presetSubtype="2" fill="hold" grpId="0" nodeType="afterEffect">
                                  <p:stCondLst>
                                    <p:cond delay="0"/>
                                  </p:stCondLst>
                                  <p:childTnLst>
                                    <p:set>
                                      <p:cBhvr>
                                        <p:cTn id="26" dur="1" fill="hold">
                                          <p:stCondLst>
                                            <p:cond delay="0"/>
                                          </p:stCondLst>
                                        </p:cTn>
                                        <p:tgtEl>
                                          <p:spTgt spid="2200582">
                                            <p:txEl>
                                              <p:pRg st="4" end="4"/>
                                            </p:txEl>
                                          </p:spTgt>
                                        </p:tgtEl>
                                        <p:attrNameLst>
                                          <p:attrName>style.visibility</p:attrName>
                                        </p:attrNameLst>
                                      </p:cBhvr>
                                      <p:to>
                                        <p:strVal val="visible"/>
                                      </p:to>
                                    </p:set>
                                    <p:anim calcmode="lin" valueType="num">
                                      <p:cBhvr additive="base">
                                        <p:cTn id="27" dur="1000" fill="hold"/>
                                        <p:tgtEl>
                                          <p:spTgt spid="2200582">
                                            <p:txEl>
                                              <p:pRg st="4" end="4"/>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200582">
                                            <p:txEl>
                                              <p:pRg st="4" end="4"/>
                                            </p:txEl>
                                          </p:spTgt>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5000"/>
                            </p:stCondLst>
                            <p:childTnLst>
                              <p:par>
                                <p:cTn id="30" presetID="2" presetClass="entr" presetSubtype="2" fill="hold" grpId="0" nodeType="afterEffect">
                                  <p:stCondLst>
                                    <p:cond delay="0"/>
                                  </p:stCondLst>
                                  <p:childTnLst>
                                    <p:set>
                                      <p:cBhvr>
                                        <p:cTn id="31" dur="1" fill="hold">
                                          <p:stCondLst>
                                            <p:cond delay="0"/>
                                          </p:stCondLst>
                                        </p:cTn>
                                        <p:tgtEl>
                                          <p:spTgt spid="2200582">
                                            <p:txEl>
                                              <p:pRg st="5" end="5"/>
                                            </p:txEl>
                                          </p:spTgt>
                                        </p:tgtEl>
                                        <p:attrNameLst>
                                          <p:attrName>style.visibility</p:attrName>
                                        </p:attrNameLst>
                                      </p:cBhvr>
                                      <p:to>
                                        <p:strVal val="visible"/>
                                      </p:to>
                                    </p:set>
                                    <p:anim calcmode="lin" valueType="num">
                                      <p:cBhvr additive="base">
                                        <p:cTn id="32" dur="1000" fill="hold"/>
                                        <p:tgtEl>
                                          <p:spTgt spid="2200582">
                                            <p:txEl>
                                              <p:pRg st="5" end="5"/>
                                            </p:txEl>
                                          </p:spTgt>
                                        </p:tgtEl>
                                        <p:attrNameLst>
                                          <p:attrName>ppt_x</p:attrName>
                                        </p:attrNameLst>
                                      </p:cBhvr>
                                      <p:tavLst>
                                        <p:tav tm="0">
                                          <p:val>
                                            <p:strVal val="1+#ppt_w/2"/>
                                          </p:val>
                                        </p:tav>
                                        <p:tav tm="100000">
                                          <p:val>
                                            <p:strVal val="#ppt_x"/>
                                          </p:val>
                                        </p:tav>
                                      </p:tavLst>
                                    </p:anim>
                                    <p:anim calcmode="lin" valueType="num">
                                      <p:cBhvr additive="base">
                                        <p:cTn id="33" dur="1000" fill="hold"/>
                                        <p:tgtEl>
                                          <p:spTgt spid="2200582">
                                            <p:txEl>
                                              <p:pRg st="5" end="5"/>
                                            </p:txEl>
                                          </p:spTgt>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2200582">
                                            <p:txEl>
                                              <p:pRg st="6" end="6"/>
                                            </p:txEl>
                                          </p:spTgt>
                                        </p:tgtEl>
                                        <p:attrNameLst>
                                          <p:attrName>style.visibility</p:attrName>
                                        </p:attrNameLst>
                                      </p:cBhvr>
                                      <p:to>
                                        <p:strVal val="visible"/>
                                      </p:to>
                                    </p:set>
                                    <p:anim calcmode="lin" valueType="num">
                                      <p:cBhvr additive="base">
                                        <p:cTn id="37" dur="1000" fill="hold"/>
                                        <p:tgtEl>
                                          <p:spTgt spid="2200582">
                                            <p:txEl>
                                              <p:pRg st="6" end="6"/>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2200582">
                                            <p:txEl>
                                              <p:pRg st="6" end="6"/>
                                            </p:txEl>
                                          </p:spTgt>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2200582">
                                            <p:txEl>
                                              <p:pRg st="7" end="7"/>
                                            </p:txEl>
                                          </p:spTgt>
                                        </p:tgtEl>
                                        <p:attrNameLst>
                                          <p:attrName>style.visibility</p:attrName>
                                        </p:attrNameLst>
                                      </p:cBhvr>
                                      <p:to>
                                        <p:strVal val="visible"/>
                                      </p:to>
                                    </p:set>
                                    <p:anim calcmode="lin" valueType="num">
                                      <p:cBhvr additive="base">
                                        <p:cTn id="42" dur="1000" fill="hold"/>
                                        <p:tgtEl>
                                          <p:spTgt spid="2200582">
                                            <p:txEl>
                                              <p:pRg st="7" end="7"/>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2200582">
                                            <p:txEl>
                                              <p:pRg st="7" end="7"/>
                                            </p:txEl>
                                          </p:spTgt>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2200582">
                                            <p:txEl>
                                              <p:pRg st="8" end="8"/>
                                            </p:txEl>
                                          </p:spTgt>
                                        </p:tgtEl>
                                        <p:attrNameLst>
                                          <p:attrName>style.visibility</p:attrName>
                                        </p:attrNameLst>
                                      </p:cBhvr>
                                      <p:to>
                                        <p:strVal val="visible"/>
                                      </p:to>
                                    </p:set>
                                    <p:anim calcmode="lin" valueType="num">
                                      <p:cBhvr additive="base">
                                        <p:cTn id="47" dur="1000" fill="hold"/>
                                        <p:tgtEl>
                                          <p:spTgt spid="2200582">
                                            <p:txEl>
                                              <p:pRg st="8" end="8"/>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220058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2200583"/>
                                        </p:tgtEl>
                                        <p:attrNameLst>
                                          <p:attrName>style.visibility</p:attrName>
                                        </p:attrNameLst>
                                      </p:cBhvr>
                                      <p:to>
                                        <p:strVal val="visible"/>
                                      </p:to>
                                    </p:set>
                                    <p:animEffect transition="in" filter="dissolve">
                                      <p:cBhvr>
                                        <p:cTn id="53" dur="500"/>
                                        <p:tgtEl>
                                          <p:spTgt spid="2200583"/>
                                        </p:tgtEl>
                                      </p:cBhvr>
                                    </p:animEffect>
                                  </p:childTnLst>
                                </p:cTn>
                              </p:par>
                            </p:childTnLst>
                          </p:cTn>
                        </p:par>
                        <p:par>
                          <p:cTn id="54" fill="hold" nodeType="afterGroup">
                            <p:stCondLst>
                              <p:cond delay="500"/>
                            </p:stCondLst>
                            <p:childTnLst>
                              <p:par>
                                <p:cTn id="55" presetID="2" presetClass="entr" presetSubtype="2" fill="hold" grpId="0" nodeType="afterEffect">
                                  <p:stCondLst>
                                    <p:cond delay="0"/>
                                  </p:stCondLst>
                                  <p:childTnLst>
                                    <p:set>
                                      <p:cBhvr>
                                        <p:cTn id="56" dur="1" fill="hold">
                                          <p:stCondLst>
                                            <p:cond delay="0"/>
                                          </p:stCondLst>
                                        </p:cTn>
                                        <p:tgtEl>
                                          <p:spTgt spid="2200584"/>
                                        </p:tgtEl>
                                        <p:attrNameLst>
                                          <p:attrName>style.visibility</p:attrName>
                                        </p:attrNameLst>
                                      </p:cBhvr>
                                      <p:to>
                                        <p:strVal val="visible"/>
                                      </p:to>
                                    </p:set>
                                    <p:anim calcmode="lin" valueType="num">
                                      <p:cBhvr additive="base">
                                        <p:cTn id="57" dur="1000" fill="hold"/>
                                        <p:tgtEl>
                                          <p:spTgt spid="2200584"/>
                                        </p:tgtEl>
                                        <p:attrNameLst>
                                          <p:attrName>ppt_x</p:attrName>
                                        </p:attrNameLst>
                                      </p:cBhvr>
                                      <p:tavLst>
                                        <p:tav tm="0">
                                          <p:val>
                                            <p:strVal val="1+#ppt_w/2"/>
                                          </p:val>
                                        </p:tav>
                                        <p:tav tm="100000">
                                          <p:val>
                                            <p:strVal val="#ppt_x"/>
                                          </p:val>
                                        </p:tav>
                                      </p:tavLst>
                                    </p:anim>
                                    <p:anim calcmode="lin" valueType="num">
                                      <p:cBhvr additive="base">
                                        <p:cTn id="58" dur="1000" fill="hold"/>
                                        <p:tgtEl>
                                          <p:spTgt spid="2200584"/>
                                        </p:tgtEl>
                                        <p:attrNameLst>
                                          <p:attrName>ppt_y</p:attrName>
                                        </p:attrNameLst>
                                      </p:cBhvr>
                                      <p:tavLst>
                                        <p:tav tm="0">
                                          <p:val>
                                            <p:strVal val="#ppt_y"/>
                                          </p:val>
                                        </p:tav>
                                        <p:tav tm="100000">
                                          <p:val>
                                            <p:strVal val="#ppt_y"/>
                                          </p:val>
                                        </p:tav>
                                      </p:tavLst>
                                    </p:anim>
                                  </p:childTnLst>
                                </p:cTn>
                              </p:par>
                            </p:childTnLst>
                          </p:cTn>
                        </p:par>
                        <p:par>
                          <p:cTn id="59" fill="hold" nodeType="afterGroup">
                            <p:stCondLst>
                              <p:cond delay="1500"/>
                            </p:stCondLst>
                            <p:childTnLst>
                              <p:par>
                                <p:cTn id="60" presetID="10" presetClass="entr" presetSubtype="0" fill="hold" nodeType="afterEffect">
                                  <p:stCondLst>
                                    <p:cond delay="0"/>
                                  </p:stCondLst>
                                  <p:childTnLst>
                                    <p:set>
                                      <p:cBhvr>
                                        <p:cTn id="61" dur="1" fill="hold">
                                          <p:stCondLst>
                                            <p:cond delay="0"/>
                                          </p:stCondLst>
                                        </p:cTn>
                                        <p:tgtEl>
                                          <p:spTgt spid="2200579"/>
                                        </p:tgtEl>
                                        <p:attrNameLst>
                                          <p:attrName>style.visibility</p:attrName>
                                        </p:attrNameLst>
                                      </p:cBhvr>
                                      <p:to>
                                        <p:strVal val="visible"/>
                                      </p:to>
                                    </p:set>
                                    <p:animEffect transition="in" filter="fade">
                                      <p:cBhvr>
                                        <p:cTn id="62" dur="2000"/>
                                        <p:tgtEl>
                                          <p:spTgt spid="220057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2200585"/>
                                        </p:tgtEl>
                                        <p:attrNameLst>
                                          <p:attrName>style.visibility</p:attrName>
                                        </p:attrNameLst>
                                      </p:cBhvr>
                                      <p:to>
                                        <p:strVal val="visible"/>
                                      </p:to>
                                    </p:set>
                                    <p:animEffect transition="in" filter="fade">
                                      <p:cBhvr>
                                        <p:cTn id="67" dur="2000"/>
                                        <p:tgtEl>
                                          <p:spTgt spid="2200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582" grpId="0" build="p"/>
      <p:bldP spid="2200583" grpId="0"/>
      <p:bldP spid="220058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2514" name="Picture 2" descr="fireCS"/>
          <p:cNvPicPr>
            <a:picLocks noChangeAspect="1" noChangeArrowheads="1"/>
          </p:cNvPicPr>
          <p:nvPr/>
        </p:nvPicPr>
        <p:blipFill>
          <a:blip r:embed="rId3" cstate="print">
            <a:lum bright="54000" contrast="56000"/>
          </a:blip>
          <a:srcRect/>
          <a:stretch>
            <a:fillRect/>
          </a:stretch>
        </p:blipFill>
        <p:spPr bwMode="auto">
          <a:xfrm>
            <a:off x="552450" y="879475"/>
            <a:ext cx="8591550" cy="6272213"/>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112518" name="Rectangle 6"/>
          <p:cNvSpPr>
            <a:spLocks noGrp="1" noChangeArrowheads="1"/>
          </p:cNvSpPr>
          <p:nvPr>
            <p:ph type="body" idx="1"/>
          </p:nvPr>
        </p:nvSpPr>
        <p:spPr>
          <a:xfrm>
            <a:off x="541338" y="1366838"/>
            <a:ext cx="8159750" cy="4154487"/>
          </a:xfrm>
          <a:solidFill>
            <a:srgbClr val="0033CC">
              <a:alpha val="70000"/>
            </a:srgbClr>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60325" indent="-4763">
              <a:buFontTx/>
              <a:buNone/>
              <a:defRPr/>
            </a:pPr>
            <a:r>
              <a:rPr lang="en-US" i="1" dirty="0">
                <a:solidFill>
                  <a:schemeClr val="bg1"/>
                </a:solidFill>
                <a:effectLst>
                  <a:outerShdw blurRad="38100" dist="38100" dir="2700000" algn="tl">
                    <a:srgbClr val="000000">
                      <a:alpha val="43137"/>
                    </a:srgbClr>
                  </a:outerShdw>
                </a:effectLst>
                <a:latin typeface="Eras Medium ITC" pitchFamily="34" charset="0"/>
              </a:rPr>
              <a:t>“...when the Lord Jesus will be revealed from heaven with His mighty angels in flaming fire, dealing out retribution to those who do not know God and to those who </a:t>
            </a:r>
            <a:r>
              <a:rPr lang="en-US" i="1" dirty="0">
                <a:solidFill>
                  <a:srgbClr val="FFFF00"/>
                </a:solidFill>
                <a:effectLst>
                  <a:outerShdw blurRad="38100" dist="38100" dir="2700000" algn="tl">
                    <a:srgbClr val="000000">
                      <a:alpha val="43137"/>
                    </a:srgbClr>
                  </a:outerShdw>
                </a:effectLst>
                <a:latin typeface="Eras Medium ITC" pitchFamily="34" charset="0"/>
              </a:rPr>
              <a:t>do not obey </a:t>
            </a:r>
            <a:r>
              <a:rPr lang="en-US" i="1" u="sng" dirty="0">
                <a:solidFill>
                  <a:srgbClr val="FFFF00"/>
                </a:solidFill>
                <a:effectLst>
                  <a:outerShdw blurRad="38100" dist="38100" dir="2700000" algn="tl">
                    <a:srgbClr val="000000">
                      <a:alpha val="43137"/>
                    </a:srgbClr>
                  </a:outerShdw>
                </a:effectLst>
                <a:latin typeface="Eras Bold ITC" pitchFamily="34" charset="0"/>
              </a:rPr>
              <a:t>the gospel</a:t>
            </a:r>
            <a:r>
              <a:rPr lang="en-US" dirty="0">
                <a:solidFill>
                  <a:srgbClr val="FFFF00"/>
                </a:solidFill>
                <a:effectLst>
                  <a:outerShdw blurRad="38100" dist="38100" dir="2700000" algn="tl">
                    <a:srgbClr val="000000">
                      <a:alpha val="43137"/>
                    </a:srgbClr>
                  </a:outerShdw>
                </a:effectLst>
                <a:latin typeface="Eras Bold ITC" pitchFamily="34" charset="0"/>
              </a:rPr>
              <a:t> </a:t>
            </a:r>
            <a:r>
              <a:rPr lang="en-US" dirty="0">
                <a:solidFill>
                  <a:schemeClr val="bg1"/>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of our Lord Jesus. These will pay the penalty of eternal destruction, away from the presence of the Lord and from the glory of His power...”  </a:t>
            </a:r>
            <a:r>
              <a:rPr lang="en-US" i="1" dirty="0">
                <a:solidFill>
                  <a:schemeClr val="accent2"/>
                </a:solidFill>
                <a:effectLst>
                  <a:outerShdw blurRad="38100" dist="38100" dir="2700000" algn="tl">
                    <a:srgbClr val="000000">
                      <a:alpha val="43137"/>
                    </a:srgbClr>
                  </a:outerShdw>
                </a:effectLst>
                <a:latin typeface="Eras Medium ITC" pitchFamily="34" charset="0"/>
              </a:rPr>
              <a:t>                </a:t>
            </a:r>
          </a:p>
        </p:txBody>
      </p:sp>
      <p:sp>
        <p:nvSpPr>
          <p:cNvPr id="94214" name="Rectangle 7"/>
          <p:cNvSpPr>
            <a:spLocks noGrp="1" noChangeArrowheads="1"/>
          </p:cNvSpPr>
          <p:nvPr>
            <p:ph type="title"/>
          </p:nvPr>
        </p:nvSpPr>
        <p:spPr/>
        <p:txBody>
          <a:bodyPr/>
          <a:lstStyle/>
          <a:p>
            <a:r>
              <a:rPr lang="en-US" sz="5400" smtClean="0"/>
              <a:t>The Gospel…</a:t>
            </a:r>
            <a:r>
              <a:rPr lang="en-US" sz="5400" smtClean="0">
                <a:solidFill>
                  <a:srgbClr val="E0014A"/>
                </a:solidFill>
              </a:rPr>
              <a:t>Must be Obeyed</a:t>
            </a:r>
          </a:p>
        </p:txBody>
      </p:sp>
      <p:sp>
        <p:nvSpPr>
          <p:cNvPr id="94215" name="Rectangle 8"/>
          <p:cNvSpPr>
            <a:spLocks noChangeArrowheads="1"/>
          </p:cNvSpPr>
          <p:nvPr/>
        </p:nvSpPr>
        <p:spPr bwMode="auto">
          <a:xfrm>
            <a:off x="520700" y="5565775"/>
            <a:ext cx="33194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pPr>
              <a:lnSpc>
                <a:spcPct val="90000"/>
              </a:lnSpc>
              <a:spcBef>
                <a:spcPct val="20000"/>
              </a:spcBef>
              <a:buClr>
                <a:schemeClr val="tx1"/>
              </a:buClr>
            </a:pPr>
            <a:r>
              <a:rPr lang="en-US" sz="2400" b="1" i="0" dirty="0">
                <a:solidFill>
                  <a:srgbClr val="000080"/>
                </a:solidFill>
              </a:rPr>
              <a:t>2 Thessalonians 1:7-9</a:t>
            </a:r>
          </a:p>
        </p:txBody>
      </p:sp>
      <p:sp>
        <p:nvSpPr>
          <p:cNvPr id="2112516" name="AutoShape 4"/>
          <p:cNvSpPr>
            <a:spLocks noChangeArrowheads="1"/>
          </p:cNvSpPr>
          <p:nvPr/>
        </p:nvSpPr>
        <p:spPr bwMode="auto">
          <a:xfrm>
            <a:off x="570882" y="3352800"/>
            <a:ext cx="4765391" cy="565150"/>
          </a:xfrm>
          <a:prstGeom prst="roundRect">
            <a:avLst>
              <a:gd name="adj" fmla="val 16667"/>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defRPr/>
            </a:pPr>
            <a:r>
              <a:rPr lang="en-US" dirty="0">
                <a:solidFill>
                  <a:srgbClr val="FFFF00"/>
                </a:solidFill>
                <a:effectLst>
                  <a:outerShdw blurRad="38100" dist="38100" dir="2700000" algn="tl">
                    <a:srgbClr val="000000">
                      <a:alpha val="43137"/>
                    </a:srgbClr>
                  </a:outerShdw>
                </a:effectLst>
                <a:latin typeface="Eras Medium ITC" pitchFamily="34" charset="0"/>
              </a:rPr>
              <a:t>do not obey </a:t>
            </a:r>
            <a:r>
              <a:rPr lang="en-US" u="sng" dirty="0">
                <a:solidFill>
                  <a:srgbClr val="FFFF00"/>
                </a:solidFill>
                <a:effectLst>
                  <a:outerShdw blurRad="38100" dist="38100" dir="2700000" algn="tl">
                    <a:srgbClr val="000000">
                      <a:alpha val="43137"/>
                    </a:srgbClr>
                  </a:outerShdw>
                </a:effectLst>
                <a:latin typeface="Eras Bold ITC" pitchFamily="34" charset="0"/>
              </a:rPr>
              <a:t>the gospel</a:t>
            </a:r>
            <a:r>
              <a:rPr lang="en-US" dirty="0">
                <a:solidFill>
                  <a:srgbClr val="FFFF00"/>
                </a:solidFill>
                <a:effectLst>
                  <a:outerShdw blurRad="38100" dist="38100" dir="2700000" algn="tl">
                    <a:srgbClr val="000000">
                      <a:alpha val="43137"/>
                    </a:srgbClr>
                  </a:outerShdw>
                </a:effectLst>
                <a:latin typeface="Eras Bold ITC" pitchFamily="34" charset="0"/>
              </a:rPr>
              <a:t> </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2112516"/>
                                        </p:tgtEl>
                                        <p:attrNameLst>
                                          <p:attrName>style.visibility</p:attrName>
                                        </p:attrNameLst>
                                      </p:cBhvr>
                                      <p:to>
                                        <p:strVal val="visible"/>
                                      </p:to>
                                    </p:set>
                                    <p:animEffect transition="in" filter="fade">
                                      <p:cBhvr>
                                        <p:cTn id="7" dur="1000"/>
                                        <p:tgtEl>
                                          <p:spTgt spid="2112516"/>
                                        </p:tgtEl>
                                      </p:cBhvr>
                                    </p:animEffect>
                                    <p:anim calcmode="lin" valueType="num">
                                      <p:cBhvr>
                                        <p:cTn id="8" dur="1000" fill="hold"/>
                                        <p:tgtEl>
                                          <p:spTgt spid="2112516"/>
                                        </p:tgtEl>
                                        <p:attrNameLst>
                                          <p:attrName>ppt_x</p:attrName>
                                        </p:attrNameLst>
                                      </p:cBhvr>
                                      <p:tavLst>
                                        <p:tav tm="0">
                                          <p:val>
                                            <p:strVal val="#ppt_x"/>
                                          </p:val>
                                        </p:tav>
                                        <p:tav tm="100000">
                                          <p:val>
                                            <p:strVal val="#ppt_x"/>
                                          </p:val>
                                        </p:tav>
                                      </p:tavLst>
                                    </p:anim>
                                    <p:anim calcmode="lin" valueType="num">
                                      <p:cBhvr>
                                        <p:cTn id="9" dur="1000" fill="hold"/>
                                        <p:tgtEl>
                                          <p:spTgt spid="21125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2626" name="Rectangle 2"/>
          <p:cNvSpPr>
            <a:spLocks noChangeArrowheads="1"/>
          </p:cNvSpPr>
          <p:nvPr/>
        </p:nvSpPr>
        <p:spPr bwMode="auto">
          <a:xfrm>
            <a:off x="1163644" y="1636355"/>
            <a:ext cx="5095875" cy="58578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64517" name="Rectangle 4"/>
          <p:cNvSpPr>
            <a:spLocks noGrp="1" noChangeArrowheads="1"/>
          </p:cNvSpPr>
          <p:nvPr>
            <p:ph type="body" idx="4294967295"/>
          </p:nvPr>
        </p:nvSpPr>
        <p:spPr>
          <a:xfrm>
            <a:off x="261944" y="1438276"/>
            <a:ext cx="8718550" cy="3355398"/>
          </a:xfrm>
          <a:ln>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a:lstStyle/>
          <a:p>
            <a:pPr marL="0" indent="6350" algn="ctr" eaLnBrk="1" hangingPunct="1">
              <a:lnSpc>
                <a:spcPct val="150000"/>
              </a:lnSpc>
              <a:buFontTx/>
              <a:buNone/>
              <a:defRPr/>
            </a:pPr>
            <a:r>
              <a:rPr lang="en-US" i="1" dirty="0" smtClean="0">
                <a:solidFill>
                  <a:schemeClr val="accent2"/>
                </a:solidFill>
                <a:latin typeface="Eras Medium ITC" pitchFamily="34" charset="0"/>
              </a:rPr>
              <a:t>But without faith </a:t>
            </a:r>
            <a:r>
              <a:rPr lang="en-US" i="1" u="sng" dirty="0" smtClean="0">
                <a:solidFill>
                  <a:schemeClr val="accent2"/>
                </a:solidFill>
                <a:latin typeface="Eras Medium ITC" pitchFamily="34" charset="0"/>
              </a:rPr>
              <a:t>it is impossible</a:t>
            </a:r>
            <a:r>
              <a:rPr lang="en-US" i="1" dirty="0" smtClean="0">
                <a:solidFill>
                  <a:schemeClr val="accent2"/>
                </a:solidFill>
                <a:latin typeface="Eras Medium ITC" pitchFamily="34" charset="0"/>
              </a:rPr>
              <a:t> to please Him, for </a:t>
            </a:r>
            <a:r>
              <a:rPr lang="en-US" i="1" u="sng" dirty="0" smtClean="0">
                <a:solidFill>
                  <a:schemeClr val="accent2"/>
                </a:solidFill>
                <a:latin typeface="Eras Medium ITC" pitchFamily="34" charset="0"/>
              </a:rPr>
              <a:t>he who comes to God</a:t>
            </a:r>
            <a:r>
              <a:rPr lang="en-US" i="1" dirty="0" smtClean="0">
                <a:solidFill>
                  <a:schemeClr val="accent2"/>
                </a:solidFill>
                <a:latin typeface="Eras Medium ITC" pitchFamily="34" charset="0"/>
              </a:rPr>
              <a:t> </a:t>
            </a:r>
          </a:p>
          <a:p>
            <a:pPr marL="0" indent="6350" algn="ctr" eaLnBrk="1" hangingPunct="1">
              <a:lnSpc>
                <a:spcPct val="150000"/>
              </a:lnSpc>
              <a:buFontTx/>
              <a:buNone/>
              <a:defRPr/>
            </a:pPr>
            <a:r>
              <a:rPr lang="en-US" i="1" dirty="0" smtClean="0">
                <a:solidFill>
                  <a:schemeClr val="accent2"/>
                </a:solidFill>
                <a:latin typeface="Eras Medium ITC" pitchFamily="34" charset="0"/>
              </a:rPr>
              <a:t>must believe that He is, and that He is a </a:t>
            </a:r>
            <a:r>
              <a:rPr lang="en-US" i="1" dirty="0" err="1" smtClean="0">
                <a:solidFill>
                  <a:schemeClr val="accent2"/>
                </a:solidFill>
                <a:latin typeface="Eras Medium ITC" pitchFamily="34" charset="0"/>
              </a:rPr>
              <a:t>rewarder</a:t>
            </a:r>
            <a:r>
              <a:rPr lang="en-US" i="1" dirty="0" smtClean="0">
                <a:solidFill>
                  <a:schemeClr val="accent2"/>
                </a:solidFill>
                <a:latin typeface="Eras Medium ITC" pitchFamily="34" charset="0"/>
              </a:rPr>
              <a:t> of those who diligently seek Him.</a:t>
            </a:r>
          </a:p>
        </p:txBody>
      </p:sp>
      <p:sp>
        <p:nvSpPr>
          <p:cNvPr id="148488" name="Rectangle 6"/>
          <p:cNvSpPr>
            <a:spLocks noGrp="1" noChangeArrowheads="1"/>
          </p:cNvSpPr>
          <p:nvPr>
            <p:ph type="title"/>
          </p:nvPr>
        </p:nvSpPr>
        <p:spPr/>
        <p:txBody>
          <a:bodyPr/>
          <a:lstStyle/>
          <a:p>
            <a:pPr eaLnBrk="1" hangingPunct="1"/>
            <a:r>
              <a:rPr lang="en-US" sz="4800" smtClean="0"/>
              <a:t>Genuine Faith – </a:t>
            </a:r>
            <a:r>
              <a:rPr lang="en-US" sz="4800" smtClean="0">
                <a:solidFill>
                  <a:srgbClr val="998966"/>
                </a:solidFill>
              </a:rPr>
              <a:t>Hebrews 11:6</a:t>
            </a:r>
          </a:p>
        </p:txBody>
      </p:sp>
      <p:sp>
        <p:nvSpPr>
          <p:cNvPr id="5" name="Rectangle 2"/>
          <p:cNvSpPr>
            <a:spLocks noChangeArrowheads="1"/>
          </p:cNvSpPr>
          <p:nvPr/>
        </p:nvSpPr>
        <p:spPr bwMode="auto">
          <a:xfrm>
            <a:off x="1169416" y="1574373"/>
            <a:ext cx="5043058" cy="58578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dirty="0"/>
              <a:t>without faith it is </a:t>
            </a:r>
            <a:r>
              <a:rPr lang="en-US" sz="2800" u="sng" dirty="0"/>
              <a:t>impossible</a:t>
            </a:r>
          </a:p>
        </p:txBody>
      </p:sp>
      <p:sp>
        <p:nvSpPr>
          <p:cNvPr id="6" name="Rectangle 6"/>
          <p:cNvSpPr txBox="1">
            <a:spLocks noChangeArrowheads="1"/>
          </p:cNvSpPr>
          <p:nvPr/>
        </p:nvSpPr>
        <p:spPr bwMode="auto">
          <a:xfrm>
            <a:off x="709683" y="3152631"/>
            <a:ext cx="2688609" cy="600502"/>
          </a:xfrm>
          <a:prstGeom prst="rect">
            <a:avLst/>
          </a:prstGeom>
          <a:solidFill>
            <a:srgbClr val="C0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lnSpc>
                <a:spcPct val="95000"/>
              </a:lnSpc>
              <a:defRPr/>
            </a:pPr>
            <a:r>
              <a:rPr lang="en-US" sz="2800" i="0" kern="0" dirty="0">
                <a:solidFill>
                  <a:srgbClr val="FFFF66"/>
                </a:solidFill>
                <a:effectLst>
                  <a:outerShdw blurRad="38100" dist="38100" dir="2700000" algn="tl">
                    <a:srgbClr val="000000">
                      <a:alpha val="43137"/>
                    </a:srgbClr>
                  </a:outerShdw>
                </a:effectLst>
                <a:latin typeface="Eras Bold ITC" pitchFamily="34" charset="0"/>
              </a:rPr>
              <a:t>must believe</a:t>
            </a:r>
          </a:p>
        </p:txBody>
      </p:sp>
      <p:sp>
        <p:nvSpPr>
          <p:cNvPr id="7" name="AutoShape 5"/>
          <p:cNvSpPr>
            <a:spLocks noChangeArrowheads="1"/>
          </p:cNvSpPr>
          <p:nvPr/>
        </p:nvSpPr>
        <p:spPr bwMode="auto">
          <a:xfrm rot="7081634">
            <a:off x="1871663" y="2259013"/>
            <a:ext cx="1430337" cy="94773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8" name="Rectangle 6"/>
          <p:cNvSpPr txBox="1">
            <a:spLocks noChangeArrowheads="1"/>
          </p:cNvSpPr>
          <p:nvPr/>
        </p:nvSpPr>
        <p:spPr bwMode="auto">
          <a:xfrm>
            <a:off x="4973411" y="3891875"/>
            <a:ext cx="3797917" cy="600502"/>
          </a:xfrm>
          <a:prstGeom prst="rect">
            <a:avLst/>
          </a:prstGeom>
          <a:solidFill>
            <a:srgbClr val="C0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lnSpc>
                <a:spcPct val="95000"/>
              </a:lnSpc>
              <a:defRPr/>
            </a:pPr>
            <a:r>
              <a:rPr lang="en-US" sz="2800" i="0" kern="0" dirty="0">
                <a:solidFill>
                  <a:srgbClr val="FFFF66"/>
                </a:solidFill>
                <a:effectLst>
                  <a:outerShdw blurRad="38100" dist="38100" dir="2700000" algn="tl">
                    <a:srgbClr val="000000">
                      <a:alpha val="43137"/>
                    </a:srgbClr>
                  </a:outerShdw>
                </a:effectLst>
                <a:latin typeface="Eras Bold ITC" pitchFamily="34" charset="0"/>
              </a:rPr>
              <a:t>diligently seek Him.</a:t>
            </a:r>
          </a:p>
        </p:txBody>
      </p:sp>
      <p:sp>
        <p:nvSpPr>
          <p:cNvPr id="9" name="AutoShape 6"/>
          <p:cNvSpPr>
            <a:spLocks noChangeArrowheads="1"/>
          </p:cNvSpPr>
          <p:nvPr/>
        </p:nvSpPr>
        <p:spPr bwMode="auto">
          <a:xfrm rot="3758591">
            <a:off x="4015998" y="2589470"/>
            <a:ext cx="1993216" cy="9477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0" name="AutoShape 9"/>
          <p:cNvSpPr>
            <a:spLocks noChangeArrowheads="1"/>
          </p:cNvSpPr>
          <p:nvPr/>
        </p:nvSpPr>
        <p:spPr bwMode="auto">
          <a:xfrm>
            <a:off x="4737100" y="5332409"/>
            <a:ext cx="4135438" cy="625476"/>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3000" i="0" dirty="0">
                <a:solidFill>
                  <a:schemeClr val="bg1"/>
                </a:solidFill>
                <a:effectLst>
                  <a:outerShdw blurRad="38100" dist="38100" dir="2700000" algn="tl">
                    <a:srgbClr val="000000">
                      <a:alpha val="43137"/>
                    </a:srgbClr>
                  </a:outerShdw>
                </a:effectLst>
                <a:latin typeface="Eras Bold ITC" pitchFamily="34" charset="0"/>
              </a:rPr>
              <a:t>Belief-Based Action!</a:t>
            </a:r>
          </a:p>
        </p:txBody>
      </p:sp>
      <p:sp>
        <p:nvSpPr>
          <p:cNvPr id="11" name="Text Box 7"/>
          <p:cNvSpPr txBox="1">
            <a:spLocks noChangeArrowheads="1"/>
          </p:cNvSpPr>
          <p:nvPr/>
        </p:nvSpPr>
        <p:spPr bwMode="auto">
          <a:xfrm>
            <a:off x="-85721" y="5378432"/>
            <a:ext cx="4868863"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flatTx/>
          </a:bodyPr>
          <a:lstStyle/>
          <a:p>
            <a:pPr algn="r">
              <a:defRPr/>
            </a:pPr>
            <a:r>
              <a:rPr lang="en-US" sz="2800" i="0" dirty="0">
                <a:effectLst>
                  <a:outerShdw blurRad="38100" dist="38100" dir="2700000" algn="tl">
                    <a:srgbClr val="C0C0C0"/>
                  </a:outerShdw>
                </a:effectLst>
                <a:latin typeface="Eras Bold ITC" pitchFamily="34" charset="0"/>
                <a:cs typeface="+mn-cs"/>
              </a:rPr>
              <a:t>Genuine FAITH requires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par>
                          <p:cTn id="13" fill="hold" nodeType="afterGroup">
                            <p:stCondLst>
                              <p:cond delay="500"/>
                            </p:stCondLst>
                            <p:childTnLst>
                              <p:par>
                                <p:cTn id="14" presetID="47"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1000"/>
                                        <p:tgtEl>
                                          <p:spTgt spid="9"/>
                                        </p:tgtEl>
                                      </p:cBhvr>
                                    </p:animEffect>
                                  </p:childTnLst>
                                </p:cTn>
                              </p:par>
                            </p:childTnLst>
                          </p:cTn>
                        </p:par>
                        <p:par>
                          <p:cTn id="24" fill="hold" nodeType="afterGroup">
                            <p:stCondLst>
                              <p:cond delay="1000"/>
                            </p:stCondLst>
                            <p:childTnLst>
                              <p:par>
                                <p:cTn id="25" presetID="47"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dissolve">
                                      <p:cBhvr>
                                        <p:cTn id="34" dur="500"/>
                                        <p:tgtEl>
                                          <p:spTgt spid="11"/>
                                        </p:tgtEl>
                                      </p:cBhvr>
                                    </p:animEffect>
                                  </p:childTnLst>
                                </p:cTn>
                              </p:par>
                              <p:par>
                                <p:cTn id="35" presetID="10"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8770" name="Rectangle 2"/>
          <p:cNvSpPr>
            <a:spLocks noChangeArrowheads="1"/>
          </p:cNvSpPr>
          <p:nvPr/>
        </p:nvSpPr>
        <p:spPr bwMode="auto">
          <a:xfrm>
            <a:off x="394063" y="4194175"/>
            <a:ext cx="8429625" cy="1839913"/>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08771" name="Rectangle 3"/>
          <p:cNvSpPr>
            <a:spLocks noChangeArrowheads="1"/>
          </p:cNvSpPr>
          <p:nvPr/>
        </p:nvSpPr>
        <p:spPr bwMode="auto">
          <a:xfrm>
            <a:off x="396875" y="825500"/>
            <a:ext cx="8429625" cy="219075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208774" name="Rectangle 6"/>
          <p:cNvSpPr>
            <a:spLocks noGrp="1" noChangeArrowheads="1"/>
          </p:cNvSpPr>
          <p:nvPr>
            <p:ph type="title"/>
          </p:nvPr>
        </p:nvSpPr>
        <p:spPr>
          <a:xfrm>
            <a:off x="380999" y="3000777"/>
            <a:ext cx="8449492" cy="1318811"/>
          </a:xfrm>
          <a:solidFill>
            <a:srgbClr val="C00000"/>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style>
          <a:lnRef idx="0">
            <a:schemeClr val="accent2"/>
          </a:lnRef>
          <a:fillRef idx="3">
            <a:schemeClr val="accent2"/>
          </a:fillRef>
          <a:effectRef idx="3">
            <a:schemeClr val="accent2"/>
          </a:effectRef>
          <a:fontRef idx="minor">
            <a:schemeClr val="lt1"/>
          </a:fontRef>
        </p:style>
        <p:txBody>
          <a:bodyPr>
            <a:flatTx/>
          </a:bodyPr>
          <a:lstStyle/>
          <a:p>
            <a:pPr eaLnBrk="1" hangingPunct="1">
              <a:defRPr/>
            </a:pPr>
            <a:r>
              <a:rPr lang="en-US" dirty="0">
                <a:solidFill>
                  <a:srgbClr val="FFFF66"/>
                </a:solidFill>
                <a:effectLst>
                  <a:outerShdw blurRad="38100" dist="38100" dir="2700000" algn="tl">
                    <a:srgbClr val="000000">
                      <a:alpha val="43137"/>
                    </a:srgbClr>
                  </a:outerShdw>
                </a:effectLst>
                <a:latin typeface="Eras Bold ITC" pitchFamily="34" charset="0"/>
              </a:rPr>
              <a:t>Contradiction?</a:t>
            </a:r>
          </a:p>
        </p:txBody>
      </p:sp>
      <p:sp>
        <p:nvSpPr>
          <p:cNvPr id="149515" name="Text Box 7"/>
          <p:cNvSpPr txBox="1">
            <a:spLocks noChangeArrowheads="1"/>
          </p:cNvSpPr>
          <p:nvPr/>
        </p:nvSpPr>
        <p:spPr bwMode="auto">
          <a:xfrm>
            <a:off x="534988" y="1004888"/>
            <a:ext cx="8304212"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i="0">
                <a:solidFill>
                  <a:srgbClr val="FFFF66"/>
                </a:solidFill>
              </a:rPr>
              <a:t>(John 3:16) </a:t>
            </a:r>
            <a:r>
              <a:rPr lang="en-US">
                <a:solidFill>
                  <a:schemeClr val="bg1"/>
                </a:solidFill>
              </a:rPr>
              <a:t>For God so loved the world that He gave His only begotten Son, that whoever </a:t>
            </a:r>
            <a:r>
              <a:rPr lang="en-US">
                <a:solidFill>
                  <a:srgbClr val="FFFF00"/>
                </a:solidFill>
              </a:rPr>
              <a:t>believes</a:t>
            </a:r>
            <a:r>
              <a:rPr lang="en-US">
                <a:solidFill>
                  <a:schemeClr val="bg1"/>
                </a:solidFill>
              </a:rPr>
              <a:t> in Him should not perish but have everlasting life.</a:t>
            </a:r>
          </a:p>
        </p:txBody>
      </p:sp>
      <p:sp>
        <p:nvSpPr>
          <p:cNvPr id="2208776" name="Text Box 8"/>
          <p:cNvSpPr txBox="1">
            <a:spLocks noChangeArrowheads="1"/>
          </p:cNvSpPr>
          <p:nvPr/>
        </p:nvSpPr>
        <p:spPr bwMode="auto">
          <a:xfrm>
            <a:off x="585788" y="4471988"/>
            <a:ext cx="7985125"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2800" i="0">
                <a:solidFill>
                  <a:srgbClr val="FFFF66"/>
                </a:solidFill>
              </a:rPr>
              <a:t>(James 2:19)</a:t>
            </a:r>
            <a:r>
              <a:rPr lang="en-US" i="0">
                <a:solidFill>
                  <a:schemeClr val="bg1"/>
                </a:solidFill>
              </a:rPr>
              <a:t> </a:t>
            </a:r>
            <a:r>
              <a:rPr lang="en-US">
                <a:solidFill>
                  <a:schemeClr val="bg1"/>
                </a:solidFill>
              </a:rPr>
              <a:t>You </a:t>
            </a:r>
            <a:r>
              <a:rPr lang="en-US">
                <a:solidFill>
                  <a:srgbClr val="FFFF00"/>
                </a:solidFill>
              </a:rPr>
              <a:t>believe</a:t>
            </a:r>
            <a:r>
              <a:rPr lang="en-US">
                <a:solidFill>
                  <a:schemeClr val="bg1"/>
                </a:solidFill>
              </a:rPr>
              <a:t> that God is one. You do well; the demons also believe, and shudder.</a:t>
            </a:r>
            <a:endParaRPr lang="en-US" sz="480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08776"/>
                                        </p:tgtEl>
                                        <p:attrNameLst>
                                          <p:attrName>style.visibility</p:attrName>
                                        </p:attrNameLst>
                                      </p:cBhvr>
                                      <p:to>
                                        <p:strVal val="visible"/>
                                      </p:to>
                                    </p:set>
                                    <p:animEffect transition="in" filter="dissolve">
                                      <p:cBhvr>
                                        <p:cTn id="7" dur="500"/>
                                        <p:tgtEl>
                                          <p:spTgt spid="2208776"/>
                                        </p:tgtEl>
                                      </p:cBhvr>
                                    </p:animEffect>
                                  </p:childTnLst>
                                </p:cTn>
                              </p:par>
                              <p:par>
                                <p:cTn id="8" presetID="47" presetClass="entr" presetSubtype="0" fill="hold" nodeType="withEffect">
                                  <p:stCondLst>
                                    <p:cond delay="0"/>
                                  </p:stCondLst>
                                  <p:childTnLst>
                                    <p:set>
                                      <p:cBhvr>
                                        <p:cTn id="9" dur="1" fill="hold">
                                          <p:stCondLst>
                                            <p:cond delay="0"/>
                                          </p:stCondLst>
                                        </p:cTn>
                                        <p:tgtEl>
                                          <p:spTgt spid="2208770"/>
                                        </p:tgtEl>
                                        <p:attrNameLst>
                                          <p:attrName>style.visibility</p:attrName>
                                        </p:attrNameLst>
                                      </p:cBhvr>
                                      <p:to>
                                        <p:strVal val="visible"/>
                                      </p:to>
                                    </p:set>
                                    <p:animEffect transition="in" filter="fade">
                                      <p:cBhvr>
                                        <p:cTn id="10" dur="1000"/>
                                        <p:tgtEl>
                                          <p:spTgt spid="2208770"/>
                                        </p:tgtEl>
                                      </p:cBhvr>
                                    </p:animEffect>
                                    <p:anim calcmode="lin" valueType="num">
                                      <p:cBhvr>
                                        <p:cTn id="11" dur="1000" fill="hold"/>
                                        <p:tgtEl>
                                          <p:spTgt spid="2208770"/>
                                        </p:tgtEl>
                                        <p:attrNameLst>
                                          <p:attrName>ppt_x</p:attrName>
                                        </p:attrNameLst>
                                      </p:cBhvr>
                                      <p:tavLst>
                                        <p:tav tm="0">
                                          <p:val>
                                            <p:strVal val="#ppt_x"/>
                                          </p:val>
                                        </p:tav>
                                        <p:tav tm="100000">
                                          <p:val>
                                            <p:strVal val="#ppt_x"/>
                                          </p:val>
                                        </p:tav>
                                      </p:tavLst>
                                    </p:anim>
                                    <p:anim calcmode="lin" valueType="num">
                                      <p:cBhvr>
                                        <p:cTn id="12" dur="1000" fill="hold"/>
                                        <p:tgtEl>
                                          <p:spTgt spid="2208770"/>
                                        </p:tgtEl>
                                        <p:attrNameLst>
                                          <p:attrName>ppt_y</p:attrName>
                                        </p:attrNameLst>
                                      </p:cBhvr>
                                      <p:tavLst>
                                        <p:tav tm="0">
                                          <p:val>
                                            <p:strVal val="#ppt_y-.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208774"/>
                                        </p:tgtEl>
                                        <p:attrNameLst>
                                          <p:attrName>style.visibility</p:attrName>
                                        </p:attrNameLst>
                                      </p:cBhvr>
                                      <p:to>
                                        <p:strVal val="visible"/>
                                      </p:to>
                                    </p:set>
                                    <p:animEffect transition="in" filter="blinds(horizontal)">
                                      <p:cBhvr>
                                        <p:cTn id="17" dur="500"/>
                                        <p:tgtEl>
                                          <p:spTgt spid="2208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877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8"/>
          <p:cNvSpPr>
            <a:spLocks noGrp="1" noChangeArrowheads="1"/>
          </p:cNvSpPr>
          <p:nvPr>
            <p:ph type="title"/>
          </p:nvPr>
        </p:nvSpPr>
        <p:spPr/>
        <p:txBody>
          <a:bodyPr/>
          <a:lstStyle/>
          <a:p>
            <a:pPr eaLnBrk="1" hangingPunct="1"/>
            <a:r>
              <a:rPr lang="en-US" sz="4800" smtClean="0"/>
              <a:t>SYNECDOCHE (sin-eck-doe-key)</a:t>
            </a:r>
          </a:p>
        </p:txBody>
      </p:sp>
      <p:sp>
        <p:nvSpPr>
          <p:cNvPr id="2210819" name="Text Box 3"/>
          <p:cNvSpPr txBox="1">
            <a:spLocks noChangeArrowheads="1"/>
          </p:cNvSpPr>
          <p:nvPr/>
        </p:nvSpPr>
        <p:spPr bwMode="auto">
          <a:xfrm>
            <a:off x="2684463" y="2243138"/>
            <a:ext cx="6262687" cy="15541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defRPr/>
            </a:pPr>
            <a:r>
              <a:rPr lang="en-US" i="0" dirty="0">
                <a:solidFill>
                  <a:schemeClr val="bg1"/>
                </a:solidFill>
                <a:latin typeface="Eras Bold ITC" pitchFamily="34" charset="0"/>
              </a:rPr>
              <a:t>A part is put for the whole</a:t>
            </a:r>
          </a:p>
          <a:p>
            <a:pPr>
              <a:defRPr/>
            </a:pPr>
            <a:r>
              <a:rPr lang="en-US" i="0" dirty="0">
                <a:solidFill>
                  <a:srgbClr val="FFFF66"/>
                </a:solidFill>
                <a:latin typeface="Eras Bold ITC" pitchFamily="34" charset="0"/>
              </a:rPr>
              <a:t>“Head” for cattle </a:t>
            </a:r>
          </a:p>
          <a:p>
            <a:pPr>
              <a:defRPr/>
            </a:pPr>
            <a:r>
              <a:rPr lang="en-US" i="0" dirty="0">
                <a:solidFill>
                  <a:srgbClr val="FFFF66"/>
                </a:solidFill>
                <a:latin typeface="Eras Bold ITC" pitchFamily="34" charset="0"/>
              </a:rPr>
              <a:t>“Sail” for sailboats</a:t>
            </a:r>
          </a:p>
        </p:txBody>
      </p:sp>
      <p:sp>
        <p:nvSpPr>
          <p:cNvPr id="2210820" name="Text Box 4"/>
          <p:cNvSpPr txBox="1">
            <a:spLocks noChangeArrowheads="1"/>
          </p:cNvSpPr>
          <p:nvPr/>
        </p:nvSpPr>
        <p:spPr bwMode="auto">
          <a:xfrm>
            <a:off x="2862263" y="5376863"/>
            <a:ext cx="5883275" cy="1066800"/>
          </a:xfrm>
          <a:prstGeom prst="rect">
            <a:avLst/>
          </a:prstGeom>
          <a:solidFill>
            <a:srgbClr val="76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defRPr/>
            </a:pPr>
            <a:r>
              <a:rPr lang="en-US" i="0">
                <a:solidFill>
                  <a:schemeClr val="bg1"/>
                </a:solidFill>
                <a:latin typeface="Eras Bold ITC" pitchFamily="34" charset="0"/>
              </a:rPr>
              <a:t>The whole is used for a part</a:t>
            </a:r>
          </a:p>
          <a:p>
            <a:pPr>
              <a:defRPr/>
            </a:pPr>
            <a:r>
              <a:rPr lang="en-US" i="0">
                <a:solidFill>
                  <a:srgbClr val="FFFF66"/>
                </a:solidFill>
                <a:latin typeface="Eras Bold ITC" pitchFamily="34" charset="0"/>
              </a:rPr>
              <a:t>“Law” for policeman</a:t>
            </a:r>
          </a:p>
        </p:txBody>
      </p:sp>
      <p:pic>
        <p:nvPicPr>
          <p:cNvPr id="2210821" name="Picture 5" descr="sailboa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37000" y="1836738"/>
            <a:ext cx="2260600" cy="246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8" name="Picture 6" descr="cow"/>
          <p:cNvPicPr>
            <a:picLocks noChangeAspect="1" noChangeArrowheads="1"/>
          </p:cNvPicPr>
          <p:nvPr/>
        </p:nvPicPr>
        <p:blipFill>
          <a:blip r:embed="rId4" cstate="print"/>
          <a:srcRect/>
          <a:stretch>
            <a:fillRect/>
          </a:stretch>
        </p:blipFill>
        <p:spPr bwMode="auto">
          <a:xfrm>
            <a:off x="-1095375" y="700088"/>
            <a:ext cx="4181475" cy="4914900"/>
          </a:xfrm>
          <a:prstGeom prst="rect">
            <a:avLst/>
          </a:prstGeom>
          <a:noFill/>
          <a:ln w="9525">
            <a:noFill/>
            <a:miter lim="800000"/>
            <a:headEnd/>
            <a:tailEnd/>
          </a:ln>
          <a:effectLst>
            <a:outerShdw blurRad="76200" dir="13500000" sy="23000" kx="1200000" algn="br" rotWithShape="0">
              <a:prstClr val="black">
                <a:alpha val="20000"/>
              </a:prstClr>
            </a:outerShdw>
          </a:effectLst>
        </p:spPr>
      </p:pic>
      <p:pic>
        <p:nvPicPr>
          <p:cNvPr id="2210823" name="Picture 7" descr="cop"/>
          <p:cNvPicPr>
            <a:picLocks noChangeAspect="1" noChangeArrowheads="1"/>
          </p:cNvPicPr>
          <p:nvPr/>
        </p:nvPicPr>
        <p:blipFill>
          <a:blip r:embed="rId5" cstate="print"/>
          <a:srcRect/>
          <a:stretch>
            <a:fillRect/>
          </a:stretch>
        </p:blipFill>
        <p:spPr bwMode="auto">
          <a:xfrm>
            <a:off x="1617663" y="4987925"/>
            <a:ext cx="1104900" cy="1657350"/>
          </a:xfrm>
          <a:prstGeom prst="rect">
            <a:avLst/>
          </a:prstGeom>
          <a:noFill/>
          <a:ln w="9525">
            <a:noFill/>
            <a:miter lim="800000"/>
            <a:headEnd/>
            <a:tailEnd/>
          </a:ln>
          <a:effectLst>
            <a:outerShdw blurRad="76200" dir="13500000" sy="23000" kx="1200000" algn="br" rotWithShape="0">
              <a:prstClr val="black">
                <a:alpha val="20000"/>
              </a:prstClr>
            </a:outerShdw>
          </a:effec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210821"/>
                                        </p:tgtEl>
                                        <p:attrNameLst>
                                          <p:attrName>style.visibility</p:attrName>
                                        </p:attrNameLst>
                                      </p:cBhvr>
                                      <p:to>
                                        <p:strVal val="visible"/>
                                      </p:to>
                                    </p:set>
                                    <p:animEffect transition="in" filter="dissolve">
                                      <p:cBhvr>
                                        <p:cTn id="7" dur="500"/>
                                        <p:tgtEl>
                                          <p:spTgt spid="2210821"/>
                                        </p:tgtEl>
                                      </p:cBhvr>
                                    </p:animEffect>
                                  </p:childTnLst>
                                </p:cTn>
                              </p:par>
                            </p:childTnLst>
                          </p:cTn>
                        </p:par>
                        <p:par>
                          <p:cTn id="8" fill="hold" nodeType="afterGroup">
                            <p:stCondLst>
                              <p:cond delay="500"/>
                            </p:stCondLst>
                            <p:childTnLst>
                              <p:par>
                                <p:cTn id="9" presetID="7" presetClass="exit" presetSubtype="2" fill="hold" nodeType="afterEffect">
                                  <p:stCondLst>
                                    <p:cond delay="0"/>
                                  </p:stCondLst>
                                  <p:childTnLst>
                                    <p:anim calcmode="lin" valueType="num">
                                      <p:cBhvr additive="base">
                                        <p:cTn id="10" dur="5000"/>
                                        <p:tgtEl>
                                          <p:spTgt spid="2210821"/>
                                        </p:tgtEl>
                                        <p:attrNameLst>
                                          <p:attrName>ppt_x</p:attrName>
                                        </p:attrNameLst>
                                      </p:cBhvr>
                                      <p:tavLst>
                                        <p:tav tm="0">
                                          <p:val>
                                            <p:strVal val="ppt_x"/>
                                          </p:val>
                                        </p:tav>
                                        <p:tav tm="100000">
                                          <p:val>
                                            <p:strVal val="1+ppt_w/2"/>
                                          </p:val>
                                        </p:tav>
                                      </p:tavLst>
                                    </p:anim>
                                    <p:anim calcmode="lin" valueType="num">
                                      <p:cBhvr additive="base">
                                        <p:cTn id="11" dur="5000"/>
                                        <p:tgtEl>
                                          <p:spTgt spid="2210821"/>
                                        </p:tgtEl>
                                        <p:attrNameLst>
                                          <p:attrName>ppt_y</p:attrName>
                                        </p:attrNameLst>
                                      </p:cBhvr>
                                      <p:tavLst>
                                        <p:tav tm="0">
                                          <p:val>
                                            <p:strVal val="ppt_y"/>
                                          </p:val>
                                        </p:tav>
                                        <p:tav tm="100000">
                                          <p:val>
                                            <p:strVal val="ppt_y"/>
                                          </p:val>
                                        </p:tav>
                                      </p:tavLst>
                                    </p:anim>
                                    <p:set>
                                      <p:cBhvr>
                                        <p:cTn id="12" dur="1" fill="hold">
                                          <p:stCondLst>
                                            <p:cond delay="4999"/>
                                          </p:stCondLst>
                                        </p:cTn>
                                        <p:tgtEl>
                                          <p:spTgt spid="2210821"/>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10823"/>
                                        </p:tgtEl>
                                        <p:attrNameLst>
                                          <p:attrName>style.visibility</p:attrName>
                                        </p:attrNameLst>
                                      </p:cBhvr>
                                      <p:to>
                                        <p:strVal val="visible"/>
                                      </p:to>
                                    </p:set>
                                    <p:animEffect transition="in" filter="dissolve">
                                      <p:cBhvr>
                                        <p:cTn id="17" dur="500"/>
                                        <p:tgtEl>
                                          <p:spTgt spid="22108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2866" name="AutoShape 2"/>
          <p:cNvSpPr>
            <a:spLocks noChangeArrowheads="1"/>
          </p:cNvSpPr>
          <p:nvPr/>
        </p:nvSpPr>
        <p:spPr bwMode="auto">
          <a:xfrm>
            <a:off x="522288" y="4502150"/>
            <a:ext cx="8001000" cy="2070100"/>
          </a:xfrm>
          <a:prstGeom prst="roundRect">
            <a:avLst>
              <a:gd name="adj" fmla="val 16667"/>
            </a:avLst>
          </a:prstGeom>
          <a:solidFill>
            <a:srgbClr val="008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i="0">
              <a:solidFill>
                <a:schemeClr val="accent2"/>
              </a:solidFill>
              <a:effectLst>
                <a:outerShdw blurRad="38100" dist="38100" dir="2700000" algn="tl">
                  <a:srgbClr val="000000">
                    <a:alpha val="43137"/>
                  </a:srgbClr>
                </a:outerShdw>
              </a:effectLst>
              <a:latin typeface="Arial" charset="0"/>
            </a:endParaRPr>
          </a:p>
        </p:txBody>
      </p:sp>
      <p:sp>
        <p:nvSpPr>
          <p:cNvPr id="2212868" name="Rectangle 4"/>
          <p:cNvSpPr>
            <a:spLocks noChangeArrowheads="1"/>
          </p:cNvSpPr>
          <p:nvPr/>
        </p:nvSpPr>
        <p:spPr bwMode="auto">
          <a:xfrm>
            <a:off x="534988" y="4657725"/>
            <a:ext cx="7939087" cy="1766888"/>
          </a:xfrm>
          <a:prstGeom prst="rect">
            <a:avLst/>
          </a:prstGeom>
          <a:noFill/>
          <a:ln w="9525" algn="ctr">
            <a:noFill/>
            <a:miter lim="800000"/>
            <a:headEnd/>
            <a:tailEnd/>
          </a:ln>
          <a:effectLst/>
        </p:spPr>
        <p:txBody>
          <a:bodyPr>
            <a:spAutoFit/>
            <a:flatTx/>
          </a:bodyPr>
          <a:lstStyle/>
          <a:p>
            <a:pPr algn="ctr">
              <a:lnSpc>
                <a:spcPct val="85000"/>
              </a:lnSpc>
              <a:defRPr/>
            </a:pPr>
            <a:r>
              <a:rPr lang="en-US" sz="3600" i="0" dirty="0">
                <a:solidFill>
                  <a:schemeClr val="bg1"/>
                </a:solidFill>
                <a:effectLst>
                  <a:outerShdw blurRad="38100" dist="38100" dir="2700000" algn="tl">
                    <a:srgbClr val="000000">
                      <a:alpha val="43137"/>
                    </a:srgbClr>
                  </a:outerShdw>
                </a:effectLst>
                <a:cs typeface="+mn-cs"/>
              </a:rPr>
              <a:t>“What good is it, my brothers, if a man claims to have faith but has no deeds? </a:t>
            </a:r>
          </a:p>
          <a:p>
            <a:pPr algn="ctr">
              <a:lnSpc>
                <a:spcPct val="85000"/>
              </a:lnSpc>
              <a:defRPr/>
            </a:pPr>
            <a:r>
              <a:rPr lang="en-US" sz="3600" b="1" i="0" u="sng" dirty="0">
                <a:solidFill>
                  <a:srgbClr val="FFFF00"/>
                </a:solidFill>
                <a:effectLst>
                  <a:outerShdw blurRad="38100" dist="38100" dir="2700000" algn="tl">
                    <a:srgbClr val="000000">
                      <a:alpha val="43137"/>
                    </a:srgbClr>
                  </a:outerShdw>
                </a:effectLst>
                <a:cs typeface="+mn-cs"/>
              </a:rPr>
              <a:t>Can such faith save him?”</a:t>
            </a:r>
            <a:r>
              <a:rPr lang="en-US" sz="3600" b="1" i="0" dirty="0">
                <a:effectLst>
                  <a:outerShdw blurRad="38100" dist="38100" dir="2700000" algn="tl">
                    <a:srgbClr val="000000">
                      <a:alpha val="43137"/>
                    </a:srgbClr>
                  </a:outerShdw>
                </a:effectLst>
                <a:cs typeface="+mn-cs"/>
              </a:rPr>
              <a:t>	</a:t>
            </a:r>
          </a:p>
          <a:p>
            <a:pPr algn="ctr">
              <a:defRPr/>
            </a:pPr>
            <a:r>
              <a:rPr lang="en-US" sz="1800" b="1" i="0" dirty="0">
                <a:solidFill>
                  <a:srgbClr val="FFFF66"/>
                </a:solidFill>
                <a:effectLst>
                  <a:outerShdw blurRad="38100" dist="38100" dir="2700000" algn="tl">
                    <a:srgbClr val="000000">
                      <a:alpha val="43137"/>
                    </a:srgbClr>
                  </a:outerShdw>
                </a:effectLst>
                <a:cs typeface="+mn-cs"/>
              </a:rPr>
              <a:t>James 2:14</a:t>
            </a:r>
            <a:r>
              <a:rPr lang="en-US" sz="1600" i="0" dirty="0">
                <a:solidFill>
                  <a:srgbClr val="FFFF66"/>
                </a:solidFill>
                <a:effectLst>
                  <a:outerShdw blurRad="38100" dist="38100" dir="2700000" algn="tl">
                    <a:srgbClr val="000000">
                      <a:alpha val="43137"/>
                    </a:srgbClr>
                  </a:outerShdw>
                </a:effectLst>
                <a:cs typeface="+mn-cs"/>
              </a:rPr>
              <a:t> </a:t>
            </a:r>
          </a:p>
        </p:txBody>
      </p:sp>
      <p:sp>
        <p:nvSpPr>
          <p:cNvPr id="2212869" name="Text Box 5"/>
          <p:cNvSpPr txBox="1">
            <a:spLocks noChangeArrowheads="1"/>
          </p:cNvSpPr>
          <p:nvPr/>
        </p:nvSpPr>
        <p:spPr bwMode="auto">
          <a:xfrm>
            <a:off x="1822450" y="3556000"/>
            <a:ext cx="5602288" cy="83099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2400" i="0">
                <a:solidFill>
                  <a:schemeClr val="bg1"/>
                </a:solidFill>
                <a:effectLst>
                  <a:outerShdw blurRad="38100" dist="38100" dir="2700000" algn="tl">
                    <a:srgbClr val="000000"/>
                  </a:outerShdw>
                </a:effectLst>
                <a:latin typeface="Eras Bold ITC" pitchFamily="34" charset="0"/>
              </a:rPr>
              <a:t>Action, Based upon Belief </a:t>
            </a:r>
          </a:p>
          <a:p>
            <a:pPr algn="ctr">
              <a:defRPr/>
            </a:pPr>
            <a:r>
              <a:rPr lang="en-US" sz="2400" i="0">
                <a:solidFill>
                  <a:srgbClr val="FFFF66"/>
                </a:solidFill>
                <a:effectLst>
                  <a:outerShdw blurRad="38100" dist="38100" dir="2700000" algn="tl">
                    <a:srgbClr val="000000"/>
                  </a:outerShdw>
                </a:effectLst>
                <a:latin typeface="Eras Bold ITC" pitchFamily="34" charset="0"/>
              </a:rPr>
              <a:t>(Obedience, From the Heart)</a:t>
            </a:r>
          </a:p>
        </p:txBody>
      </p:sp>
      <p:sp>
        <p:nvSpPr>
          <p:cNvPr id="2212870" name="AutoShape 6"/>
          <p:cNvSpPr>
            <a:spLocks noChangeArrowheads="1"/>
          </p:cNvSpPr>
          <p:nvPr/>
        </p:nvSpPr>
        <p:spPr bwMode="auto">
          <a:xfrm>
            <a:off x="4421188" y="2460625"/>
            <a:ext cx="557212" cy="1087438"/>
          </a:xfrm>
          <a:prstGeom prst="triangle">
            <a:avLst>
              <a:gd name="adj" fmla="val 50000"/>
            </a:avLst>
          </a:prstGeom>
          <a:ln>
            <a:headEnd/>
            <a:tailEnd/>
          </a:ln>
        </p:spPr>
        <p:style>
          <a:lnRef idx="3">
            <a:schemeClr val="lt1"/>
          </a:lnRef>
          <a:fillRef idx="1">
            <a:schemeClr val="accent4"/>
          </a:fillRef>
          <a:effectRef idx="1">
            <a:schemeClr val="accent4"/>
          </a:effectRef>
          <a:fontRef idx="minor">
            <a:schemeClr val="lt1"/>
          </a:fontRef>
        </p:style>
        <p:txBody>
          <a:bodyPr wrap="none" anchor="ctr">
            <a:flatTx/>
          </a:bodyPr>
          <a:lstStyle/>
          <a:p>
            <a:pPr algn="ctr">
              <a:defRPr/>
            </a:pPr>
            <a:endParaRPr lang="en-US"/>
          </a:p>
        </p:txBody>
      </p:sp>
      <p:sp>
        <p:nvSpPr>
          <p:cNvPr id="151562" name="Line 7"/>
          <p:cNvSpPr>
            <a:spLocks noChangeShapeType="1"/>
          </p:cNvSpPr>
          <p:nvPr/>
        </p:nvSpPr>
        <p:spPr bwMode="auto">
          <a:xfrm>
            <a:off x="538163" y="2420938"/>
            <a:ext cx="8269287" cy="0"/>
          </a:xfrm>
          <a:prstGeom prst="line">
            <a:avLst/>
          </a:prstGeom>
          <a:noFill/>
          <a:ln w="57150">
            <a:solidFill>
              <a:schemeClr val="bg1"/>
            </a:solidFill>
            <a:round/>
            <a:headEnd/>
            <a:tailEnd/>
          </a:ln>
          <a:scene3d>
            <a:camera prst="legacyPerspectiveTopRight"/>
            <a:lightRig rig="legacyFlat3" dir="b"/>
          </a:scene3d>
          <a:sp3d extrusionH="887400" prstMaterial="legacyMatte">
            <a:bevelT w="13500" h="13500" prst="angle"/>
            <a:bevelB w="13500" h="13500" prst="angle"/>
            <a:extrusionClr>
              <a:schemeClr val="bg1"/>
            </a:extrusionClr>
          </a:sp3d>
          <a:extLst>
            <a:ext uri="{909E8E84-426E-40DD-AFC4-6F175D3DCCD1}">
              <a14:hiddenFill xmlns:a14="http://schemas.microsoft.com/office/drawing/2010/main">
                <a:noFill/>
              </a14:hiddenFill>
            </a:ext>
          </a:extLst>
        </p:spPr>
        <p:txBody>
          <a:bodyPr wrap="none" anchor="ctr">
            <a:flatTx/>
          </a:bodyPr>
          <a:lstStyle/>
          <a:p>
            <a:endParaRPr lang="en-US"/>
          </a:p>
        </p:txBody>
      </p:sp>
      <p:sp>
        <p:nvSpPr>
          <p:cNvPr id="2212872" name="Text Box 8"/>
          <p:cNvSpPr txBox="1">
            <a:spLocks noChangeArrowheads="1"/>
          </p:cNvSpPr>
          <p:nvPr/>
        </p:nvSpPr>
        <p:spPr bwMode="auto">
          <a:xfrm>
            <a:off x="542925" y="1447800"/>
            <a:ext cx="1984375" cy="91598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1800" i="0" dirty="0">
                <a:solidFill>
                  <a:schemeClr val="bg1"/>
                </a:solidFill>
                <a:latin typeface="Eras Bold ITC" pitchFamily="34" charset="0"/>
              </a:rPr>
              <a:t>WORKS ALONE</a:t>
            </a:r>
          </a:p>
          <a:p>
            <a:pPr algn="ctr">
              <a:defRPr/>
            </a:pPr>
            <a:r>
              <a:rPr lang="en-US" sz="1800" i="0" dirty="0">
                <a:solidFill>
                  <a:srgbClr val="FFFF66"/>
                </a:solidFill>
                <a:latin typeface="Eras Bold ITC" pitchFamily="34" charset="0"/>
              </a:rPr>
              <a:t>(Obedience)</a:t>
            </a:r>
          </a:p>
        </p:txBody>
      </p:sp>
      <p:sp>
        <p:nvSpPr>
          <p:cNvPr id="2212873" name="Text Box 9"/>
          <p:cNvSpPr txBox="1">
            <a:spLocks noChangeArrowheads="1"/>
          </p:cNvSpPr>
          <p:nvPr/>
        </p:nvSpPr>
        <p:spPr bwMode="auto">
          <a:xfrm>
            <a:off x="7108825" y="1441883"/>
            <a:ext cx="1647825" cy="915987"/>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1800" i="0" dirty="0">
                <a:solidFill>
                  <a:schemeClr val="bg1"/>
                </a:solidFill>
                <a:effectLst>
                  <a:outerShdw blurRad="38100" dist="38100" dir="2700000" algn="tl">
                    <a:srgbClr val="000000"/>
                  </a:outerShdw>
                </a:effectLst>
                <a:latin typeface="Eras Bold ITC" pitchFamily="34" charset="0"/>
              </a:rPr>
              <a:t>BELIEF</a:t>
            </a:r>
          </a:p>
          <a:p>
            <a:pPr algn="ctr">
              <a:defRPr/>
            </a:pPr>
            <a:r>
              <a:rPr lang="en-US" sz="1800" i="0" dirty="0">
                <a:solidFill>
                  <a:schemeClr val="bg1"/>
                </a:solidFill>
                <a:effectLst>
                  <a:outerShdw blurRad="38100" dist="38100" dir="2700000" algn="tl">
                    <a:srgbClr val="000000"/>
                  </a:outerShdw>
                </a:effectLst>
                <a:latin typeface="Eras Bold ITC" pitchFamily="34" charset="0"/>
              </a:rPr>
              <a:t>ALONE</a:t>
            </a:r>
          </a:p>
          <a:p>
            <a:pPr algn="ctr">
              <a:defRPr/>
            </a:pPr>
            <a:r>
              <a:rPr lang="en-US" sz="1800" i="0" dirty="0">
                <a:solidFill>
                  <a:srgbClr val="FFFF66"/>
                </a:solidFill>
                <a:effectLst>
                  <a:outerShdw blurRad="38100" dist="38100" dir="2700000" algn="tl">
                    <a:srgbClr val="000000"/>
                  </a:outerShdw>
                </a:effectLst>
                <a:latin typeface="Eras Bold ITC" pitchFamily="34" charset="0"/>
              </a:rPr>
              <a:t>(Heart)</a:t>
            </a:r>
          </a:p>
        </p:txBody>
      </p:sp>
      <p:sp>
        <p:nvSpPr>
          <p:cNvPr id="151569" name="Text Box 10"/>
          <p:cNvSpPr txBox="1">
            <a:spLocks noChangeArrowheads="1"/>
          </p:cNvSpPr>
          <p:nvPr/>
        </p:nvSpPr>
        <p:spPr bwMode="auto">
          <a:xfrm>
            <a:off x="3022600" y="1527175"/>
            <a:ext cx="34147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3600" i="0">
                <a:solidFill>
                  <a:srgbClr val="997934"/>
                </a:solidFill>
                <a:latin typeface="Eras Bold ITC" pitchFamily="34" charset="0"/>
              </a:rPr>
              <a:t>HEBREWS 11</a:t>
            </a:r>
          </a:p>
        </p:txBody>
      </p:sp>
      <p:sp>
        <p:nvSpPr>
          <p:cNvPr id="151570" name="Rectangle 12"/>
          <p:cNvSpPr>
            <a:spLocks noGrp="1" noChangeArrowheads="1"/>
          </p:cNvSpPr>
          <p:nvPr>
            <p:ph type="title"/>
          </p:nvPr>
        </p:nvSpPr>
        <p:spPr/>
        <p:txBody>
          <a:bodyPr/>
          <a:lstStyle/>
          <a:p>
            <a:pPr eaLnBrk="1" hangingPunct="1"/>
            <a:r>
              <a:rPr lang="en-US" smtClean="0"/>
              <a:t>What is Saving Faith?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212869"/>
                                        </p:tgtEl>
                                        <p:attrNameLst>
                                          <p:attrName>style.visibility</p:attrName>
                                        </p:attrNameLst>
                                      </p:cBhvr>
                                      <p:to>
                                        <p:strVal val="visible"/>
                                      </p:to>
                                    </p:set>
                                    <p:animEffect transition="in" filter="fade">
                                      <p:cBhvr>
                                        <p:cTn id="7" dur="2000"/>
                                        <p:tgtEl>
                                          <p:spTgt spid="2212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212868"/>
                                        </p:tgtEl>
                                        <p:attrNameLst>
                                          <p:attrName>style.visibility</p:attrName>
                                        </p:attrNameLst>
                                      </p:cBhvr>
                                      <p:to>
                                        <p:strVal val="visible"/>
                                      </p:to>
                                    </p:set>
                                    <p:anim calcmode="lin" valueType="num">
                                      <p:cBhvr additive="base">
                                        <p:cTn id="12" dur="2000" fill="hold"/>
                                        <p:tgtEl>
                                          <p:spTgt spid="2212868"/>
                                        </p:tgtEl>
                                        <p:attrNameLst>
                                          <p:attrName>ppt_x</p:attrName>
                                        </p:attrNameLst>
                                      </p:cBhvr>
                                      <p:tavLst>
                                        <p:tav tm="0">
                                          <p:val>
                                            <p:strVal val="#ppt_x"/>
                                          </p:val>
                                        </p:tav>
                                        <p:tav tm="100000">
                                          <p:val>
                                            <p:strVal val="#ppt_x"/>
                                          </p:val>
                                        </p:tav>
                                      </p:tavLst>
                                    </p:anim>
                                    <p:anim calcmode="lin" valueType="num">
                                      <p:cBhvr additive="base">
                                        <p:cTn id="13" dur="2000" fill="hold"/>
                                        <p:tgtEl>
                                          <p:spTgt spid="2212868"/>
                                        </p:tgtEl>
                                        <p:attrNameLst>
                                          <p:attrName>ppt_y</p:attrName>
                                        </p:attrNameLst>
                                      </p:cBhvr>
                                      <p:tavLst>
                                        <p:tav tm="0">
                                          <p:val>
                                            <p:strVal val="1+#ppt_h/2"/>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2212866"/>
                                        </p:tgtEl>
                                        <p:attrNameLst>
                                          <p:attrName>style.visibility</p:attrName>
                                        </p:attrNameLst>
                                      </p:cBhvr>
                                      <p:to>
                                        <p:strVal val="visible"/>
                                      </p:to>
                                    </p:set>
                                    <p:animEffect transition="in" filter="fade">
                                      <p:cBhvr>
                                        <p:cTn id="16" dur="1000"/>
                                        <p:tgtEl>
                                          <p:spTgt spid="2212866"/>
                                        </p:tgtEl>
                                      </p:cBhvr>
                                    </p:animEffect>
                                    <p:anim calcmode="lin" valueType="num">
                                      <p:cBhvr>
                                        <p:cTn id="17" dur="1000" fill="hold"/>
                                        <p:tgtEl>
                                          <p:spTgt spid="2212866"/>
                                        </p:tgtEl>
                                        <p:attrNameLst>
                                          <p:attrName>ppt_x</p:attrName>
                                        </p:attrNameLst>
                                      </p:cBhvr>
                                      <p:tavLst>
                                        <p:tav tm="0">
                                          <p:val>
                                            <p:strVal val="#ppt_x"/>
                                          </p:val>
                                        </p:tav>
                                        <p:tav tm="100000">
                                          <p:val>
                                            <p:strVal val="#ppt_x"/>
                                          </p:val>
                                        </p:tav>
                                      </p:tavLst>
                                    </p:anim>
                                    <p:anim calcmode="lin" valueType="num">
                                      <p:cBhvr>
                                        <p:cTn id="18" dur="1000" fill="hold"/>
                                        <p:tgtEl>
                                          <p:spTgt spid="22128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86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4914" name="Text Box 2"/>
          <p:cNvSpPr txBox="1">
            <a:spLocks noChangeArrowheads="1"/>
          </p:cNvSpPr>
          <p:nvPr/>
        </p:nvSpPr>
        <p:spPr bwMode="auto">
          <a:xfrm>
            <a:off x="323850" y="1255713"/>
            <a:ext cx="8518525" cy="447833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defRPr/>
            </a:pPr>
            <a:r>
              <a:rPr lang="en-US" i="0">
                <a:solidFill>
                  <a:schemeClr val="bg1"/>
                </a:solidFill>
              </a:rPr>
              <a:t>(</a:t>
            </a:r>
            <a:r>
              <a:rPr lang="en-US" i="0">
                <a:solidFill>
                  <a:srgbClr val="FFFF00"/>
                </a:solidFill>
              </a:rPr>
              <a:t>v14</a:t>
            </a:r>
            <a:r>
              <a:rPr lang="en-US" i="0">
                <a:solidFill>
                  <a:schemeClr val="bg1"/>
                </a:solidFill>
              </a:rPr>
              <a:t>)</a:t>
            </a:r>
            <a:r>
              <a:rPr lang="en-US">
                <a:solidFill>
                  <a:schemeClr val="bg1"/>
                </a:solidFill>
              </a:rPr>
              <a:t> Can that type of faith </a:t>
            </a:r>
            <a:r>
              <a:rPr lang="en-US" u="sng">
                <a:solidFill>
                  <a:srgbClr val="FFFF00"/>
                </a:solidFill>
                <a:effectLst>
                  <a:outerShdw blurRad="38100" dist="38100" dir="2700000" algn="tl">
                    <a:srgbClr val="000000"/>
                  </a:outerShdw>
                </a:effectLst>
              </a:rPr>
              <a:t>save</a:t>
            </a:r>
            <a:r>
              <a:rPr lang="en-US">
                <a:solidFill>
                  <a:schemeClr val="bg1"/>
                </a:solidFill>
              </a:rPr>
              <a:t> a man?</a:t>
            </a:r>
            <a:r>
              <a:rPr lang="en-US" i="0">
                <a:solidFill>
                  <a:schemeClr val="bg1"/>
                </a:solidFill>
              </a:rPr>
              <a:t> </a:t>
            </a:r>
          </a:p>
          <a:p>
            <a:pPr algn="ctr">
              <a:defRPr/>
            </a:pPr>
            <a:r>
              <a:rPr lang="en-US" i="0">
                <a:solidFill>
                  <a:schemeClr val="bg1"/>
                </a:solidFill>
              </a:rPr>
              <a:t>(</a:t>
            </a:r>
            <a:r>
              <a:rPr lang="en-US" i="0">
                <a:solidFill>
                  <a:srgbClr val="FFFF00"/>
                </a:solidFill>
              </a:rPr>
              <a:t>v17</a:t>
            </a:r>
            <a:r>
              <a:rPr lang="en-US" i="0">
                <a:solidFill>
                  <a:schemeClr val="bg1"/>
                </a:solidFill>
              </a:rPr>
              <a:t>) Faith without action is </a:t>
            </a:r>
            <a:r>
              <a:rPr lang="en-US" u="sng">
                <a:solidFill>
                  <a:srgbClr val="FFFF00"/>
                </a:solidFill>
                <a:effectLst>
                  <a:outerShdw blurRad="38100" dist="38100" dir="2700000" algn="tl">
                    <a:srgbClr val="000000"/>
                  </a:outerShdw>
                </a:effectLst>
              </a:rPr>
              <a:t>dead</a:t>
            </a:r>
            <a:endParaRPr lang="en-US" i="0">
              <a:solidFill>
                <a:schemeClr val="bg1"/>
              </a:solidFill>
              <a:effectLst>
                <a:outerShdw blurRad="38100" dist="38100" dir="2700000" algn="tl">
                  <a:srgbClr val="000000"/>
                </a:outerShdw>
              </a:effectLst>
            </a:endParaRPr>
          </a:p>
          <a:p>
            <a:pPr algn="ctr">
              <a:defRPr/>
            </a:pPr>
            <a:r>
              <a:rPr lang="en-US" i="0">
                <a:solidFill>
                  <a:schemeClr val="bg1"/>
                </a:solidFill>
              </a:rPr>
              <a:t>(</a:t>
            </a:r>
            <a:r>
              <a:rPr lang="en-US" i="0">
                <a:solidFill>
                  <a:srgbClr val="FFFF00"/>
                </a:solidFill>
              </a:rPr>
              <a:t>v18</a:t>
            </a:r>
            <a:r>
              <a:rPr lang="en-US" i="0">
                <a:solidFill>
                  <a:schemeClr val="bg1"/>
                </a:solidFill>
              </a:rPr>
              <a:t>) Faith is shown by </a:t>
            </a:r>
            <a:r>
              <a:rPr lang="en-US" u="sng">
                <a:solidFill>
                  <a:srgbClr val="FFFF00"/>
                </a:solidFill>
                <a:effectLst>
                  <a:outerShdw blurRad="38100" dist="38100" dir="2700000" algn="tl">
                    <a:srgbClr val="000000"/>
                  </a:outerShdw>
                </a:effectLst>
              </a:rPr>
              <a:t>action</a:t>
            </a:r>
            <a:endParaRPr lang="en-US" i="0">
              <a:solidFill>
                <a:schemeClr val="bg1"/>
              </a:solidFill>
              <a:effectLst>
                <a:outerShdw blurRad="38100" dist="38100" dir="2700000" algn="tl">
                  <a:srgbClr val="000000"/>
                </a:outerShdw>
              </a:effectLst>
            </a:endParaRPr>
          </a:p>
          <a:p>
            <a:pPr algn="ctr">
              <a:defRPr/>
            </a:pPr>
            <a:r>
              <a:rPr lang="en-US" i="0">
                <a:solidFill>
                  <a:schemeClr val="bg1"/>
                </a:solidFill>
              </a:rPr>
              <a:t>(</a:t>
            </a:r>
            <a:r>
              <a:rPr lang="en-US" i="0">
                <a:solidFill>
                  <a:srgbClr val="FFFF00"/>
                </a:solidFill>
              </a:rPr>
              <a:t>v20</a:t>
            </a:r>
            <a:r>
              <a:rPr lang="en-US" i="0">
                <a:solidFill>
                  <a:schemeClr val="bg1"/>
                </a:solidFill>
              </a:rPr>
              <a:t>) Faith without action is “</a:t>
            </a:r>
            <a:r>
              <a:rPr lang="en-US" u="sng">
                <a:solidFill>
                  <a:srgbClr val="FFFF00"/>
                </a:solidFill>
                <a:effectLst>
                  <a:outerShdw blurRad="38100" dist="38100" dir="2700000" algn="tl">
                    <a:srgbClr val="000000"/>
                  </a:outerShdw>
                </a:effectLst>
              </a:rPr>
              <a:t>useless</a:t>
            </a:r>
            <a:r>
              <a:rPr lang="en-US" i="0">
                <a:solidFill>
                  <a:schemeClr val="bg1"/>
                </a:solidFill>
              </a:rPr>
              <a:t>” </a:t>
            </a:r>
          </a:p>
          <a:p>
            <a:pPr algn="ctr">
              <a:defRPr/>
            </a:pPr>
            <a:r>
              <a:rPr lang="en-US" i="0">
                <a:solidFill>
                  <a:schemeClr val="bg1"/>
                </a:solidFill>
              </a:rPr>
              <a:t>(</a:t>
            </a:r>
            <a:r>
              <a:rPr lang="en-US" i="0">
                <a:solidFill>
                  <a:srgbClr val="FFFF00"/>
                </a:solidFill>
              </a:rPr>
              <a:t>v21-23</a:t>
            </a:r>
            <a:r>
              <a:rPr lang="en-US" i="0">
                <a:solidFill>
                  <a:schemeClr val="bg1"/>
                </a:solidFill>
              </a:rPr>
              <a:t>) Abraham’s faith was </a:t>
            </a:r>
            <a:r>
              <a:rPr lang="en-US" u="sng">
                <a:solidFill>
                  <a:srgbClr val="FFFF66"/>
                </a:solidFill>
                <a:effectLst>
                  <a:outerShdw blurRad="38100" dist="38100" dir="2700000" algn="tl">
                    <a:srgbClr val="000000"/>
                  </a:outerShdw>
                </a:effectLst>
              </a:rPr>
              <a:t>perfected</a:t>
            </a:r>
            <a:r>
              <a:rPr lang="en-US" i="0">
                <a:solidFill>
                  <a:schemeClr val="bg1"/>
                </a:solidFill>
              </a:rPr>
              <a:t> by belief working </a:t>
            </a:r>
            <a:r>
              <a:rPr lang="en-US">
                <a:solidFill>
                  <a:schemeClr val="bg1"/>
                </a:solidFill>
              </a:rPr>
              <a:t>with</a:t>
            </a:r>
            <a:r>
              <a:rPr lang="en-US" i="0">
                <a:solidFill>
                  <a:schemeClr val="bg1"/>
                </a:solidFill>
              </a:rPr>
              <a:t> his actions</a:t>
            </a:r>
          </a:p>
          <a:p>
            <a:pPr algn="ctr">
              <a:defRPr/>
            </a:pPr>
            <a:r>
              <a:rPr lang="en-US" i="0">
                <a:solidFill>
                  <a:schemeClr val="bg1"/>
                </a:solidFill>
              </a:rPr>
              <a:t>(</a:t>
            </a:r>
            <a:r>
              <a:rPr lang="en-US" i="0">
                <a:solidFill>
                  <a:srgbClr val="FFFF00"/>
                </a:solidFill>
              </a:rPr>
              <a:t>v24</a:t>
            </a:r>
            <a:r>
              <a:rPr lang="en-US" i="0">
                <a:solidFill>
                  <a:schemeClr val="bg1"/>
                </a:solidFill>
              </a:rPr>
              <a:t>) Justified by action, </a:t>
            </a:r>
            <a:r>
              <a:rPr lang="en-US" u="sng">
                <a:solidFill>
                  <a:srgbClr val="FFFF00"/>
                </a:solidFill>
                <a:effectLst>
                  <a:outerShdw blurRad="38100" dist="38100" dir="2700000" algn="tl">
                    <a:srgbClr val="000000"/>
                  </a:outerShdw>
                </a:effectLst>
              </a:rPr>
              <a:t>not</a:t>
            </a:r>
            <a:r>
              <a:rPr lang="en-US" i="0">
                <a:solidFill>
                  <a:srgbClr val="FFFF00"/>
                </a:solidFill>
              </a:rPr>
              <a:t> “faith alone”</a:t>
            </a:r>
            <a:endParaRPr lang="en-US" i="0">
              <a:solidFill>
                <a:schemeClr val="bg1"/>
              </a:solidFill>
            </a:endParaRPr>
          </a:p>
          <a:p>
            <a:pPr algn="ctr">
              <a:defRPr/>
            </a:pPr>
            <a:r>
              <a:rPr lang="en-US" i="0">
                <a:solidFill>
                  <a:schemeClr val="bg1"/>
                </a:solidFill>
              </a:rPr>
              <a:t>(</a:t>
            </a:r>
            <a:r>
              <a:rPr lang="en-US" i="0">
                <a:solidFill>
                  <a:srgbClr val="FFFF00"/>
                </a:solidFill>
              </a:rPr>
              <a:t>v26</a:t>
            </a:r>
            <a:r>
              <a:rPr lang="en-US" i="0">
                <a:solidFill>
                  <a:schemeClr val="bg1"/>
                </a:solidFill>
              </a:rPr>
              <a:t>) Faith without action is </a:t>
            </a:r>
            <a:r>
              <a:rPr lang="en-US" u="sng">
                <a:solidFill>
                  <a:srgbClr val="FFFF00"/>
                </a:solidFill>
                <a:effectLst>
                  <a:outerShdw blurRad="38100" dist="38100" dir="2700000" algn="tl">
                    <a:srgbClr val="000000"/>
                  </a:outerShdw>
                </a:effectLst>
              </a:rPr>
              <a:t>dead</a:t>
            </a:r>
            <a:endParaRPr lang="en-US" i="0">
              <a:solidFill>
                <a:schemeClr val="bg1"/>
              </a:solidFill>
              <a:effectLst>
                <a:outerShdw blurRad="38100" dist="38100" dir="2700000" algn="tl">
                  <a:srgbClr val="000000"/>
                </a:outerShdw>
              </a:effectLst>
            </a:endParaRPr>
          </a:p>
          <a:p>
            <a:pPr algn="ctr">
              <a:defRPr/>
            </a:pPr>
            <a:r>
              <a:rPr lang="en-US" i="0">
                <a:solidFill>
                  <a:schemeClr val="bg1"/>
                </a:solidFill>
              </a:rPr>
              <a:t>(</a:t>
            </a:r>
            <a:r>
              <a:rPr lang="en-US" i="0">
                <a:solidFill>
                  <a:srgbClr val="FFFF00"/>
                </a:solidFill>
              </a:rPr>
              <a:t>v19</a:t>
            </a:r>
            <a:r>
              <a:rPr lang="en-US" i="0">
                <a:solidFill>
                  <a:schemeClr val="bg1"/>
                </a:solidFill>
              </a:rPr>
              <a:t>)</a:t>
            </a:r>
            <a:r>
              <a:rPr lang="en-US">
                <a:solidFill>
                  <a:srgbClr val="FFFF00"/>
                </a:solidFill>
              </a:rPr>
              <a:t> </a:t>
            </a:r>
            <a:r>
              <a:rPr lang="en-US">
                <a:solidFill>
                  <a:srgbClr val="FFFF00"/>
                </a:solidFill>
                <a:effectLst>
                  <a:outerShdw blurRad="38100" dist="38100" dir="2700000" algn="tl">
                    <a:srgbClr val="000000"/>
                  </a:outerShdw>
                </a:effectLst>
              </a:rPr>
              <a:t>Devils are believers!</a:t>
            </a:r>
            <a:r>
              <a:rPr lang="en-US" i="0">
                <a:solidFill>
                  <a:schemeClr val="bg1"/>
                </a:solidFill>
              </a:rPr>
              <a:t> </a:t>
            </a:r>
          </a:p>
        </p:txBody>
      </p:sp>
      <p:sp>
        <p:nvSpPr>
          <p:cNvPr id="2214916" name="AutoShape 4"/>
          <p:cNvSpPr>
            <a:spLocks noChangeArrowheads="1"/>
          </p:cNvSpPr>
          <p:nvPr/>
        </p:nvSpPr>
        <p:spPr bwMode="auto">
          <a:xfrm>
            <a:off x="390525" y="5797550"/>
            <a:ext cx="8402638" cy="827088"/>
          </a:xfrm>
          <a:prstGeom prst="roundRect">
            <a:avLst>
              <a:gd name="adj" fmla="val 16667"/>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b="1" i="0">
                <a:solidFill>
                  <a:schemeClr val="bg1"/>
                </a:solidFill>
                <a:effectLst>
                  <a:outerShdw blurRad="38100" dist="38100" dir="2700000" algn="tl">
                    <a:srgbClr val="000000"/>
                  </a:outerShdw>
                </a:effectLst>
              </a:rPr>
              <a:t>THERE ARE BELIEVERS IN HELL!</a:t>
            </a:r>
          </a:p>
        </p:txBody>
      </p:sp>
      <p:sp>
        <p:nvSpPr>
          <p:cNvPr id="152584" name="Rectangle 5"/>
          <p:cNvSpPr>
            <a:spLocks noGrp="1" noChangeArrowheads="1"/>
          </p:cNvSpPr>
          <p:nvPr>
            <p:ph type="title"/>
          </p:nvPr>
        </p:nvSpPr>
        <p:spPr/>
        <p:txBody>
          <a:bodyPr/>
          <a:lstStyle/>
          <a:p>
            <a:pPr eaLnBrk="1" hangingPunct="1"/>
            <a:r>
              <a:rPr lang="en-US" sz="4800" smtClean="0"/>
              <a:t>BELIEF ALONE? (</a:t>
            </a:r>
            <a:r>
              <a:rPr lang="en-US" sz="4800" smtClean="0">
                <a:solidFill>
                  <a:srgbClr val="998966"/>
                </a:solidFill>
              </a:rPr>
              <a:t>James 2:14-26</a:t>
            </a:r>
            <a:r>
              <a:rPr lang="en-US" sz="4800" smtClean="0"/>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214916"/>
                                        </p:tgtEl>
                                        <p:attrNameLst>
                                          <p:attrName>style.visibility</p:attrName>
                                        </p:attrNameLst>
                                      </p:cBhvr>
                                      <p:to>
                                        <p:strVal val="visible"/>
                                      </p:to>
                                    </p:set>
                                    <p:animEffect transition="in" filter="slide(fromBottom)">
                                      <p:cBhvr>
                                        <p:cTn id="7" dur="500"/>
                                        <p:tgtEl>
                                          <p:spTgt spid="221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7048" name="Picture 88" descr="Postal worker and neighborhood resident who is getting her mail at the Farley Post Office."/>
          <p:cNvPicPr>
            <a:picLocks noChangeAspect="1" noChangeArrowheads="1"/>
          </p:cNvPicPr>
          <p:nvPr/>
        </p:nvPicPr>
        <p:blipFill>
          <a:blip r:embed="rId3" cstate="print">
            <a:extLst>
              <a:ext uri="{28A0092B-C50C-407E-A947-70E740481C1C}">
                <a14:useLocalDpi xmlns:a14="http://schemas.microsoft.com/office/drawing/2010/main" val="0"/>
              </a:ext>
            </a:extLst>
          </a:blip>
          <a:srcRect l="40666"/>
          <a:stretch>
            <a:fillRect/>
          </a:stretch>
        </p:blipFill>
        <p:spPr bwMode="auto">
          <a:xfrm>
            <a:off x="7064375" y="127000"/>
            <a:ext cx="1993900" cy="237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7046" name="Picture 86" descr="BDAY-HBtou-card-CARD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97400" y="939800"/>
            <a:ext cx="2362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6963" name="Picture 3" descr="gzca_t1p[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78413" y="2535238"/>
            <a:ext cx="1827212" cy="177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05" name="Rectangle 12"/>
          <p:cNvSpPr>
            <a:spLocks noGrp="1" noChangeArrowheads="1"/>
          </p:cNvSpPr>
          <p:nvPr>
            <p:ph type="title"/>
          </p:nvPr>
        </p:nvSpPr>
        <p:spPr>
          <a:xfrm>
            <a:off x="184150" y="84138"/>
            <a:ext cx="8959850" cy="1143000"/>
          </a:xfrm>
        </p:spPr>
        <p:txBody>
          <a:bodyPr/>
          <a:lstStyle/>
          <a:p>
            <a:pPr algn="l" eaLnBrk="1" hangingPunct="1"/>
            <a:r>
              <a:rPr lang="en-US" smtClean="0"/>
              <a:t>The Birthday Gift</a:t>
            </a:r>
          </a:p>
        </p:txBody>
      </p:sp>
      <p:sp>
        <p:nvSpPr>
          <p:cNvPr id="2216964" name="Rectangle 4"/>
          <p:cNvSpPr>
            <a:spLocks noGrp="1" noChangeArrowheads="1"/>
          </p:cNvSpPr>
          <p:nvPr>
            <p:ph type="body" sz="half" idx="4294967295"/>
          </p:nvPr>
        </p:nvSpPr>
        <p:spPr>
          <a:xfrm>
            <a:off x="274638" y="1239838"/>
            <a:ext cx="4267200" cy="4122737"/>
          </a:xfrm>
        </p:spPr>
        <p:style>
          <a:lnRef idx="1">
            <a:schemeClr val="accent6"/>
          </a:lnRef>
          <a:fillRef idx="2">
            <a:schemeClr val="accent6"/>
          </a:fillRef>
          <a:effectRef idx="1">
            <a:schemeClr val="accent6"/>
          </a:effectRef>
          <a:fontRef idx="minor">
            <a:schemeClr val="dk1"/>
          </a:fontRef>
        </p:style>
        <p:txBody>
          <a:bodyPr/>
          <a:lstStyle/>
          <a:p>
            <a:pPr eaLnBrk="1" hangingPunct="1">
              <a:defRPr/>
            </a:pPr>
            <a:r>
              <a:rPr lang="en-US" sz="2800" i="1" dirty="0">
                <a:solidFill>
                  <a:srgbClr val="E0014A"/>
                </a:solidFill>
              </a:rPr>
              <a:t>Receive</a:t>
            </a:r>
            <a:r>
              <a:rPr lang="en-US" sz="2800" dirty="0"/>
              <a:t> the envelope</a:t>
            </a:r>
          </a:p>
          <a:p>
            <a:pPr eaLnBrk="1" hangingPunct="1">
              <a:defRPr/>
            </a:pPr>
            <a:r>
              <a:rPr lang="en-US" sz="2800" i="1" dirty="0">
                <a:solidFill>
                  <a:srgbClr val="E0014A"/>
                </a:solidFill>
              </a:rPr>
              <a:t>Open</a:t>
            </a:r>
            <a:r>
              <a:rPr lang="en-US" sz="2800" dirty="0"/>
              <a:t> the envelope</a:t>
            </a:r>
          </a:p>
          <a:p>
            <a:pPr eaLnBrk="1" hangingPunct="1">
              <a:defRPr/>
            </a:pPr>
            <a:r>
              <a:rPr lang="en-US" sz="2800" i="1" dirty="0">
                <a:solidFill>
                  <a:srgbClr val="E0014A"/>
                </a:solidFill>
              </a:rPr>
              <a:t>Open</a:t>
            </a:r>
            <a:r>
              <a:rPr lang="en-US" sz="2800" dirty="0"/>
              <a:t> the card</a:t>
            </a:r>
          </a:p>
          <a:p>
            <a:pPr eaLnBrk="1" hangingPunct="1">
              <a:defRPr/>
            </a:pPr>
            <a:r>
              <a:rPr lang="en-US" sz="2800" i="1" dirty="0">
                <a:solidFill>
                  <a:srgbClr val="E0014A"/>
                </a:solidFill>
              </a:rPr>
              <a:t>“Shake out”</a:t>
            </a:r>
            <a:r>
              <a:rPr lang="en-US" sz="2800" dirty="0"/>
              <a:t> the check</a:t>
            </a:r>
          </a:p>
          <a:p>
            <a:pPr eaLnBrk="1" hangingPunct="1">
              <a:defRPr/>
            </a:pPr>
            <a:r>
              <a:rPr lang="en-US" sz="2800" i="1" dirty="0">
                <a:solidFill>
                  <a:srgbClr val="E0014A"/>
                </a:solidFill>
              </a:rPr>
              <a:t>Endorse</a:t>
            </a:r>
            <a:r>
              <a:rPr lang="en-US" sz="2800" dirty="0"/>
              <a:t> the check</a:t>
            </a:r>
          </a:p>
          <a:p>
            <a:pPr eaLnBrk="1" hangingPunct="1">
              <a:defRPr/>
            </a:pPr>
            <a:r>
              <a:rPr lang="en-US" sz="2800" i="1" dirty="0">
                <a:solidFill>
                  <a:srgbClr val="E0014A"/>
                </a:solidFill>
              </a:rPr>
              <a:t>Take</a:t>
            </a:r>
            <a:r>
              <a:rPr lang="en-US" sz="2800" dirty="0"/>
              <a:t> it to the bank</a:t>
            </a:r>
          </a:p>
          <a:p>
            <a:pPr eaLnBrk="1" hangingPunct="1">
              <a:defRPr/>
            </a:pPr>
            <a:r>
              <a:rPr lang="en-US" sz="2800" i="1" dirty="0">
                <a:solidFill>
                  <a:srgbClr val="E0014A"/>
                </a:solidFill>
              </a:rPr>
              <a:t>Receive</a:t>
            </a:r>
            <a:r>
              <a:rPr lang="en-US" sz="2800" dirty="0"/>
              <a:t> your cash</a:t>
            </a:r>
          </a:p>
          <a:p>
            <a:pPr eaLnBrk="1" hangingPunct="1">
              <a:defRPr/>
            </a:pPr>
            <a:r>
              <a:rPr lang="en-US" sz="2800" dirty="0"/>
              <a:t>Still a </a:t>
            </a:r>
            <a:r>
              <a:rPr lang="en-US" sz="2800" dirty="0">
                <a:solidFill>
                  <a:srgbClr val="E0014A"/>
                </a:solidFill>
              </a:rPr>
              <a:t>gift</a:t>
            </a:r>
            <a:r>
              <a:rPr lang="en-US" sz="2800" dirty="0"/>
              <a:t>?</a:t>
            </a:r>
          </a:p>
        </p:txBody>
      </p:sp>
      <p:pic>
        <p:nvPicPr>
          <p:cNvPr id="2216966" name="Picture 6" descr="okv0cxeu[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38650" y="4521200"/>
            <a:ext cx="1793875" cy="183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6967" name="Picture 7" descr="wwtqmur0[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100888" y="2503488"/>
            <a:ext cx="2043112" cy="156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6973" name="Text Box 13"/>
          <p:cNvSpPr txBox="1">
            <a:spLocks noChangeArrowheads="1"/>
          </p:cNvSpPr>
          <p:nvPr/>
        </p:nvSpPr>
        <p:spPr bwMode="auto">
          <a:xfrm>
            <a:off x="290513" y="5394325"/>
            <a:ext cx="4281487" cy="1200329"/>
          </a:xfrm>
          <a:prstGeom prst="rect">
            <a:avLst/>
          </a:prstGeom>
          <a:solidFill>
            <a:schemeClr val="bg2">
              <a:lumMod val="20000"/>
              <a:lumOff val="80000"/>
            </a:scheme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sz="2400" i="0" dirty="0">
                <a:latin typeface="Eras Demi ITC" pitchFamily="34" charset="0"/>
                <a:cs typeface="Arial" charset="0"/>
              </a:rPr>
              <a:t>You did nothing to </a:t>
            </a:r>
            <a:r>
              <a:rPr lang="en-US" sz="2400" b="1" dirty="0">
                <a:solidFill>
                  <a:srgbClr val="E0014A"/>
                </a:solidFill>
                <a:latin typeface="Eras Demi ITC" pitchFamily="34" charset="0"/>
                <a:cs typeface="Arial" charset="0"/>
              </a:rPr>
              <a:t>EARN</a:t>
            </a:r>
            <a:r>
              <a:rPr lang="en-US" sz="2400" i="0" dirty="0">
                <a:latin typeface="Eras Demi ITC" pitchFamily="34" charset="0"/>
                <a:cs typeface="Arial" charset="0"/>
              </a:rPr>
              <a:t> the gift – you just </a:t>
            </a:r>
            <a:r>
              <a:rPr lang="en-US" sz="2400" b="1" dirty="0">
                <a:solidFill>
                  <a:srgbClr val="E0014A"/>
                </a:solidFill>
                <a:latin typeface="Eras Demi ITC" pitchFamily="34" charset="0"/>
                <a:cs typeface="Arial" charset="0"/>
              </a:rPr>
              <a:t>accepted</a:t>
            </a:r>
            <a:r>
              <a:rPr lang="en-US" sz="2400" i="0" dirty="0">
                <a:latin typeface="Eras Demi ITC" pitchFamily="34" charset="0"/>
                <a:cs typeface="Arial" charset="0"/>
              </a:rPr>
              <a:t> the gift!</a:t>
            </a:r>
          </a:p>
        </p:txBody>
      </p:sp>
      <p:pic>
        <p:nvPicPr>
          <p:cNvPr id="2216965" name="Picture 5" descr="mtbjpqjx[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76963" y="3308350"/>
            <a:ext cx="1889125" cy="145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6962" name="Picture 2" descr="0wcbx0yn[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477000" y="4097338"/>
            <a:ext cx="2384425" cy="249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7049" name="Picture 89" descr="j0275764"/>
          <p:cNvPicPr>
            <a:picLocks noChangeAspect="1" noChangeArrowheads="1"/>
          </p:cNvPicPr>
          <p:nvPr/>
        </p:nvPicPr>
        <p:blipFill>
          <a:blip r:embed="rId10" cstate="print"/>
          <a:srcRect/>
          <a:stretch>
            <a:fillRect/>
          </a:stretch>
        </p:blipFill>
        <p:spPr bwMode="auto">
          <a:xfrm>
            <a:off x="2703513" y="1390650"/>
            <a:ext cx="3741737" cy="39576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6964">
                                            <p:bg/>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16964">
                                            <p:txEl>
                                              <p:pRg st="0" end="0"/>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2217048"/>
                                        </p:tgtEl>
                                        <p:attrNameLst>
                                          <p:attrName>style.visibility</p:attrName>
                                        </p:attrNameLst>
                                      </p:cBhvr>
                                      <p:to>
                                        <p:strVal val="visible"/>
                                      </p:to>
                                    </p:set>
                                    <p:animEffect transition="in" filter="fade">
                                      <p:cBhvr>
                                        <p:cTn id="13" dur="2000"/>
                                        <p:tgtEl>
                                          <p:spTgt spid="2217048"/>
                                        </p:tgtEl>
                                      </p:cBhvr>
                                    </p:animEffect>
                                  </p:childTnLst>
                                </p:cTn>
                              </p:par>
                            </p:childTnLst>
                          </p:cTn>
                        </p:par>
                        <p:par>
                          <p:cTn id="14" fill="hold" nodeType="afterGroup">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2216964">
                                            <p:txEl>
                                              <p:pRg st="1" end="1"/>
                                            </p:txEl>
                                          </p:spTgt>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0"/>
                                  </p:stCondLst>
                                  <p:childTnLst>
                                    <p:set>
                                      <p:cBhvr>
                                        <p:cTn id="19" dur="1" fill="hold">
                                          <p:stCondLst>
                                            <p:cond delay="0"/>
                                          </p:stCondLst>
                                        </p:cTn>
                                        <p:tgtEl>
                                          <p:spTgt spid="2216964">
                                            <p:txEl>
                                              <p:pRg st="2" end="2"/>
                                            </p:txEl>
                                          </p:spTgt>
                                        </p:tgtEl>
                                        <p:attrNameLst>
                                          <p:attrName>style.visibility</p:attrName>
                                        </p:attrNameLst>
                                      </p:cBhvr>
                                      <p:to>
                                        <p:strVal val="visible"/>
                                      </p:to>
                                    </p:set>
                                  </p:childTnLst>
                                </p:cTn>
                              </p:par>
                              <p:par>
                                <p:cTn id="20" presetID="10" presetClass="entr" presetSubtype="0" fill="hold" nodeType="withEffect">
                                  <p:stCondLst>
                                    <p:cond delay="0"/>
                                  </p:stCondLst>
                                  <p:childTnLst>
                                    <p:set>
                                      <p:cBhvr>
                                        <p:cTn id="21" dur="1" fill="hold">
                                          <p:stCondLst>
                                            <p:cond delay="0"/>
                                          </p:stCondLst>
                                        </p:cTn>
                                        <p:tgtEl>
                                          <p:spTgt spid="2217046"/>
                                        </p:tgtEl>
                                        <p:attrNameLst>
                                          <p:attrName>style.visibility</p:attrName>
                                        </p:attrNameLst>
                                      </p:cBhvr>
                                      <p:to>
                                        <p:strVal val="visible"/>
                                      </p:to>
                                    </p:set>
                                    <p:animEffect transition="in" filter="fade">
                                      <p:cBhvr>
                                        <p:cTn id="22" dur="2000"/>
                                        <p:tgtEl>
                                          <p:spTgt spid="2217046"/>
                                        </p:tgtEl>
                                      </p:cBhvr>
                                    </p:animEffect>
                                  </p:childTnLst>
                                </p:cTn>
                              </p:par>
                            </p:childTnLst>
                          </p:cTn>
                        </p:par>
                        <p:par>
                          <p:cTn id="23" fill="hold" nodeType="afterGroup">
                            <p:stCondLst>
                              <p:cond delay="4000"/>
                            </p:stCondLst>
                            <p:childTnLst>
                              <p:par>
                                <p:cTn id="24" presetID="1" presetClass="entr" presetSubtype="0" fill="hold" grpId="0" nodeType="afterEffect">
                                  <p:stCondLst>
                                    <p:cond delay="0"/>
                                  </p:stCondLst>
                                  <p:childTnLst>
                                    <p:set>
                                      <p:cBhvr>
                                        <p:cTn id="25" dur="1" fill="hold">
                                          <p:stCondLst>
                                            <p:cond delay="0"/>
                                          </p:stCondLst>
                                        </p:cTn>
                                        <p:tgtEl>
                                          <p:spTgt spid="2216964">
                                            <p:txEl>
                                              <p:pRg st="3" end="3"/>
                                            </p:txEl>
                                          </p:spTgt>
                                        </p:tgtEl>
                                        <p:attrNameLst>
                                          <p:attrName>style.visibility</p:attrName>
                                        </p:attrNameLst>
                                      </p:cBhvr>
                                      <p:to>
                                        <p:strVal val="visible"/>
                                      </p:to>
                                    </p:set>
                                  </p:childTnLst>
                                </p:cTn>
                              </p:par>
                            </p:childTnLst>
                          </p:cTn>
                        </p:par>
                        <p:par>
                          <p:cTn id="26" fill="hold" nodeType="afterGroup">
                            <p:stCondLst>
                              <p:cond delay="4000"/>
                            </p:stCondLst>
                            <p:childTnLst>
                              <p:par>
                                <p:cTn id="27" presetID="10" presetClass="entr" presetSubtype="0" fill="hold" nodeType="afterEffect">
                                  <p:stCondLst>
                                    <p:cond delay="0"/>
                                  </p:stCondLst>
                                  <p:childTnLst>
                                    <p:set>
                                      <p:cBhvr>
                                        <p:cTn id="28" dur="1" fill="hold">
                                          <p:stCondLst>
                                            <p:cond delay="0"/>
                                          </p:stCondLst>
                                        </p:cTn>
                                        <p:tgtEl>
                                          <p:spTgt spid="2216967"/>
                                        </p:tgtEl>
                                        <p:attrNameLst>
                                          <p:attrName>style.visibility</p:attrName>
                                        </p:attrNameLst>
                                      </p:cBhvr>
                                      <p:to>
                                        <p:strVal val="visible"/>
                                      </p:to>
                                    </p:set>
                                    <p:animEffect transition="in" filter="fade">
                                      <p:cBhvr>
                                        <p:cTn id="29" dur="2000"/>
                                        <p:tgtEl>
                                          <p:spTgt spid="2216967"/>
                                        </p:tgtEl>
                                      </p:cBhvr>
                                    </p:animEffect>
                                  </p:childTnLst>
                                </p:cTn>
                              </p:par>
                            </p:childTnLst>
                          </p:cTn>
                        </p:par>
                        <p:par>
                          <p:cTn id="30" fill="hold" nodeType="afterGroup">
                            <p:stCondLst>
                              <p:cond delay="6000"/>
                            </p:stCondLst>
                            <p:childTnLst>
                              <p:par>
                                <p:cTn id="31" presetID="1" presetClass="entr" presetSubtype="0" fill="hold" grpId="0" nodeType="afterEffect">
                                  <p:stCondLst>
                                    <p:cond delay="0"/>
                                  </p:stCondLst>
                                  <p:childTnLst>
                                    <p:set>
                                      <p:cBhvr>
                                        <p:cTn id="32" dur="1" fill="hold">
                                          <p:stCondLst>
                                            <p:cond delay="0"/>
                                          </p:stCondLst>
                                        </p:cTn>
                                        <p:tgtEl>
                                          <p:spTgt spid="2216964">
                                            <p:txEl>
                                              <p:pRg st="4" end="4"/>
                                            </p:txEl>
                                          </p:spTgt>
                                        </p:tgtEl>
                                        <p:attrNameLst>
                                          <p:attrName>style.visibility</p:attrName>
                                        </p:attrNameLst>
                                      </p:cBhvr>
                                      <p:to>
                                        <p:strVal val="visible"/>
                                      </p:to>
                                    </p:set>
                                  </p:childTnLst>
                                </p:cTn>
                              </p:par>
                            </p:childTnLst>
                          </p:cTn>
                        </p:par>
                        <p:par>
                          <p:cTn id="33" fill="hold" nodeType="afterGroup">
                            <p:stCondLst>
                              <p:cond delay="6000"/>
                            </p:stCondLst>
                            <p:childTnLst>
                              <p:par>
                                <p:cTn id="34" presetID="10" presetClass="entr" presetSubtype="0" fill="hold" nodeType="afterEffect">
                                  <p:stCondLst>
                                    <p:cond delay="0"/>
                                  </p:stCondLst>
                                  <p:childTnLst>
                                    <p:set>
                                      <p:cBhvr>
                                        <p:cTn id="35" dur="1" fill="hold">
                                          <p:stCondLst>
                                            <p:cond delay="0"/>
                                          </p:stCondLst>
                                        </p:cTn>
                                        <p:tgtEl>
                                          <p:spTgt spid="2216963"/>
                                        </p:tgtEl>
                                        <p:attrNameLst>
                                          <p:attrName>style.visibility</p:attrName>
                                        </p:attrNameLst>
                                      </p:cBhvr>
                                      <p:to>
                                        <p:strVal val="visible"/>
                                      </p:to>
                                    </p:set>
                                    <p:animEffect transition="in" filter="fade">
                                      <p:cBhvr>
                                        <p:cTn id="36" dur="2000"/>
                                        <p:tgtEl>
                                          <p:spTgt spid="2216963"/>
                                        </p:tgtEl>
                                      </p:cBhvr>
                                    </p:animEffect>
                                  </p:childTnLst>
                                </p:cTn>
                              </p:par>
                            </p:childTnLst>
                          </p:cTn>
                        </p:par>
                        <p:par>
                          <p:cTn id="37" fill="hold" nodeType="afterGroup">
                            <p:stCondLst>
                              <p:cond delay="8000"/>
                            </p:stCondLst>
                            <p:childTnLst>
                              <p:par>
                                <p:cTn id="38" presetID="1" presetClass="entr" presetSubtype="0" fill="hold" grpId="0" nodeType="afterEffect">
                                  <p:stCondLst>
                                    <p:cond delay="0"/>
                                  </p:stCondLst>
                                  <p:childTnLst>
                                    <p:set>
                                      <p:cBhvr>
                                        <p:cTn id="39" dur="1" fill="hold">
                                          <p:stCondLst>
                                            <p:cond delay="0"/>
                                          </p:stCondLst>
                                        </p:cTn>
                                        <p:tgtEl>
                                          <p:spTgt spid="2216964">
                                            <p:txEl>
                                              <p:pRg st="5" end="5"/>
                                            </p:txEl>
                                          </p:spTgt>
                                        </p:tgtEl>
                                        <p:attrNameLst>
                                          <p:attrName>style.visibility</p:attrName>
                                        </p:attrNameLst>
                                      </p:cBhvr>
                                      <p:to>
                                        <p:strVal val="visible"/>
                                      </p:to>
                                    </p:set>
                                  </p:childTnLst>
                                </p:cTn>
                              </p:par>
                            </p:childTnLst>
                          </p:cTn>
                        </p:par>
                        <p:par>
                          <p:cTn id="40" fill="hold" nodeType="afterGroup">
                            <p:stCondLst>
                              <p:cond delay="8000"/>
                            </p:stCondLst>
                            <p:childTnLst>
                              <p:par>
                                <p:cTn id="41" presetID="10" presetClass="entr" presetSubtype="0" fill="hold" nodeType="afterEffect">
                                  <p:stCondLst>
                                    <p:cond delay="0"/>
                                  </p:stCondLst>
                                  <p:childTnLst>
                                    <p:set>
                                      <p:cBhvr>
                                        <p:cTn id="42" dur="1" fill="hold">
                                          <p:stCondLst>
                                            <p:cond delay="0"/>
                                          </p:stCondLst>
                                        </p:cTn>
                                        <p:tgtEl>
                                          <p:spTgt spid="2216965"/>
                                        </p:tgtEl>
                                        <p:attrNameLst>
                                          <p:attrName>style.visibility</p:attrName>
                                        </p:attrNameLst>
                                      </p:cBhvr>
                                      <p:to>
                                        <p:strVal val="visible"/>
                                      </p:to>
                                    </p:set>
                                    <p:animEffect transition="in" filter="fade">
                                      <p:cBhvr>
                                        <p:cTn id="43" dur="2000"/>
                                        <p:tgtEl>
                                          <p:spTgt spid="2216965"/>
                                        </p:tgtEl>
                                      </p:cBhvr>
                                    </p:animEffect>
                                  </p:childTnLst>
                                </p:cTn>
                              </p:par>
                            </p:childTnLst>
                          </p:cTn>
                        </p:par>
                        <p:par>
                          <p:cTn id="44" fill="hold" nodeType="afterGroup">
                            <p:stCondLst>
                              <p:cond delay="10000"/>
                            </p:stCondLst>
                            <p:childTnLst>
                              <p:par>
                                <p:cTn id="45" presetID="1" presetClass="entr" presetSubtype="0" fill="hold" grpId="0" nodeType="afterEffect">
                                  <p:stCondLst>
                                    <p:cond delay="0"/>
                                  </p:stCondLst>
                                  <p:childTnLst>
                                    <p:set>
                                      <p:cBhvr>
                                        <p:cTn id="46" dur="1" fill="hold">
                                          <p:stCondLst>
                                            <p:cond delay="0"/>
                                          </p:stCondLst>
                                        </p:cTn>
                                        <p:tgtEl>
                                          <p:spTgt spid="2216964">
                                            <p:txEl>
                                              <p:pRg st="6" end="6"/>
                                            </p:txEl>
                                          </p:spTgt>
                                        </p:tgtEl>
                                        <p:attrNameLst>
                                          <p:attrName>style.visibility</p:attrName>
                                        </p:attrNameLst>
                                      </p:cBhvr>
                                      <p:to>
                                        <p:strVal val="visible"/>
                                      </p:to>
                                    </p:set>
                                  </p:childTnLst>
                                </p:cTn>
                              </p:par>
                            </p:childTnLst>
                          </p:cTn>
                        </p:par>
                        <p:par>
                          <p:cTn id="47" fill="hold" nodeType="afterGroup">
                            <p:stCondLst>
                              <p:cond delay="10000"/>
                            </p:stCondLst>
                            <p:childTnLst>
                              <p:par>
                                <p:cTn id="48" presetID="10" presetClass="entr" presetSubtype="0" fill="hold" nodeType="afterEffect">
                                  <p:stCondLst>
                                    <p:cond delay="0"/>
                                  </p:stCondLst>
                                  <p:childTnLst>
                                    <p:set>
                                      <p:cBhvr>
                                        <p:cTn id="49" dur="1" fill="hold">
                                          <p:stCondLst>
                                            <p:cond delay="0"/>
                                          </p:stCondLst>
                                        </p:cTn>
                                        <p:tgtEl>
                                          <p:spTgt spid="2216966"/>
                                        </p:tgtEl>
                                        <p:attrNameLst>
                                          <p:attrName>style.visibility</p:attrName>
                                        </p:attrNameLst>
                                      </p:cBhvr>
                                      <p:to>
                                        <p:strVal val="visible"/>
                                      </p:to>
                                    </p:set>
                                    <p:animEffect transition="in" filter="fade">
                                      <p:cBhvr>
                                        <p:cTn id="50" dur="2000"/>
                                        <p:tgtEl>
                                          <p:spTgt spid="2216966"/>
                                        </p:tgtEl>
                                      </p:cBhvr>
                                    </p:animEffect>
                                  </p:childTnLst>
                                </p:cTn>
                              </p:par>
                            </p:childTnLst>
                          </p:cTn>
                        </p:par>
                        <p:par>
                          <p:cTn id="51" fill="hold" nodeType="afterGroup">
                            <p:stCondLst>
                              <p:cond delay="12000"/>
                            </p:stCondLst>
                            <p:childTnLst>
                              <p:par>
                                <p:cTn id="52" presetID="1" presetClass="entr" presetSubtype="0" fill="hold" grpId="0" nodeType="afterEffect">
                                  <p:stCondLst>
                                    <p:cond delay="0"/>
                                  </p:stCondLst>
                                  <p:childTnLst>
                                    <p:set>
                                      <p:cBhvr>
                                        <p:cTn id="53" dur="1" fill="hold">
                                          <p:stCondLst>
                                            <p:cond delay="0"/>
                                          </p:stCondLst>
                                        </p:cTn>
                                        <p:tgtEl>
                                          <p:spTgt spid="2216964">
                                            <p:txEl>
                                              <p:pRg st="7" end="7"/>
                                            </p:txEl>
                                          </p:spTgt>
                                        </p:tgtEl>
                                        <p:attrNameLst>
                                          <p:attrName>style.visibility</p:attrName>
                                        </p:attrNameLst>
                                      </p:cBhvr>
                                      <p:to>
                                        <p:strVal val="visible"/>
                                      </p:to>
                                    </p:set>
                                  </p:childTnLst>
                                </p:cTn>
                              </p:par>
                            </p:childTnLst>
                          </p:cTn>
                        </p:par>
                        <p:par>
                          <p:cTn id="54" fill="hold" nodeType="afterGroup">
                            <p:stCondLst>
                              <p:cond delay="12000"/>
                            </p:stCondLst>
                            <p:childTnLst>
                              <p:par>
                                <p:cTn id="55" presetID="10" presetClass="entr" presetSubtype="0" fill="hold" nodeType="afterEffect">
                                  <p:stCondLst>
                                    <p:cond delay="0"/>
                                  </p:stCondLst>
                                  <p:childTnLst>
                                    <p:set>
                                      <p:cBhvr>
                                        <p:cTn id="56" dur="1" fill="hold">
                                          <p:stCondLst>
                                            <p:cond delay="0"/>
                                          </p:stCondLst>
                                        </p:cTn>
                                        <p:tgtEl>
                                          <p:spTgt spid="2216962"/>
                                        </p:tgtEl>
                                        <p:attrNameLst>
                                          <p:attrName>style.visibility</p:attrName>
                                        </p:attrNameLst>
                                      </p:cBhvr>
                                      <p:to>
                                        <p:strVal val="visible"/>
                                      </p:to>
                                    </p:set>
                                    <p:animEffect transition="in" filter="fade">
                                      <p:cBhvr>
                                        <p:cTn id="57" dur="500"/>
                                        <p:tgtEl>
                                          <p:spTgt spid="221696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37" presetClass="entr" presetSubtype="0" fill="hold" nodeType="clickEffect">
                                  <p:stCondLst>
                                    <p:cond delay="0"/>
                                  </p:stCondLst>
                                  <p:childTnLst>
                                    <p:set>
                                      <p:cBhvr>
                                        <p:cTn id="61" dur="1" fill="hold">
                                          <p:stCondLst>
                                            <p:cond delay="0"/>
                                          </p:stCondLst>
                                        </p:cTn>
                                        <p:tgtEl>
                                          <p:spTgt spid="2216973"/>
                                        </p:tgtEl>
                                        <p:attrNameLst>
                                          <p:attrName>style.visibility</p:attrName>
                                        </p:attrNameLst>
                                      </p:cBhvr>
                                      <p:to>
                                        <p:strVal val="visible"/>
                                      </p:to>
                                    </p:set>
                                    <p:animEffect transition="in" filter="fade">
                                      <p:cBhvr>
                                        <p:cTn id="62" dur="1000"/>
                                        <p:tgtEl>
                                          <p:spTgt spid="2216973"/>
                                        </p:tgtEl>
                                      </p:cBhvr>
                                    </p:animEffect>
                                    <p:anim calcmode="lin" valueType="num">
                                      <p:cBhvr>
                                        <p:cTn id="63" dur="1000" fill="hold"/>
                                        <p:tgtEl>
                                          <p:spTgt spid="2216973"/>
                                        </p:tgtEl>
                                        <p:attrNameLst>
                                          <p:attrName>ppt_x</p:attrName>
                                        </p:attrNameLst>
                                      </p:cBhvr>
                                      <p:tavLst>
                                        <p:tav tm="0">
                                          <p:val>
                                            <p:strVal val="#ppt_x"/>
                                          </p:val>
                                        </p:tav>
                                        <p:tav tm="100000">
                                          <p:val>
                                            <p:strVal val="#ppt_x"/>
                                          </p:val>
                                        </p:tav>
                                      </p:tavLst>
                                    </p:anim>
                                    <p:anim calcmode="lin" valueType="num">
                                      <p:cBhvr>
                                        <p:cTn id="64" dur="900" decel="100000" fill="hold"/>
                                        <p:tgtEl>
                                          <p:spTgt spid="2216973"/>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2216973"/>
                                        </p:tgtEl>
                                        <p:attrNameLst>
                                          <p:attrName>ppt_y</p:attrName>
                                        </p:attrNameLst>
                                      </p:cBhvr>
                                      <p:tavLst>
                                        <p:tav tm="0">
                                          <p:val>
                                            <p:strVal val="#ppt_y-.03"/>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12" presetClass="entr" presetSubtype="4" fill="hold" nodeType="clickEffect">
                                  <p:stCondLst>
                                    <p:cond delay="0"/>
                                  </p:stCondLst>
                                  <p:childTnLst>
                                    <p:set>
                                      <p:cBhvr>
                                        <p:cTn id="69" dur="1" fill="hold">
                                          <p:stCondLst>
                                            <p:cond delay="0"/>
                                          </p:stCondLst>
                                        </p:cTn>
                                        <p:tgtEl>
                                          <p:spTgt spid="2217049"/>
                                        </p:tgtEl>
                                        <p:attrNameLst>
                                          <p:attrName>style.visibility</p:attrName>
                                        </p:attrNameLst>
                                      </p:cBhvr>
                                      <p:to>
                                        <p:strVal val="visible"/>
                                      </p:to>
                                    </p:set>
                                    <p:animEffect transition="in" filter="slide(fromBottom)">
                                      <p:cBhvr>
                                        <p:cTn id="70" dur="500"/>
                                        <p:tgtEl>
                                          <p:spTgt spid="221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64" grpId="0" build="p" bldLvl="2"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5" name="Rectangle 12"/>
          <p:cNvSpPr>
            <a:spLocks noGrp="1" noChangeArrowheads="1"/>
          </p:cNvSpPr>
          <p:nvPr>
            <p:ph type="title"/>
          </p:nvPr>
        </p:nvSpPr>
        <p:spPr>
          <a:xfrm>
            <a:off x="184150" y="84138"/>
            <a:ext cx="8959850" cy="1143000"/>
          </a:xfrm>
        </p:spPr>
        <p:txBody>
          <a:bodyPr/>
          <a:lstStyle/>
          <a:p>
            <a:pPr algn="l" eaLnBrk="1" hangingPunct="1"/>
            <a:r>
              <a:rPr lang="en-US" dirty="0" smtClean="0"/>
              <a:t>The Gift</a:t>
            </a:r>
          </a:p>
        </p:txBody>
      </p:sp>
      <p:sp>
        <p:nvSpPr>
          <p:cNvPr id="2216973" name="Text Box 13"/>
          <p:cNvSpPr txBox="1">
            <a:spLocks noChangeArrowheads="1"/>
          </p:cNvSpPr>
          <p:nvPr/>
        </p:nvSpPr>
        <p:spPr bwMode="auto">
          <a:xfrm>
            <a:off x="290513" y="5394325"/>
            <a:ext cx="4281487" cy="1200329"/>
          </a:xfrm>
          <a:prstGeom prst="rect">
            <a:avLst/>
          </a:prstGeom>
          <a:solidFill>
            <a:schemeClr val="bg2">
              <a:lumMod val="20000"/>
              <a:lumOff val="80000"/>
            </a:scheme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sz="2400" i="0" dirty="0">
                <a:solidFill>
                  <a:srgbClr val="000000"/>
                </a:solidFill>
                <a:latin typeface="Eras Demi ITC" pitchFamily="34" charset="0"/>
                <a:cs typeface="Arial" charset="0"/>
              </a:rPr>
              <a:t>You did nothing to </a:t>
            </a:r>
            <a:r>
              <a:rPr lang="en-US" sz="2400" b="1" dirty="0">
                <a:solidFill>
                  <a:srgbClr val="E0014A"/>
                </a:solidFill>
                <a:latin typeface="Eras Demi ITC" pitchFamily="34" charset="0"/>
                <a:cs typeface="Arial" charset="0"/>
              </a:rPr>
              <a:t>EARN</a:t>
            </a:r>
            <a:r>
              <a:rPr lang="en-US" sz="2400" i="0" dirty="0">
                <a:solidFill>
                  <a:srgbClr val="000000"/>
                </a:solidFill>
                <a:latin typeface="Eras Demi ITC" pitchFamily="34" charset="0"/>
                <a:cs typeface="Arial" charset="0"/>
              </a:rPr>
              <a:t> the gift – you just </a:t>
            </a:r>
            <a:r>
              <a:rPr lang="en-US" sz="2400" b="1" dirty="0">
                <a:solidFill>
                  <a:srgbClr val="E0014A"/>
                </a:solidFill>
                <a:latin typeface="Eras Demi ITC" pitchFamily="34" charset="0"/>
                <a:cs typeface="Arial" charset="0"/>
              </a:rPr>
              <a:t>accepted</a:t>
            </a:r>
            <a:r>
              <a:rPr lang="en-US" sz="2400" i="0" dirty="0">
                <a:solidFill>
                  <a:srgbClr val="000000"/>
                </a:solidFill>
                <a:latin typeface="Eras Demi ITC" pitchFamily="34" charset="0"/>
                <a:cs typeface="Arial" charset="0"/>
              </a:rPr>
              <a:t> the gift!</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31256" y="1094813"/>
            <a:ext cx="4388403" cy="4085438"/>
          </a:xfrm>
          <a:prstGeom prst="rect">
            <a:avLst/>
          </a:prstGeom>
        </p:spPr>
      </p:pic>
      <p:pic>
        <p:nvPicPr>
          <p:cNvPr id="2217049" name="Picture 89" descr="j0275764"/>
          <p:cNvPicPr>
            <a:picLocks noChangeAspect="1" noChangeArrowheads="1"/>
          </p:cNvPicPr>
          <p:nvPr/>
        </p:nvPicPr>
        <p:blipFill>
          <a:blip r:embed="rId4" cstate="print"/>
          <a:srcRect/>
          <a:stretch>
            <a:fillRect/>
          </a:stretch>
        </p:blipFill>
        <p:spPr bwMode="auto">
          <a:xfrm>
            <a:off x="3156977" y="341779"/>
            <a:ext cx="4938153" cy="522308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15393273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2216973"/>
                                        </p:tgtEl>
                                        <p:attrNameLst>
                                          <p:attrName>style.visibility</p:attrName>
                                        </p:attrNameLst>
                                      </p:cBhvr>
                                      <p:to>
                                        <p:strVal val="visible"/>
                                      </p:to>
                                    </p:set>
                                    <p:animEffect transition="in" filter="fade">
                                      <p:cBhvr>
                                        <p:cTn id="7" dur="1000"/>
                                        <p:tgtEl>
                                          <p:spTgt spid="2216973"/>
                                        </p:tgtEl>
                                      </p:cBhvr>
                                    </p:animEffect>
                                    <p:anim calcmode="lin" valueType="num">
                                      <p:cBhvr>
                                        <p:cTn id="8" dur="1000" fill="hold"/>
                                        <p:tgtEl>
                                          <p:spTgt spid="2216973"/>
                                        </p:tgtEl>
                                        <p:attrNameLst>
                                          <p:attrName>ppt_x</p:attrName>
                                        </p:attrNameLst>
                                      </p:cBhvr>
                                      <p:tavLst>
                                        <p:tav tm="0">
                                          <p:val>
                                            <p:strVal val="#ppt_x"/>
                                          </p:val>
                                        </p:tav>
                                        <p:tav tm="100000">
                                          <p:val>
                                            <p:strVal val="#ppt_x"/>
                                          </p:val>
                                        </p:tav>
                                      </p:tavLst>
                                    </p:anim>
                                    <p:anim calcmode="lin" valueType="num">
                                      <p:cBhvr>
                                        <p:cTn id="9" dur="900" decel="100000" fill="hold"/>
                                        <p:tgtEl>
                                          <p:spTgt spid="221697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216973"/>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nodeType="clickEffect">
                                  <p:stCondLst>
                                    <p:cond delay="0"/>
                                  </p:stCondLst>
                                  <p:childTnLst>
                                    <p:set>
                                      <p:cBhvr>
                                        <p:cTn id="14" dur="1" fill="hold">
                                          <p:stCondLst>
                                            <p:cond delay="0"/>
                                          </p:stCondLst>
                                        </p:cTn>
                                        <p:tgtEl>
                                          <p:spTgt spid="2217049"/>
                                        </p:tgtEl>
                                        <p:attrNameLst>
                                          <p:attrName>style.visibility</p:attrName>
                                        </p:attrNameLst>
                                      </p:cBhvr>
                                      <p:to>
                                        <p:strVal val="visible"/>
                                      </p:to>
                                    </p:set>
                                    <p:animEffect transition="in" filter="slide(fromBottom)">
                                      <p:cBhvr>
                                        <p:cTn id="15" dur="500"/>
                                        <p:tgtEl>
                                          <p:spTgt spid="221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4626" name="Oval 60"/>
          <p:cNvSpPr>
            <a:spLocks noChangeArrowheads="1"/>
          </p:cNvSpPr>
          <p:nvPr/>
        </p:nvSpPr>
        <p:spPr bwMode="auto">
          <a:xfrm rot="-5400000">
            <a:off x="1816100" y="2365375"/>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154627" name="Oval 61"/>
          <p:cNvSpPr>
            <a:spLocks noChangeArrowheads="1"/>
          </p:cNvSpPr>
          <p:nvPr/>
        </p:nvSpPr>
        <p:spPr bwMode="auto">
          <a:xfrm>
            <a:off x="4827588" y="254952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sp>
        <p:nvSpPr>
          <p:cNvPr id="2219070" name="AutoShape 62"/>
          <p:cNvSpPr>
            <a:spLocks noChangeArrowheads="1"/>
          </p:cNvSpPr>
          <p:nvPr/>
        </p:nvSpPr>
        <p:spPr bwMode="auto">
          <a:xfrm flipH="1">
            <a:off x="2343150" y="2076450"/>
            <a:ext cx="3962400" cy="1047750"/>
          </a:xfrm>
          <a:prstGeom prst="curvedDownArrow">
            <a:avLst>
              <a:gd name="adj1" fmla="val 49216"/>
              <a:gd name="adj2" fmla="val 124853"/>
              <a:gd name="adj3" fmla="val 33333"/>
            </a:avLst>
          </a:prstGeom>
          <a:solidFill>
            <a:srgbClr val="B2B2B2"/>
          </a:solidFill>
          <a:ln w="9525">
            <a:noFill/>
            <a:miter lim="800000"/>
            <a:headEnd/>
            <a:tailEnd/>
          </a:ln>
          <a:effectLst>
            <a:outerShdw dist="107763" dir="18900000" algn="ctr" rotWithShape="0">
              <a:schemeClr val="tx1">
                <a:alpha val="50000"/>
              </a:schemeClr>
            </a:outerShdw>
          </a:effectLst>
        </p:spPr>
        <p:txBody>
          <a:bodyPr wrap="none" anchor="ctr"/>
          <a:lstStyle/>
          <a:p>
            <a:pPr algn="ctr">
              <a:defRPr/>
            </a:pPr>
            <a:endParaRPr lang="en-US">
              <a:solidFill>
                <a:srgbClr val="000000"/>
              </a:solidFill>
              <a:cs typeface="Arial"/>
            </a:endParaRPr>
          </a:p>
        </p:txBody>
      </p:sp>
      <p:grpSp>
        <p:nvGrpSpPr>
          <p:cNvPr id="154629" name="Group 63"/>
          <p:cNvGrpSpPr>
            <a:grpSpLocks/>
          </p:cNvGrpSpPr>
          <p:nvPr/>
        </p:nvGrpSpPr>
        <p:grpSpPr bwMode="auto">
          <a:xfrm>
            <a:off x="2733675" y="4229100"/>
            <a:ext cx="3962400" cy="1114425"/>
            <a:chOff x="1542" y="2664"/>
            <a:chExt cx="2496" cy="702"/>
          </a:xfrm>
        </p:grpSpPr>
        <p:sp>
          <p:nvSpPr>
            <p:cNvPr id="2219072" name="AutoShape 64"/>
            <p:cNvSpPr>
              <a:spLocks noChangeArrowheads="1"/>
            </p:cNvSpPr>
            <p:nvPr/>
          </p:nvSpPr>
          <p:spPr bwMode="auto">
            <a:xfrm flipV="1">
              <a:off x="1542" y="2664"/>
              <a:ext cx="2496" cy="702"/>
            </a:xfrm>
            <a:prstGeom prst="curvedDownArrow">
              <a:avLst>
                <a:gd name="adj1" fmla="val 41284"/>
                <a:gd name="adj2" fmla="val 112395"/>
                <a:gd name="adj3" fmla="val 33333"/>
              </a:avLst>
            </a:prstGeom>
            <a:solidFill>
              <a:srgbClr val="FF3300"/>
            </a:solidFill>
            <a:ln w="9525">
              <a:noFill/>
              <a:miter lim="800000"/>
              <a:headEnd/>
              <a:tailEnd/>
            </a:ln>
            <a:effectLst>
              <a:outerShdw dist="107763" dir="18900000" algn="ctr" rotWithShape="0">
                <a:schemeClr val="tx1">
                  <a:alpha val="50000"/>
                </a:schemeClr>
              </a:outerShdw>
            </a:effectLst>
          </p:spPr>
          <p:txBody>
            <a:bodyPr wrap="none" anchor="ctr"/>
            <a:lstStyle/>
            <a:p>
              <a:pPr algn="ctr">
                <a:defRPr/>
              </a:pPr>
              <a:endParaRPr lang="en-US">
                <a:solidFill>
                  <a:srgbClr val="000000"/>
                </a:solidFill>
                <a:cs typeface="Arial"/>
              </a:endParaRPr>
            </a:p>
          </p:txBody>
        </p:sp>
        <p:sp>
          <p:nvSpPr>
            <p:cNvPr id="154710" name="Rectangle 65"/>
            <p:cNvSpPr>
              <a:spLocks noChangeArrowheads="1"/>
            </p:cNvSpPr>
            <p:nvPr/>
          </p:nvSpPr>
          <p:spPr bwMode="auto">
            <a:xfrm>
              <a:off x="2451" y="3096"/>
              <a:ext cx="53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600" b="1" i="0">
                  <a:solidFill>
                    <a:srgbClr val="000000"/>
                  </a:solidFill>
                </a:rPr>
                <a:t>DEATH</a:t>
              </a:r>
            </a:p>
          </p:txBody>
        </p:sp>
      </p:grpSp>
      <p:grpSp>
        <p:nvGrpSpPr>
          <p:cNvPr id="154630" name="Group 66"/>
          <p:cNvGrpSpPr>
            <a:grpSpLocks/>
          </p:cNvGrpSpPr>
          <p:nvPr/>
        </p:nvGrpSpPr>
        <p:grpSpPr bwMode="auto">
          <a:xfrm>
            <a:off x="2425700" y="3178175"/>
            <a:ext cx="1343025" cy="1077913"/>
            <a:chOff x="2738" y="3406"/>
            <a:chExt cx="651" cy="522"/>
          </a:xfrm>
        </p:grpSpPr>
        <p:sp>
          <p:nvSpPr>
            <p:cNvPr id="154679" name="Freeform 67"/>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0" name="Freeform 68"/>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1" name="Freeform 69"/>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2" name="Freeform 70"/>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3" name="Freeform 71"/>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4" name="Freeform 72"/>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5" name="Freeform 73"/>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6" name="Freeform 74"/>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7" name="Freeform 75"/>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8" name="Freeform 76"/>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89" name="Freeform 77"/>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0" name="Freeform 78"/>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1" name="Freeform 79"/>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2" name="Freeform 80"/>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3" name="Freeform 81"/>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4" name="Freeform 82"/>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5" name="Freeform 83"/>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6" name="Freeform 84"/>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7" name="Freeform 85"/>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8" name="Freeform 86"/>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699" name="Freeform 87"/>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0" name="Freeform 88"/>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1" name="Freeform 89"/>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2" name="Freeform 90"/>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3" name="Freeform 91"/>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4" name="Freeform 92"/>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5" name="Freeform 93"/>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6" name="Freeform 94"/>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7" name="Freeform 95"/>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54708" name="Freeform 96"/>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219105" name="Text Box 97"/>
          <p:cNvSpPr txBox="1">
            <a:spLocks noChangeArrowheads="1"/>
          </p:cNvSpPr>
          <p:nvPr/>
        </p:nvSpPr>
        <p:spPr bwMode="auto">
          <a:xfrm>
            <a:off x="3462338" y="2160588"/>
            <a:ext cx="2162175" cy="641350"/>
          </a:xfrm>
          <a:prstGeom prst="rect">
            <a:avLst/>
          </a:prstGeom>
          <a:noFill/>
          <a:ln w="9525" algn="ctr">
            <a:noFill/>
            <a:miter lim="800000"/>
            <a:headEnd/>
            <a:tailEnd/>
          </a:ln>
          <a:effectLst/>
        </p:spPr>
        <p:txBody>
          <a:bodyPr>
            <a:spAutoFit/>
            <a:flatTx/>
          </a:bodyPr>
          <a:lstStyle/>
          <a:p>
            <a:pPr algn="ctr">
              <a:defRPr/>
            </a:pPr>
            <a:r>
              <a:rPr lang="en-US" sz="1800" b="1" i="0">
                <a:solidFill>
                  <a:srgbClr val="333399"/>
                </a:solidFill>
                <a:effectLst>
                  <a:outerShdw blurRad="38100" dist="38100" dir="2700000" algn="tl">
                    <a:srgbClr val="C0C0C0"/>
                  </a:outerShdw>
                </a:effectLst>
                <a:cs typeface="Arial"/>
              </a:rPr>
              <a:t>SINS</a:t>
            </a:r>
          </a:p>
          <a:p>
            <a:pPr algn="ctr">
              <a:defRPr/>
            </a:pPr>
            <a:r>
              <a:rPr lang="en-US" sz="1800" b="1" i="0">
                <a:solidFill>
                  <a:srgbClr val="333399"/>
                </a:solidFill>
                <a:effectLst>
                  <a:outerShdw blurRad="38100" dist="38100" dir="2700000" algn="tl">
                    <a:srgbClr val="C0C0C0"/>
                  </a:outerShdw>
                </a:effectLst>
                <a:cs typeface="Arial"/>
              </a:rPr>
              <a:t>(FIGURATIVE)</a:t>
            </a:r>
          </a:p>
        </p:txBody>
      </p:sp>
      <p:sp>
        <p:nvSpPr>
          <p:cNvPr id="154632" name="WordArt 98"/>
          <p:cNvSpPr>
            <a:spLocks noChangeArrowheads="1" noChangeShapeType="1" noTextEdit="1"/>
          </p:cNvSpPr>
          <p:nvPr/>
        </p:nvSpPr>
        <p:spPr bwMode="auto">
          <a:xfrm>
            <a:off x="2335213" y="2227263"/>
            <a:ext cx="4457700" cy="34766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54616"/>
              </a:avLst>
            </a:prstTxWarp>
          </a:bodyPr>
          <a:lstStyle/>
          <a:p>
            <a:pPr algn="ctr"/>
            <a:r>
              <a:rPr lang="en-US" sz="2800" kern="10" spc="560">
                <a:solidFill>
                  <a:srgbClr val="000000"/>
                </a:solidFill>
                <a:latin typeface="Arial Black"/>
              </a:rPr>
              <a:t>REPRESENTATIVE DEATH</a:t>
            </a:r>
          </a:p>
        </p:txBody>
      </p:sp>
      <p:pic>
        <p:nvPicPr>
          <p:cNvPr id="154633" name="Picture 99" descr="j02757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71900" y="2995613"/>
            <a:ext cx="1635125" cy="172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4" name="Picture 100"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54638" y="2973388"/>
            <a:ext cx="1020762" cy="140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5" name="Text Box 41"/>
          <p:cNvSpPr txBox="1">
            <a:spLocks noChangeArrowheads="1"/>
          </p:cNvSpPr>
          <p:nvPr/>
        </p:nvSpPr>
        <p:spPr bwMode="auto">
          <a:xfrm>
            <a:off x="774700" y="3479800"/>
            <a:ext cx="195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endParaRPr lang="en-US" sz="1800" i="0">
              <a:solidFill>
                <a:srgbClr val="000000"/>
              </a:solidFill>
              <a:latin typeface="Arial" pitchFamily="34" charset="0"/>
            </a:endParaRPr>
          </a:p>
        </p:txBody>
      </p:sp>
      <p:sp>
        <p:nvSpPr>
          <p:cNvPr id="2219050" name="Text Box 42"/>
          <p:cNvSpPr txBox="1">
            <a:spLocks noChangeArrowheads="1"/>
          </p:cNvSpPr>
          <p:nvPr/>
        </p:nvSpPr>
        <p:spPr bwMode="auto">
          <a:xfrm>
            <a:off x="238125" y="3094038"/>
            <a:ext cx="1905000"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JUSTICE</a:t>
            </a:r>
          </a:p>
        </p:txBody>
      </p:sp>
      <p:sp>
        <p:nvSpPr>
          <p:cNvPr id="2219051" name="Text Box 43"/>
          <p:cNvSpPr txBox="1">
            <a:spLocks noChangeArrowheads="1"/>
          </p:cNvSpPr>
          <p:nvPr/>
        </p:nvSpPr>
        <p:spPr bwMode="auto">
          <a:xfrm>
            <a:off x="6681788" y="3541713"/>
            <a:ext cx="1905000"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MERCY</a:t>
            </a:r>
          </a:p>
        </p:txBody>
      </p:sp>
      <p:sp>
        <p:nvSpPr>
          <p:cNvPr id="154642" name="Rectangle 59"/>
          <p:cNvSpPr>
            <a:spLocks noGrp="1" noChangeArrowheads="1"/>
          </p:cNvSpPr>
          <p:nvPr>
            <p:ph type="title"/>
          </p:nvPr>
        </p:nvSpPr>
        <p:spPr/>
        <p:txBody>
          <a:bodyPr/>
          <a:lstStyle/>
          <a:p>
            <a:pPr eaLnBrk="1" hangingPunct="1"/>
            <a:r>
              <a:rPr lang="en-US" sz="4800" smtClean="0"/>
              <a:t>The OT “Teacher”</a:t>
            </a:r>
          </a:p>
        </p:txBody>
      </p:sp>
      <p:sp>
        <p:nvSpPr>
          <p:cNvPr id="2219054" name="Text Box 46"/>
          <p:cNvSpPr txBox="1">
            <a:spLocks noChangeArrowheads="1"/>
          </p:cNvSpPr>
          <p:nvPr/>
        </p:nvSpPr>
        <p:spPr bwMode="auto">
          <a:xfrm>
            <a:off x="203200" y="942975"/>
            <a:ext cx="1905000" cy="579438"/>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SIN</a:t>
            </a:r>
          </a:p>
        </p:txBody>
      </p:sp>
      <p:sp>
        <p:nvSpPr>
          <p:cNvPr id="2219055" name="Text Box 47"/>
          <p:cNvSpPr txBox="1">
            <a:spLocks noChangeArrowheads="1"/>
          </p:cNvSpPr>
          <p:nvPr/>
        </p:nvSpPr>
        <p:spPr bwMode="auto">
          <a:xfrm>
            <a:off x="5881688" y="1011238"/>
            <a:ext cx="2978150" cy="641350"/>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3600" i="0" dirty="0">
                <a:solidFill>
                  <a:srgbClr val="FFFF66"/>
                </a:solidFill>
                <a:effectLst>
                  <a:outerShdw blurRad="38100" dist="38100" dir="2700000" algn="tl">
                    <a:srgbClr val="000000"/>
                  </a:outerShdw>
                </a:effectLst>
                <a:latin typeface="Eras Bold ITC" pitchFamily="34" charset="0"/>
              </a:rPr>
              <a:t>SACRIFICE</a:t>
            </a:r>
          </a:p>
        </p:txBody>
      </p:sp>
      <p:sp>
        <p:nvSpPr>
          <p:cNvPr id="2219056" name="Text Box 48"/>
          <p:cNvSpPr txBox="1">
            <a:spLocks noChangeArrowheads="1"/>
          </p:cNvSpPr>
          <p:nvPr/>
        </p:nvSpPr>
        <p:spPr bwMode="auto">
          <a:xfrm>
            <a:off x="881063" y="4840288"/>
            <a:ext cx="2520950"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BLOOD</a:t>
            </a:r>
          </a:p>
        </p:txBody>
      </p:sp>
      <p:sp>
        <p:nvSpPr>
          <p:cNvPr id="2219057" name="Text Box 49"/>
          <p:cNvSpPr txBox="1">
            <a:spLocks noChangeArrowheads="1"/>
          </p:cNvSpPr>
          <p:nvPr/>
        </p:nvSpPr>
        <p:spPr bwMode="auto">
          <a:xfrm>
            <a:off x="4327521" y="5278438"/>
            <a:ext cx="4716463" cy="1066800"/>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REPRESENTATIVE</a:t>
            </a:r>
            <a:br>
              <a:rPr lang="en-US" i="0" dirty="0">
                <a:solidFill>
                  <a:srgbClr val="FFFF66"/>
                </a:solidFill>
                <a:effectLst>
                  <a:outerShdw blurRad="38100" dist="38100" dir="2700000" algn="tl">
                    <a:srgbClr val="000000"/>
                  </a:outerShdw>
                </a:effectLst>
                <a:latin typeface="Eras Bold ITC" pitchFamily="34" charset="0"/>
              </a:rPr>
            </a:br>
            <a:r>
              <a:rPr lang="en-US" i="0" dirty="0">
                <a:solidFill>
                  <a:srgbClr val="FFFF66"/>
                </a:solidFill>
                <a:effectLst>
                  <a:outerShdw blurRad="38100" dist="38100" dir="2700000" algn="tl">
                    <a:srgbClr val="000000"/>
                  </a:outerShdw>
                </a:effectLst>
                <a:latin typeface="Eras Bold ITC" pitchFamily="34" charset="0"/>
              </a:rPr>
              <a:t>DEATH</a:t>
            </a:r>
          </a:p>
        </p:txBody>
      </p:sp>
      <p:sp>
        <p:nvSpPr>
          <p:cNvPr id="2219058" name="Oval 50"/>
          <p:cNvSpPr>
            <a:spLocks noChangeArrowheads="1"/>
          </p:cNvSpPr>
          <p:nvPr/>
        </p:nvSpPr>
        <p:spPr bwMode="auto">
          <a:xfrm>
            <a:off x="3308350" y="2844800"/>
            <a:ext cx="2560638" cy="1644650"/>
          </a:xfrm>
          <a:prstGeom prst="ellipse">
            <a:avLst/>
          </a:prstGeom>
          <a:solidFill>
            <a:srgbClr val="00B050"/>
          </a:solidFill>
          <a:ln>
            <a:headEnd/>
            <a:tailEnd/>
          </a:ln>
        </p:spPr>
        <p:style>
          <a:lnRef idx="0">
            <a:schemeClr val="accent2"/>
          </a:lnRef>
          <a:fillRef idx="3">
            <a:schemeClr val="accent2"/>
          </a:fillRef>
          <a:effectRef idx="3">
            <a:schemeClr val="accent2"/>
          </a:effectRef>
          <a:fontRef idx="minor">
            <a:schemeClr val="lt1"/>
          </a:fontRef>
        </p:style>
        <p:txBody>
          <a:bodyPr wrap="none" anchor="ctr">
            <a:flatTx/>
          </a:bodyPr>
          <a:lstStyle/>
          <a:p>
            <a:pPr algn="ctr">
              <a:defRPr/>
            </a:pPr>
            <a:r>
              <a:rPr lang="en-US" sz="3600" i="0" dirty="0">
                <a:solidFill>
                  <a:srgbClr val="FFFF00"/>
                </a:solidFill>
                <a:effectLst>
                  <a:outerShdw blurRad="38100" dist="38100" dir="2700000" algn="tl">
                    <a:srgbClr val="000000"/>
                  </a:outerShdw>
                </a:effectLst>
                <a:latin typeface="Eras Bold ITC" pitchFamily="34" charset="0"/>
              </a:rPr>
              <a:t>TEACHER</a:t>
            </a:r>
          </a:p>
          <a:p>
            <a:pPr algn="ctr">
              <a:defRPr/>
            </a:pPr>
            <a:r>
              <a:rPr lang="en-US" sz="1800" b="1" i="0" dirty="0">
                <a:solidFill>
                  <a:srgbClr val="FFFFFF"/>
                </a:solidFill>
              </a:rPr>
              <a:t>Gal 3:24</a:t>
            </a:r>
          </a:p>
        </p:txBody>
      </p:sp>
      <p:sp>
        <p:nvSpPr>
          <p:cNvPr id="2219059" name="Text Box 51"/>
          <p:cNvSpPr txBox="1">
            <a:spLocks noChangeArrowheads="1"/>
          </p:cNvSpPr>
          <p:nvPr/>
        </p:nvSpPr>
        <p:spPr bwMode="auto">
          <a:xfrm>
            <a:off x="334963" y="3929063"/>
            <a:ext cx="3235325"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REDEMPTION</a:t>
            </a:r>
          </a:p>
        </p:txBody>
      </p:sp>
      <p:sp>
        <p:nvSpPr>
          <p:cNvPr id="2219060" name="Text Box 52"/>
          <p:cNvSpPr txBox="1">
            <a:spLocks noChangeArrowheads="1"/>
          </p:cNvSpPr>
          <p:nvPr/>
        </p:nvSpPr>
        <p:spPr bwMode="auto">
          <a:xfrm>
            <a:off x="2236788" y="1381125"/>
            <a:ext cx="3235325" cy="579438"/>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HOLINESS</a:t>
            </a:r>
          </a:p>
        </p:txBody>
      </p:sp>
      <p:sp>
        <p:nvSpPr>
          <p:cNvPr id="2219061" name="Text Box 53"/>
          <p:cNvSpPr txBox="1">
            <a:spLocks noChangeArrowheads="1"/>
          </p:cNvSpPr>
          <p:nvPr/>
        </p:nvSpPr>
        <p:spPr bwMode="auto">
          <a:xfrm>
            <a:off x="228608" y="5624513"/>
            <a:ext cx="3903663"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SANCTIFICATION</a:t>
            </a:r>
          </a:p>
        </p:txBody>
      </p:sp>
      <p:sp>
        <p:nvSpPr>
          <p:cNvPr id="2219062" name="Text Box 54"/>
          <p:cNvSpPr txBox="1">
            <a:spLocks noChangeArrowheads="1"/>
          </p:cNvSpPr>
          <p:nvPr/>
        </p:nvSpPr>
        <p:spPr bwMode="auto">
          <a:xfrm>
            <a:off x="5959475" y="1895475"/>
            <a:ext cx="1905000" cy="641350"/>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3600" i="0" dirty="0">
                <a:solidFill>
                  <a:srgbClr val="FFFF66"/>
                </a:solidFill>
                <a:effectLst>
                  <a:outerShdw blurRad="38100" dist="38100" dir="2700000" algn="tl">
                    <a:srgbClr val="000000"/>
                  </a:outerShdw>
                </a:effectLst>
                <a:latin typeface="Eras Bold ITC" pitchFamily="34" charset="0"/>
              </a:rPr>
              <a:t>GRACE</a:t>
            </a:r>
          </a:p>
        </p:txBody>
      </p:sp>
      <p:sp>
        <p:nvSpPr>
          <p:cNvPr id="2219064" name="Text Box 56"/>
          <p:cNvSpPr txBox="1">
            <a:spLocks noChangeArrowheads="1"/>
          </p:cNvSpPr>
          <p:nvPr/>
        </p:nvSpPr>
        <p:spPr bwMode="auto">
          <a:xfrm>
            <a:off x="4645025" y="4343400"/>
            <a:ext cx="3919538" cy="579438"/>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RECONCILIATION</a:t>
            </a:r>
          </a:p>
        </p:txBody>
      </p:sp>
      <p:sp>
        <p:nvSpPr>
          <p:cNvPr id="2219065" name="Text Box 57"/>
          <p:cNvSpPr txBox="1">
            <a:spLocks noChangeArrowheads="1"/>
          </p:cNvSpPr>
          <p:nvPr/>
        </p:nvSpPr>
        <p:spPr bwMode="auto">
          <a:xfrm>
            <a:off x="5461000" y="2751138"/>
            <a:ext cx="3168650" cy="57943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ATONEMENT</a:t>
            </a:r>
          </a:p>
        </p:txBody>
      </p:sp>
      <p:sp>
        <p:nvSpPr>
          <p:cNvPr id="2219066" name="Text Box 58"/>
          <p:cNvSpPr txBox="1">
            <a:spLocks noChangeArrowheads="1"/>
          </p:cNvSpPr>
          <p:nvPr/>
        </p:nvSpPr>
        <p:spPr bwMode="auto">
          <a:xfrm>
            <a:off x="2425700" y="2702309"/>
            <a:ext cx="2787650" cy="579438"/>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a:solidFill>
                  <a:srgbClr val="FFFF66"/>
                </a:solidFill>
                <a:effectLst>
                  <a:outerShdw blurRad="38100" dist="38100" dir="2700000" algn="tl">
                    <a:srgbClr val="000000"/>
                  </a:outerShdw>
                </a:effectLst>
                <a:latin typeface="Eras Bold ITC" pitchFamily="34" charset="0"/>
              </a:rPr>
              <a:t>FAITH</a:t>
            </a:r>
          </a:p>
        </p:txBody>
      </p:sp>
      <p:sp>
        <p:nvSpPr>
          <p:cNvPr id="59" name="Text Box 56"/>
          <p:cNvSpPr txBox="1">
            <a:spLocks noChangeArrowheads="1"/>
          </p:cNvSpPr>
          <p:nvPr/>
        </p:nvSpPr>
        <p:spPr bwMode="auto">
          <a:xfrm>
            <a:off x="445029" y="2075656"/>
            <a:ext cx="3919538" cy="579438"/>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i="0" dirty="0" smtClean="0">
                <a:solidFill>
                  <a:srgbClr val="FFFF66"/>
                </a:solidFill>
                <a:effectLst>
                  <a:outerShdw blurRad="38100" dist="38100" dir="2700000" algn="tl">
                    <a:srgbClr val="000000"/>
                  </a:outerShdw>
                </a:effectLst>
                <a:latin typeface="Eras Bold ITC" pitchFamily="34" charset="0"/>
              </a:rPr>
              <a:t>JUSTIFICATION</a:t>
            </a:r>
            <a:endParaRPr lang="en-US" i="0" dirty="0">
              <a:solidFill>
                <a:srgbClr val="FFFF66"/>
              </a:solidFill>
              <a:effectLst>
                <a:outerShdw blurRad="38100" dist="38100" dir="2700000" algn="tl">
                  <a:srgbClr val="000000"/>
                </a:outerShdw>
              </a:effectLst>
              <a:latin typeface="Eras Bold ITC" pitchFamily="34" charset="0"/>
            </a:endParaRPr>
          </a:p>
        </p:txBody>
      </p:sp>
    </p:spTree>
    <p:extLst>
      <p:ext uri="{BB962C8B-B14F-4D97-AF65-F5344CB8AC3E}">
        <p14:creationId xmlns:p14="http://schemas.microsoft.com/office/powerpoint/2010/main" val="2735583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19058"/>
                                        </p:tgtEl>
                                        <p:attrNameLst>
                                          <p:attrName>style.visibility</p:attrName>
                                        </p:attrNameLst>
                                      </p:cBhvr>
                                      <p:to>
                                        <p:strVal val="visible"/>
                                      </p:to>
                                    </p:set>
                                    <p:animEffect transition="in" filter="dissolve">
                                      <p:cBhvr>
                                        <p:cTn id="7" dur="500"/>
                                        <p:tgtEl>
                                          <p:spTgt spid="221905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7" presetClass="entr" presetSubtype="0" fill="hold" nodeType="clickEffect">
                                  <p:stCondLst>
                                    <p:cond delay="0"/>
                                  </p:stCondLst>
                                  <p:childTnLst>
                                    <p:set>
                                      <p:cBhvr>
                                        <p:cTn id="11" dur="1" fill="hold">
                                          <p:stCondLst>
                                            <p:cond delay="0"/>
                                          </p:stCondLst>
                                        </p:cTn>
                                        <p:tgtEl>
                                          <p:spTgt spid="2219050"/>
                                        </p:tgtEl>
                                        <p:attrNameLst>
                                          <p:attrName>style.visibility</p:attrName>
                                        </p:attrNameLst>
                                      </p:cBhvr>
                                      <p:to>
                                        <p:strVal val="visible"/>
                                      </p:to>
                                    </p:set>
                                    <p:animEffect transition="in" filter="fade">
                                      <p:cBhvr>
                                        <p:cTn id="12" dur="1000"/>
                                        <p:tgtEl>
                                          <p:spTgt spid="2219050"/>
                                        </p:tgtEl>
                                      </p:cBhvr>
                                    </p:animEffect>
                                    <p:anim calcmode="lin" valueType="num">
                                      <p:cBhvr>
                                        <p:cTn id="13" dur="1000" fill="hold"/>
                                        <p:tgtEl>
                                          <p:spTgt spid="2219050"/>
                                        </p:tgtEl>
                                        <p:attrNameLst>
                                          <p:attrName>ppt_x</p:attrName>
                                        </p:attrNameLst>
                                      </p:cBhvr>
                                      <p:tavLst>
                                        <p:tav tm="0">
                                          <p:val>
                                            <p:strVal val="#ppt_x"/>
                                          </p:val>
                                        </p:tav>
                                        <p:tav tm="100000">
                                          <p:val>
                                            <p:strVal val="#ppt_x"/>
                                          </p:val>
                                        </p:tav>
                                      </p:tavLst>
                                    </p:anim>
                                    <p:anim calcmode="lin" valueType="num">
                                      <p:cBhvr>
                                        <p:cTn id="14" dur="900" decel="100000" fill="hold"/>
                                        <p:tgtEl>
                                          <p:spTgt spid="2219050"/>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2219050"/>
                                        </p:tgtEl>
                                        <p:attrNameLst>
                                          <p:attrName>ppt_y</p:attrName>
                                        </p:attrNameLst>
                                      </p:cBhvr>
                                      <p:tavLst>
                                        <p:tav tm="0">
                                          <p:val>
                                            <p:strVal val="#ppt_y-.03"/>
                                          </p:val>
                                        </p:tav>
                                        <p:tav tm="100000">
                                          <p:val>
                                            <p:strVal val="#ppt_y"/>
                                          </p:val>
                                        </p:tav>
                                      </p:tavLst>
                                    </p:anim>
                                  </p:childTnLst>
                                </p:cTn>
                              </p:par>
                            </p:childTnLst>
                          </p:cTn>
                        </p:par>
                        <p:par>
                          <p:cTn id="16" fill="hold" nodeType="afterGroup">
                            <p:stCondLst>
                              <p:cond delay="1000"/>
                            </p:stCondLst>
                            <p:childTnLst>
                              <p:par>
                                <p:cTn id="17" presetID="37" presetClass="entr" presetSubtype="0" fill="hold" nodeType="afterEffect">
                                  <p:stCondLst>
                                    <p:cond delay="0"/>
                                  </p:stCondLst>
                                  <p:childTnLst>
                                    <p:set>
                                      <p:cBhvr>
                                        <p:cTn id="18" dur="1" fill="hold">
                                          <p:stCondLst>
                                            <p:cond delay="0"/>
                                          </p:stCondLst>
                                        </p:cTn>
                                        <p:tgtEl>
                                          <p:spTgt spid="2219051"/>
                                        </p:tgtEl>
                                        <p:attrNameLst>
                                          <p:attrName>style.visibility</p:attrName>
                                        </p:attrNameLst>
                                      </p:cBhvr>
                                      <p:to>
                                        <p:strVal val="visible"/>
                                      </p:to>
                                    </p:set>
                                    <p:animEffect transition="in" filter="fade">
                                      <p:cBhvr>
                                        <p:cTn id="19" dur="1000"/>
                                        <p:tgtEl>
                                          <p:spTgt spid="2219051"/>
                                        </p:tgtEl>
                                      </p:cBhvr>
                                    </p:animEffect>
                                    <p:anim calcmode="lin" valueType="num">
                                      <p:cBhvr>
                                        <p:cTn id="20" dur="1000" fill="hold"/>
                                        <p:tgtEl>
                                          <p:spTgt spid="2219051"/>
                                        </p:tgtEl>
                                        <p:attrNameLst>
                                          <p:attrName>ppt_x</p:attrName>
                                        </p:attrNameLst>
                                      </p:cBhvr>
                                      <p:tavLst>
                                        <p:tav tm="0">
                                          <p:val>
                                            <p:strVal val="#ppt_x"/>
                                          </p:val>
                                        </p:tav>
                                        <p:tav tm="100000">
                                          <p:val>
                                            <p:strVal val="#ppt_x"/>
                                          </p:val>
                                        </p:tav>
                                      </p:tavLst>
                                    </p:anim>
                                    <p:anim calcmode="lin" valueType="num">
                                      <p:cBhvr>
                                        <p:cTn id="21" dur="900" decel="100000" fill="hold"/>
                                        <p:tgtEl>
                                          <p:spTgt spid="22190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219051"/>
                                        </p:tgtEl>
                                        <p:attrNameLst>
                                          <p:attrName>ppt_y</p:attrName>
                                        </p:attrNameLst>
                                      </p:cBhvr>
                                      <p:tavLst>
                                        <p:tav tm="0">
                                          <p:val>
                                            <p:strVal val="#ppt_y-.03"/>
                                          </p:val>
                                        </p:tav>
                                        <p:tav tm="100000">
                                          <p:val>
                                            <p:strVal val="#ppt_y"/>
                                          </p:val>
                                        </p:tav>
                                      </p:tavLst>
                                    </p:anim>
                                  </p:childTnLst>
                                </p:cTn>
                              </p:par>
                            </p:childTnLst>
                          </p:cTn>
                        </p:par>
                        <p:par>
                          <p:cTn id="23" fill="hold" nodeType="afterGroup">
                            <p:stCondLst>
                              <p:cond delay="2000"/>
                            </p:stCondLst>
                            <p:childTnLst>
                              <p:par>
                                <p:cTn id="24" presetID="37" presetClass="entr" presetSubtype="0" fill="hold" nodeType="afterEffect">
                                  <p:stCondLst>
                                    <p:cond delay="0"/>
                                  </p:stCondLst>
                                  <p:childTnLst>
                                    <p:set>
                                      <p:cBhvr>
                                        <p:cTn id="25" dur="1" fill="hold">
                                          <p:stCondLst>
                                            <p:cond delay="0"/>
                                          </p:stCondLst>
                                        </p:cTn>
                                        <p:tgtEl>
                                          <p:spTgt spid="2219054"/>
                                        </p:tgtEl>
                                        <p:attrNameLst>
                                          <p:attrName>style.visibility</p:attrName>
                                        </p:attrNameLst>
                                      </p:cBhvr>
                                      <p:to>
                                        <p:strVal val="visible"/>
                                      </p:to>
                                    </p:set>
                                    <p:animEffect transition="in" filter="fade">
                                      <p:cBhvr>
                                        <p:cTn id="26" dur="1000"/>
                                        <p:tgtEl>
                                          <p:spTgt spid="2219054"/>
                                        </p:tgtEl>
                                      </p:cBhvr>
                                    </p:animEffect>
                                    <p:anim calcmode="lin" valueType="num">
                                      <p:cBhvr>
                                        <p:cTn id="27" dur="1000" fill="hold"/>
                                        <p:tgtEl>
                                          <p:spTgt spid="2219054"/>
                                        </p:tgtEl>
                                        <p:attrNameLst>
                                          <p:attrName>ppt_x</p:attrName>
                                        </p:attrNameLst>
                                      </p:cBhvr>
                                      <p:tavLst>
                                        <p:tav tm="0">
                                          <p:val>
                                            <p:strVal val="#ppt_x"/>
                                          </p:val>
                                        </p:tav>
                                        <p:tav tm="100000">
                                          <p:val>
                                            <p:strVal val="#ppt_x"/>
                                          </p:val>
                                        </p:tav>
                                      </p:tavLst>
                                    </p:anim>
                                    <p:anim calcmode="lin" valueType="num">
                                      <p:cBhvr>
                                        <p:cTn id="28" dur="900" decel="100000" fill="hold"/>
                                        <p:tgtEl>
                                          <p:spTgt spid="2219054"/>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219054"/>
                                        </p:tgtEl>
                                        <p:attrNameLst>
                                          <p:attrName>ppt_y</p:attrName>
                                        </p:attrNameLst>
                                      </p:cBhvr>
                                      <p:tavLst>
                                        <p:tav tm="0">
                                          <p:val>
                                            <p:strVal val="#ppt_y-.03"/>
                                          </p:val>
                                        </p:tav>
                                        <p:tav tm="100000">
                                          <p:val>
                                            <p:strVal val="#ppt_y"/>
                                          </p:val>
                                        </p:tav>
                                      </p:tavLst>
                                    </p:anim>
                                  </p:childTnLst>
                                </p:cTn>
                              </p:par>
                            </p:childTnLst>
                          </p:cTn>
                        </p:par>
                        <p:par>
                          <p:cTn id="30" fill="hold" nodeType="afterGroup">
                            <p:stCondLst>
                              <p:cond delay="3000"/>
                            </p:stCondLst>
                            <p:childTnLst>
                              <p:par>
                                <p:cTn id="31" presetID="37" presetClass="entr" presetSubtype="0" fill="hold" nodeType="afterEffect">
                                  <p:stCondLst>
                                    <p:cond delay="0"/>
                                  </p:stCondLst>
                                  <p:childTnLst>
                                    <p:set>
                                      <p:cBhvr>
                                        <p:cTn id="32" dur="1" fill="hold">
                                          <p:stCondLst>
                                            <p:cond delay="0"/>
                                          </p:stCondLst>
                                        </p:cTn>
                                        <p:tgtEl>
                                          <p:spTgt spid="2219056"/>
                                        </p:tgtEl>
                                        <p:attrNameLst>
                                          <p:attrName>style.visibility</p:attrName>
                                        </p:attrNameLst>
                                      </p:cBhvr>
                                      <p:to>
                                        <p:strVal val="visible"/>
                                      </p:to>
                                    </p:set>
                                    <p:animEffect transition="in" filter="fade">
                                      <p:cBhvr>
                                        <p:cTn id="33" dur="1000"/>
                                        <p:tgtEl>
                                          <p:spTgt spid="2219056"/>
                                        </p:tgtEl>
                                      </p:cBhvr>
                                    </p:animEffect>
                                    <p:anim calcmode="lin" valueType="num">
                                      <p:cBhvr>
                                        <p:cTn id="34" dur="1000" fill="hold"/>
                                        <p:tgtEl>
                                          <p:spTgt spid="2219056"/>
                                        </p:tgtEl>
                                        <p:attrNameLst>
                                          <p:attrName>ppt_x</p:attrName>
                                        </p:attrNameLst>
                                      </p:cBhvr>
                                      <p:tavLst>
                                        <p:tav tm="0">
                                          <p:val>
                                            <p:strVal val="#ppt_x"/>
                                          </p:val>
                                        </p:tav>
                                        <p:tav tm="100000">
                                          <p:val>
                                            <p:strVal val="#ppt_x"/>
                                          </p:val>
                                        </p:tav>
                                      </p:tavLst>
                                    </p:anim>
                                    <p:anim calcmode="lin" valueType="num">
                                      <p:cBhvr>
                                        <p:cTn id="35" dur="900" decel="100000" fill="hold"/>
                                        <p:tgtEl>
                                          <p:spTgt spid="221905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219056"/>
                                        </p:tgtEl>
                                        <p:attrNameLst>
                                          <p:attrName>ppt_y</p:attrName>
                                        </p:attrNameLst>
                                      </p:cBhvr>
                                      <p:tavLst>
                                        <p:tav tm="0">
                                          <p:val>
                                            <p:strVal val="#ppt_y-.03"/>
                                          </p:val>
                                        </p:tav>
                                        <p:tav tm="100000">
                                          <p:val>
                                            <p:strVal val="#ppt_y"/>
                                          </p:val>
                                        </p:tav>
                                      </p:tavLst>
                                    </p:anim>
                                  </p:childTnLst>
                                </p:cTn>
                              </p:par>
                            </p:childTnLst>
                          </p:cTn>
                        </p:par>
                        <p:par>
                          <p:cTn id="37" fill="hold" nodeType="afterGroup">
                            <p:stCondLst>
                              <p:cond delay="4000"/>
                            </p:stCondLst>
                            <p:childTnLst>
                              <p:par>
                                <p:cTn id="38" presetID="37" presetClass="entr" presetSubtype="0" fill="hold" nodeType="afterEffect">
                                  <p:stCondLst>
                                    <p:cond delay="0"/>
                                  </p:stCondLst>
                                  <p:childTnLst>
                                    <p:set>
                                      <p:cBhvr>
                                        <p:cTn id="39" dur="1" fill="hold">
                                          <p:stCondLst>
                                            <p:cond delay="0"/>
                                          </p:stCondLst>
                                        </p:cTn>
                                        <p:tgtEl>
                                          <p:spTgt spid="2219055"/>
                                        </p:tgtEl>
                                        <p:attrNameLst>
                                          <p:attrName>style.visibility</p:attrName>
                                        </p:attrNameLst>
                                      </p:cBhvr>
                                      <p:to>
                                        <p:strVal val="visible"/>
                                      </p:to>
                                    </p:set>
                                    <p:animEffect transition="in" filter="fade">
                                      <p:cBhvr>
                                        <p:cTn id="40" dur="1000"/>
                                        <p:tgtEl>
                                          <p:spTgt spid="2219055"/>
                                        </p:tgtEl>
                                      </p:cBhvr>
                                    </p:animEffect>
                                    <p:anim calcmode="lin" valueType="num">
                                      <p:cBhvr>
                                        <p:cTn id="41" dur="1000" fill="hold"/>
                                        <p:tgtEl>
                                          <p:spTgt spid="2219055"/>
                                        </p:tgtEl>
                                        <p:attrNameLst>
                                          <p:attrName>ppt_x</p:attrName>
                                        </p:attrNameLst>
                                      </p:cBhvr>
                                      <p:tavLst>
                                        <p:tav tm="0">
                                          <p:val>
                                            <p:strVal val="#ppt_x"/>
                                          </p:val>
                                        </p:tav>
                                        <p:tav tm="100000">
                                          <p:val>
                                            <p:strVal val="#ppt_x"/>
                                          </p:val>
                                        </p:tav>
                                      </p:tavLst>
                                    </p:anim>
                                    <p:anim calcmode="lin" valueType="num">
                                      <p:cBhvr>
                                        <p:cTn id="42" dur="900" decel="100000" fill="hold"/>
                                        <p:tgtEl>
                                          <p:spTgt spid="2219055"/>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219055"/>
                                        </p:tgtEl>
                                        <p:attrNameLst>
                                          <p:attrName>ppt_y</p:attrName>
                                        </p:attrNameLst>
                                      </p:cBhvr>
                                      <p:tavLst>
                                        <p:tav tm="0">
                                          <p:val>
                                            <p:strVal val="#ppt_y-.03"/>
                                          </p:val>
                                        </p:tav>
                                        <p:tav tm="100000">
                                          <p:val>
                                            <p:strVal val="#ppt_y"/>
                                          </p:val>
                                        </p:tav>
                                      </p:tavLst>
                                    </p:anim>
                                  </p:childTnLst>
                                </p:cTn>
                              </p:par>
                            </p:childTnLst>
                          </p:cTn>
                        </p:par>
                        <p:par>
                          <p:cTn id="44" fill="hold" nodeType="afterGroup">
                            <p:stCondLst>
                              <p:cond delay="5000"/>
                            </p:stCondLst>
                            <p:childTnLst>
                              <p:par>
                                <p:cTn id="45" presetID="37" presetClass="entr" presetSubtype="0" fill="hold" nodeType="afterEffect">
                                  <p:stCondLst>
                                    <p:cond delay="0"/>
                                  </p:stCondLst>
                                  <p:childTnLst>
                                    <p:set>
                                      <p:cBhvr>
                                        <p:cTn id="46" dur="1" fill="hold">
                                          <p:stCondLst>
                                            <p:cond delay="0"/>
                                          </p:stCondLst>
                                        </p:cTn>
                                        <p:tgtEl>
                                          <p:spTgt spid="2219065"/>
                                        </p:tgtEl>
                                        <p:attrNameLst>
                                          <p:attrName>style.visibility</p:attrName>
                                        </p:attrNameLst>
                                      </p:cBhvr>
                                      <p:to>
                                        <p:strVal val="visible"/>
                                      </p:to>
                                    </p:set>
                                    <p:animEffect transition="in" filter="fade">
                                      <p:cBhvr>
                                        <p:cTn id="47" dur="1000"/>
                                        <p:tgtEl>
                                          <p:spTgt spid="2219065"/>
                                        </p:tgtEl>
                                      </p:cBhvr>
                                    </p:animEffect>
                                    <p:anim calcmode="lin" valueType="num">
                                      <p:cBhvr>
                                        <p:cTn id="48" dur="1000" fill="hold"/>
                                        <p:tgtEl>
                                          <p:spTgt spid="2219065"/>
                                        </p:tgtEl>
                                        <p:attrNameLst>
                                          <p:attrName>ppt_x</p:attrName>
                                        </p:attrNameLst>
                                      </p:cBhvr>
                                      <p:tavLst>
                                        <p:tav tm="0">
                                          <p:val>
                                            <p:strVal val="#ppt_x"/>
                                          </p:val>
                                        </p:tav>
                                        <p:tav tm="100000">
                                          <p:val>
                                            <p:strVal val="#ppt_x"/>
                                          </p:val>
                                        </p:tav>
                                      </p:tavLst>
                                    </p:anim>
                                    <p:anim calcmode="lin" valueType="num">
                                      <p:cBhvr>
                                        <p:cTn id="49" dur="900" decel="100000" fill="hold"/>
                                        <p:tgtEl>
                                          <p:spTgt spid="2219065"/>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219065"/>
                                        </p:tgtEl>
                                        <p:attrNameLst>
                                          <p:attrName>ppt_y</p:attrName>
                                        </p:attrNameLst>
                                      </p:cBhvr>
                                      <p:tavLst>
                                        <p:tav tm="0">
                                          <p:val>
                                            <p:strVal val="#ppt_y-.03"/>
                                          </p:val>
                                        </p:tav>
                                        <p:tav tm="100000">
                                          <p:val>
                                            <p:strVal val="#ppt_y"/>
                                          </p:val>
                                        </p:tav>
                                      </p:tavLst>
                                    </p:anim>
                                  </p:childTnLst>
                                </p:cTn>
                              </p:par>
                            </p:childTnLst>
                          </p:cTn>
                        </p:par>
                        <p:par>
                          <p:cTn id="51" fill="hold" nodeType="afterGroup">
                            <p:stCondLst>
                              <p:cond delay="6000"/>
                            </p:stCondLst>
                            <p:childTnLst>
                              <p:par>
                                <p:cTn id="52" presetID="37" presetClass="entr" presetSubtype="0" fill="hold" nodeType="afterEffect">
                                  <p:stCondLst>
                                    <p:cond delay="0"/>
                                  </p:stCondLst>
                                  <p:childTnLst>
                                    <p:set>
                                      <p:cBhvr>
                                        <p:cTn id="53" dur="1" fill="hold">
                                          <p:stCondLst>
                                            <p:cond delay="0"/>
                                          </p:stCondLst>
                                        </p:cTn>
                                        <p:tgtEl>
                                          <p:spTgt spid="2219062"/>
                                        </p:tgtEl>
                                        <p:attrNameLst>
                                          <p:attrName>style.visibility</p:attrName>
                                        </p:attrNameLst>
                                      </p:cBhvr>
                                      <p:to>
                                        <p:strVal val="visible"/>
                                      </p:to>
                                    </p:set>
                                    <p:animEffect transition="in" filter="fade">
                                      <p:cBhvr>
                                        <p:cTn id="54" dur="1000"/>
                                        <p:tgtEl>
                                          <p:spTgt spid="2219062"/>
                                        </p:tgtEl>
                                      </p:cBhvr>
                                    </p:animEffect>
                                    <p:anim calcmode="lin" valueType="num">
                                      <p:cBhvr>
                                        <p:cTn id="55" dur="1000" fill="hold"/>
                                        <p:tgtEl>
                                          <p:spTgt spid="2219062"/>
                                        </p:tgtEl>
                                        <p:attrNameLst>
                                          <p:attrName>ppt_x</p:attrName>
                                        </p:attrNameLst>
                                      </p:cBhvr>
                                      <p:tavLst>
                                        <p:tav tm="0">
                                          <p:val>
                                            <p:strVal val="#ppt_x"/>
                                          </p:val>
                                        </p:tav>
                                        <p:tav tm="100000">
                                          <p:val>
                                            <p:strVal val="#ppt_x"/>
                                          </p:val>
                                        </p:tav>
                                      </p:tavLst>
                                    </p:anim>
                                    <p:anim calcmode="lin" valueType="num">
                                      <p:cBhvr>
                                        <p:cTn id="56" dur="900" decel="100000" fill="hold"/>
                                        <p:tgtEl>
                                          <p:spTgt spid="2219062"/>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2219062"/>
                                        </p:tgtEl>
                                        <p:attrNameLst>
                                          <p:attrName>ppt_y</p:attrName>
                                        </p:attrNameLst>
                                      </p:cBhvr>
                                      <p:tavLst>
                                        <p:tav tm="0">
                                          <p:val>
                                            <p:strVal val="#ppt_y-.03"/>
                                          </p:val>
                                        </p:tav>
                                        <p:tav tm="100000">
                                          <p:val>
                                            <p:strVal val="#ppt_y"/>
                                          </p:val>
                                        </p:tav>
                                      </p:tavLst>
                                    </p:anim>
                                  </p:childTnLst>
                                </p:cTn>
                              </p:par>
                            </p:childTnLst>
                          </p:cTn>
                        </p:par>
                        <p:par>
                          <p:cTn id="58" fill="hold" nodeType="afterGroup">
                            <p:stCondLst>
                              <p:cond delay="7000"/>
                            </p:stCondLst>
                            <p:childTnLst>
                              <p:par>
                                <p:cTn id="59" presetID="37" presetClass="entr" presetSubtype="0" fill="hold" nodeType="afterEffect">
                                  <p:stCondLst>
                                    <p:cond delay="0"/>
                                  </p:stCondLst>
                                  <p:childTnLst>
                                    <p:set>
                                      <p:cBhvr>
                                        <p:cTn id="60" dur="1" fill="hold">
                                          <p:stCondLst>
                                            <p:cond delay="0"/>
                                          </p:stCondLst>
                                        </p:cTn>
                                        <p:tgtEl>
                                          <p:spTgt spid="2219066"/>
                                        </p:tgtEl>
                                        <p:attrNameLst>
                                          <p:attrName>style.visibility</p:attrName>
                                        </p:attrNameLst>
                                      </p:cBhvr>
                                      <p:to>
                                        <p:strVal val="visible"/>
                                      </p:to>
                                    </p:set>
                                    <p:animEffect transition="in" filter="fade">
                                      <p:cBhvr>
                                        <p:cTn id="61" dur="1000"/>
                                        <p:tgtEl>
                                          <p:spTgt spid="2219066"/>
                                        </p:tgtEl>
                                      </p:cBhvr>
                                    </p:animEffect>
                                    <p:anim calcmode="lin" valueType="num">
                                      <p:cBhvr>
                                        <p:cTn id="62" dur="1000" fill="hold"/>
                                        <p:tgtEl>
                                          <p:spTgt spid="2219066"/>
                                        </p:tgtEl>
                                        <p:attrNameLst>
                                          <p:attrName>ppt_x</p:attrName>
                                        </p:attrNameLst>
                                      </p:cBhvr>
                                      <p:tavLst>
                                        <p:tav tm="0">
                                          <p:val>
                                            <p:strVal val="#ppt_x"/>
                                          </p:val>
                                        </p:tav>
                                        <p:tav tm="100000">
                                          <p:val>
                                            <p:strVal val="#ppt_x"/>
                                          </p:val>
                                        </p:tav>
                                      </p:tavLst>
                                    </p:anim>
                                    <p:anim calcmode="lin" valueType="num">
                                      <p:cBhvr>
                                        <p:cTn id="63" dur="900" decel="100000" fill="hold"/>
                                        <p:tgtEl>
                                          <p:spTgt spid="221906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219066"/>
                                        </p:tgtEl>
                                        <p:attrNameLst>
                                          <p:attrName>ppt_y</p:attrName>
                                        </p:attrNameLst>
                                      </p:cBhvr>
                                      <p:tavLst>
                                        <p:tav tm="0">
                                          <p:val>
                                            <p:strVal val="#ppt_y-.03"/>
                                          </p:val>
                                        </p:tav>
                                        <p:tav tm="100000">
                                          <p:val>
                                            <p:strVal val="#ppt_y"/>
                                          </p:val>
                                        </p:tav>
                                      </p:tavLst>
                                    </p:anim>
                                  </p:childTnLst>
                                </p:cTn>
                              </p:par>
                            </p:childTnLst>
                          </p:cTn>
                        </p:par>
                        <p:par>
                          <p:cTn id="65" fill="hold" nodeType="afterGroup">
                            <p:stCondLst>
                              <p:cond delay="8000"/>
                            </p:stCondLst>
                            <p:childTnLst>
                              <p:par>
                                <p:cTn id="66" presetID="37" presetClass="entr" presetSubtype="0" fill="hold" nodeType="afterEffect">
                                  <p:stCondLst>
                                    <p:cond delay="0"/>
                                  </p:stCondLst>
                                  <p:childTnLst>
                                    <p:set>
                                      <p:cBhvr>
                                        <p:cTn id="67" dur="1" fill="hold">
                                          <p:stCondLst>
                                            <p:cond delay="0"/>
                                          </p:stCondLst>
                                        </p:cTn>
                                        <p:tgtEl>
                                          <p:spTgt spid="2219057"/>
                                        </p:tgtEl>
                                        <p:attrNameLst>
                                          <p:attrName>style.visibility</p:attrName>
                                        </p:attrNameLst>
                                      </p:cBhvr>
                                      <p:to>
                                        <p:strVal val="visible"/>
                                      </p:to>
                                    </p:set>
                                    <p:animEffect transition="in" filter="fade">
                                      <p:cBhvr>
                                        <p:cTn id="68" dur="1000"/>
                                        <p:tgtEl>
                                          <p:spTgt spid="2219057"/>
                                        </p:tgtEl>
                                      </p:cBhvr>
                                    </p:animEffect>
                                    <p:anim calcmode="lin" valueType="num">
                                      <p:cBhvr>
                                        <p:cTn id="69" dur="1000" fill="hold"/>
                                        <p:tgtEl>
                                          <p:spTgt spid="2219057"/>
                                        </p:tgtEl>
                                        <p:attrNameLst>
                                          <p:attrName>ppt_x</p:attrName>
                                        </p:attrNameLst>
                                      </p:cBhvr>
                                      <p:tavLst>
                                        <p:tav tm="0">
                                          <p:val>
                                            <p:strVal val="#ppt_x"/>
                                          </p:val>
                                        </p:tav>
                                        <p:tav tm="100000">
                                          <p:val>
                                            <p:strVal val="#ppt_x"/>
                                          </p:val>
                                        </p:tav>
                                      </p:tavLst>
                                    </p:anim>
                                    <p:anim calcmode="lin" valueType="num">
                                      <p:cBhvr>
                                        <p:cTn id="70" dur="900" decel="100000" fill="hold"/>
                                        <p:tgtEl>
                                          <p:spTgt spid="2219057"/>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2219057"/>
                                        </p:tgtEl>
                                        <p:attrNameLst>
                                          <p:attrName>ppt_y</p:attrName>
                                        </p:attrNameLst>
                                      </p:cBhvr>
                                      <p:tavLst>
                                        <p:tav tm="0">
                                          <p:val>
                                            <p:strVal val="#ppt_y-.03"/>
                                          </p:val>
                                        </p:tav>
                                        <p:tav tm="100000">
                                          <p:val>
                                            <p:strVal val="#ppt_y"/>
                                          </p:val>
                                        </p:tav>
                                      </p:tavLst>
                                    </p:anim>
                                  </p:childTnLst>
                                </p:cTn>
                              </p:par>
                            </p:childTnLst>
                          </p:cTn>
                        </p:par>
                        <p:par>
                          <p:cTn id="72" fill="hold" nodeType="afterGroup">
                            <p:stCondLst>
                              <p:cond delay="9000"/>
                            </p:stCondLst>
                            <p:childTnLst>
                              <p:par>
                                <p:cTn id="73" presetID="37" presetClass="entr" presetSubtype="0" fill="hold" nodeType="afterEffect">
                                  <p:stCondLst>
                                    <p:cond delay="0"/>
                                  </p:stCondLst>
                                  <p:childTnLst>
                                    <p:set>
                                      <p:cBhvr>
                                        <p:cTn id="74" dur="1" fill="hold">
                                          <p:stCondLst>
                                            <p:cond delay="0"/>
                                          </p:stCondLst>
                                        </p:cTn>
                                        <p:tgtEl>
                                          <p:spTgt spid="2219059"/>
                                        </p:tgtEl>
                                        <p:attrNameLst>
                                          <p:attrName>style.visibility</p:attrName>
                                        </p:attrNameLst>
                                      </p:cBhvr>
                                      <p:to>
                                        <p:strVal val="visible"/>
                                      </p:to>
                                    </p:set>
                                    <p:animEffect transition="in" filter="fade">
                                      <p:cBhvr>
                                        <p:cTn id="75" dur="1000"/>
                                        <p:tgtEl>
                                          <p:spTgt spid="2219059"/>
                                        </p:tgtEl>
                                      </p:cBhvr>
                                    </p:animEffect>
                                    <p:anim calcmode="lin" valueType="num">
                                      <p:cBhvr>
                                        <p:cTn id="76" dur="1000" fill="hold"/>
                                        <p:tgtEl>
                                          <p:spTgt spid="2219059"/>
                                        </p:tgtEl>
                                        <p:attrNameLst>
                                          <p:attrName>ppt_x</p:attrName>
                                        </p:attrNameLst>
                                      </p:cBhvr>
                                      <p:tavLst>
                                        <p:tav tm="0">
                                          <p:val>
                                            <p:strVal val="#ppt_x"/>
                                          </p:val>
                                        </p:tav>
                                        <p:tav tm="100000">
                                          <p:val>
                                            <p:strVal val="#ppt_x"/>
                                          </p:val>
                                        </p:tav>
                                      </p:tavLst>
                                    </p:anim>
                                    <p:anim calcmode="lin" valueType="num">
                                      <p:cBhvr>
                                        <p:cTn id="77" dur="900" decel="100000" fill="hold"/>
                                        <p:tgtEl>
                                          <p:spTgt spid="2219059"/>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19059"/>
                                        </p:tgtEl>
                                        <p:attrNameLst>
                                          <p:attrName>ppt_y</p:attrName>
                                        </p:attrNameLst>
                                      </p:cBhvr>
                                      <p:tavLst>
                                        <p:tav tm="0">
                                          <p:val>
                                            <p:strVal val="#ppt_y-.03"/>
                                          </p:val>
                                        </p:tav>
                                        <p:tav tm="100000">
                                          <p:val>
                                            <p:strVal val="#ppt_y"/>
                                          </p:val>
                                        </p:tav>
                                      </p:tavLst>
                                    </p:anim>
                                  </p:childTnLst>
                                </p:cTn>
                              </p:par>
                            </p:childTnLst>
                          </p:cTn>
                        </p:par>
                        <p:par>
                          <p:cTn id="79" fill="hold" nodeType="afterGroup">
                            <p:stCondLst>
                              <p:cond delay="10000"/>
                            </p:stCondLst>
                            <p:childTnLst>
                              <p:par>
                                <p:cTn id="80" presetID="37" presetClass="entr" presetSubtype="0" fill="hold" nodeType="afterEffect">
                                  <p:stCondLst>
                                    <p:cond delay="0"/>
                                  </p:stCondLst>
                                  <p:childTnLst>
                                    <p:set>
                                      <p:cBhvr>
                                        <p:cTn id="81" dur="1" fill="hold">
                                          <p:stCondLst>
                                            <p:cond delay="0"/>
                                          </p:stCondLst>
                                        </p:cTn>
                                        <p:tgtEl>
                                          <p:spTgt spid="2219060"/>
                                        </p:tgtEl>
                                        <p:attrNameLst>
                                          <p:attrName>style.visibility</p:attrName>
                                        </p:attrNameLst>
                                      </p:cBhvr>
                                      <p:to>
                                        <p:strVal val="visible"/>
                                      </p:to>
                                    </p:set>
                                    <p:animEffect transition="in" filter="fade">
                                      <p:cBhvr>
                                        <p:cTn id="82" dur="1000"/>
                                        <p:tgtEl>
                                          <p:spTgt spid="2219060"/>
                                        </p:tgtEl>
                                      </p:cBhvr>
                                    </p:animEffect>
                                    <p:anim calcmode="lin" valueType="num">
                                      <p:cBhvr>
                                        <p:cTn id="83" dur="1000" fill="hold"/>
                                        <p:tgtEl>
                                          <p:spTgt spid="2219060"/>
                                        </p:tgtEl>
                                        <p:attrNameLst>
                                          <p:attrName>ppt_x</p:attrName>
                                        </p:attrNameLst>
                                      </p:cBhvr>
                                      <p:tavLst>
                                        <p:tav tm="0">
                                          <p:val>
                                            <p:strVal val="#ppt_x"/>
                                          </p:val>
                                        </p:tav>
                                        <p:tav tm="100000">
                                          <p:val>
                                            <p:strVal val="#ppt_x"/>
                                          </p:val>
                                        </p:tav>
                                      </p:tavLst>
                                    </p:anim>
                                    <p:anim calcmode="lin" valueType="num">
                                      <p:cBhvr>
                                        <p:cTn id="84" dur="900" decel="100000" fill="hold"/>
                                        <p:tgtEl>
                                          <p:spTgt spid="2219060"/>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2219060"/>
                                        </p:tgtEl>
                                        <p:attrNameLst>
                                          <p:attrName>ppt_y</p:attrName>
                                        </p:attrNameLst>
                                      </p:cBhvr>
                                      <p:tavLst>
                                        <p:tav tm="0">
                                          <p:val>
                                            <p:strVal val="#ppt_y-.03"/>
                                          </p:val>
                                        </p:tav>
                                        <p:tav tm="100000">
                                          <p:val>
                                            <p:strVal val="#ppt_y"/>
                                          </p:val>
                                        </p:tav>
                                      </p:tavLst>
                                    </p:anim>
                                  </p:childTnLst>
                                </p:cTn>
                              </p:par>
                            </p:childTnLst>
                          </p:cTn>
                        </p:par>
                        <p:par>
                          <p:cTn id="86" fill="hold" nodeType="afterGroup">
                            <p:stCondLst>
                              <p:cond delay="11000"/>
                            </p:stCondLst>
                            <p:childTnLst>
                              <p:par>
                                <p:cTn id="87" presetID="37" presetClass="entr" presetSubtype="0" fill="hold" nodeType="afterEffect">
                                  <p:stCondLst>
                                    <p:cond delay="0"/>
                                  </p:stCondLst>
                                  <p:childTnLst>
                                    <p:set>
                                      <p:cBhvr>
                                        <p:cTn id="88" dur="1" fill="hold">
                                          <p:stCondLst>
                                            <p:cond delay="0"/>
                                          </p:stCondLst>
                                        </p:cTn>
                                        <p:tgtEl>
                                          <p:spTgt spid="2219061"/>
                                        </p:tgtEl>
                                        <p:attrNameLst>
                                          <p:attrName>style.visibility</p:attrName>
                                        </p:attrNameLst>
                                      </p:cBhvr>
                                      <p:to>
                                        <p:strVal val="visible"/>
                                      </p:to>
                                    </p:set>
                                    <p:animEffect transition="in" filter="fade">
                                      <p:cBhvr>
                                        <p:cTn id="89" dur="1000"/>
                                        <p:tgtEl>
                                          <p:spTgt spid="2219061"/>
                                        </p:tgtEl>
                                      </p:cBhvr>
                                    </p:animEffect>
                                    <p:anim calcmode="lin" valueType="num">
                                      <p:cBhvr>
                                        <p:cTn id="90" dur="1000" fill="hold"/>
                                        <p:tgtEl>
                                          <p:spTgt spid="2219061"/>
                                        </p:tgtEl>
                                        <p:attrNameLst>
                                          <p:attrName>ppt_x</p:attrName>
                                        </p:attrNameLst>
                                      </p:cBhvr>
                                      <p:tavLst>
                                        <p:tav tm="0">
                                          <p:val>
                                            <p:strVal val="#ppt_x"/>
                                          </p:val>
                                        </p:tav>
                                        <p:tav tm="100000">
                                          <p:val>
                                            <p:strVal val="#ppt_x"/>
                                          </p:val>
                                        </p:tav>
                                      </p:tavLst>
                                    </p:anim>
                                    <p:anim calcmode="lin" valueType="num">
                                      <p:cBhvr>
                                        <p:cTn id="91" dur="900" decel="100000" fill="hold"/>
                                        <p:tgtEl>
                                          <p:spTgt spid="2219061"/>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219061"/>
                                        </p:tgtEl>
                                        <p:attrNameLst>
                                          <p:attrName>ppt_y</p:attrName>
                                        </p:attrNameLst>
                                      </p:cBhvr>
                                      <p:tavLst>
                                        <p:tav tm="0">
                                          <p:val>
                                            <p:strVal val="#ppt_y-.03"/>
                                          </p:val>
                                        </p:tav>
                                        <p:tav tm="100000">
                                          <p:val>
                                            <p:strVal val="#ppt_y"/>
                                          </p:val>
                                        </p:tav>
                                      </p:tavLst>
                                    </p:anim>
                                  </p:childTnLst>
                                </p:cTn>
                              </p:par>
                            </p:childTnLst>
                          </p:cTn>
                        </p:par>
                        <p:par>
                          <p:cTn id="93" fill="hold" nodeType="afterGroup">
                            <p:stCondLst>
                              <p:cond delay="12000"/>
                            </p:stCondLst>
                            <p:childTnLst>
                              <p:par>
                                <p:cTn id="94" presetID="37" presetClass="entr" presetSubtype="0" fill="hold" nodeType="afterEffect">
                                  <p:stCondLst>
                                    <p:cond delay="0"/>
                                  </p:stCondLst>
                                  <p:childTnLst>
                                    <p:set>
                                      <p:cBhvr>
                                        <p:cTn id="95" dur="1" fill="hold">
                                          <p:stCondLst>
                                            <p:cond delay="0"/>
                                          </p:stCondLst>
                                        </p:cTn>
                                        <p:tgtEl>
                                          <p:spTgt spid="2219064"/>
                                        </p:tgtEl>
                                        <p:attrNameLst>
                                          <p:attrName>style.visibility</p:attrName>
                                        </p:attrNameLst>
                                      </p:cBhvr>
                                      <p:to>
                                        <p:strVal val="visible"/>
                                      </p:to>
                                    </p:set>
                                    <p:animEffect transition="in" filter="fade">
                                      <p:cBhvr>
                                        <p:cTn id="96" dur="1000"/>
                                        <p:tgtEl>
                                          <p:spTgt spid="2219064"/>
                                        </p:tgtEl>
                                      </p:cBhvr>
                                    </p:animEffect>
                                    <p:anim calcmode="lin" valueType="num">
                                      <p:cBhvr>
                                        <p:cTn id="97" dur="1000" fill="hold"/>
                                        <p:tgtEl>
                                          <p:spTgt spid="2219064"/>
                                        </p:tgtEl>
                                        <p:attrNameLst>
                                          <p:attrName>ppt_x</p:attrName>
                                        </p:attrNameLst>
                                      </p:cBhvr>
                                      <p:tavLst>
                                        <p:tav tm="0">
                                          <p:val>
                                            <p:strVal val="#ppt_x"/>
                                          </p:val>
                                        </p:tav>
                                        <p:tav tm="100000">
                                          <p:val>
                                            <p:strVal val="#ppt_x"/>
                                          </p:val>
                                        </p:tav>
                                      </p:tavLst>
                                    </p:anim>
                                    <p:anim calcmode="lin" valueType="num">
                                      <p:cBhvr>
                                        <p:cTn id="98" dur="900" decel="100000" fill="hold"/>
                                        <p:tgtEl>
                                          <p:spTgt spid="2219064"/>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2219064"/>
                                        </p:tgtEl>
                                        <p:attrNameLst>
                                          <p:attrName>ppt_y</p:attrName>
                                        </p:attrNameLst>
                                      </p:cBhvr>
                                      <p:tavLst>
                                        <p:tav tm="0">
                                          <p:val>
                                            <p:strVal val="#ppt_y-.03"/>
                                          </p:val>
                                        </p:tav>
                                        <p:tav tm="100000">
                                          <p:val>
                                            <p:strVal val="#ppt_y"/>
                                          </p:val>
                                        </p:tav>
                                      </p:tavLst>
                                    </p:anim>
                                  </p:childTnLst>
                                </p:cTn>
                              </p:par>
                            </p:childTnLst>
                          </p:cTn>
                        </p:par>
                        <p:par>
                          <p:cTn id="100" fill="hold">
                            <p:stCondLst>
                              <p:cond delay="13000"/>
                            </p:stCondLst>
                            <p:childTnLst>
                              <p:par>
                                <p:cTn id="101" presetID="37" presetClass="entr" presetSubtype="0" fill="hold" nodeType="after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fade">
                                      <p:cBhvr>
                                        <p:cTn id="103" dur="1000"/>
                                        <p:tgtEl>
                                          <p:spTgt spid="59"/>
                                        </p:tgtEl>
                                      </p:cBhvr>
                                    </p:animEffect>
                                    <p:anim calcmode="lin" valueType="num">
                                      <p:cBhvr>
                                        <p:cTn id="104" dur="1000" fill="hold"/>
                                        <p:tgtEl>
                                          <p:spTgt spid="59"/>
                                        </p:tgtEl>
                                        <p:attrNameLst>
                                          <p:attrName>ppt_x</p:attrName>
                                        </p:attrNameLst>
                                      </p:cBhvr>
                                      <p:tavLst>
                                        <p:tav tm="0">
                                          <p:val>
                                            <p:strVal val="#ppt_x"/>
                                          </p:val>
                                        </p:tav>
                                        <p:tav tm="100000">
                                          <p:val>
                                            <p:strVal val="#ppt_x"/>
                                          </p:val>
                                        </p:tav>
                                      </p:tavLst>
                                    </p:anim>
                                    <p:anim calcmode="lin" valueType="num">
                                      <p:cBhvr>
                                        <p:cTn id="105" dur="900" decel="100000" fill="hold"/>
                                        <p:tgtEl>
                                          <p:spTgt spid="59"/>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16994" name="Rectangle 2"/>
          <p:cNvSpPr>
            <a:spLocks noGrp="1" noChangeArrowheads="1"/>
          </p:cNvSpPr>
          <p:nvPr>
            <p:ph type="body" idx="1"/>
          </p:nvPr>
        </p:nvSpPr>
        <p:spPr>
          <a:xfrm>
            <a:off x="398463" y="1541463"/>
            <a:ext cx="8458200" cy="4114800"/>
          </a:xfrm>
        </p:spPr>
        <p:txBody>
          <a:bodyPr/>
          <a:lstStyle/>
          <a:p>
            <a:pPr eaLnBrk="1" hangingPunct="1">
              <a:buFont typeface="Wingdings" pitchFamily="2" charset="2"/>
              <a:buChar char="q"/>
            </a:pPr>
            <a:r>
              <a:rPr lang="en-US" smtClean="0"/>
              <a:t>Is the oldest, continuous written language in the World</a:t>
            </a:r>
          </a:p>
          <a:p>
            <a:pPr eaLnBrk="1" hangingPunct="1">
              <a:buFont typeface="Wingdings" pitchFamily="2" charset="2"/>
              <a:buChar char="q"/>
            </a:pPr>
            <a:r>
              <a:rPr lang="en-US" smtClean="0"/>
              <a:t>First written over 4,500 years ago</a:t>
            </a:r>
          </a:p>
          <a:p>
            <a:pPr eaLnBrk="1" hangingPunct="1">
              <a:buFont typeface="Wingdings" pitchFamily="2" charset="2"/>
              <a:buChar char="q"/>
            </a:pPr>
            <a:r>
              <a:rPr lang="en-US" smtClean="0"/>
              <a:t>The inventors of the written language drew pictures to express words or ideas</a:t>
            </a:r>
          </a:p>
          <a:p>
            <a:pPr eaLnBrk="1" hangingPunct="1">
              <a:buFont typeface="Wingdings" pitchFamily="2" charset="2"/>
              <a:buChar char="q"/>
            </a:pPr>
            <a:r>
              <a:rPr lang="en-US" smtClean="0"/>
              <a:t>Simple pictures were combined to make more complex thoughts</a:t>
            </a:r>
          </a:p>
          <a:p>
            <a:pPr eaLnBrk="1" hangingPunct="1"/>
            <a:endParaRPr lang="en-US" smtClean="0"/>
          </a:p>
        </p:txBody>
      </p:sp>
      <p:sp>
        <p:nvSpPr>
          <p:cNvPr id="155651" name="Rectangle 3"/>
          <p:cNvSpPr>
            <a:spLocks noGrp="1" noChangeArrowheads="1"/>
          </p:cNvSpPr>
          <p:nvPr>
            <p:ph type="title"/>
          </p:nvPr>
        </p:nvSpPr>
        <p:spPr/>
        <p:txBody>
          <a:bodyPr/>
          <a:lstStyle/>
          <a:p>
            <a:pPr eaLnBrk="1" hangingPunct="1"/>
            <a:r>
              <a:rPr lang="en-US" smtClean="0"/>
              <a:t>The Chinese Language</a:t>
            </a:r>
          </a:p>
        </p:txBody>
      </p:sp>
      <p:pic>
        <p:nvPicPr>
          <p:cNvPr id="1556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53338" y="236538"/>
            <a:ext cx="814387" cy="137160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516997" name="Oval 5"/>
          <p:cNvSpPr>
            <a:spLocks noChangeArrowheads="1"/>
          </p:cNvSpPr>
          <p:nvPr/>
        </p:nvSpPr>
        <p:spPr bwMode="auto">
          <a:xfrm>
            <a:off x="1149350" y="1393825"/>
            <a:ext cx="6858000" cy="4953000"/>
          </a:xfrm>
          <a:prstGeom prst="ellipse">
            <a:avLst/>
          </a:prstGeom>
          <a:solidFill>
            <a:srgbClr val="0070C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wrap="none" anchor="ctr"/>
          <a:lstStyle/>
          <a:p>
            <a:pPr algn="ctr" eaLnBrk="0" hangingPunct="0">
              <a:defRPr/>
            </a:pPr>
            <a:r>
              <a:rPr lang="en-US" b="1" i="0" dirty="0">
                <a:solidFill>
                  <a:srgbClr val="FFFFFF"/>
                </a:solidFill>
                <a:effectLst>
                  <a:outerShdw blurRad="38100" dist="38100" dir="2700000" algn="tl">
                    <a:srgbClr val="000000"/>
                  </a:outerShdw>
                </a:effectLst>
              </a:rPr>
              <a:t>Well known </a:t>
            </a:r>
            <a:r>
              <a:rPr lang="en-US" b="1" i="0" u="sng" dirty="0">
                <a:solidFill>
                  <a:srgbClr val="FFFF00"/>
                </a:solidFill>
                <a:effectLst>
                  <a:outerShdw blurRad="38100" dist="38100" dir="2700000" algn="tl">
                    <a:srgbClr val="000000"/>
                  </a:outerShdw>
                </a:effectLst>
              </a:rPr>
              <a:t>history and </a:t>
            </a:r>
          </a:p>
          <a:p>
            <a:pPr algn="ctr" eaLnBrk="0" hangingPunct="0">
              <a:defRPr/>
            </a:pPr>
            <a:r>
              <a:rPr lang="en-US" b="1" i="0" u="sng" dirty="0">
                <a:solidFill>
                  <a:srgbClr val="FFFF00"/>
                </a:solidFill>
                <a:effectLst>
                  <a:outerShdw blurRad="38100" dist="38100" dir="2700000" algn="tl">
                    <a:srgbClr val="000000"/>
                  </a:outerShdw>
                </a:effectLst>
              </a:rPr>
              <a:t>common everyday things</a:t>
            </a:r>
            <a:r>
              <a:rPr lang="en-US" b="1" i="0" dirty="0">
                <a:solidFill>
                  <a:srgbClr val="FFFFFF"/>
                </a:solidFill>
                <a:effectLst>
                  <a:outerShdw blurRad="38100" dist="38100" dir="2700000" algn="tl">
                    <a:srgbClr val="000000"/>
                  </a:outerShdw>
                </a:effectLst>
              </a:rPr>
              <a:t> were </a:t>
            </a:r>
          </a:p>
          <a:p>
            <a:pPr algn="ctr" eaLnBrk="0" hangingPunct="0">
              <a:defRPr/>
            </a:pPr>
            <a:r>
              <a:rPr lang="en-US" b="1" i="0" dirty="0">
                <a:solidFill>
                  <a:srgbClr val="FFFFFF"/>
                </a:solidFill>
                <a:effectLst>
                  <a:outerShdw blurRad="38100" dist="38100" dir="2700000" algn="tl">
                    <a:srgbClr val="000000"/>
                  </a:outerShdw>
                </a:effectLst>
              </a:rPr>
              <a:t>used to make a word so people </a:t>
            </a:r>
          </a:p>
          <a:p>
            <a:pPr algn="ctr" eaLnBrk="0" hangingPunct="0">
              <a:defRPr/>
            </a:pPr>
            <a:r>
              <a:rPr lang="en-US" b="1" i="0" dirty="0">
                <a:solidFill>
                  <a:srgbClr val="FFFFFF"/>
                </a:solidFill>
                <a:effectLst>
                  <a:outerShdw blurRad="38100" dist="38100" dir="2700000" algn="tl">
                    <a:srgbClr val="000000"/>
                  </a:outerShdw>
                </a:effectLst>
              </a:rPr>
              <a:t>could remember it</a:t>
            </a:r>
          </a:p>
        </p:txBody>
      </p:sp>
    </p:spTree>
    <p:extLst>
      <p:ext uri="{BB962C8B-B14F-4D97-AF65-F5344CB8AC3E}">
        <p14:creationId xmlns:p14="http://schemas.microsoft.com/office/powerpoint/2010/main" val="2295431622"/>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16994">
                                            <p:txEl>
                                              <p:pRg st="0" end="0"/>
                                            </p:txEl>
                                          </p:spTgt>
                                        </p:tgtEl>
                                        <p:attrNameLst>
                                          <p:attrName>style.visibility</p:attrName>
                                        </p:attrNameLst>
                                      </p:cBhvr>
                                      <p:to>
                                        <p:strVal val="visible"/>
                                      </p:to>
                                    </p:set>
                                    <p:animEffect transition="in" filter="checkerboard(across)">
                                      <p:cBhvr>
                                        <p:cTn id="7" dur="500"/>
                                        <p:tgtEl>
                                          <p:spTgt spid="251699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16994">
                                            <p:txEl>
                                              <p:pRg st="1" end="1"/>
                                            </p:txEl>
                                          </p:spTgt>
                                        </p:tgtEl>
                                        <p:attrNameLst>
                                          <p:attrName>style.visibility</p:attrName>
                                        </p:attrNameLst>
                                      </p:cBhvr>
                                      <p:to>
                                        <p:strVal val="visible"/>
                                      </p:to>
                                    </p:set>
                                    <p:animEffect transition="in" filter="checkerboard(across)">
                                      <p:cBhvr>
                                        <p:cTn id="12" dur="500"/>
                                        <p:tgtEl>
                                          <p:spTgt spid="251699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516994">
                                            <p:txEl>
                                              <p:pRg st="2" end="2"/>
                                            </p:txEl>
                                          </p:spTgt>
                                        </p:tgtEl>
                                        <p:attrNameLst>
                                          <p:attrName>style.visibility</p:attrName>
                                        </p:attrNameLst>
                                      </p:cBhvr>
                                      <p:to>
                                        <p:strVal val="visible"/>
                                      </p:to>
                                    </p:set>
                                    <p:animEffect transition="in" filter="checkerboard(across)">
                                      <p:cBhvr>
                                        <p:cTn id="17" dur="500"/>
                                        <p:tgtEl>
                                          <p:spTgt spid="251699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516994">
                                            <p:txEl>
                                              <p:pRg st="3" end="3"/>
                                            </p:txEl>
                                          </p:spTgt>
                                        </p:tgtEl>
                                        <p:attrNameLst>
                                          <p:attrName>style.visibility</p:attrName>
                                        </p:attrNameLst>
                                      </p:cBhvr>
                                      <p:to>
                                        <p:strVal val="visible"/>
                                      </p:to>
                                    </p:set>
                                    <p:animEffect transition="in" filter="checkerboard(across)">
                                      <p:cBhvr>
                                        <p:cTn id="22" dur="500"/>
                                        <p:tgtEl>
                                          <p:spTgt spid="251699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nodeType="clickEffect">
                                  <p:stCondLst>
                                    <p:cond delay="0"/>
                                  </p:stCondLst>
                                  <p:childTnLst>
                                    <p:set>
                                      <p:cBhvr>
                                        <p:cTn id="26" dur="1" fill="hold">
                                          <p:stCondLst>
                                            <p:cond delay="0"/>
                                          </p:stCondLst>
                                        </p:cTn>
                                        <p:tgtEl>
                                          <p:spTgt spid="2516997"/>
                                        </p:tgtEl>
                                        <p:attrNameLst>
                                          <p:attrName>style.visibility</p:attrName>
                                        </p:attrNameLst>
                                      </p:cBhvr>
                                      <p:to>
                                        <p:strVal val="visible"/>
                                      </p:to>
                                    </p:set>
                                    <p:animEffect transition="in" filter="barn(inHorizontal)">
                                      <p:cBhvr>
                                        <p:cTn id="27" dur="500"/>
                                        <p:tgtEl>
                                          <p:spTgt spid="2516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6994"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42" name="Text Box 2"/>
          <p:cNvSpPr txBox="1">
            <a:spLocks noChangeArrowheads="1"/>
          </p:cNvSpPr>
          <p:nvPr/>
        </p:nvSpPr>
        <p:spPr bwMode="auto">
          <a:xfrm>
            <a:off x="252413" y="204788"/>
            <a:ext cx="8610600" cy="2066925"/>
          </a:xfrm>
          <a:prstGeom prst="rect">
            <a:avLst/>
          </a:prstGeom>
          <a:solidFill>
            <a:srgbClr val="C00000"/>
          </a:solidFill>
          <a:ln>
            <a:headEnd/>
            <a:tailEnd/>
          </a:ln>
        </p:spPr>
        <p:style>
          <a:lnRef idx="0">
            <a:schemeClr val="accent1"/>
          </a:lnRef>
          <a:fillRef idx="3">
            <a:schemeClr val="accent1"/>
          </a:fillRef>
          <a:effectRef idx="3">
            <a:schemeClr val="accent1"/>
          </a:effectRef>
          <a:fontRef idx="minor">
            <a:schemeClr val="lt1"/>
          </a:fontRef>
        </p:style>
        <p:txBody>
          <a:bodyPr>
            <a:spAutoFit/>
          </a:bodyPr>
          <a:lstStyle/>
          <a:p>
            <a:pPr algn="ctr" eaLnBrk="0" hangingPunct="0">
              <a:lnSpc>
                <a:spcPct val="90000"/>
              </a:lnSpc>
              <a:defRPr/>
            </a:pPr>
            <a:r>
              <a:rPr lang="en-US" sz="3600" i="0">
                <a:solidFill>
                  <a:srgbClr val="FFFF66"/>
                </a:solidFill>
                <a:effectLst>
                  <a:outerShdw blurRad="38100" dist="38100" dir="2700000" algn="tl">
                    <a:srgbClr val="000000"/>
                  </a:outerShdw>
                </a:effectLst>
                <a:latin typeface="Arial Black" pitchFamily="34" charset="0"/>
              </a:rPr>
              <a:t>Simple pictures using </a:t>
            </a:r>
            <a:r>
              <a:rPr lang="en-US" sz="3600" u="sng">
                <a:solidFill>
                  <a:srgbClr val="FFFF66"/>
                </a:solidFill>
                <a:effectLst>
                  <a:outerShdw blurRad="38100" dist="38100" dir="2700000" algn="tl">
                    <a:srgbClr val="000000"/>
                  </a:outerShdw>
                </a:effectLst>
                <a:latin typeface="Arial Black" pitchFamily="34" charset="0"/>
              </a:rPr>
              <a:t>well known history</a:t>
            </a:r>
            <a:r>
              <a:rPr lang="en-US" sz="3600" i="0">
                <a:solidFill>
                  <a:srgbClr val="FFFF66"/>
                </a:solidFill>
                <a:effectLst>
                  <a:outerShdw blurRad="38100" dist="38100" dir="2700000" algn="tl">
                    <a:srgbClr val="000000"/>
                  </a:outerShdw>
                </a:effectLst>
                <a:latin typeface="Arial Black" pitchFamily="34" charset="0"/>
              </a:rPr>
              <a:t> and </a:t>
            </a:r>
            <a:r>
              <a:rPr lang="en-US" sz="3600" u="sng">
                <a:solidFill>
                  <a:srgbClr val="FFFF66"/>
                </a:solidFill>
                <a:effectLst>
                  <a:outerShdw blurRad="38100" dist="38100" dir="2700000" algn="tl">
                    <a:srgbClr val="000000"/>
                  </a:outerShdw>
                </a:effectLst>
                <a:latin typeface="Arial Black" pitchFamily="34" charset="0"/>
              </a:rPr>
              <a:t>common everyday things</a:t>
            </a:r>
            <a:r>
              <a:rPr lang="en-US" sz="3600">
                <a:solidFill>
                  <a:srgbClr val="FFFF66"/>
                </a:solidFill>
                <a:effectLst>
                  <a:outerShdw blurRad="38100" dist="38100" dir="2700000" algn="tl">
                    <a:srgbClr val="000000"/>
                  </a:outerShdw>
                </a:effectLst>
                <a:latin typeface="Arial Black" pitchFamily="34" charset="0"/>
              </a:rPr>
              <a:t> </a:t>
            </a:r>
            <a:r>
              <a:rPr lang="en-US" sz="3600" i="0">
                <a:solidFill>
                  <a:srgbClr val="FFFF66"/>
                </a:solidFill>
                <a:effectLst>
                  <a:outerShdw blurRad="38100" dist="38100" dir="2700000" algn="tl">
                    <a:srgbClr val="000000"/>
                  </a:outerShdw>
                </a:effectLst>
                <a:latin typeface="Arial Black" pitchFamily="34" charset="0"/>
              </a:rPr>
              <a:t>were combined to make more complex thoughts</a:t>
            </a:r>
          </a:p>
        </p:txBody>
      </p:sp>
      <p:pic>
        <p:nvPicPr>
          <p:cNvPr id="251904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0600" y="3411538"/>
            <a:ext cx="1447800" cy="102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4" name="Text Box 4"/>
          <p:cNvSpPr txBox="1">
            <a:spLocks noChangeArrowheads="1"/>
          </p:cNvSpPr>
          <p:nvPr/>
        </p:nvSpPr>
        <p:spPr bwMode="auto">
          <a:xfrm>
            <a:off x="2590800" y="3400425"/>
            <a:ext cx="457200" cy="237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6000" b="1" i="0">
                <a:solidFill>
                  <a:srgbClr val="000000"/>
                </a:solidFill>
                <a:latin typeface="Arial" pitchFamily="34" charset="0"/>
              </a:rPr>
              <a:t>+</a:t>
            </a:r>
          </a:p>
          <a:p>
            <a:pPr>
              <a:spcBef>
                <a:spcPct val="50000"/>
              </a:spcBef>
            </a:pPr>
            <a:endParaRPr lang="en-US" sz="6000" b="1" i="0">
              <a:solidFill>
                <a:srgbClr val="000000"/>
              </a:solidFill>
              <a:latin typeface="Arial" pitchFamily="34" charset="0"/>
            </a:endParaRPr>
          </a:p>
        </p:txBody>
      </p:sp>
      <p:pic>
        <p:nvPicPr>
          <p:cNvPr id="2519045"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76600" y="3324225"/>
            <a:ext cx="1323975"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6" name="Text Box 6"/>
          <p:cNvSpPr txBox="1">
            <a:spLocks noChangeArrowheads="1"/>
          </p:cNvSpPr>
          <p:nvPr/>
        </p:nvSpPr>
        <p:spPr bwMode="auto">
          <a:xfrm>
            <a:off x="4724400" y="3324225"/>
            <a:ext cx="533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6000" b="1" i="0">
                <a:solidFill>
                  <a:srgbClr val="000000"/>
                </a:solidFill>
                <a:latin typeface="Arial" pitchFamily="34" charset="0"/>
              </a:rPr>
              <a:t>=</a:t>
            </a:r>
          </a:p>
        </p:txBody>
      </p:sp>
      <p:pic>
        <p:nvPicPr>
          <p:cNvPr id="2519047"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53063" y="2928938"/>
            <a:ext cx="2151062" cy="2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8" name="Text Box 8"/>
          <p:cNvSpPr txBox="1">
            <a:spLocks noChangeArrowheads="1"/>
          </p:cNvSpPr>
          <p:nvPr/>
        </p:nvSpPr>
        <p:spPr bwMode="auto">
          <a:xfrm>
            <a:off x="955675" y="4467225"/>
            <a:ext cx="1600200" cy="523875"/>
          </a:xfrm>
          <a:prstGeom prst="rect">
            <a:avLst/>
          </a:prstGeom>
          <a:solidFill>
            <a:srgbClr val="FFCC66"/>
          </a:solidFill>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eaLnBrk="0" hangingPunct="0">
              <a:spcBef>
                <a:spcPct val="50000"/>
              </a:spcBef>
              <a:defRPr/>
            </a:pPr>
            <a:r>
              <a:rPr lang="en-US" sz="2800" b="1" i="0" dirty="0">
                <a:solidFill>
                  <a:srgbClr val="993300"/>
                </a:solidFill>
              </a:rPr>
              <a:t>Person</a:t>
            </a:r>
          </a:p>
        </p:txBody>
      </p:sp>
      <p:sp>
        <p:nvSpPr>
          <p:cNvPr id="2519049" name="Text Box 9"/>
          <p:cNvSpPr txBox="1">
            <a:spLocks noChangeArrowheads="1"/>
          </p:cNvSpPr>
          <p:nvPr/>
        </p:nvSpPr>
        <p:spPr bwMode="auto">
          <a:xfrm>
            <a:off x="3124200" y="4467225"/>
            <a:ext cx="1600200" cy="523875"/>
          </a:xfrm>
          <a:prstGeom prst="rect">
            <a:avLst/>
          </a:prstGeom>
          <a:solidFill>
            <a:srgbClr val="FFCC66"/>
          </a:solidFill>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eaLnBrk="0" hangingPunct="0">
              <a:spcBef>
                <a:spcPct val="50000"/>
              </a:spcBef>
              <a:defRPr/>
            </a:pPr>
            <a:r>
              <a:rPr lang="en-US" sz="2800" b="1" i="0" dirty="0">
                <a:solidFill>
                  <a:srgbClr val="993300"/>
                </a:solidFill>
              </a:rPr>
              <a:t>Man</a:t>
            </a:r>
            <a:endParaRPr lang="en-US" sz="2400" b="1" i="0" dirty="0">
              <a:solidFill>
                <a:srgbClr val="993300"/>
              </a:solidFill>
              <a:latin typeface="Arial Black" pitchFamily="34" charset="0"/>
            </a:endParaRPr>
          </a:p>
        </p:txBody>
      </p:sp>
      <p:sp>
        <p:nvSpPr>
          <p:cNvPr id="2519050" name="Text Box 10"/>
          <p:cNvSpPr txBox="1">
            <a:spLocks noChangeArrowheads="1"/>
          </p:cNvSpPr>
          <p:nvPr/>
        </p:nvSpPr>
        <p:spPr bwMode="auto">
          <a:xfrm>
            <a:off x="5218777" y="5092653"/>
            <a:ext cx="3556734" cy="57943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a:spAutoFit/>
          </a:bodyPr>
          <a:lstStyle/>
          <a:p>
            <a:pPr algn="ctr" eaLnBrk="0" hangingPunct="0">
              <a:spcBef>
                <a:spcPct val="50000"/>
              </a:spcBef>
              <a:defRPr/>
            </a:pPr>
            <a:r>
              <a:rPr lang="en-US" b="1" i="0" dirty="0">
                <a:solidFill>
                  <a:srgbClr val="FFFFFF"/>
                </a:solidFill>
                <a:effectLst>
                  <a:outerShdw blurRad="38100" dist="38100" dir="2700000" algn="tl">
                    <a:srgbClr val="000000">
                      <a:alpha val="43137"/>
                    </a:srgbClr>
                  </a:outerShdw>
                </a:effectLst>
                <a:latin typeface="Arial Black" pitchFamily="34" charset="0"/>
              </a:rPr>
              <a:t>Older Brother</a:t>
            </a:r>
          </a:p>
        </p:txBody>
      </p:sp>
      <p:sp>
        <p:nvSpPr>
          <p:cNvPr id="2519051" name="Text Box 11"/>
          <p:cNvSpPr txBox="1">
            <a:spLocks noChangeArrowheads="1"/>
          </p:cNvSpPr>
          <p:nvPr/>
        </p:nvSpPr>
        <p:spPr bwMode="auto">
          <a:xfrm>
            <a:off x="1981200" y="2486025"/>
            <a:ext cx="5410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b="1" i="0">
                <a:solidFill>
                  <a:srgbClr val="993300"/>
                </a:solidFill>
                <a:latin typeface="Arial Black" pitchFamily="34" charset="0"/>
              </a:rPr>
              <a:t>For Example…..</a:t>
            </a:r>
          </a:p>
        </p:txBody>
      </p:sp>
      <p:sp>
        <p:nvSpPr>
          <p:cNvPr id="2519052" name="Text Box 12"/>
          <p:cNvSpPr txBox="1">
            <a:spLocks noChangeArrowheads="1"/>
          </p:cNvSpPr>
          <p:nvPr/>
        </p:nvSpPr>
        <p:spPr bwMode="auto">
          <a:xfrm>
            <a:off x="1370013" y="5864225"/>
            <a:ext cx="6781800" cy="822325"/>
          </a:xfrm>
          <a:prstGeom prst="rect">
            <a:avLst/>
          </a:prstGeom>
          <a:noFill/>
          <a:ln w="9525">
            <a:noFill/>
            <a:miter lim="800000"/>
            <a:headEnd/>
            <a:tailEnd/>
          </a:ln>
          <a:effectLst/>
        </p:spPr>
        <p:txBody>
          <a:bodyPr>
            <a:spAutoFit/>
          </a:bodyPr>
          <a:lstStyle/>
          <a:p>
            <a:pPr algn="ctr" eaLnBrk="0" hangingPunct="0">
              <a:spcBef>
                <a:spcPct val="50000"/>
              </a:spcBef>
              <a:defRPr/>
            </a:pPr>
            <a:r>
              <a:rPr lang="en-US" sz="2400" b="1" i="0">
                <a:solidFill>
                  <a:srgbClr val="000000"/>
                </a:solidFill>
                <a:effectLst>
                  <a:outerShdw blurRad="38100" dist="38100" dir="2700000" algn="tl">
                    <a:srgbClr val="C0C0C0"/>
                  </a:outerShdw>
                </a:effectLst>
                <a:latin typeface="Arial" charset="0"/>
                <a:cs typeface="Arial"/>
              </a:rPr>
              <a:t>The “mouth man” or “spokes person” for the family was usually the oldest son or brother</a:t>
            </a:r>
          </a:p>
        </p:txBody>
      </p:sp>
      <p:sp>
        <p:nvSpPr>
          <p:cNvPr id="14" name="Rectangle 13"/>
          <p:cNvSpPr>
            <a:spLocks noChangeArrowheads="1"/>
          </p:cNvSpPr>
          <p:nvPr/>
        </p:nvSpPr>
        <p:spPr bwMode="auto">
          <a:xfrm>
            <a:off x="3362325" y="5027613"/>
            <a:ext cx="1133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400" b="1" i="0">
                <a:solidFill>
                  <a:srgbClr val="990000"/>
                </a:solidFill>
                <a:latin typeface="Arial Black" pitchFamily="34" charset="0"/>
              </a:rPr>
              <a:t>(legs)</a:t>
            </a:r>
            <a:endParaRPr lang="en-US">
              <a:solidFill>
                <a:srgbClr val="990000"/>
              </a:solidFill>
            </a:endParaRPr>
          </a:p>
        </p:txBody>
      </p:sp>
      <p:sp>
        <p:nvSpPr>
          <p:cNvPr id="15" name="Rectangle 14"/>
          <p:cNvSpPr>
            <a:spLocks noChangeArrowheads="1"/>
          </p:cNvSpPr>
          <p:nvPr/>
        </p:nvSpPr>
        <p:spPr bwMode="auto">
          <a:xfrm>
            <a:off x="966788" y="5043488"/>
            <a:ext cx="1484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400" b="1" i="0">
                <a:solidFill>
                  <a:srgbClr val="990000"/>
                </a:solidFill>
                <a:latin typeface="Arial Black" pitchFamily="34" charset="0"/>
              </a:rPr>
              <a:t>(mouth)</a:t>
            </a:r>
            <a:endParaRPr lang="en-US">
              <a:solidFill>
                <a:srgbClr val="990000"/>
              </a:solidFill>
            </a:endParaRPr>
          </a:p>
        </p:txBody>
      </p:sp>
    </p:spTree>
    <p:extLst>
      <p:ext uri="{BB962C8B-B14F-4D97-AF65-F5344CB8AC3E}">
        <p14:creationId xmlns:p14="http://schemas.microsoft.com/office/powerpoint/2010/main" val="2016711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519042"/>
                                        </p:tgtEl>
                                        <p:attrNameLst>
                                          <p:attrName>style.visibility</p:attrName>
                                        </p:attrNameLst>
                                      </p:cBhvr>
                                      <p:to>
                                        <p:strVal val="visible"/>
                                      </p:to>
                                    </p:set>
                                    <p:animEffect transition="in" filter="blinds(horizontal)">
                                      <p:cBhvr>
                                        <p:cTn id="7" dur="500"/>
                                        <p:tgtEl>
                                          <p:spTgt spid="2519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519051"/>
                                        </p:tgtEl>
                                        <p:attrNameLst>
                                          <p:attrName>style.visibility</p:attrName>
                                        </p:attrNameLst>
                                      </p:cBhvr>
                                      <p:to>
                                        <p:strVal val="visible"/>
                                      </p:to>
                                    </p:set>
                                    <p:animEffect transition="in" filter="blinds(horizontal)">
                                      <p:cBhvr>
                                        <p:cTn id="12" dur="500"/>
                                        <p:tgtEl>
                                          <p:spTgt spid="25190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2519043"/>
                                        </p:tgtEl>
                                        <p:attrNameLst>
                                          <p:attrName>style.visibility</p:attrName>
                                        </p:attrNameLst>
                                      </p:cBhvr>
                                      <p:to>
                                        <p:strVal val="visible"/>
                                      </p:to>
                                    </p:set>
                                    <p:animEffect transition="in" filter="box(in)">
                                      <p:cBhvr>
                                        <p:cTn id="17" dur="500"/>
                                        <p:tgtEl>
                                          <p:spTgt spid="2519043"/>
                                        </p:tgtEl>
                                      </p:cBhvr>
                                    </p:animEffect>
                                  </p:childTnLst>
                                </p:cTn>
                              </p:par>
                            </p:childTnLst>
                          </p:cTn>
                        </p:par>
                        <p:par>
                          <p:cTn id="18" fill="hold" nodeType="afterGroup">
                            <p:stCondLst>
                              <p:cond delay="500"/>
                            </p:stCondLst>
                            <p:childTnLst>
                              <p:par>
                                <p:cTn id="19" presetID="3" presetClass="entr" presetSubtype="10" fill="hold" grpId="0" nodeType="afterEffect">
                                  <p:stCondLst>
                                    <p:cond delay="0"/>
                                  </p:stCondLst>
                                  <p:childTnLst>
                                    <p:set>
                                      <p:cBhvr>
                                        <p:cTn id="20" dur="1" fill="hold">
                                          <p:stCondLst>
                                            <p:cond delay="0"/>
                                          </p:stCondLst>
                                        </p:cTn>
                                        <p:tgtEl>
                                          <p:spTgt spid="2519048"/>
                                        </p:tgtEl>
                                        <p:attrNameLst>
                                          <p:attrName>style.visibility</p:attrName>
                                        </p:attrNameLst>
                                      </p:cBhvr>
                                      <p:to>
                                        <p:strVal val="visible"/>
                                      </p:to>
                                    </p:set>
                                    <p:animEffect transition="in" filter="blinds(horizontal)">
                                      <p:cBhvr>
                                        <p:cTn id="21" dur="500"/>
                                        <p:tgtEl>
                                          <p:spTgt spid="2519048"/>
                                        </p:tgtEl>
                                      </p:cBhvr>
                                    </p:animEffect>
                                  </p:childTnLst>
                                </p:cTn>
                              </p:par>
                            </p:childTnLst>
                          </p:cTn>
                        </p:par>
                        <p:par>
                          <p:cTn id="22" fill="hold" nodeType="afterGroup">
                            <p:stCondLst>
                              <p:cond delay="1000"/>
                            </p:stCondLst>
                            <p:childTnLst>
                              <p:par>
                                <p:cTn id="23" presetID="47" presetClass="entr" presetSubtype="0"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2519044"/>
                                        </p:tgtEl>
                                        <p:attrNameLst>
                                          <p:attrName>style.visibility</p:attrName>
                                        </p:attrNameLst>
                                      </p:cBhvr>
                                      <p:to>
                                        <p:strVal val="visible"/>
                                      </p:to>
                                    </p:set>
                                    <p:anim calcmode="lin" valueType="num">
                                      <p:cBhvr additive="base">
                                        <p:cTn id="32" dur="500" fill="hold"/>
                                        <p:tgtEl>
                                          <p:spTgt spid="2519044"/>
                                        </p:tgtEl>
                                        <p:attrNameLst>
                                          <p:attrName>ppt_x</p:attrName>
                                        </p:attrNameLst>
                                      </p:cBhvr>
                                      <p:tavLst>
                                        <p:tav tm="0">
                                          <p:val>
                                            <p:strVal val="0-#ppt_w/2"/>
                                          </p:val>
                                        </p:tav>
                                        <p:tav tm="100000">
                                          <p:val>
                                            <p:strVal val="#ppt_x"/>
                                          </p:val>
                                        </p:tav>
                                      </p:tavLst>
                                    </p:anim>
                                    <p:anim calcmode="lin" valueType="num">
                                      <p:cBhvr additive="base">
                                        <p:cTn id="33" dur="500" fill="hold"/>
                                        <p:tgtEl>
                                          <p:spTgt spid="251904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500"/>
                            </p:stCondLst>
                            <p:childTnLst>
                              <p:par>
                                <p:cTn id="35" presetID="4" presetClass="entr" presetSubtype="16" fill="hold" nodeType="afterEffect">
                                  <p:stCondLst>
                                    <p:cond delay="0"/>
                                  </p:stCondLst>
                                  <p:childTnLst>
                                    <p:set>
                                      <p:cBhvr>
                                        <p:cTn id="36" dur="1" fill="hold">
                                          <p:stCondLst>
                                            <p:cond delay="0"/>
                                          </p:stCondLst>
                                        </p:cTn>
                                        <p:tgtEl>
                                          <p:spTgt spid="2519045"/>
                                        </p:tgtEl>
                                        <p:attrNameLst>
                                          <p:attrName>style.visibility</p:attrName>
                                        </p:attrNameLst>
                                      </p:cBhvr>
                                      <p:to>
                                        <p:strVal val="visible"/>
                                      </p:to>
                                    </p:set>
                                    <p:animEffect transition="in" filter="box(in)">
                                      <p:cBhvr>
                                        <p:cTn id="37" dur="500"/>
                                        <p:tgtEl>
                                          <p:spTgt spid="2519045"/>
                                        </p:tgtEl>
                                      </p:cBhvr>
                                    </p:animEffect>
                                  </p:childTnLst>
                                </p:cTn>
                              </p:par>
                            </p:childTnLst>
                          </p:cTn>
                        </p:par>
                        <p:par>
                          <p:cTn id="38" fill="hold" nodeType="afterGroup">
                            <p:stCondLst>
                              <p:cond delay="1000"/>
                            </p:stCondLst>
                            <p:childTnLst>
                              <p:par>
                                <p:cTn id="39" presetID="3" presetClass="entr" presetSubtype="10" fill="hold" grpId="0" nodeType="afterEffect">
                                  <p:stCondLst>
                                    <p:cond delay="0"/>
                                  </p:stCondLst>
                                  <p:childTnLst>
                                    <p:set>
                                      <p:cBhvr>
                                        <p:cTn id="40" dur="1" fill="hold">
                                          <p:stCondLst>
                                            <p:cond delay="0"/>
                                          </p:stCondLst>
                                        </p:cTn>
                                        <p:tgtEl>
                                          <p:spTgt spid="2519049"/>
                                        </p:tgtEl>
                                        <p:attrNameLst>
                                          <p:attrName>style.visibility</p:attrName>
                                        </p:attrNameLst>
                                      </p:cBhvr>
                                      <p:to>
                                        <p:strVal val="visible"/>
                                      </p:to>
                                    </p:set>
                                    <p:animEffect transition="in" filter="blinds(horizontal)">
                                      <p:cBhvr>
                                        <p:cTn id="41" dur="500"/>
                                        <p:tgtEl>
                                          <p:spTgt spid="2519049"/>
                                        </p:tgtEl>
                                      </p:cBhvr>
                                    </p:animEffect>
                                  </p:childTnLst>
                                </p:cTn>
                              </p:par>
                            </p:childTnLst>
                          </p:cTn>
                        </p:par>
                        <p:par>
                          <p:cTn id="42" fill="hold" nodeType="afterGroup">
                            <p:stCondLst>
                              <p:cond delay="1500"/>
                            </p:stCondLst>
                            <p:childTnLst>
                              <p:par>
                                <p:cTn id="43" presetID="47"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1000"/>
                                        <p:tgtEl>
                                          <p:spTgt spid="14"/>
                                        </p:tgtEl>
                                      </p:cBhvr>
                                    </p:animEffect>
                                    <p:anim calcmode="lin" valueType="num">
                                      <p:cBhvr>
                                        <p:cTn id="46" dur="1000" fill="hold"/>
                                        <p:tgtEl>
                                          <p:spTgt spid="14"/>
                                        </p:tgtEl>
                                        <p:attrNameLst>
                                          <p:attrName>ppt_x</p:attrName>
                                        </p:attrNameLst>
                                      </p:cBhvr>
                                      <p:tavLst>
                                        <p:tav tm="0">
                                          <p:val>
                                            <p:strVal val="#ppt_x"/>
                                          </p:val>
                                        </p:tav>
                                        <p:tav tm="100000">
                                          <p:val>
                                            <p:strVal val="#ppt_x"/>
                                          </p:val>
                                        </p:tav>
                                      </p:tavLst>
                                    </p:anim>
                                    <p:anim calcmode="lin" valueType="num">
                                      <p:cBhvr>
                                        <p:cTn id="4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519046"/>
                                        </p:tgtEl>
                                        <p:attrNameLst>
                                          <p:attrName>style.visibility</p:attrName>
                                        </p:attrNameLst>
                                      </p:cBhvr>
                                      <p:to>
                                        <p:strVal val="visible"/>
                                      </p:to>
                                    </p:set>
                                    <p:anim calcmode="lin" valueType="num">
                                      <p:cBhvr additive="base">
                                        <p:cTn id="52" dur="500" fill="hold"/>
                                        <p:tgtEl>
                                          <p:spTgt spid="2519046"/>
                                        </p:tgtEl>
                                        <p:attrNameLst>
                                          <p:attrName>ppt_x</p:attrName>
                                        </p:attrNameLst>
                                      </p:cBhvr>
                                      <p:tavLst>
                                        <p:tav tm="0">
                                          <p:val>
                                            <p:strVal val="0-#ppt_w/2"/>
                                          </p:val>
                                        </p:tav>
                                        <p:tav tm="100000">
                                          <p:val>
                                            <p:strVal val="#ppt_x"/>
                                          </p:val>
                                        </p:tav>
                                      </p:tavLst>
                                    </p:anim>
                                    <p:anim calcmode="lin" valueType="num">
                                      <p:cBhvr additive="base">
                                        <p:cTn id="53" dur="500" fill="hold"/>
                                        <p:tgtEl>
                                          <p:spTgt spid="2519046"/>
                                        </p:tgtEl>
                                        <p:attrNameLst>
                                          <p:attrName>ppt_y</p:attrName>
                                        </p:attrNameLst>
                                      </p:cBhvr>
                                      <p:tavLst>
                                        <p:tav tm="0">
                                          <p:val>
                                            <p:strVal val="#ppt_y"/>
                                          </p:val>
                                        </p:tav>
                                        <p:tav tm="100000">
                                          <p:val>
                                            <p:strVal val="#ppt_y"/>
                                          </p:val>
                                        </p:tav>
                                      </p:tavLst>
                                    </p:anim>
                                  </p:childTnLst>
                                </p:cTn>
                              </p:par>
                            </p:childTnLst>
                          </p:cTn>
                        </p:par>
                        <p:par>
                          <p:cTn id="54" fill="hold" nodeType="afterGroup">
                            <p:stCondLst>
                              <p:cond delay="500"/>
                            </p:stCondLst>
                            <p:childTnLst>
                              <p:par>
                                <p:cTn id="55" presetID="4" presetClass="entr" presetSubtype="16" fill="hold" nodeType="afterEffect">
                                  <p:stCondLst>
                                    <p:cond delay="0"/>
                                  </p:stCondLst>
                                  <p:childTnLst>
                                    <p:set>
                                      <p:cBhvr>
                                        <p:cTn id="56" dur="1" fill="hold">
                                          <p:stCondLst>
                                            <p:cond delay="0"/>
                                          </p:stCondLst>
                                        </p:cTn>
                                        <p:tgtEl>
                                          <p:spTgt spid="2519047"/>
                                        </p:tgtEl>
                                        <p:attrNameLst>
                                          <p:attrName>style.visibility</p:attrName>
                                        </p:attrNameLst>
                                      </p:cBhvr>
                                      <p:to>
                                        <p:strVal val="visible"/>
                                      </p:to>
                                    </p:set>
                                    <p:animEffect transition="in" filter="box(in)">
                                      <p:cBhvr>
                                        <p:cTn id="57" dur="500"/>
                                        <p:tgtEl>
                                          <p:spTgt spid="2519047"/>
                                        </p:tgtEl>
                                      </p:cBhvr>
                                    </p:animEffect>
                                  </p:childTnLst>
                                </p:cTn>
                              </p:par>
                            </p:childTnLst>
                          </p:cTn>
                        </p:par>
                        <p:par>
                          <p:cTn id="58" fill="hold" nodeType="afterGroup">
                            <p:stCondLst>
                              <p:cond delay="1000"/>
                            </p:stCondLst>
                            <p:childTnLst>
                              <p:par>
                                <p:cTn id="59" presetID="3" presetClass="entr" presetSubtype="10" fill="hold" nodeType="afterEffect">
                                  <p:stCondLst>
                                    <p:cond delay="0"/>
                                  </p:stCondLst>
                                  <p:childTnLst>
                                    <p:set>
                                      <p:cBhvr>
                                        <p:cTn id="60" dur="1" fill="hold">
                                          <p:stCondLst>
                                            <p:cond delay="0"/>
                                          </p:stCondLst>
                                        </p:cTn>
                                        <p:tgtEl>
                                          <p:spTgt spid="2519050"/>
                                        </p:tgtEl>
                                        <p:attrNameLst>
                                          <p:attrName>style.visibility</p:attrName>
                                        </p:attrNameLst>
                                      </p:cBhvr>
                                      <p:to>
                                        <p:strVal val="visible"/>
                                      </p:to>
                                    </p:set>
                                    <p:animEffect transition="in" filter="blinds(horizontal)">
                                      <p:cBhvr>
                                        <p:cTn id="61" dur="500"/>
                                        <p:tgtEl>
                                          <p:spTgt spid="2519050"/>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519052"/>
                                        </p:tgtEl>
                                        <p:attrNameLst>
                                          <p:attrName>style.visibility</p:attrName>
                                        </p:attrNameLst>
                                      </p:cBhvr>
                                      <p:to>
                                        <p:strVal val="visible"/>
                                      </p:to>
                                    </p:set>
                                    <p:anim calcmode="lin" valueType="num">
                                      <p:cBhvr additive="base">
                                        <p:cTn id="66" dur="500" fill="hold"/>
                                        <p:tgtEl>
                                          <p:spTgt spid="2519052"/>
                                        </p:tgtEl>
                                        <p:attrNameLst>
                                          <p:attrName>ppt_x</p:attrName>
                                        </p:attrNameLst>
                                      </p:cBhvr>
                                      <p:tavLst>
                                        <p:tav tm="0">
                                          <p:val>
                                            <p:strVal val="0-#ppt_w/2"/>
                                          </p:val>
                                        </p:tav>
                                        <p:tav tm="100000">
                                          <p:val>
                                            <p:strVal val="#ppt_x"/>
                                          </p:val>
                                        </p:tav>
                                      </p:tavLst>
                                    </p:anim>
                                    <p:anim calcmode="lin" valueType="num">
                                      <p:cBhvr additive="base">
                                        <p:cTn id="67" dur="500" fill="hold"/>
                                        <p:tgtEl>
                                          <p:spTgt spid="25190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44" grpId="0" autoUpdateAnimBg="0"/>
      <p:bldP spid="2519046" grpId="0" autoUpdateAnimBg="0"/>
      <p:bldP spid="2519048" grpId="0" animBg="1" autoUpdateAnimBg="0"/>
      <p:bldP spid="2519049" grpId="0" animBg="1" autoUpdateAnimBg="0"/>
      <p:bldP spid="2519051" grpId="0" autoUpdateAnimBg="0"/>
      <p:bldP spid="2519052" grpId="0" autoUpdateAnimBg="0"/>
      <p:bldP spid="14" grpId="0"/>
      <p:bldP spid="1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3"/>
          <p:cNvSpPr>
            <a:spLocks noGrp="1" noChangeArrowheads="1"/>
          </p:cNvSpPr>
          <p:nvPr>
            <p:ph type="title"/>
          </p:nvPr>
        </p:nvSpPr>
        <p:spPr/>
        <p:txBody>
          <a:bodyPr/>
          <a:lstStyle/>
          <a:p>
            <a:pPr eaLnBrk="1" hangingPunct="1"/>
            <a:r>
              <a:rPr lang="en-US" sz="4800" smtClean="0"/>
              <a:t>A Serious Warning…</a:t>
            </a:r>
            <a:r>
              <a:rPr lang="en-US" sz="4800" smtClean="0">
                <a:solidFill>
                  <a:srgbClr val="E0014A"/>
                </a:solidFill>
              </a:rPr>
              <a:t>To Christians</a:t>
            </a:r>
          </a:p>
        </p:txBody>
      </p:sp>
      <p:sp>
        <p:nvSpPr>
          <p:cNvPr id="2446340" name="Rectangle 4"/>
          <p:cNvSpPr>
            <a:spLocks noGrp="1" noChangeArrowheads="1"/>
          </p:cNvSpPr>
          <p:nvPr>
            <p:ph type="body" idx="4294967295"/>
          </p:nvPr>
        </p:nvSpPr>
        <p:spPr>
          <a:xfrm>
            <a:off x="219075" y="1250950"/>
            <a:ext cx="8696325" cy="4525963"/>
          </a:xfrm>
          <a:solidFill>
            <a:srgbClr val="0033CC">
              <a:alpha val="70000"/>
            </a:srgbClr>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“I am amazed that you are so quickly deserting Him who called you by the grace of Christ, for a</a:t>
            </a:r>
            <a:r>
              <a:rPr lang="en-US" dirty="0">
                <a:solidFill>
                  <a:schemeClr val="bg1"/>
                </a:solidFill>
                <a:effectLst>
                  <a:outerShdw blurRad="38100" dist="38100" dir="2700000" algn="tl">
                    <a:srgbClr val="000000">
                      <a:alpha val="43137"/>
                    </a:srgbClr>
                  </a:outerShdw>
                </a:effectLst>
                <a:latin typeface="Eras Medium ITC" pitchFamily="34" charset="0"/>
              </a:rPr>
              <a:t> </a:t>
            </a:r>
            <a:r>
              <a:rPr lang="en-US" dirty="0">
                <a:solidFill>
                  <a:srgbClr val="FFFF00"/>
                </a:solidFill>
                <a:effectLst>
                  <a:outerShdw blurRad="38100" dist="38100" dir="2700000" algn="tl">
                    <a:srgbClr val="000000">
                      <a:alpha val="43137"/>
                    </a:srgbClr>
                  </a:outerShdw>
                </a:effectLst>
                <a:latin typeface="Eras Bold ITC" pitchFamily="34" charset="0"/>
              </a:rPr>
              <a:t>different gospel</a:t>
            </a:r>
            <a:r>
              <a:rPr lang="en-US" i="1" dirty="0">
                <a:solidFill>
                  <a:srgbClr val="FFFF00"/>
                </a:solidFill>
                <a:effectLst>
                  <a:outerShdw blurRad="38100" dist="38100" dir="2700000" algn="tl">
                    <a:srgbClr val="000000">
                      <a:alpha val="43137"/>
                    </a:srgbClr>
                  </a:outerShdw>
                </a:effectLst>
                <a:latin typeface="Eras Bold ITC" pitchFamily="34" charset="0"/>
              </a:rPr>
              <a:t>;</a:t>
            </a:r>
            <a:r>
              <a:rPr lang="en-US" i="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a:t>
            </a:r>
            <a:r>
              <a:rPr lang="en-US" i="1" u="sng" dirty="0">
                <a:solidFill>
                  <a:schemeClr val="bg1"/>
                </a:solidFill>
                <a:effectLst>
                  <a:outerShdw blurRad="38100" dist="38100" dir="2700000" algn="tl">
                    <a:srgbClr val="000000">
                      <a:alpha val="43137"/>
                    </a:srgbClr>
                  </a:outerShdw>
                </a:effectLst>
                <a:latin typeface="Eras Medium ITC" pitchFamily="34" charset="0"/>
              </a:rPr>
              <a:t>want to </a:t>
            </a:r>
            <a:r>
              <a:rPr lang="en-US" i="1" dirty="0">
                <a:solidFill>
                  <a:schemeClr val="bg1"/>
                </a:solidFill>
                <a:effectLst>
                  <a:outerShdw blurRad="38100" dist="38100" dir="2700000" algn="tl">
                    <a:srgbClr val="000000">
                      <a:alpha val="43137"/>
                    </a:srgbClr>
                  </a:outerShdw>
                </a:effectLst>
                <a:latin typeface="Eras Medium ITC" pitchFamily="34" charset="0"/>
              </a:rPr>
              <a:t>distort </a:t>
            </a:r>
            <a:r>
              <a:rPr lang="en-US" dirty="0">
                <a:solidFill>
                  <a:srgbClr val="FFFF00"/>
                </a:solidFill>
                <a:effectLst>
                  <a:outerShdw blurRad="38100" dist="38100" dir="2700000" algn="tl">
                    <a:srgbClr val="000000">
                      <a:alpha val="43137"/>
                    </a:srgbClr>
                  </a:outerShdw>
                </a:effectLst>
                <a:latin typeface="Eras Bold ITC" pitchFamily="34" charset="0"/>
              </a:rPr>
              <a:t>the gospel</a:t>
            </a:r>
            <a:r>
              <a:rPr lang="en-US" i="1" dirty="0">
                <a:solidFill>
                  <a:srgbClr val="FFFF00"/>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of Christ.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But even if </a:t>
            </a:r>
            <a:r>
              <a:rPr lang="en-US" dirty="0">
                <a:solidFill>
                  <a:srgbClr val="FFFF00"/>
                </a:solidFill>
                <a:effectLst>
                  <a:outerShdw blurRad="38100" dist="38100" dir="2700000" algn="tl">
                    <a:srgbClr val="000000">
                      <a:alpha val="43137"/>
                    </a:srgbClr>
                  </a:outerShdw>
                </a:effectLst>
                <a:latin typeface="Eras Bold ITC" pitchFamily="34" charset="0"/>
              </a:rPr>
              <a:t>we or an angel</a:t>
            </a:r>
            <a:r>
              <a:rPr lang="en-US" dirty="0">
                <a:solidFill>
                  <a:schemeClr val="bg1"/>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from heaven should preach </a:t>
            </a:r>
            <a:r>
              <a:rPr lang="en-US" i="1" u="sng" dirty="0">
                <a:solidFill>
                  <a:schemeClr val="bg1"/>
                </a:solidFill>
                <a:effectLst>
                  <a:outerShdw blurRad="38100" dist="38100" dir="2700000" algn="tl">
                    <a:srgbClr val="000000">
                      <a:alpha val="43137"/>
                    </a:srgbClr>
                  </a:outerShdw>
                </a:effectLst>
                <a:latin typeface="Eras Medium ITC" pitchFamily="34" charset="0"/>
              </a:rPr>
              <a:t>a gospel other than </a:t>
            </a:r>
          </a:p>
          <a:p>
            <a:pPr marL="60325" indent="-4763" eaLnBrk="1" hangingPunct="1">
              <a:lnSpc>
                <a:spcPct val="90000"/>
              </a:lnSpc>
              <a:spcBef>
                <a:spcPct val="0"/>
              </a:spcBef>
              <a:buFontTx/>
              <a:buNone/>
              <a:tabLst>
                <a:tab pos="6400800" algn="l"/>
              </a:tabLst>
              <a:defRPr/>
            </a:pPr>
            <a:r>
              <a:rPr lang="en-US" i="1" u="sng" dirty="0">
                <a:solidFill>
                  <a:schemeClr val="bg1"/>
                </a:solidFill>
                <a:effectLst>
                  <a:outerShdw blurRad="38100" dist="38100" dir="2700000" algn="tl">
                    <a:srgbClr val="000000">
                      <a:alpha val="43137"/>
                    </a:srgbClr>
                  </a:outerShdw>
                </a:effectLst>
                <a:latin typeface="Eras Medium ITC" pitchFamily="34" charset="0"/>
              </a:rPr>
              <a:t>the one we preached to you</a:t>
            </a:r>
            <a:r>
              <a:rPr lang="en-US" i="1" dirty="0">
                <a:solidFill>
                  <a:schemeClr val="bg1"/>
                </a:solidFill>
                <a:effectLst>
                  <a:outerShdw blurRad="38100" dist="38100" dir="2700000" algn="tl">
                    <a:srgbClr val="000000">
                      <a:alpha val="43137"/>
                    </a:srgbClr>
                  </a:outerShdw>
                </a:effectLst>
                <a:latin typeface="Eras Medium ITC" pitchFamily="34" charset="0"/>
              </a:rPr>
              <a: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dirty="0">
                <a:solidFill>
                  <a:srgbClr val="FFFF00"/>
                </a:solidFill>
                <a:effectLst>
                  <a:outerShdw blurRad="38100" dist="38100" dir="2700000" algn="tl">
                    <a:srgbClr val="000000">
                      <a:alpha val="43137"/>
                    </a:srgbClr>
                  </a:outerShdw>
                </a:effectLst>
                <a:latin typeface="Eras Bold ITC" pitchFamily="34" charset="0"/>
              </a:rPr>
              <a:t>condemned</a:t>
            </a:r>
            <a:r>
              <a:rPr lang="en-US" i="1" dirty="0">
                <a:solidFill>
                  <a:schemeClr val="bg1"/>
                </a:solidFill>
                <a:effectLst>
                  <a:outerShdw blurRad="38100" dist="38100" dir="2700000" algn="tl">
                    <a:srgbClr val="000000">
                      <a:alpha val="43137"/>
                    </a:srgbClr>
                  </a:outerShdw>
                </a:effectLst>
                <a:latin typeface="Eras Medium ITC" pitchFamily="34" charset="0"/>
              </a:rPr>
              <a:t>!”</a:t>
            </a:r>
          </a:p>
          <a:p>
            <a:pPr marL="60325" indent="-4763" eaLnBrk="1" hangingPunct="1">
              <a:lnSpc>
                <a:spcPct val="90000"/>
              </a:lnSpc>
              <a:buFontTx/>
              <a:buNone/>
              <a:tabLst>
                <a:tab pos="6400800" algn="l"/>
              </a:tabLst>
              <a:defRPr/>
            </a:pPr>
            <a:endParaRPr lang="en-US" sz="2400" dirty="0">
              <a:solidFill>
                <a:srgbClr val="6E634A"/>
              </a:solidFill>
              <a:effectLst>
                <a:outerShdw blurRad="38100" dist="38100" dir="2700000" algn="tl">
                  <a:srgbClr val="000000">
                    <a:alpha val="43137"/>
                  </a:srgbClr>
                </a:outerShdw>
              </a:effectLst>
              <a:latin typeface="Eras Medium ITC" pitchFamily="34" charset="0"/>
            </a:endParaRPr>
          </a:p>
        </p:txBody>
      </p:sp>
      <p:grpSp>
        <p:nvGrpSpPr>
          <p:cNvPr id="2" name="Group 5"/>
          <p:cNvGrpSpPr>
            <a:grpSpLocks/>
          </p:cNvGrpSpPr>
          <p:nvPr/>
        </p:nvGrpSpPr>
        <p:grpSpPr bwMode="auto">
          <a:xfrm>
            <a:off x="6682984" y="4360461"/>
            <a:ext cx="2260600" cy="240030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defRPr/>
              </a:pPr>
              <a:endParaRPr lang="en-US">
                <a:cs typeface="Arial" charset="0"/>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a:defRPr/>
              </a:pPr>
              <a:endParaRPr lang="en-US">
                <a:cs typeface="Arial" charset="0"/>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a:defRPr/>
              </a:pPr>
              <a:endParaRPr lang="en-US">
                <a:cs typeface="Arial" charset="0"/>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a:defRPr/>
                </a:pPr>
                <a:endParaRPr lang="en-US">
                  <a:cs typeface="Arial" charset="0"/>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95239" name="Rectangle 17"/>
          <p:cNvSpPr>
            <a:spLocks noChangeArrowheads="1"/>
          </p:cNvSpPr>
          <p:nvPr/>
        </p:nvSpPr>
        <p:spPr bwMode="auto">
          <a:xfrm>
            <a:off x="236538" y="5781675"/>
            <a:ext cx="699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r>
              <a:rPr lang="en-US" sz="2400" b="1" i="0">
                <a:solidFill>
                  <a:srgbClr val="6E634A"/>
                </a:solidFill>
              </a:rPr>
              <a:t>Galatians 1:6-12 </a:t>
            </a:r>
            <a:r>
              <a:rPr lang="en-US" sz="1800" b="1" i="0">
                <a:solidFill>
                  <a:srgbClr val="6E634A"/>
                </a:solidFill>
              </a:rPr>
              <a:t>(see also Acts 20:28)</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7698" name="Text Box 2"/>
          <p:cNvSpPr txBox="1">
            <a:spLocks noChangeArrowheads="1"/>
          </p:cNvSpPr>
          <p:nvPr/>
        </p:nvSpPr>
        <p:spPr bwMode="auto">
          <a:xfrm>
            <a:off x="1219200" y="1828800"/>
            <a:ext cx="6477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800" b="1" i="0">
                <a:solidFill>
                  <a:srgbClr val="CC3300"/>
                </a:solidFill>
                <a:latin typeface="Arial Black" pitchFamily="34" charset="0"/>
              </a:rPr>
              <a:t>The Proof is in the Ancient Chinese Characters</a:t>
            </a:r>
          </a:p>
        </p:txBody>
      </p:sp>
      <p:sp>
        <p:nvSpPr>
          <p:cNvPr id="157699" name="Rectangle 3"/>
          <p:cNvSpPr>
            <a:spLocks noGrp="1" noChangeArrowheads="1"/>
          </p:cNvSpPr>
          <p:nvPr>
            <p:ph type="title"/>
          </p:nvPr>
        </p:nvSpPr>
        <p:spPr>
          <a:xfrm>
            <a:off x="381000" y="381000"/>
            <a:ext cx="8534400" cy="1295400"/>
          </a:xfrm>
        </p:spPr>
        <p:txBody>
          <a:bodyPr/>
          <a:lstStyle/>
          <a:p>
            <a:pPr eaLnBrk="1" hangingPunct="1"/>
            <a:r>
              <a:rPr lang="en-US" smtClean="0"/>
              <a:t>Long before Buddha, the Chinese people worshipped the same God described in the Bible!!!!</a:t>
            </a:r>
          </a:p>
        </p:txBody>
      </p:sp>
      <p:sp>
        <p:nvSpPr>
          <p:cNvPr id="157700" name="Line 4"/>
          <p:cNvSpPr>
            <a:spLocks noChangeShapeType="1"/>
          </p:cNvSpPr>
          <p:nvPr/>
        </p:nvSpPr>
        <p:spPr bwMode="auto">
          <a:xfrm>
            <a:off x="638175" y="3400425"/>
            <a:ext cx="7910513"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57701" name="Text Box 5"/>
          <p:cNvSpPr txBox="1">
            <a:spLocks noChangeArrowheads="1"/>
          </p:cNvSpPr>
          <p:nvPr/>
        </p:nvSpPr>
        <p:spPr bwMode="auto">
          <a:xfrm>
            <a:off x="7772400" y="2903538"/>
            <a:ext cx="1490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2000 AD</a:t>
            </a:r>
          </a:p>
        </p:txBody>
      </p:sp>
      <p:sp>
        <p:nvSpPr>
          <p:cNvPr id="157702" name="Line 6"/>
          <p:cNvSpPr>
            <a:spLocks noChangeShapeType="1"/>
          </p:cNvSpPr>
          <p:nvPr/>
        </p:nvSpPr>
        <p:spPr bwMode="auto">
          <a:xfrm>
            <a:off x="8529638" y="3390900"/>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57703" name="Line 7"/>
          <p:cNvSpPr>
            <a:spLocks noChangeShapeType="1"/>
          </p:cNvSpPr>
          <p:nvPr/>
        </p:nvSpPr>
        <p:spPr bwMode="auto">
          <a:xfrm>
            <a:off x="6172200" y="3390900"/>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57704" name="Text Box 8"/>
          <p:cNvSpPr txBox="1">
            <a:spLocks noChangeArrowheads="1"/>
          </p:cNvSpPr>
          <p:nvPr/>
        </p:nvSpPr>
        <p:spPr bwMode="auto">
          <a:xfrm>
            <a:off x="5715000" y="2903538"/>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30 AD</a:t>
            </a:r>
          </a:p>
        </p:txBody>
      </p:sp>
      <p:sp>
        <p:nvSpPr>
          <p:cNvPr id="157705" name="Text Box 9"/>
          <p:cNvSpPr txBox="1">
            <a:spLocks noChangeArrowheads="1"/>
          </p:cNvSpPr>
          <p:nvPr/>
        </p:nvSpPr>
        <p:spPr bwMode="auto">
          <a:xfrm>
            <a:off x="7991475" y="3605213"/>
            <a:ext cx="981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2000" b="1" i="0">
                <a:solidFill>
                  <a:srgbClr val="000000"/>
                </a:solidFill>
                <a:latin typeface="Arial" pitchFamily="34" charset="0"/>
              </a:rPr>
              <a:t>Today</a:t>
            </a:r>
          </a:p>
        </p:txBody>
      </p:sp>
      <p:sp>
        <p:nvSpPr>
          <p:cNvPr id="157706" name="Text Box 10"/>
          <p:cNvSpPr txBox="1">
            <a:spLocks noChangeArrowheads="1"/>
          </p:cNvSpPr>
          <p:nvPr/>
        </p:nvSpPr>
        <p:spPr bwMode="auto">
          <a:xfrm>
            <a:off x="5562600" y="3529013"/>
            <a:ext cx="1200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Death of Jesus</a:t>
            </a:r>
          </a:p>
        </p:txBody>
      </p:sp>
      <p:sp>
        <p:nvSpPr>
          <p:cNvPr id="157707" name="Line 11"/>
          <p:cNvSpPr>
            <a:spLocks noChangeShapeType="1"/>
          </p:cNvSpPr>
          <p:nvPr/>
        </p:nvSpPr>
        <p:spPr bwMode="auto">
          <a:xfrm>
            <a:off x="5181600" y="3390900"/>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57708" name="Text Box 12"/>
          <p:cNvSpPr txBox="1">
            <a:spLocks noChangeArrowheads="1"/>
          </p:cNvSpPr>
          <p:nvPr/>
        </p:nvSpPr>
        <p:spPr bwMode="auto">
          <a:xfrm>
            <a:off x="4267200" y="3529013"/>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Buddha</a:t>
            </a:r>
          </a:p>
        </p:txBody>
      </p:sp>
      <p:sp>
        <p:nvSpPr>
          <p:cNvPr id="157709" name="Text Box 13"/>
          <p:cNvSpPr txBox="1">
            <a:spLocks noChangeArrowheads="1"/>
          </p:cNvSpPr>
          <p:nvPr/>
        </p:nvSpPr>
        <p:spPr bwMode="auto">
          <a:xfrm>
            <a:off x="4495800" y="2903538"/>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600 BC</a:t>
            </a:r>
          </a:p>
        </p:txBody>
      </p:sp>
      <p:sp>
        <p:nvSpPr>
          <p:cNvPr id="157710" name="Line 14"/>
          <p:cNvSpPr>
            <a:spLocks noChangeShapeType="1"/>
          </p:cNvSpPr>
          <p:nvPr/>
        </p:nvSpPr>
        <p:spPr bwMode="auto">
          <a:xfrm>
            <a:off x="914400" y="3417888"/>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57711" name="Text Box 15"/>
          <p:cNvSpPr txBox="1">
            <a:spLocks noChangeArrowheads="1"/>
          </p:cNvSpPr>
          <p:nvPr/>
        </p:nvSpPr>
        <p:spPr bwMode="auto">
          <a:xfrm>
            <a:off x="190500" y="2903538"/>
            <a:ext cx="16287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2500 BC</a:t>
            </a:r>
          </a:p>
        </p:txBody>
      </p:sp>
      <p:sp>
        <p:nvSpPr>
          <p:cNvPr id="157712" name="Text Box 16"/>
          <p:cNvSpPr txBox="1">
            <a:spLocks noChangeArrowheads="1"/>
          </p:cNvSpPr>
          <p:nvPr/>
        </p:nvSpPr>
        <p:spPr bwMode="auto">
          <a:xfrm>
            <a:off x="0" y="3556000"/>
            <a:ext cx="18288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Chinese language first written</a:t>
            </a:r>
          </a:p>
        </p:txBody>
      </p:sp>
      <p:sp>
        <p:nvSpPr>
          <p:cNvPr id="157713" name="Line 18"/>
          <p:cNvSpPr>
            <a:spLocks noChangeShapeType="1"/>
          </p:cNvSpPr>
          <p:nvPr/>
        </p:nvSpPr>
        <p:spPr bwMode="auto">
          <a:xfrm>
            <a:off x="3305175" y="3390900"/>
            <a:ext cx="0"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92075" tIns="46038" rIns="92075" bIns="46038" anchor="ctr"/>
          <a:lstStyle/>
          <a:p>
            <a:endParaRPr lang="en-US">
              <a:solidFill>
                <a:srgbClr val="000000"/>
              </a:solidFill>
            </a:endParaRPr>
          </a:p>
        </p:txBody>
      </p:sp>
      <p:sp>
        <p:nvSpPr>
          <p:cNvPr id="157714" name="Text Box 19"/>
          <p:cNvSpPr txBox="1">
            <a:spLocks noChangeArrowheads="1"/>
          </p:cNvSpPr>
          <p:nvPr/>
        </p:nvSpPr>
        <p:spPr bwMode="auto">
          <a:xfrm>
            <a:off x="2471738" y="2903538"/>
            <a:ext cx="17954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1400 BC</a:t>
            </a:r>
          </a:p>
        </p:txBody>
      </p:sp>
      <p:pic>
        <p:nvPicPr>
          <p:cNvPr id="157715" name="Picture 2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 y="4622800"/>
            <a:ext cx="814388" cy="137160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7716" name="Picture 22" descr="buddah-5-web-stor">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56113" y="3960813"/>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7" name="Picture 23" descr="crux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867400" y="4214813"/>
            <a:ext cx="5603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8" name="Picture 24" descr="scroll"/>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116138" y="3471863"/>
            <a:ext cx="2239962" cy="218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19" name="Line 25"/>
          <p:cNvSpPr>
            <a:spLocks noChangeShapeType="1"/>
          </p:cNvSpPr>
          <p:nvPr/>
        </p:nvSpPr>
        <p:spPr bwMode="auto">
          <a:xfrm>
            <a:off x="3305175" y="3390900"/>
            <a:ext cx="0"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92075" tIns="46038" rIns="92075" bIns="46038" anchor="ctr"/>
          <a:lstStyle/>
          <a:p>
            <a:endParaRPr lang="en-US">
              <a:solidFill>
                <a:srgbClr val="000000"/>
              </a:solidFill>
            </a:endParaRPr>
          </a:p>
        </p:txBody>
      </p:sp>
      <p:sp>
        <p:nvSpPr>
          <p:cNvPr id="157720" name="Rectangle 26"/>
          <p:cNvSpPr>
            <a:spLocks noChangeArrowheads="1"/>
          </p:cNvSpPr>
          <p:nvPr/>
        </p:nvSpPr>
        <p:spPr bwMode="auto">
          <a:xfrm>
            <a:off x="2624138" y="3975100"/>
            <a:ext cx="136525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pPr algn="ctr" eaLnBrk="0" hangingPunct="0">
              <a:spcBef>
                <a:spcPct val="50000"/>
              </a:spcBef>
            </a:pPr>
            <a:r>
              <a:rPr lang="en-US" sz="2000" b="1" i="0">
                <a:solidFill>
                  <a:srgbClr val="000000"/>
                </a:solidFill>
                <a:latin typeface="Arial" pitchFamily="34" charset="0"/>
              </a:rPr>
              <a:t>First five books of Bible written</a:t>
            </a:r>
          </a:p>
        </p:txBody>
      </p:sp>
    </p:spTree>
    <p:extLst>
      <p:ext uri="{BB962C8B-B14F-4D97-AF65-F5344CB8AC3E}">
        <p14:creationId xmlns:p14="http://schemas.microsoft.com/office/powerpoint/2010/main" val="1774898736"/>
      </p:ext>
    </p:extLst>
  </p:cSld>
  <p:clrMapOvr>
    <a:masterClrMapping/>
  </p:clrMapOvr>
  <p:transition>
    <p:dissolv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23138" name="AutoShape 2"/>
          <p:cNvSpPr>
            <a:spLocks noChangeArrowheads="1"/>
          </p:cNvSpPr>
          <p:nvPr/>
        </p:nvSpPr>
        <p:spPr bwMode="auto">
          <a:xfrm>
            <a:off x="2614613" y="428625"/>
            <a:ext cx="5929312" cy="5886450"/>
          </a:xfrm>
          <a:prstGeom prst="roundRect">
            <a:avLst>
              <a:gd name="adj" fmla="val 16667"/>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5"/>
          </a:lnRef>
          <a:fillRef idx="3">
            <a:schemeClr val="accent5"/>
          </a:fillRef>
          <a:effectRef idx="3">
            <a:schemeClr val="accent5"/>
          </a:effectRef>
          <a:fontRef idx="minor">
            <a:schemeClr val="lt1"/>
          </a:fontRef>
        </p:style>
        <p:txBody>
          <a:bodyPr wrap="none" anchor="ctr"/>
          <a:lstStyle/>
          <a:p>
            <a:pPr algn="ctr">
              <a:defRPr/>
            </a:pPr>
            <a:endParaRPr lang="en-US">
              <a:solidFill>
                <a:srgbClr val="FFFFFF"/>
              </a:solidFill>
            </a:endParaRPr>
          </a:p>
        </p:txBody>
      </p:sp>
      <p:sp>
        <p:nvSpPr>
          <p:cNvPr id="2523139" name="Text Box 3"/>
          <p:cNvSpPr txBox="1">
            <a:spLocks noChangeArrowheads="1"/>
          </p:cNvSpPr>
          <p:nvPr/>
        </p:nvSpPr>
        <p:spPr bwMode="auto">
          <a:xfrm>
            <a:off x="4605338" y="1404938"/>
            <a:ext cx="3733800" cy="3937000"/>
          </a:xfrm>
          <a:prstGeom prst="rect">
            <a:avLst/>
          </a:prstGeom>
          <a:solidFill>
            <a:srgbClr val="0000FF"/>
          </a:solidFill>
          <a:ln w="9525">
            <a:noFill/>
            <a:miter lim="800000"/>
            <a:headEnd/>
            <a:tailEnd/>
          </a:ln>
          <a:effectLst/>
        </p:spPr>
        <p:txBody>
          <a:bodyPr>
            <a:spAutoFit/>
          </a:bodyPr>
          <a:lstStyle/>
          <a:p>
            <a:pPr algn="ctr" eaLnBrk="0" hangingPunct="0">
              <a:spcBef>
                <a:spcPct val="50000"/>
              </a:spcBef>
              <a:defRPr/>
            </a:pPr>
            <a:r>
              <a:rPr lang="en-US" sz="3600" b="1" i="0">
                <a:solidFill>
                  <a:srgbClr val="FFFF66"/>
                </a:solidFill>
                <a:effectLst>
                  <a:outerShdw blurRad="38100" dist="38100" dir="2700000" algn="tl">
                    <a:srgbClr val="000000"/>
                  </a:outerShdw>
                </a:effectLst>
                <a:latin typeface="Arial Black" pitchFamily="34" charset="0"/>
                <a:cs typeface="Arial"/>
              </a:rPr>
              <a:t>The Ancient Chinese Language  reflects the actual events recorded in Genesis!!</a:t>
            </a:r>
          </a:p>
        </p:txBody>
      </p:sp>
      <p:pic>
        <p:nvPicPr>
          <p:cNvPr id="2523140" name="Picture 4"/>
          <p:cNvPicPr>
            <a:picLocks noChangeAspect="1" noChangeArrowheads="1"/>
          </p:cNvPicPr>
          <p:nvPr/>
        </p:nvPicPr>
        <p:blipFill>
          <a:blip r:embed="rId3" cstate="print"/>
          <a:srcRect/>
          <a:stretch>
            <a:fillRect/>
          </a:stretch>
        </p:blipFill>
        <p:spPr bwMode="auto">
          <a:xfrm>
            <a:off x="993775" y="974725"/>
            <a:ext cx="3330575" cy="4800600"/>
          </a:xfrm>
          <a:prstGeom prst="rect">
            <a:avLst/>
          </a:prstGeom>
          <a:noFill/>
          <a:ln w="5715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58727" name="Text Box 5"/>
          <p:cNvSpPr txBox="1">
            <a:spLocks noChangeArrowheads="1"/>
          </p:cNvSpPr>
          <p:nvPr/>
        </p:nvSpPr>
        <p:spPr bwMode="auto">
          <a:xfrm>
            <a:off x="1050925" y="5373688"/>
            <a:ext cx="3200400" cy="366712"/>
          </a:xfrm>
          <a:prstGeom prst="rect">
            <a:avLst/>
          </a:prstGeom>
          <a:solidFill>
            <a:srgbClr val="C54B25"/>
          </a:solidFill>
          <a:ln>
            <a:noFill/>
          </a:ln>
          <a:extLs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1800" b="1" i="0">
                <a:solidFill>
                  <a:srgbClr val="FFFFFF"/>
                </a:solidFill>
                <a:latin typeface="Arial" pitchFamily="34" charset="0"/>
              </a:rPr>
              <a:t>C.H Kang and Ethel Nelson</a:t>
            </a:r>
          </a:p>
        </p:txBody>
      </p:sp>
    </p:spTree>
    <p:extLst>
      <p:ext uri="{BB962C8B-B14F-4D97-AF65-F5344CB8AC3E}">
        <p14:creationId xmlns:p14="http://schemas.microsoft.com/office/powerpoint/2010/main" val="3507095786"/>
      </p:ext>
    </p:extLst>
  </p:cSld>
  <p:clrMapOvr>
    <a:masterClrMapping/>
  </p:clrMapOvr>
  <p:transition>
    <p:dissolv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ctrTitle"/>
          </p:nvPr>
        </p:nvSpPr>
        <p:spPr>
          <a:xfrm>
            <a:off x="2584450" y="685800"/>
            <a:ext cx="4344988" cy="1143000"/>
          </a:xfrm>
          <a:effectLst>
            <a:outerShdw dist="107763" dir="18900000" algn="ctr" rotWithShape="0">
              <a:schemeClr val="bg2">
                <a:alpha val="50000"/>
              </a:schemeClr>
            </a:outerShdw>
          </a:effectLst>
        </p:spPr>
        <p:txBody>
          <a:bodyPr/>
          <a:lstStyle/>
          <a:p>
            <a:pPr eaLnBrk="1" hangingPunct="1"/>
            <a:r>
              <a:rPr lang="en-US" b="1" smtClean="0"/>
              <a:t>GEN.6:5-8; 7:7</a:t>
            </a:r>
          </a:p>
        </p:txBody>
      </p:sp>
      <p:pic>
        <p:nvPicPr>
          <p:cNvPr id="272077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95600" y="1905000"/>
            <a:ext cx="1295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0" y="1873250"/>
            <a:ext cx="120015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3"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76800" y="1720850"/>
            <a:ext cx="1266825" cy="125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4"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62800" y="1644650"/>
            <a:ext cx="1600200"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51" name="Text Box 7"/>
          <p:cNvSpPr txBox="1">
            <a:spLocks noChangeArrowheads="1"/>
          </p:cNvSpPr>
          <p:nvPr/>
        </p:nvSpPr>
        <p:spPr bwMode="auto">
          <a:xfrm>
            <a:off x="2133600" y="1873250"/>
            <a:ext cx="457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6000" b="1" i="0">
                <a:solidFill>
                  <a:srgbClr val="000000"/>
                </a:solidFill>
                <a:latin typeface="Arial" pitchFamily="34" charset="0"/>
              </a:rPr>
              <a:t>+</a:t>
            </a:r>
          </a:p>
        </p:txBody>
      </p:sp>
      <p:sp>
        <p:nvSpPr>
          <p:cNvPr id="159752" name="Text Box 8"/>
          <p:cNvSpPr txBox="1">
            <a:spLocks noChangeArrowheads="1"/>
          </p:cNvSpPr>
          <p:nvPr/>
        </p:nvSpPr>
        <p:spPr bwMode="auto">
          <a:xfrm>
            <a:off x="4191000" y="1873250"/>
            <a:ext cx="457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6000" b="1" i="0">
                <a:solidFill>
                  <a:srgbClr val="000000"/>
                </a:solidFill>
                <a:latin typeface="Arial" pitchFamily="34" charset="0"/>
              </a:rPr>
              <a:t>+</a:t>
            </a:r>
          </a:p>
        </p:txBody>
      </p:sp>
      <p:sp>
        <p:nvSpPr>
          <p:cNvPr id="159753" name="Text Box 9"/>
          <p:cNvSpPr txBox="1">
            <a:spLocks noChangeArrowheads="1"/>
          </p:cNvSpPr>
          <p:nvPr/>
        </p:nvSpPr>
        <p:spPr bwMode="auto">
          <a:xfrm>
            <a:off x="6400800" y="1797050"/>
            <a:ext cx="533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spcBef>
                <a:spcPct val="50000"/>
              </a:spcBef>
            </a:pPr>
            <a:r>
              <a:rPr lang="en-US" sz="6000" b="1" i="0">
                <a:solidFill>
                  <a:srgbClr val="000000"/>
                </a:solidFill>
                <a:latin typeface="Arial" pitchFamily="34" charset="0"/>
              </a:rPr>
              <a:t>=</a:t>
            </a:r>
          </a:p>
        </p:txBody>
      </p:sp>
      <p:sp>
        <p:nvSpPr>
          <p:cNvPr id="2720778" name="Text Box 10"/>
          <p:cNvSpPr txBox="1">
            <a:spLocks noChangeArrowheads="1"/>
          </p:cNvSpPr>
          <p:nvPr/>
        </p:nvSpPr>
        <p:spPr bwMode="auto">
          <a:xfrm>
            <a:off x="4724400" y="2940050"/>
            <a:ext cx="1600200" cy="519113"/>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92075" tIns="46038" rIns="92075" bIns="46038">
            <a:spAutoFit/>
          </a:bodyPr>
          <a:lstStyle/>
          <a:p>
            <a:pPr algn="ctr" eaLnBrk="0" hangingPunct="0">
              <a:spcBef>
                <a:spcPct val="50000"/>
              </a:spcBef>
              <a:defRPr/>
            </a:pPr>
            <a:r>
              <a:rPr lang="en-US" sz="2800" b="1" i="0" dirty="0">
                <a:solidFill>
                  <a:srgbClr val="9D3603"/>
                </a:solidFill>
                <a:latin typeface="Arial" charset="0"/>
                <a:cs typeface="Arial" charset="0"/>
              </a:rPr>
              <a:t>Boat</a:t>
            </a:r>
          </a:p>
        </p:txBody>
      </p:sp>
      <p:sp>
        <p:nvSpPr>
          <p:cNvPr id="2720779" name="Text Box 11"/>
          <p:cNvSpPr txBox="1">
            <a:spLocks noChangeArrowheads="1"/>
          </p:cNvSpPr>
          <p:nvPr/>
        </p:nvSpPr>
        <p:spPr bwMode="auto">
          <a:xfrm>
            <a:off x="6858000" y="2863850"/>
            <a:ext cx="1981200" cy="1190625"/>
          </a:xfrm>
          <a:prstGeom prst="rect">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lIns="92075" tIns="46038" rIns="92075" bIns="46038">
            <a:spAutoFit/>
          </a:bodyPr>
          <a:lstStyle/>
          <a:p>
            <a:pPr algn="ctr" eaLnBrk="0" hangingPunct="0">
              <a:spcBef>
                <a:spcPct val="50000"/>
              </a:spcBef>
              <a:defRPr/>
            </a:pPr>
            <a:r>
              <a:rPr lang="en-US" sz="3600" i="0" dirty="0">
                <a:solidFill>
                  <a:srgbClr val="FFFFFF"/>
                </a:solidFill>
                <a:effectLst>
                  <a:outerShdw blurRad="38100" dist="38100" dir="2700000" algn="tl">
                    <a:srgbClr val="000000">
                      <a:alpha val="43137"/>
                    </a:srgbClr>
                  </a:outerShdw>
                </a:effectLst>
                <a:latin typeface="Arial Black" pitchFamily="34" charset="0"/>
              </a:rPr>
              <a:t>Large Ship</a:t>
            </a:r>
          </a:p>
        </p:txBody>
      </p:sp>
      <p:sp>
        <p:nvSpPr>
          <p:cNvPr id="2720780" name="Text Box 12"/>
          <p:cNvSpPr txBox="1">
            <a:spLocks noChangeArrowheads="1"/>
          </p:cNvSpPr>
          <p:nvPr/>
        </p:nvSpPr>
        <p:spPr bwMode="auto">
          <a:xfrm>
            <a:off x="2667000" y="2952750"/>
            <a:ext cx="1600200" cy="519113"/>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92075" tIns="46038" rIns="92075" bIns="46038">
            <a:spAutoFit/>
          </a:bodyPr>
          <a:lstStyle/>
          <a:p>
            <a:pPr algn="ctr" eaLnBrk="0" hangingPunct="0">
              <a:spcBef>
                <a:spcPct val="50000"/>
              </a:spcBef>
              <a:defRPr/>
            </a:pPr>
            <a:r>
              <a:rPr lang="en-US" sz="2800" b="1" i="0">
                <a:solidFill>
                  <a:srgbClr val="9D3603"/>
                </a:solidFill>
                <a:latin typeface="Arial" charset="0"/>
                <a:cs typeface="Arial" charset="0"/>
              </a:rPr>
              <a:t>Person</a:t>
            </a:r>
          </a:p>
        </p:txBody>
      </p:sp>
      <p:sp>
        <p:nvSpPr>
          <p:cNvPr id="2720781" name="Text Box 13"/>
          <p:cNvSpPr txBox="1">
            <a:spLocks noChangeArrowheads="1"/>
          </p:cNvSpPr>
          <p:nvPr/>
        </p:nvSpPr>
        <p:spPr bwMode="auto">
          <a:xfrm>
            <a:off x="685800" y="2940050"/>
            <a:ext cx="1600200" cy="519113"/>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92075" tIns="46038" rIns="92075" bIns="46038">
            <a:spAutoFit/>
          </a:bodyPr>
          <a:lstStyle/>
          <a:p>
            <a:pPr algn="ctr" eaLnBrk="0" hangingPunct="0">
              <a:spcBef>
                <a:spcPct val="50000"/>
              </a:spcBef>
              <a:defRPr/>
            </a:pPr>
            <a:r>
              <a:rPr lang="en-US" sz="2800" b="1" i="0" dirty="0">
                <a:solidFill>
                  <a:srgbClr val="9D3603"/>
                </a:solidFill>
                <a:latin typeface="Arial" charset="0"/>
                <a:cs typeface="Arial" charset="0"/>
              </a:rPr>
              <a:t>Eight</a:t>
            </a:r>
          </a:p>
        </p:txBody>
      </p:sp>
      <p:sp>
        <p:nvSpPr>
          <p:cNvPr id="159766" name="Rectangle 14"/>
          <p:cNvSpPr>
            <a:spLocks noChangeArrowheads="1"/>
          </p:cNvSpPr>
          <p:nvPr/>
        </p:nvSpPr>
        <p:spPr bwMode="auto">
          <a:xfrm>
            <a:off x="928688" y="258763"/>
            <a:ext cx="7772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lstStyle/>
          <a:p>
            <a:pPr algn="ctr"/>
            <a:r>
              <a:rPr lang="en-US" sz="3600" i="0">
                <a:solidFill>
                  <a:srgbClr val="3333CC"/>
                </a:solidFill>
                <a:latin typeface="Arial Black" pitchFamily="34" charset="0"/>
              </a:rPr>
              <a:t>The Great World Flood</a:t>
            </a:r>
          </a:p>
        </p:txBody>
      </p:sp>
      <p:sp>
        <p:nvSpPr>
          <p:cNvPr id="2720783" name="Text Box 15"/>
          <p:cNvSpPr txBox="1">
            <a:spLocks noChangeArrowheads="1"/>
          </p:cNvSpPr>
          <p:nvPr/>
        </p:nvSpPr>
        <p:spPr bwMode="auto">
          <a:xfrm>
            <a:off x="350838" y="4129088"/>
            <a:ext cx="8458200" cy="579437"/>
          </a:xfrm>
          <a:prstGeom prst="rect">
            <a:avLst/>
          </a:prstGeom>
          <a:solidFill>
            <a:srgbClr val="CC33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lIns="92075" tIns="46038" rIns="92075" bIns="46038">
            <a:spAutoFit/>
          </a:bodyPr>
          <a:lstStyle/>
          <a:p>
            <a:pPr algn="ctr" eaLnBrk="0" hangingPunct="0">
              <a:spcBef>
                <a:spcPct val="50000"/>
              </a:spcBef>
              <a:defRPr/>
            </a:pPr>
            <a:r>
              <a:rPr lang="en-US" b="1" i="0" dirty="0">
                <a:solidFill>
                  <a:srgbClr val="FFFFFF"/>
                </a:solidFill>
                <a:latin typeface="Arial" charset="0"/>
                <a:cs typeface="Arial"/>
              </a:rPr>
              <a:t>Noah, his wife, three sons, and their wives</a:t>
            </a:r>
          </a:p>
        </p:txBody>
      </p:sp>
      <p:sp>
        <p:nvSpPr>
          <p:cNvPr id="2720784" name="Oval 16"/>
          <p:cNvSpPr>
            <a:spLocks noChangeArrowheads="1"/>
          </p:cNvSpPr>
          <p:nvPr/>
        </p:nvSpPr>
        <p:spPr bwMode="auto">
          <a:xfrm>
            <a:off x="381000" y="4954588"/>
            <a:ext cx="8320088" cy="1674812"/>
          </a:xfrm>
          <a:prstGeom prst="ellipse">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92075" tIns="46038" rIns="92075" bIns="46038" anchor="ctr"/>
          <a:lstStyle/>
          <a:p>
            <a:pPr algn="ctr" eaLnBrk="0" hangingPunct="0">
              <a:defRPr/>
            </a:pPr>
            <a:r>
              <a:rPr lang="en-US" sz="3600" i="0" dirty="0">
                <a:solidFill>
                  <a:srgbClr val="FFFF00"/>
                </a:solidFill>
                <a:effectLst>
                  <a:outerShdw blurRad="38100" dist="38100" dir="2700000" algn="tl">
                    <a:srgbClr val="000000">
                      <a:alpha val="43137"/>
                    </a:srgbClr>
                  </a:outerShdw>
                </a:effectLst>
                <a:latin typeface="Arial Black" pitchFamily="34" charset="0"/>
              </a:rPr>
              <a:t>Eight people on</a:t>
            </a:r>
          </a:p>
          <a:p>
            <a:pPr algn="ctr" eaLnBrk="0" hangingPunct="0">
              <a:defRPr/>
            </a:pPr>
            <a:r>
              <a:rPr lang="en-US" sz="3600" i="0" dirty="0">
                <a:solidFill>
                  <a:srgbClr val="FFFF00"/>
                </a:solidFill>
                <a:effectLst>
                  <a:outerShdw blurRad="38100" dist="38100" dir="2700000" algn="tl">
                    <a:srgbClr val="000000">
                      <a:alpha val="43137"/>
                    </a:srgbClr>
                  </a:outerShdw>
                </a:effectLst>
                <a:latin typeface="Arial Black" pitchFamily="34" charset="0"/>
              </a:rPr>
              <a:t>the boat (ark) = large ship</a:t>
            </a:r>
          </a:p>
        </p:txBody>
      </p:sp>
    </p:spTree>
    <p:extLst>
      <p:ext uri="{BB962C8B-B14F-4D97-AF65-F5344CB8AC3E}">
        <p14:creationId xmlns:p14="http://schemas.microsoft.com/office/powerpoint/2010/main" val="2413281681"/>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720774"/>
                                        </p:tgtEl>
                                        <p:attrNameLst>
                                          <p:attrName>style.visibility</p:attrName>
                                        </p:attrNameLst>
                                      </p:cBhvr>
                                      <p:to>
                                        <p:strVal val="visible"/>
                                      </p:to>
                                    </p:set>
                                    <p:animEffect transition="in" filter="dissolve">
                                      <p:cBhvr>
                                        <p:cTn id="7" dur="500"/>
                                        <p:tgtEl>
                                          <p:spTgt spid="27207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2720779"/>
                                        </p:tgtEl>
                                        <p:attrNameLst>
                                          <p:attrName>style.visibility</p:attrName>
                                        </p:attrNameLst>
                                      </p:cBhvr>
                                      <p:to>
                                        <p:strVal val="visible"/>
                                      </p:to>
                                    </p:set>
                                    <p:animEffect transition="in" filter="dissolve">
                                      <p:cBhvr>
                                        <p:cTn id="11" dur="500"/>
                                        <p:tgtEl>
                                          <p:spTgt spid="272077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2720772"/>
                                        </p:tgtEl>
                                        <p:attrNameLst>
                                          <p:attrName>style.visibility</p:attrName>
                                        </p:attrNameLst>
                                      </p:cBhvr>
                                      <p:to>
                                        <p:strVal val="visible"/>
                                      </p:to>
                                    </p:set>
                                    <p:animEffect transition="in" filter="dissolve">
                                      <p:cBhvr>
                                        <p:cTn id="16" dur="500"/>
                                        <p:tgtEl>
                                          <p:spTgt spid="2720772"/>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2720781"/>
                                        </p:tgtEl>
                                        <p:attrNameLst>
                                          <p:attrName>style.visibility</p:attrName>
                                        </p:attrNameLst>
                                      </p:cBhvr>
                                      <p:to>
                                        <p:strVal val="visible"/>
                                      </p:to>
                                    </p:set>
                                    <p:animEffect transition="in" filter="dissolve">
                                      <p:cBhvr>
                                        <p:cTn id="20" dur="500"/>
                                        <p:tgtEl>
                                          <p:spTgt spid="272078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720771"/>
                                        </p:tgtEl>
                                        <p:attrNameLst>
                                          <p:attrName>style.visibility</p:attrName>
                                        </p:attrNameLst>
                                      </p:cBhvr>
                                      <p:to>
                                        <p:strVal val="visible"/>
                                      </p:to>
                                    </p:set>
                                    <p:animEffect transition="in" filter="dissolve">
                                      <p:cBhvr>
                                        <p:cTn id="25" dur="500"/>
                                        <p:tgtEl>
                                          <p:spTgt spid="2720771"/>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2720780"/>
                                        </p:tgtEl>
                                        <p:attrNameLst>
                                          <p:attrName>style.visibility</p:attrName>
                                        </p:attrNameLst>
                                      </p:cBhvr>
                                      <p:to>
                                        <p:strVal val="visible"/>
                                      </p:to>
                                    </p:set>
                                    <p:animEffect transition="in" filter="dissolve">
                                      <p:cBhvr>
                                        <p:cTn id="29" dur="500"/>
                                        <p:tgtEl>
                                          <p:spTgt spid="27207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2720773"/>
                                        </p:tgtEl>
                                        <p:attrNameLst>
                                          <p:attrName>style.visibility</p:attrName>
                                        </p:attrNameLst>
                                      </p:cBhvr>
                                      <p:to>
                                        <p:strVal val="visible"/>
                                      </p:to>
                                    </p:set>
                                    <p:animEffect transition="in" filter="dissolve">
                                      <p:cBhvr>
                                        <p:cTn id="34" dur="500"/>
                                        <p:tgtEl>
                                          <p:spTgt spid="2720773"/>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2720778"/>
                                        </p:tgtEl>
                                        <p:attrNameLst>
                                          <p:attrName>style.visibility</p:attrName>
                                        </p:attrNameLst>
                                      </p:cBhvr>
                                      <p:to>
                                        <p:strVal val="visible"/>
                                      </p:to>
                                    </p:set>
                                    <p:animEffect transition="in" filter="dissolve">
                                      <p:cBhvr>
                                        <p:cTn id="38" dur="500"/>
                                        <p:tgtEl>
                                          <p:spTgt spid="272077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720783"/>
                                        </p:tgtEl>
                                        <p:attrNameLst>
                                          <p:attrName>style.visibility</p:attrName>
                                        </p:attrNameLst>
                                      </p:cBhvr>
                                      <p:to>
                                        <p:strVal val="visible"/>
                                      </p:to>
                                    </p:set>
                                    <p:anim calcmode="lin" valueType="num">
                                      <p:cBhvr additive="base">
                                        <p:cTn id="43" dur="500" fill="hold"/>
                                        <p:tgtEl>
                                          <p:spTgt spid="2720783"/>
                                        </p:tgtEl>
                                        <p:attrNameLst>
                                          <p:attrName>ppt_x</p:attrName>
                                        </p:attrNameLst>
                                      </p:cBhvr>
                                      <p:tavLst>
                                        <p:tav tm="0">
                                          <p:val>
                                            <p:strVal val="0-#ppt_w/2"/>
                                          </p:val>
                                        </p:tav>
                                        <p:tav tm="100000">
                                          <p:val>
                                            <p:strVal val="#ppt_x"/>
                                          </p:val>
                                        </p:tav>
                                      </p:tavLst>
                                    </p:anim>
                                    <p:anim calcmode="lin" valueType="num">
                                      <p:cBhvr additive="base">
                                        <p:cTn id="44" dur="500" fill="hold"/>
                                        <p:tgtEl>
                                          <p:spTgt spid="272078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6" presetClass="entr" presetSubtype="26" fill="hold" nodeType="clickEffect">
                                  <p:stCondLst>
                                    <p:cond delay="0"/>
                                  </p:stCondLst>
                                  <p:childTnLst>
                                    <p:set>
                                      <p:cBhvr>
                                        <p:cTn id="48" dur="1" fill="hold">
                                          <p:stCondLst>
                                            <p:cond delay="0"/>
                                          </p:stCondLst>
                                        </p:cTn>
                                        <p:tgtEl>
                                          <p:spTgt spid="2720784"/>
                                        </p:tgtEl>
                                        <p:attrNameLst>
                                          <p:attrName>style.visibility</p:attrName>
                                        </p:attrNameLst>
                                      </p:cBhvr>
                                      <p:to>
                                        <p:strVal val="visible"/>
                                      </p:to>
                                    </p:set>
                                    <p:animEffect transition="in" filter="barn(inHorizontal)">
                                      <p:cBhvr>
                                        <p:cTn id="49" dur="500"/>
                                        <p:tgtEl>
                                          <p:spTgt spid="2720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5186" name="Picture 2" descr="han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25192">
            <a:off x="5867400" y="762000"/>
            <a:ext cx="2741613" cy="274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5187" name="Picture 3" descr="lance"/>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70170">
            <a:off x="6172200" y="304800"/>
            <a:ext cx="29718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0772" name="Group 4"/>
          <p:cNvGrpSpPr>
            <a:grpSpLocks/>
          </p:cNvGrpSpPr>
          <p:nvPr/>
        </p:nvGrpSpPr>
        <p:grpSpPr bwMode="auto">
          <a:xfrm>
            <a:off x="5867400" y="3505200"/>
            <a:ext cx="3276600" cy="2835275"/>
            <a:chOff x="3696" y="2304"/>
            <a:chExt cx="2064" cy="1786"/>
          </a:xfrm>
        </p:grpSpPr>
        <p:pic>
          <p:nvPicPr>
            <p:cNvPr id="160796" name="Picture 5" descr="righteousne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8" y="230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7" name="Text Box 6"/>
            <p:cNvSpPr txBox="1">
              <a:spLocks noChangeArrowheads="1"/>
            </p:cNvSpPr>
            <p:nvPr/>
          </p:nvSpPr>
          <p:spPr bwMode="auto">
            <a:xfrm>
              <a:off x="3696" y="3802"/>
              <a:ext cx="206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400" i="0">
                  <a:solidFill>
                    <a:srgbClr val="3333FF"/>
                  </a:solidFill>
                  <a:latin typeface="Arial Black" pitchFamily="34" charset="0"/>
                </a:rPr>
                <a:t>RIGHTEOUSNESS</a:t>
              </a:r>
              <a:endParaRPr lang="en-US" sz="2800" i="0">
                <a:solidFill>
                  <a:srgbClr val="3333FF"/>
                </a:solidFill>
                <a:latin typeface="Arial Black" pitchFamily="34" charset="0"/>
              </a:endParaRPr>
            </a:p>
          </p:txBody>
        </p:sp>
      </p:grpSp>
      <p:pic>
        <p:nvPicPr>
          <p:cNvPr id="2525191" name="Picture 7" descr="me"/>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96000" y="685800"/>
            <a:ext cx="2741613" cy="274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5192" name="Text Box 8"/>
          <p:cNvSpPr txBox="1">
            <a:spLocks noChangeArrowheads="1"/>
          </p:cNvSpPr>
          <p:nvPr/>
        </p:nvSpPr>
        <p:spPr bwMode="auto">
          <a:xfrm>
            <a:off x="533400" y="2971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400" i="0">
                <a:solidFill>
                  <a:srgbClr val="990000"/>
                </a:solidFill>
                <a:latin typeface="Arial Black" pitchFamily="34" charset="0"/>
              </a:rPr>
              <a:t>HAND</a:t>
            </a:r>
          </a:p>
        </p:txBody>
      </p:sp>
      <p:grpSp>
        <p:nvGrpSpPr>
          <p:cNvPr id="3" name="Group 9"/>
          <p:cNvGrpSpPr>
            <a:grpSpLocks/>
          </p:cNvGrpSpPr>
          <p:nvPr/>
        </p:nvGrpSpPr>
        <p:grpSpPr bwMode="auto">
          <a:xfrm>
            <a:off x="228600" y="3573463"/>
            <a:ext cx="2741613" cy="2751137"/>
            <a:chOff x="3552" y="0"/>
            <a:chExt cx="1727" cy="1733"/>
          </a:xfrm>
        </p:grpSpPr>
        <p:pic>
          <p:nvPicPr>
            <p:cNvPr id="160794" name="Picture 10" descr="me"/>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52" y="0"/>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5" name="Rectangle 11"/>
            <p:cNvSpPr>
              <a:spLocks noChangeArrowheads="1"/>
            </p:cNvSpPr>
            <p:nvPr/>
          </p:nvSpPr>
          <p:spPr bwMode="auto">
            <a:xfrm>
              <a:off x="4176" y="1445"/>
              <a:ext cx="4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spcBef>
                  <a:spcPct val="50000"/>
                </a:spcBef>
              </a:pPr>
              <a:r>
                <a:rPr lang="en-US" sz="2400" i="0">
                  <a:solidFill>
                    <a:srgbClr val="6600FF"/>
                  </a:solidFill>
                  <a:latin typeface="Arial Black" pitchFamily="34" charset="0"/>
                </a:rPr>
                <a:t>ME</a:t>
              </a:r>
            </a:p>
          </p:txBody>
        </p:sp>
      </p:grpSp>
      <p:sp>
        <p:nvSpPr>
          <p:cNvPr id="2525196" name="Text Box 12"/>
          <p:cNvSpPr txBox="1">
            <a:spLocks noChangeArrowheads="1"/>
          </p:cNvSpPr>
          <p:nvPr/>
        </p:nvSpPr>
        <p:spPr bwMode="auto">
          <a:xfrm>
            <a:off x="685800" y="228600"/>
            <a:ext cx="7924800" cy="1190625"/>
          </a:xfrm>
          <a:prstGeom prst="rect">
            <a:avLst/>
          </a:prstGeom>
          <a:noFill/>
          <a:ln w="57150">
            <a:noFill/>
            <a:miter lim="800000"/>
            <a:headEnd/>
            <a:tailEnd/>
          </a:ln>
          <a:effectLst/>
        </p:spPr>
        <p:txBody>
          <a:bodyPr lIns="92075" tIns="46038" rIns="92075" bIns="46038">
            <a:spAutoFit/>
          </a:bodyPr>
          <a:lstStyle/>
          <a:p>
            <a:pPr algn="ctr" eaLnBrk="0" hangingPunct="0">
              <a:lnSpc>
                <a:spcPct val="90000"/>
              </a:lnSpc>
              <a:defRPr/>
            </a:pPr>
            <a:r>
              <a:rPr lang="en-US" sz="4000" b="1" i="0">
                <a:solidFill>
                  <a:srgbClr val="3333FF"/>
                </a:solidFill>
                <a:effectLst>
                  <a:outerShdw blurRad="38100" dist="38100" dir="2700000" algn="tl">
                    <a:srgbClr val="C0C0C0"/>
                  </a:outerShdw>
                </a:effectLst>
                <a:latin typeface="Arial Black" pitchFamily="34" charset="0"/>
                <a:cs typeface="Arial" charset="0"/>
              </a:rPr>
              <a:t>Righteousness or </a:t>
            </a:r>
          </a:p>
          <a:p>
            <a:pPr algn="ctr" eaLnBrk="0" hangingPunct="0">
              <a:lnSpc>
                <a:spcPct val="90000"/>
              </a:lnSpc>
              <a:defRPr/>
            </a:pPr>
            <a:r>
              <a:rPr lang="en-US" sz="4000" b="1" i="0">
                <a:solidFill>
                  <a:srgbClr val="3333FF"/>
                </a:solidFill>
                <a:effectLst>
                  <a:outerShdw blurRad="38100" dist="38100" dir="2700000" algn="tl">
                    <a:srgbClr val="C0C0C0"/>
                  </a:outerShdw>
                </a:effectLst>
                <a:latin typeface="Arial Black" pitchFamily="34" charset="0"/>
                <a:cs typeface="Arial" charset="0"/>
              </a:rPr>
              <a:t>“not Guilty”</a:t>
            </a:r>
          </a:p>
        </p:txBody>
      </p:sp>
      <p:sp>
        <p:nvSpPr>
          <p:cNvPr id="2525197" name="Text Box 13"/>
          <p:cNvSpPr txBox="1">
            <a:spLocks noChangeArrowheads="1"/>
          </p:cNvSpPr>
          <p:nvPr/>
        </p:nvSpPr>
        <p:spPr bwMode="auto">
          <a:xfrm>
            <a:off x="3429000" y="29718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400" i="0">
                <a:solidFill>
                  <a:srgbClr val="990000"/>
                </a:solidFill>
                <a:latin typeface="Arial Black" pitchFamily="34" charset="0"/>
              </a:rPr>
              <a:t>KNIFE</a:t>
            </a:r>
            <a:endParaRPr lang="en-US" sz="2800" i="0">
              <a:solidFill>
                <a:srgbClr val="990000"/>
              </a:solidFill>
              <a:latin typeface="Arial Black" pitchFamily="34" charset="0"/>
            </a:endParaRPr>
          </a:p>
        </p:txBody>
      </p:sp>
      <p:pic>
        <p:nvPicPr>
          <p:cNvPr id="2525198" name="Picture 14" descr="plus"/>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14600" y="1752600"/>
            <a:ext cx="68580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5"/>
          <p:cNvGrpSpPr>
            <a:grpSpLocks/>
          </p:cNvGrpSpPr>
          <p:nvPr/>
        </p:nvGrpSpPr>
        <p:grpSpPr bwMode="auto">
          <a:xfrm>
            <a:off x="2667000" y="3597275"/>
            <a:ext cx="3122613" cy="2743200"/>
            <a:chOff x="1776" y="2208"/>
            <a:chExt cx="1967" cy="1728"/>
          </a:xfrm>
        </p:grpSpPr>
        <p:grpSp>
          <p:nvGrpSpPr>
            <p:cNvPr id="160790" name="Group 16"/>
            <p:cNvGrpSpPr>
              <a:grpSpLocks/>
            </p:cNvGrpSpPr>
            <p:nvPr/>
          </p:nvGrpSpPr>
          <p:grpSpPr bwMode="auto">
            <a:xfrm>
              <a:off x="2016" y="2208"/>
              <a:ext cx="1727" cy="1728"/>
              <a:chOff x="1776" y="2064"/>
              <a:chExt cx="1727" cy="1728"/>
            </a:xfrm>
          </p:grpSpPr>
          <p:pic>
            <p:nvPicPr>
              <p:cNvPr id="160792" name="Picture 17" descr="sheep"/>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76" y="206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3" name="Text Box 18"/>
              <p:cNvSpPr txBox="1">
                <a:spLocks noChangeArrowheads="1"/>
              </p:cNvSpPr>
              <p:nvPr/>
            </p:nvSpPr>
            <p:spPr bwMode="auto">
              <a:xfrm>
                <a:off x="2112" y="3504"/>
                <a:ext cx="9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400" i="0">
                    <a:solidFill>
                      <a:srgbClr val="990000"/>
                    </a:solidFill>
                    <a:latin typeface="Arial Black" pitchFamily="34" charset="0"/>
                  </a:rPr>
                  <a:t>LAMB</a:t>
                </a:r>
                <a:endParaRPr lang="en-US" sz="2800" i="0">
                  <a:solidFill>
                    <a:srgbClr val="990000"/>
                  </a:solidFill>
                  <a:latin typeface="Arial Black" pitchFamily="34" charset="0"/>
                </a:endParaRPr>
              </a:p>
            </p:txBody>
          </p:sp>
        </p:grpSp>
        <p:pic>
          <p:nvPicPr>
            <p:cNvPr id="160791" name="Picture 19" descr="plus"/>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76" y="2928"/>
              <a:ext cx="432"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25204" name="Rectangle 20"/>
          <p:cNvSpPr>
            <a:spLocks noChangeArrowheads="1"/>
          </p:cNvSpPr>
          <p:nvPr/>
        </p:nvSpPr>
        <p:spPr bwMode="auto">
          <a:xfrm>
            <a:off x="7086600" y="2971800"/>
            <a:ext cx="692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spcBef>
                <a:spcPct val="50000"/>
              </a:spcBef>
            </a:pPr>
            <a:r>
              <a:rPr lang="en-US" sz="2400" i="0">
                <a:solidFill>
                  <a:srgbClr val="6600FF"/>
                </a:solidFill>
                <a:latin typeface="Arial Black" pitchFamily="34" charset="0"/>
              </a:rPr>
              <a:t>ME</a:t>
            </a:r>
          </a:p>
        </p:txBody>
      </p:sp>
      <p:pic>
        <p:nvPicPr>
          <p:cNvPr id="2525205" name="Picture 21" descr="equals"/>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10200" y="1752600"/>
            <a:ext cx="762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22"/>
          <p:cNvGrpSpPr>
            <a:grpSpLocks/>
          </p:cNvGrpSpPr>
          <p:nvPr/>
        </p:nvGrpSpPr>
        <p:grpSpPr bwMode="auto">
          <a:xfrm>
            <a:off x="5867400" y="3505200"/>
            <a:ext cx="3276600" cy="2835275"/>
            <a:chOff x="3696" y="2304"/>
            <a:chExt cx="2064" cy="1786"/>
          </a:xfrm>
        </p:grpSpPr>
        <p:pic>
          <p:nvPicPr>
            <p:cNvPr id="160788" name="Picture 23" descr="righteousne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8" y="230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89" name="Text Box 24"/>
            <p:cNvSpPr txBox="1">
              <a:spLocks noChangeArrowheads="1"/>
            </p:cNvSpPr>
            <p:nvPr/>
          </p:nvSpPr>
          <p:spPr bwMode="auto">
            <a:xfrm>
              <a:off x="3696" y="3802"/>
              <a:ext cx="206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400" i="0">
                  <a:solidFill>
                    <a:srgbClr val="3333FF"/>
                  </a:solidFill>
                  <a:latin typeface="Arial Black" pitchFamily="34" charset="0"/>
                </a:rPr>
                <a:t>RIGHTEOUSNESS</a:t>
              </a:r>
              <a:endParaRPr lang="en-US" sz="2800" i="0">
                <a:solidFill>
                  <a:srgbClr val="3333FF"/>
                </a:solidFill>
                <a:latin typeface="Arial Black" pitchFamily="34" charset="0"/>
              </a:endParaRPr>
            </a:p>
          </p:txBody>
        </p:sp>
      </p:grpSp>
      <p:pic>
        <p:nvPicPr>
          <p:cNvPr id="2525209" name="Picture 25" descr="equals"/>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38800" y="4724400"/>
            <a:ext cx="762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5210" name="Oval 26"/>
          <p:cNvSpPr>
            <a:spLocks noChangeArrowheads="1"/>
          </p:cNvSpPr>
          <p:nvPr/>
        </p:nvSpPr>
        <p:spPr bwMode="auto">
          <a:xfrm>
            <a:off x="3352800" y="3581400"/>
            <a:ext cx="2133600" cy="3048000"/>
          </a:xfrm>
          <a:prstGeom prst="ellipse">
            <a:avLst/>
          </a:prstGeom>
          <a:solidFill>
            <a:srgbClr val="00FF0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11700" i="0">
                <a:solidFill>
                  <a:srgbClr val="FFFFFF"/>
                </a:solidFill>
                <a:latin typeface="Arial Black" pitchFamily="34" charset="0"/>
                <a:cs typeface="Arial" charset="0"/>
              </a:rPr>
              <a:t>?</a:t>
            </a:r>
          </a:p>
        </p:txBody>
      </p:sp>
      <p:grpSp>
        <p:nvGrpSpPr>
          <p:cNvPr id="7" name="Group 27"/>
          <p:cNvGrpSpPr>
            <a:grpSpLocks/>
          </p:cNvGrpSpPr>
          <p:nvPr/>
        </p:nvGrpSpPr>
        <p:grpSpPr bwMode="auto">
          <a:xfrm>
            <a:off x="855663" y="1574800"/>
            <a:ext cx="3817937" cy="4038600"/>
            <a:chOff x="539" y="992"/>
            <a:chExt cx="2405" cy="2544"/>
          </a:xfrm>
          <a:scene3d>
            <a:camera prst="orthographicFront">
              <a:rot lat="0" lon="0" rev="0"/>
            </a:camera>
            <a:lightRig rig="contrasting" dir="t">
              <a:rot lat="0" lon="0" rev="1500000"/>
            </a:lightRig>
          </a:scene3d>
        </p:grpSpPr>
        <p:pic>
          <p:nvPicPr>
            <p:cNvPr id="78868" name="Picture 28" descr="j0275764"/>
            <p:cNvPicPr>
              <a:picLocks noChangeAspect="1" noChangeArrowheads="1"/>
            </p:cNvPicPr>
            <p:nvPr/>
          </p:nvPicPr>
          <p:blipFill>
            <a:blip r:embed="rId10" cstate="print"/>
            <a:srcRect/>
            <a:stretch>
              <a:fillRect/>
            </a:stretch>
          </p:blipFill>
          <p:spPr bwMode="auto">
            <a:xfrm>
              <a:off x="539" y="992"/>
              <a:ext cx="2405" cy="2544"/>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pic>
          <p:nvPicPr>
            <p:cNvPr id="78869" name="Picture 29" descr="j0250796"/>
            <p:cNvPicPr>
              <a:picLocks noChangeAspect="1" noChangeArrowheads="1"/>
            </p:cNvPicPr>
            <p:nvPr/>
          </p:nvPicPr>
          <p:blipFill>
            <a:blip r:embed="rId11" cstate="print"/>
            <a:srcRect/>
            <a:stretch>
              <a:fillRect/>
            </a:stretch>
          </p:blipFill>
          <p:spPr bwMode="auto">
            <a:xfrm>
              <a:off x="1971" y="1256"/>
              <a:ext cx="689" cy="327"/>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grpSp>
    </p:spTree>
    <p:extLst>
      <p:ext uri="{BB962C8B-B14F-4D97-AF65-F5344CB8AC3E}">
        <p14:creationId xmlns:p14="http://schemas.microsoft.com/office/powerpoint/2010/main" val="2866025545"/>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2525191"/>
                                        </p:tgtEl>
                                        <p:attrNameLst>
                                          <p:attrName>style.visibility</p:attrName>
                                        </p:attrNameLst>
                                      </p:cBhvr>
                                      <p:to>
                                        <p:strVal val="visible"/>
                                      </p:to>
                                    </p:set>
                                    <p:animEffect transition="in" filter="fade">
                                      <p:cBhvr>
                                        <p:cTn id="7" dur="1000"/>
                                        <p:tgtEl>
                                          <p:spTgt spid="2525191"/>
                                        </p:tgtEl>
                                      </p:cBhvr>
                                    </p:animEffect>
                                    <p:anim calcmode="lin" valueType="num">
                                      <p:cBhvr>
                                        <p:cTn id="8" dur="1000" fill="hold"/>
                                        <p:tgtEl>
                                          <p:spTgt spid="2525191"/>
                                        </p:tgtEl>
                                        <p:attrNameLst>
                                          <p:attrName>ppt_x</p:attrName>
                                        </p:attrNameLst>
                                      </p:cBhvr>
                                      <p:tavLst>
                                        <p:tav tm="0">
                                          <p:val>
                                            <p:strVal val="#ppt_x"/>
                                          </p:val>
                                        </p:tav>
                                        <p:tav tm="100000">
                                          <p:val>
                                            <p:strVal val="#ppt_x"/>
                                          </p:val>
                                        </p:tav>
                                      </p:tavLst>
                                    </p:anim>
                                    <p:anim calcmode="lin" valueType="num">
                                      <p:cBhvr>
                                        <p:cTn id="9" dur="1000" fill="hold"/>
                                        <p:tgtEl>
                                          <p:spTgt spid="252519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25204"/>
                                        </p:tgtEl>
                                        <p:attrNameLst>
                                          <p:attrName>style.visibility</p:attrName>
                                        </p:attrNameLst>
                                      </p:cBhvr>
                                      <p:to>
                                        <p:strVal val="visible"/>
                                      </p:to>
                                    </p:set>
                                    <p:animEffect transition="in" filter="fade">
                                      <p:cBhvr>
                                        <p:cTn id="12" dur="1000"/>
                                        <p:tgtEl>
                                          <p:spTgt spid="2525204"/>
                                        </p:tgtEl>
                                      </p:cBhvr>
                                    </p:animEffect>
                                    <p:anim calcmode="lin" valueType="num">
                                      <p:cBhvr>
                                        <p:cTn id="13" dur="1000" fill="hold"/>
                                        <p:tgtEl>
                                          <p:spTgt spid="2525204"/>
                                        </p:tgtEl>
                                        <p:attrNameLst>
                                          <p:attrName>ppt_x</p:attrName>
                                        </p:attrNameLst>
                                      </p:cBhvr>
                                      <p:tavLst>
                                        <p:tav tm="0">
                                          <p:val>
                                            <p:strVal val="#ppt_x"/>
                                          </p:val>
                                        </p:tav>
                                        <p:tav tm="100000">
                                          <p:val>
                                            <p:strVal val="#ppt_x"/>
                                          </p:val>
                                        </p:tav>
                                      </p:tavLst>
                                    </p:anim>
                                    <p:anim calcmode="lin" valueType="num">
                                      <p:cBhvr>
                                        <p:cTn id="14" dur="1000" fill="hold"/>
                                        <p:tgtEl>
                                          <p:spTgt spid="2525204"/>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25186"/>
                                        </p:tgtEl>
                                        <p:attrNameLst>
                                          <p:attrName>style.visibility</p:attrName>
                                        </p:attrNameLst>
                                      </p:cBhvr>
                                      <p:to>
                                        <p:strVal val="visible"/>
                                      </p:to>
                                    </p:set>
                                  </p:childTnLst>
                                </p:cTn>
                              </p:par>
                            </p:childTnLst>
                          </p:cTn>
                        </p:par>
                        <p:par>
                          <p:cTn id="19" fill="hold" nodeType="afterGroup">
                            <p:stCondLst>
                              <p:cond delay="0"/>
                            </p:stCondLst>
                            <p:childTnLst>
                              <p:par>
                                <p:cTn id="20" presetID="35" presetClass="path" presetSubtype="0" accel="50000" decel="50000" fill="hold" nodeType="afterEffect">
                                  <p:stCondLst>
                                    <p:cond delay="0"/>
                                  </p:stCondLst>
                                  <p:childTnLst>
                                    <p:animMotion origin="layout" path="M 3.33333E-6 -3.17919E-6 L -0.675 -3.17919E-6 " pathEditMode="relative" rAng="0" ptsTypes="AA">
                                      <p:cBhvr>
                                        <p:cTn id="21" dur="2000" fill="hold"/>
                                        <p:tgtEl>
                                          <p:spTgt spid="2525186"/>
                                        </p:tgtEl>
                                        <p:attrNameLst>
                                          <p:attrName>ppt_x</p:attrName>
                                          <p:attrName>ppt_y</p:attrName>
                                        </p:attrNameLst>
                                      </p:cBhvr>
                                      <p:rCtr x="-338" y="0"/>
                                    </p:animMotion>
                                  </p:childTnLst>
                                </p:cTn>
                              </p:par>
                              <p:par>
                                <p:cTn id="22" presetID="10" presetClass="entr" presetSubtype="0" fill="hold" grpId="0" nodeType="withEffect">
                                  <p:stCondLst>
                                    <p:cond delay="0"/>
                                  </p:stCondLst>
                                  <p:childTnLst>
                                    <p:set>
                                      <p:cBhvr>
                                        <p:cTn id="23" dur="1" fill="hold">
                                          <p:stCondLst>
                                            <p:cond delay="0"/>
                                          </p:stCondLst>
                                        </p:cTn>
                                        <p:tgtEl>
                                          <p:spTgt spid="2525192"/>
                                        </p:tgtEl>
                                        <p:attrNameLst>
                                          <p:attrName>style.visibility</p:attrName>
                                        </p:attrNameLst>
                                      </p:cBhvr>
                                      <p:to>
                                        <p:strVal val="visible"/>
                                      </p:to>
                                    </p:set>
                                    <p:animEffect transition="in" filter="fade">
                                      <p:cBhvr>
                                        <p:cTn id="24" dur="2000"/>
                                        <p:tgtEl>
                                          <p:spTgt spid="2525192"/>
                                        </p:tgtEl>
                                      </p:cBhvr>
                                    </p:animEffec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2525198"/>
                                        </p:tgtEl>
                                        <p:attrNameLst>
                                          <p:attrName>style.visibility</p:attrName>
                                        </p:attrNameLst>
                                      </p:cBhvr>
                                      <p:to>
                                        <p:strVal val="visible"/>
                                      </p:to>
                                    </p:set>
                                    <p:animEffect transition="in" filter="fade">
                                      <p:cBhvr>
                                        <p:cTn id="28" dur="2000"/>
                                        <p:tgtEl>
                                          <p:spTgt spid="252519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2525187"/>
                                        </p:tgtEl>
                                        <p:attrNameLst>
                                          <p:attrName>style.visibility</p:attrName>
                                        </p:attrNameLst>
                                      </p:cBhvr>
                                      <p:to>
                                        <p:strVal val="visible"/>
                                      </p:to>
                                    </p:set>
                                  </p:childTnLst>
                                </p:cTn>
                              </p:par>
                            </p:childTnLst>
                          </p:cTn>
                        </p:par>
                        <p:par>
                          <p:cTn id="33" fill="hold" nodeType="afterGroup">
                            <p:stCondLst>
                              <p:cond delay="0"/>
                            </p:stCondLst>
                            <p:childTnLst>
                              <p:par>
                                <p:cTn id="34" presetID="35" presetClass="path" presetSubtype="0" accel="50000" decel="50000" fill="hold" nodeType="afterEffect">
                                  <p:stCondLst>
                                    <p:cond delay="0"/>
                                  </p:stCondLst>
                                  <p:childTnLst>
                                    <p:animMotion origin="layout" path="M 0 0.04439 L -0.40417 0.04439 " pathEditMode="relative" rAng="0" ptsTypes="AA">
                                      <p:cBhvr>
                                        <p:cTn id="35" dur="2000" fill="hold"/>
                                        <p:tgtEl>
                                          <p:spTgt spid="2525187"/>
                                        </p:tgtEl>
                                        <p:attrNameLst>
                                          <p:attrName>ppt_x</p:attrName>
                                          <p:attrName>ppt_y</p:attrName>
                                        </p:attrNameLst>
                                      </p:cBhvr>
                                      <p:rCtr x="-202" y="0"/>
                                    </p:animMotion>
                                  </p:childTnLst>
                                </p:cTn>
                              </p:par>
                              <p:par>
                                <p:cTn id="36" presetID="10" presetClass="entr" presetSubtype="0" fill="hold" grpId="0" nodeType="withEffect">
                                  <p:stCondLst>
                                    <p:cond delay="0"/>
                                  </p:stCondLst>
                                  <p:childTnLst>
                                    <p:set>
                                      <p:cBhvr>
                                        <p:cTn id="37" dur="1" fill="hold">
                                          <p:stCondLst>
                                            <p:cond delay="0"/>
                                          </p:stCondLst>
                                        </p:cTn>
                                        <p:tgtEl>
                                          <p:spTgt spid="2525197"/>
                                        </p:tgtEl>
                                        <p:attrNameLst>
                                          <p:attrName>style.visibility</p:attrName>
                                        </p:attrNameLst>
                                      </p:cBhvr>
                                      <p:to>
                                        <p:strVal val="visible"/>
                                      </p:to>
                                    </p:set>
                                    <p:animEffect transition="in" filter="fade">
                                      <p:cBhvr>
                                        <p:cTn id="38" dur="2000"/>
                                        <p:tgtEl>
                                          <p:spTgt spid="2525197"/>
                                        </p:tgtEl>
                                      </p:cBhvr>
                                    </p:animEffect>
                                  </p:childTnLst>
                                </p:cTn>
                              </p:par>
                              <p:par>
                                <p:cTn id="39" presetID="1" presetClass="entr" presetSubtype="0" fill="hold" nodeType="withEffect">
                                  <p:stCondLst>
                                    <p:cond delay="0"/>
                                  </p:stCondLst>
                                  <p:childTnLst>
                                    <p:set>
                                      <p:cBhvr>
                                        <p:cTn id="40" dur="1" fill="hold">
                                          <p:stCondLst>
                                            <p:cond delay="0"/>
                                          </p:stCondLst>
                                        </p:cTn>
                                        <p:tgtEl>
                                          <p:spTgt spid="252520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par>
                          <p:cTn id="45" fill="hold" nodeType="afterGroup">
                            <p:stCondLst>
                              <p:cond delay="0"/>
                            </p:stCondLst>
                            <p:childTnLst>
                              <p:par>
                                <p:cTn id="46" presetID="0" presetClass="path" presetSubtype="0" accel="50000" decel="50000" fill="hold" nodeType="afterEffect">
                                  <p:stCondLst>
                                    <p:cond delay="0"/>
                                  </p:stCondLst>
                                  <p:childTnLst>
                                    <p:animMotion origin="layout" path="M 0.64167 -0.39954 L -0.02483 0.0111 " pathEditMode="relative" rAng="0" ptsTypes="AA">
                                      <p:cBhvr>
                                        <p:cTn id="47" dur="2000" fill="hold"/>
                                        <p:tgtEl>
                                          <p:spTgt spid="3"/>
                                        </p:tgtEl>
                                        <p:attrNameLst>
                                          <p:attrName>ppt_x</p:attrName>
                                          <p:attrName>ppt_y</p:attrName>
                                        </p:attrNameLst>
                                      </p:cBhvr>
                                      <p:rCtr x="-333" y="205"/>
                                    </p:animMotion>
                                  </p:childTnLst>
                                </p:cTn>
                              </p:par>
                            </p:childTnLst>
                          </p:cTn>
                        </p:par>
                        <p:par>
                          <p:cTn id="48" fill="hold" nodeType="afterGroup">
                            <p:stCondLst>
                              <p:cond delay="2000"/>
                            </p:stCondLst>
                            <p:childTnLst>
                              <p:par>
                                <p:cTn id="49" presetID="1" presetClass="entr" presetSubtype="0" fill="hold" nodeType="afterEffect">
                                  <p:stCondLst>
                                    <p:cond delay="0"/>
                                  </p:stCondLst>
                                  <p:childTnLst>
                                    <p:set>
                                      <p:cBhvr>
                                        <p:cTn id="50" dur="1" fill="hold">
                                          <p:stCondLst>
                                            <p:cond delay="0"/>
                                          </p:stCondLst>
                                        </p:cTn>
                                        <p:tgtEl>
                                          <p:spTgt spid="2525210"/>
                                        </p:tgtEl>
                                        <p:attrNameLst>
                                          <p:attrName>style.visibility</p:attrName>
                                        </p:attrNameLst>
                                      </p:cBhvr>
                                      <p:to>
                                        <p:strVal val="visible"/>
                                      </p:to>
                                    </p:set>
                                  </p:childTnLst>
                                </p:cTn>
                              </p:par>
                            </p:childTnLst>
                          </p:cTn>
                        </p:par>
                        <p:par>
                          <p:cTn id="51" fill="hold" nodeType="afterGroup">
                            <p:stCondLst>
                              <p:cond delay="2000"/>
                            </p:stCondLst>
                            <p:childTnLst>
                              <p:par>
                                <p:cTn id="52" presetID="1"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childTnLst>
                                </p:cTn>
                              </p:par>
                            </p:childTnLst>
                          </p:cTn>
                        </p:par>
                        <p:par>
                          <p:cTn id="54" fill="hold" nodeType="afterGroup">
                            <p:stCondLst>
                              <p:cond delay="2000"/>
                            </p:stCondLst>
                            <p:childTnLst>
                              <p:par>
                                <p:cTn id="55" presetID="1" presetClass="entr" presetSubtype="0" fill="hold" nodeType="afterEffect">
                                  <p:stCondLst>
                                    <p:cond delay="0"/>
                                  </p:stCondLst>
                                  <p:childTnLst>
                                    <p:set>
                                      <p:cBhvr>
                                        <p:cTn id="56" dur="1" fill="hold">
                                          <p:stCondLst>
                                            <p:cond delay="0"/>
                                          </p:stCondLst>
                                        </p:cTn>
                                        <p:tgtEl>
                                          <p:spTgt spid="2525209"/>
                                        </p:tgtEl>
                                        <p:attrNameLst>
                                          <p:attrName>style.visibility</p:attrName>
                                        </p:attrNameLst>
                                      </p:cBhvr>
                                      <p:to>
                                        <p:strVal val="visible"/>
                                      </p:to>
                                    </p:set>
                                  </p:childTnLst>
                                </p:cTn>
                              </p:par>
                            </p:childTnLst>
                          </p:cTn>
                        </p:par>
                        <p:par>
                          <p:cTn id="57" fill="hold" nodeType="afterGroup">
                            <p:stCondLst>
                              <p:cond delay="2000"/>
                            </p:stCondLst>
                            <p:childTnLst>
                              <p:par>
                                <p:cTn id="58" presetID="10" presetClass="entr" presetSubtype="0"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2000"/>
                                        <p:tgtEl>
                                          <p:spTgt spid="6"/>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xit" presetSubtype="0" fill="hold" nodeType="clickEffect">
                                  <p:stCondLst>
                                    <p:cond delay="0"/>
                                  </p:stCondLst>
                                  <p:childTnLst>
                                    <p:animEffect transition="out" filter="fade">
                                      <p:cBhvr>
                                        <p:cTn id="64" dur="2000"/>
                                        <p:tgtEl>
                                          <p:spTgt spid="2525210"/>
                                        </p:tgtEl>
                                      </p:cBhvr>
                                    </p:animEffect>
                                    <p:set>
                                      <p:cBhvr>
                                        <p:cTn id="65" dur="1" fill="hold">
                                          <p:stCondLst>
                                            <p:cond delay="1999"/>
                                          </p:stCondLst>
                                        </p:cTn>
                                        <p:tgtEl>
                                          <p:spTgt spid="2525210"/>
                                        </p:tgtEl>
                                        <p:attrNameLst>
                                          <p:attrName>style.visibility</p:attrName>
                                        </p:attrNameLst>
                                      </p:cBhvr>
                                      <p:to>
                                        <p:strVal val="hidden"/>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0" presetClass="entr" presetSubtype="0" fill="hold" nodeType="click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fade">
                                      <p:cBhvr>
                                        <p:cTn id="70"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5192" grpId="0"/>
      <p:bldP spid="2525197" grpId="0"/>
      <p:bldP spid="25252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685800" y="228600"/>
            <a:ext cx="7924800" cy="701675"/>
          </a:xfrm>
          <a:prstGeom prst="rect">
            <a:avLst/>
          </a:prstGeom>
          <a:solidFill>
            <a:srgbClr val="3333CC"/>
          </a:solidFill>
          <a:ln>
            <a:noFill/>
          </a:ln>
          <a:extLs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algn="ctr" eaLnBrk="0" hangingPunct="0">
              <a:defRPr sz="4000">
                <a:solidFill>
                  <a:schemeClr val="tx2"/>
                </a:solidFill>
                <a:latin typeface="Times New Roman" pitchFamily="18" charset="0"/>
              </a:defRPr>
            </a:lvl1pPr>
            <a:lvl2pPr marL="742950" indent="-285750" algn="ctr" eaLnBrk="0" hangingPunct="0">
              <a:defRPr sz="4000">
                <a:solidFill>
                  <a:schemeClr val="tx2"/>
                </a:solidFill>
                <a:latin typeface="Times New Roman" pitchFamily="18" charset="0"/>
              </a:defRPr>
            </a:lvl2pPr>
            <a:lvl3pPr marL="1143000" indent="-228600" algn="ctr" eaLnBrk="0" hangingPunct="0">
              <a:defRPr sz="4000">
                <a:solidFill>
                  <a:schemeClr val="tx2"/>
                </a:solidFill>
                <a:latin typeface="Times New Roman" pitchFamily="18" charset="0"/>
              </a:defRPr>
            </a:lvl3pPr>
            <a:lvl4pPr marL="1600200" indent="-228600" algn="ctr" eaLnBrk="0" hangingPunct="0">
              <a:defRPr sz="4000">
                <a:solidFill>
                  <a:schemeClr val="tx2"/>
                </a:solidFill>
                <a:latin typeface="Times New Roman" pitchFamily="18" charset="0"/>
              </a:defRPr>
            </a:lvl4pPr>
            <a:lvl5pPr marL="2057400" indent="-228600" algn="ctr" eaLnBrk="0" hangingPunct="0">
              <a:defRPr sz="4000">
                <a:solidFill>
                  <a:schemeClr val="tx2"/>
                </a:solidFill>
                <a:latin typeface="Times New Roman" pitchFamily="18" charset="0"/>
              </a:defRPr>
            </a:lvl5pPr>
            <a:lvl6pPr marL="2514600" indent="-228600" algn="ctr" eaLnBrk="0" fontAlgn="base" hangingPunct="0">
              <a:spcBef>
                <a:spcPct val="0"/>
              </a:spcBef>
              <a:spcAft>
                <a:spcPct val="0"/>
              </a:spcAft>
              <a:defRPr sz="4000">
                <a:solidFill>
                  <a:schemeClr val="tx2"/>
                </a:solidFill>
                <a:latin typeface="Times New Roman" pitchFamily="18" charset="0"/>
              </a:defRPr>
            </a:lvl6pPr>
            <a:lvl7pPr marL="2971800" indent="-228600" algn="ctr" eaLnBrk="0" fontAlgn="base" hangingPunct="0">
              <a:spcBef>
                <a:spcPct val="0"/>
              </a:spcBef>
              <a:spcAft>
                <a:spcPct val="0"/>
              </a:spcAft>
              <a:defRPr sz="4000">
                <a:solidFill>
                  <a:schemeClr val="tx2"/>
                </a:solidFill>
                <a:latin typeface="Times New Roman" pitchFamily="18" charset="0"/>
              </a:defRPr>
            </a:lvl7pPr>
            <a:lvl8pPr marL="3429000" indent="-228600" algn="ctr" eaLnBrk="0" fontAlgn="base" hangingPunct="0">
              <a:spcBef>
                <a:spcPct val="0"/>
              </a:spcBef>
              <a:spcAft>
                <a:spcPct val="0"/>
              </a:spcAft>
              <a:defRPr sz="4000">
                <a:solidFill>
                  <a:schemeClr val="tx2"/>
                </a:solidFill>
                <a:latin typeface="Times New Roman" pitchFamily="18" charset="0"/>
              </a:defRPr>
            </a:lvl8pPr>
            <a:lvl9pPr marL="3886200" indent="-228600" algn="ctr" eaLnBrk="0" fontAlgn="base" hangingPunct="0">
              <a:spcBef>
                <a:spcPct val="0"/>
              </a:spcBef>
              <a:spcAft>
                <a:spcPct val="0"/>
              </a:spcAft>
              <a:defRPr sz="4000">
                <a:solidFill>
                  <a:schemeClr val="tx2"/>
                </a:solidFill>
                <a:latin typeface="Times New Roman" pitchFamily="18" charset="0"/>
              </a:defRPr>
            </a:lvl9pPr>
          </a:lstStyle>
          <a:p>
            <a:pPr>
              <a:spcBef>
                <a:spcPct val="50000"/>
              </a:spcBef>
            </a:pPr>
            <a:r>
              <a:rPr lang="en-US" b="1" i="0" smtClean="0">
                <a:solidFill>
                  <a:srgbClr val="FFFFFF"/>
                </a:solidFill>
                <a:latin typeface="Arial" pitchFamily="34" charset="0"/>
              </a:rPr>
              <a:t>Righteousness or “not Guilty”</a:t>
            </a:r>
          </a:p>
        </p:txBody>
      </p:sp>
      <p:pic>
        <p:nvPicPr>
          <p:cNvPr id="51203" name="Picture 3" descr="PICT0012"/>
          <p:cNvPicPr>
            <a:picLocks noChangeAspect="1" noChangeArrowheads="1"/>
          </p:cNvPicPr>
          <p:nvPr/>
        </p:nvPicPr>
        <p:blipFill>
          <a:blip r:embed="rId3" cstate="print">
            <a:lum bright="-12000" contrast="60000"/>
            <a:extLst>
              <a:ext uri="{28A0092B-C50C-407E-A947-70E740481C1C}">
                <a14:useLocalDpi xmlns:a14="http://schemas.microsoft.com/office/drawing/2010/main" val="0"/>
              </a:ext>
            </a:extLst>
          </a:blip>
          <a:srcRect/>
          <a:stretch>
            <a:fillRect/>
          </a:stretch>
        </p:blipFill>
        <p:spPr bwMode="auto">
          <a:xfrm>
            <a:off x="1670050" y="1462088"/>
            <a:ext cx="6483350" cy="4862512"/>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2142446"/>
      </p:ext>
    </p:extLst>
  </p:cSld>
  <p:clrMapOvr>
    <a:masterClrMapping/>
  </p:clrMapOvr>
  <p:transition>
    <p:dissolv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noChangeArrowheads="1"/>
          </p:cNvSpPr>
          <p:nvPr/>
        </p:nvSpPr>
        <p:spPr bwMode="auto">
          <a:xfrm>
            <a:off x="357188" y="277813"/>
            <a:ext cx="8394700" cy="4368800"/>
          </a:xfrm>
          <a:prstGeom prst="roundRect">
            <a:avLst>
              <a:gd name="adj" fmla="val 16667"/>
            </a:avLst>
          </a:prstGeom>
          <a:solidFill>
            <a:srgbClr val="0000FF"/>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i="0" smtClean="0">
              <a:solidFill>
                <a:srgbClr val="000000"/>
              </a:solidFill>
              <a:latin typeface="Arial" pitchFamily="34" charset="0"/>
              <a:cs typeface="Arial"/>
            </a:endParaRPr>
          </a:p>
        </p:txBody>
      </p:sp>
      <p:sp>
        <p:nvSpPr>
          <p:cNvPr id="1938436" name="Text Box 4"/>
          <p:cNvSpPr txBox="1">
            <a:spLocks noChangeArrowheads="1"/>
          </p:cNvSpPr>
          <p:nvPr/>
        </p:nvSpPr>
        <p:spPr bwMode="auto">
          <a:xfrm>
            <a:off x="685800" y="228600"/>
            <a:ext cx="7924800" cy="2555188"/>
          </a:xfrm>
          <a:prstGeom prst="rect">
            <a:avLst/>
          </a:prstGeom>
          <a:noFill/>
          <a:ln w="57150">
            <a:noFill/>
            <a:miter lim="800000"/>
            <a:headEnd/>
            <a:tailEnd/>
          </a:ln>
          <a:effectLst/>
        </p:spPr>
        <p:txBody>
          <a:bodyPr lIns="92075" tIns="46038" rIns="92075" bIns="46038">
            <a:spAutoFit/>
          </a:bodyPr>
          <a:lstStyle/>
          <a:p>
            <a:pPr algn="ctr" eaLnBrk="0" hangingPunct="0">
              <a:spcBef>
                <a:spcPct val="50000"/>
              </a:spcBef>
              <a:defRPr/>
            </a:pPr>
            <a:r>
              <a:rPr lang="en-US" b="1" i="0" dirty="0" smtClean="0">
                <a:solidFill>
                  <a:srgbClr val="FFFF00"/>
                </a:solidFill>
                <a:effectLst>
                  <a:outerShdw blurRad="38100" dist="38100" dir="2700000" algn="tl">
                    <a:srgbClr val="C0C0C0"/>
                  </a:outerShdw>
                </a:effectLst>
                <a:latin typeface="Arial" pitchFamily="34" charset="0"/>
                <a:cs typeface="Arial"/>
              </a:rPr>
              <a:t>Bulls and goats were sacrificed on this altar </a:t>
            </a:r>
            <a:r>
              <a:rPr lang="en-US" b="1" i="0" dirty="0">
                <a:solidFill>
                  <a:srgbClr val="FFFF00"/>
                </a:solidFill>
                <a:effectLst>
                  <a:outerShdw blurRad="38100" dist="38100" dir="2700000" algn="tl">
                    <a:srgbClr val="C0C0C0"/>
                  </a:outerShdw>
                </a:effectLst>
                <a:latin typeface="Arial" pitchFamily="34" charset="0"/>
                <a:cs typeface="Arial"/>
              </a:rPr>
              <a:t>one day each </a:t>
            </a:r>
            <a:r>
              <a:rPr lang="en-US" b="1" i="0" dirty="0" smtClean="0">
                <a:solidFill>
                  <a:srgbClr val="FFFF00"/>
                </a:solidFill>
                <a:effectLst>
                  <a:outerShdw blurRad="38100" dist="38100" dir="2700000" algn="tl">
                    <a:srgbClr val="C0C0C0"/>
                  </a:outerShdw>
                </a:effectLst>
                <a:latin typeface="Arial" pitchFamily="34" charset="0"/>
                <a:cs typeface="Arial"/>
              </a:rPr>
              <a:t>year by the Chinese emperor in elaborate ritual to bring “good fortune” to the Chinese people. This was done until </a:t>
            </a:r>
            <a:r>
              <a:rPr lang="en-US" b="1" i="0" dirty="0">
                <a:solidFill>
                  <a:srgbClr val="FFFF00"/>
                </a:solidFill>
                <a:effectLst>
                  <a:outerShdw blurRad="38100" dist="38100" dir="2700000" algn="tl">
                    <a:srgbClr val="C0C0C0"/>
                  </a:outerShdw>
                </a:effectLst>
                <a:latin typeface="Arial" pitchFamily="34" charset="0"/>
                <a:cs typeface="Arial"/>
              </a:rPr>
              <a:t>1911 !</a:t>
            </a:r>
          </a:p>
        </p:txBody>
      </p:sp>
      <p:sp>
        <p:nvSpPr>
          <p:cNvPr id="89093" name="Rectangle 5"/>
          <p:cNvSpPr>
            <a:spLocks noChangeArrowheads="1"/>
          </p:cNvSpPr>
          <p:nvPr/>
        </p:nvSpPr>
        <p:spPr bwMode="auto">
          <a:xfrm>
            <a:off x="1485900" y="5894388"/>
            <a:ext cx="6008688" cy="636587"/>
          </a:xfrm>
          <a:prstGeom prst="rect">
            <a:avLst/>
          </a:prstGeom>
          <a:solidFill>
            <a:srgbClr val="A5002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r>
              <a:rPr lang="en-US" sz="2400" b="1" i="0" dirty="0" smtClean="0">
                <a:solidFill>
                  <a:srgbClr val="FFFFFF"/>
                </a:solidFill>
                <a:latin typeface="Arial" pitchFamily="34" charset="0"/>
                <a:cs typeface="Arial"/>
              </a:rPr>
              <a:t>Temple of Heaven, Beijing, China</a:t>
            </a:r>
          </a:p>
        </p:txBody>
      </p:sp>
      <p:pic>
        <p:nvPicPr>
          <p:cNvPr id="89091" name="Picture 3" descr="PICT0012"/>
          <p:cNvPicPr>
            <a:picLocks noChangeAspect="1" noChangeArrowheads="1"/>
          </p:cNvPicPr>
          <p:nvPr/>
        </p:nvPicPr>
        <p:blipFill>
          <a:blip r:embed="rId3">
            <a:lum bright="-12000" contrast="60000"/>
            <a:extLst>
              <a:ext uri="{28A0092B-C50C-407E-A947-70E740481C1C}">
                <a14:useLocalDpi xmlns:a14="http://schemas.microsoft.com/office/drawing/2010/main" val="0"/>
              </a:ext>
            </a:extLst>
          </a:blip>
          <a:srcRect/>
          <a:stretch>
            <a:fillRect/>
          </a:stretch>
        </p:blipFill>
        <p:spPr bwMode="auto">
          <a:xfrm>
            <a:off x="2359025" y="2783788"/>
            <a:ext cx="4262438" cy="319722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9962148"/>
      </p:ext>
    </p:extLst>
  </p:cSld>
  <p:clrMapOvr>
    <a:masterClrMapping/>
  </p:clrMapOvr>
  <p:transition>
    <p:dissolv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5394" name="Text Box 2"/>
          <p:cNvSpPr txBox="1">
            <a:spLocks noChangeArrowheads="1"/>
          </p:cNvSpPr>
          <p:nvPr/>
        </p:nvSpPr>
        <p:spPr bwMode="auto">
          <a:xfrm>
            <a:off x="3693778" y="2886075"/>
            <a:ext cx="5105400" cy="341632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flatTx/>
          </a:bodyPr>
          <a:lstStyle/>
          <a:p>
            <a:pPr algn="r" eaLnBrk="0" hangingPunct="0">
              <a:lnSpc>
                <a:spcPct val="90000"/>
              </a:lnSpc>
              <a:defRPr/>
            </a:pPr>
            <a:r>
              <a:rPr lang="en-US" sz="6000" b="1" i="0" dirty="0">
                <a:solidFill>
                  <a:srgbClr val="FFFFFF"/>
                </a:solidFill>
                <a:effectLst>
                  <a:outerShdw blurRad="38100" dist="38100" dir="2700000" algn="tl">
                    <a:srgbClr val="000000">
                      <a:alpha val="43137"/>
                    </a:srgbClr>
                  </a:outerShdw>
                </a:effectLst>
              </a:rPr>
              <a:t>that </a:t>
            </a:r>
          </a:p>
          <a:p>
            <a:pPr algn="r" eaLnBrk="0" hangingPunct="0">
              <a:lnSpc>
                <a:spcPct val="90000"/>
              </a:lnSpc>
              <a:defRPr/>
            </a:pPr>
            <a:r>
              <a:rPr lang="en-US" sz="6000" b="1" i="0" u="sng" dirty="0">
                <a:solidFill>
                  <a:srgbClr val="FFFFFF"/>
                </a:solidFill>
                <a:effectLst>
                  <a:outerShdw blurRad="38100" dist="38100" dir="2700000" algn="tl">
                    <a:srgbClr val="000000">
                      <a:alpha val="43137"/>
                    </a:srgbClr>
                  </a:outerShdw>
                </a:effectLst>
              </a:rPr>
              <a:t>takes away</a:t>
            </a:r>
            <a:r>
              <a:rPr lang="en-US" sz="6000" b="1" i="0" dirty="0">
                <a:solidFill>
                  <a:srgbClr val="FFFFFF"/>
                </a:solidFill>
                <a:effectLst>
                  <a:outerShdw blurRad="38100" dist="38100" dir="2700000" algn="tl">
                    <a:srgbClr val="000000">
                      <a:alpha val="43137"/>
                    </a:srgbClr>
                  </a:outerShdw>
                </a:effectLst>
              </a:rPr>
              <a:t> the sin of the world”</a:t>
            </a:r>
            <a:r>
              <a:rPr lang="en-US" sz="2400" b="1" i="0" dirty="0">
                <a:solidFill>
                  <a:srgbClr val="FFFFFF"/>
                </a:solidFill>
                <a:effectLst>
                  <a:outerShdw blurRad="38100" dist="38100" dir="2700000" algn="tl">
                    <a:srgbClr val="000000">
                      <a:alpha val="43137"/>
                    </a:srgbClr>
                  </a:outerShdw>
                </a:effectLst>
              </a:rPr>
              <a:t> </a:t>
            </a:r>
          </a:p>
        </p:txBody>
      </p:sp>
      <p:grpSp>
        <p:nvGrpSpPr>
          <p:cNvPr id="2" name="Group 4"/>
          <p:cNvGrpSpPr>
            <a:grpSpLocks/>
          </p:cNvGrpSpPr>
          <p:nvPr/>
        </p:nvGrpSpPr>
        <p:grpSpPr bwMode="auto">
          <a:xfrm>
            <a:off x="488950" y="3795713"/>
            <a:ext cx="2892425" cy="2319337"/>
            <a:chOff x="2738" y="3406"/>
            <a:chExt cx="651" cy="522"/>
          </a:xfrm>
        </p:grpSpPr>
        <p:sp>
          <p:nvSpPr>
            <p:cNvPr id="161804" name="Freeform 5"/>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05" name="Freeform 6"/>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06" name="Freeform 7"/>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07" name="Freeform 8"/>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08" name="Freeform 9"/>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09" name="Freeform 10"/>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0" name="Freeform 11"/>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1" name="Freeform 12"/>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2" name="Freeform 13"/>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3" name="Freeform 14"/>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4" name="Freeform 15"/>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5" name="Freeform 16"/>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6" name="Freeform 17"/>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7" name="Freeform 18"/>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8" name="Freeform 19"/>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19" name="Freeform 20"/>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0" name="Freeform 21"/>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1" name="Freeform 22"/>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2" name="Freeform 23"/>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3" name="Freeform 24"/>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4" name="Freeform 25"/>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5" name="Freeform 26"/>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6" name="Freeform 27"/>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7" name="Freeform 28"/>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8" name="Freeform 29"/>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29" name="Freeform 30"/>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30" name="Freeform 31"/>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31" name="Freeform 32"/>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32" name="Freeform 33"/>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1833" name="Freeform 34"/>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235427" name="Text Box 35"/>
          <p:cNvSpPr txBox="1">
            <a:spLocks noChangeArrowheads="1"/>
          </p:cNvSpPr>
          <p:nvPr/>
        </p:nvSpPr>
        <p:spPr bwMode="auto">
          <a:xfrm>
            <a:off x="381000" y="457200"/>
            <a:ext cx="6324600" cy="10064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flatTx/>
          </a:bodyPr>
          <a:lstStyle/>
          <a:p>
            <a:pPr eaLnBrk="0" hangingPunct="0">
              <a:spcBef>
                <a:spcPct val="50000"/>
              </a:spcBef>
              <a:defRPr/>
            </a:pPr>
            <a:r>
              <a:rPr lang="en-US" sz="6000" b="1" i="0" dirty="0">
                <a:solidFill>
                  <a:srgbClr val="FFFFFF"/>
                </a:solidFill>
                <a:effectLst>
                  <a:outerShdw blurRad="38100" dist="38100" dir="2700000" algn="tl">
                    <a:srgbClr val="000000">
                      <a:alpha val="43137"/>
                    </a:srgbClr>
                  </a:outerShdw>
                </a:effectLst>
              </a:rPr>
              <a:t>“Behold the</a:t>
            </a:r>
            <a:r>
              <a:rPr lang="en-US" sz="2400" b="1" i="0" dirty="0">
                <a:solidFill>
                  <a:srgbClr val="FFFFFF"/>
                </a:solidFill>
                <a:effectLst>
                  <a:outerShdw blurRad="38100" dist="38100" dir="2700000" algn="tl">
                    <a:srgbClr val="000000">
                      <a:alpha val="43137"/>
                    </a:srgbClr>
                  </a:outerShdw>
                </a:effectLst>
              </a:rPr>
              <a:t> </a:t>
            </a:r>
          </a:p>
        </p:txBody>
      </p:sp>
      <p:sp>
        <p:nvSpPr>
          <p:cNvPr id="2235395" name="Text Box 3"/>
          <p:cNvSpPr txBox="1">
            <a:spLocks noChangeArrowheads="1"/>
          </p:cNvSpPr>
          <p:nvPr/>
        </p:nvSpPr>
        <p:spPr bwMode="auto">
          <a:xfrm>
            <a:off x="388938" y="1465263"/>
            <a:ext cx="8420100" cy="1403350"/>
          </a:xfrm>
          <a:prstGeom prst="rect">
            <a:avLst/>
          </a:prstGeom>
          <a:solidFill>
            <a:srgbClr val="FFFF00"/>
          </a:solidFill>
          <a:ln>
            <a:noFill/>
            <a:headEnd/>
            <a:tailEnd/>
          </a:ln>
          <a:effectLst>
            <a:glow rad="228600">
              <a:schemeClr val="accent6">
                <a:satMod val="175000"/>
                <a:alpha val="40000"/>
              </a:scheme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8600" b="1" i="0" dirty="0">
                <a:solidFill>
                  <a:srgbClr val="FF0000"/>
                </a:solidFill>
                <a:effectLst>
                  <a:outerShdw blurRad="38100" dist="38100" dir="2700000" algn="tl">
                    <a:srgbClr val="000000"/>
                  </a:outerShdw>
                </a:effectLst>
                <a:latin typeface="Eras Bold ITC" pitchFamily="34" charset="0"/>
              </a:rPr>
              <a:t>LAMB OF GOD</a:t>
            </a:r>
          </a:p>
        </p:txBody>
      </p:sp>
    </p:spTree>
    <p:extLst>
      <p:ext uri="{BB962C8B-B14F-4D97-AF65-F5344CB8AC3E}">
        <p14:creationId xmlns:p14="http://schemas.microsoft.com/office/powerpoint/2010/main" val="3813065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nodeType="clickEffect">
                                  <p:stCondLst>
                                    <p:cond delay="0"/>
                                  </p:stCondLst>
                                  <p:iterate type="lt">
                                    <p:tmPct val="10000"/>
                                  </p:iterate>
                                  <p:childTnLst>
                                    <p:set>
                                      <p:cBhvr>
                                        <p:cTn id="6" dur="1" fill="hold">
                                          <p:stCondLst>
                                            <p:cond delay="0"/>
                                          </p:stCondLst>
                                        </p:cTn>
                                        <p:tgtEl>
                                          <p:spTgt spid="2235427"/>
                                        </p:tgtEl>
                                        <p:attrNameLst>
                                          <p:attrName>style.visibility</p:attrName>
                                        </p:attrNameLst>
                                      </p:cBhvr>
                                      <p:to>
                                        <p:strVal val="visible"/>
                                      </p:to>
                                    </p:set>
                                    <p:anim by="(-#ppt_w*2)" calcmode="lin" valueType="num">
                                      <p:cBhvr rctx="PPT">
                                        <p:cTn id="7" dur="500" autoRev="1" fill="hold">
                                          <p:stCondLst>
                                            <p:cond delay="0"/>
                                          </p:stCondLst>
                                        </p:cTn>
                                        <p:tgtEl>
                                          <p:spTgt spid="2235427"/>
                                        </p:tgtEl>
                                        <p:attrNameLst>
                                          <p:attrName>ppt_w</p:attrName>
                                        </p:attrNameLst>
                                      </p:cBhvr>
                                    </p:anim>
                                    <p:anim by="(#ppt_w*0.50)" calcmode="lin" valueType="num">
                                      <p:cBhvr>
                                        <p:cTn id="8" dur="500" decel="50000" autoRev="1" fill="hold">
                                          <p:stCondLst>
                                            <p:cond delay="0"/>
                                          </p:stCondLst>
                                        </p:cTn>
                                        <p:tgtEl>
                                          <p:spTgt spid="2235427"/>
                                        </p:tgtEl>
                                        <p:attrNameLst>
                                          <p:attrName>ppt_x</p:attrName>
                                        </p:attrNameLst>
                                      </p:cBhvr>
                                    </p:anim>
                                    <p:anim from="(-#ppt_h/2)" to="(#ppt_y)" calcmode="lin" valueType="num">
                                      <p:cBhvr>
                                        <p:cTn id="9" dur="1000" fill="hold">
                                          <p:stCondLst>
                                            <p:cond delay="0"/>
                                          </p:stCondLst>
                                        </p:cTn>
                                        <p:tgtEl>
                                          <p:spTgt spid="2235427"/>
                                        </p:tgtEl>
                                        <p:attrNameLst>
                                          <p:attrName>ppt_y</p:attrName>
                                        </p:attrNameLst>
                                      </p:cBhvr>
                                    </p:anim>
                                    <p:animRot by="21600000">
                                      <p:cBhvr>
                                        <p:cTn id="10" dur="1000" fill="hold">
                                          <p:stCondLst>
                                            <p:cond delay="0"/>
                                          </p:stCondLst>
                                        </p:cTn>
                                        <p:tgtEl>
                                          <p:spTgt spid="2235427"/>
                                        </p:tgtEl>
                                        <p:attrNameLst>
                                          <p:attrName>r</p:attrName>
                                        </p:attrNameLst>
                                      </p:cBhvr>
                                    </p:animRot>
                                  </p:childTnLst>
                                </p:cTn>
                              </p:par>
                            </p:childTnLst>
                          </p:cTn>
                        </p:par>
                        <p:par>
                          <p:cTn id="11" fill="hold" nodeType="afterGroup">
                            <p:stCondLst>
                              <p:cond delay="1900"/>
                            </p:stCondLst>
                            <p:childTnLst>
                              <p:par>
                                <p:cTn id="12" presetID="12" presetClass="entr" presetSubtype="4" fill="hold" nodeType="afterEffect">
                                  <p:stCondLst>
                                    <p:cond delay="0"/>
                                  </p:stCondLst>
                                  <p:childTnLst>
                                    <p:set>
                                      <p:cBhvr>
                                        <p:cTn id="13" dur="1" fill="hold">
                                          <p:stCondLst>
                                            <p:cond delay="0"/>
                                          </p:stCondLst>
                                        </p:cTn>
                                        <p:tgtEl>
                                          <p:spTgt spid="2235395"/>
                                        </p:tgtEl>
                                        <p:attrNameLst>
                                          <p:attrName>style.visibility</p:attrName>
                                        </p:attrNameLst>
                                      </p:cBhvr>
                                      <p:to>
                                        <p:strVal val="visible"/>
                                      </p:to>
                                    </p:set>
                                    <p:animEffect transition="in" filter="slide(fromBottom)">
                                      <p:cBhvr>
                                        <p:cTn id="14" dur="500"/>
                                        <p:tgtEl>
                                          <p:spTgt spid="2235395"/>
                                        </p:tgtEl>
                                      </p:cBhvr>
                                    </p:animEffect>
                                  </p:childTnLst>
                                </p:cTn>
                              </p:par>
                            </p:childTnLst>
                          </p:cTn>
                        </p:par>
                        <p:par>
                          <p:cTn id="15" fill="hold" nodeType="afterGroup">
                            <p:stCondLst>
                              <p:cond delay="2400"/>
                            </p:stCondLst>
                            <p:childTnLst>
                              <p:par>
                                <p:cTn id="16" presetID="56" presetClass="entr" presetSubtype="0" fill="hold" nodeType="afterEffect">
                                  <p:stCondLst>
                                    <p:cond delay="0"/>
                                  </p:stCondLst>
                                  <p:iterate type="lt">
                                    <p:tmPct val="10000"/>
                                  </p:iterate>
                                  <p:childTnLst>
                                    <p:set>
                                      <p:cBhvr>
                                        <p:cTn id="17" dur="1" fill="hold">
                                          <p:stCondLst>
                                            <p:cond delay="0"/>
                                          </p:stCondLst>
                                        </p:cTn>
                                        <p:tgtEl>
                                          <p:spTgt spid="2235394"/>
                                        </p:tgtEl>
                                        <p:attrNameLst>
                                          <p:attrName>style.visibility</p:attrName>
                                        </p:attrNameLst>
                                      </p:cBhvr>
                                      <p:to>
                                        <p:strVal val="visible"/>
                                      </p:to>
                                    </p:set>
                                    <p:anim by="(-#ppt_w*2)" calcmode="lin" valueType="num">
                                      <p:cBhvr rctx="PPT">
                                        <p:cTn id="18" dur="500" autoRev="1" fill="hold">
                                          <p:stCondLst>
                                            <p:cond delay="0"/>
                                          </p:stCondLst>
                                        </p:cTn>
                                        <p:tgtEl>
                                          <p:spTgt spid="2235394"/>
                                        </p:tgtEl>
                                        <p:attrNameLst>
                                          <p:attrName>ppt_w</p:attrName>
                                        </p:attrNameLst>
                                      </p:cBhvr>
                                    </p:anim>
                                    <p:anim by="(#ppt_w*0.50)" calcmode="lin" valueType="num">
                                      <p:cBhvr>
                                        <p:cTn id="19" dur="500" decel="50000" autoRev="1" fill="hold">
                                          <p:stCondLst>
                                            <p:cond delay="0"/>
                                          </p:stCondLst>
                                        </p:cTn>
                                        <p:tgtEl>
                                          <p:spTgt spid="2235394"/>
                                        </p:tgtEl>
                                        <p:attrNameLst>
                                          <p:attrName>ppt_x</p:attrName>
                                        </p:attrNameLst>
                                      </p:cBhvr>
                                    </p:anim>
                                    <p:anim from="(-#ppt_h/2)" to="(#ppt_y)" calcmode="lin" valueType="num">
                                      <p:cBhvr>
                                        <p:cTn id="20" dur="1000" fill="hold">
                                          <p:stCondLst>
                                            <p:cond delay="0"/>
                                          </p:stCondLst>
                                        </p:cTn>
                                        <p:tgtEl>
                                          <p:spTgt spid="2235394"/>
                                        </p:tgtEl>
                                        <p:attrNameLst>
                                          <p:attrName>ppt_y</p:attrName>
                                        </p:attrNameLst>
                                      </p:cBhvr>
                                    </p:anim>
                                    <p:animRot by="21600000">
                                      <p:cBhvr>
                                        <p:cTn id="21" dur="1000" fill="hold">
                                          <p:stCondLst>
                                            <p:cond delay="0"/>
                                          </p:stCondLst>
                                        </p:cTn>
                                        <p:tgtEl>
                                          <p:spTgt spid="2235394"/>
                                        </p:tgtEl>
                                        <p:attrNameLst>
                                          <p:attrName>r</p:attrName>
                                        </p:attrNameLst>
                                      </p:cBhvr>
                                    </p:animRot>
                                  </p:childTnLst>
                                </p:cTn>
                              </p:par>
                              <p:par>
                                <p:cTn id="22" presetID="7"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2000" fill="hold"/>
                                        <p:tgtEl>
                                          <p:spTgt spid="2"/>
                                        </p:tgtEl>
                                        <p:attrNameLst>
                                          <p:attrName>ppt_x</p:attrName>
                                        </p:attrNameLst>
                                      </p:cBhvr>
                                      <p:tavLst>
                                        <p:tav tm="0">
                                          <p:val>
                                            <p:strVal val="0-#ppt_w/2"/>
                                          </p:val>
                                        </p:tav>
                                        <p:tav tm="100000">
                                          <p:val>
                                            <p:strVal val="#ppt_x"/>
                                          </p:val>
                                        </p:tav>
                                      </p:tavLst>
                                    </p:anim>
                                    <p:anim calcmode="lin" valueType="num">
                                      <p:cBhvr additive="base">
                                        <p:cTn id="25" dur="2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p:cNvSpPr>
            <a:spLocks noGrp="1" noChangeArrowheads="1"/>
          </p:cNvSpPr>
          <p:nvPr>
            <p:ph type="title"/>
          </p:nvPr>
        </p:nvSpPr>
        <p:spPr>
          <a:xfrm>
            <a:off x="515938" y="1465263"/>
            <a:ext cx="8229600" cy="2338387"/>
          </a:xfrm>
        </p:spPr>
        <p:txBody>
          <a:bodyPr/>
          <a:lstStyle/>
          <a:p>
            <a:pPr eaLnBrk="1" hangingPunct="1"/>
            <a:r>
              <a:rPr lang="en-US" sz="4400" smtClean="0"/>
              <a:t>Next:</a:t>
            </a:r>
            <a:br>
              <a:rPr lang="en-US" sz="4400" smtClean="0"/>
            </a:br>
            <a:r>
              <a:rPr lang="en-US" sz="5400" b="1" smtClean="0">
                <a:solidFill>
                  <a:schemeClr val="accent2"/>
                </a:solidFill>
              </a:rPr>
              <a:t>Examining </a:t>
            </a:r>
            <a:br>
              <a:rPr lang="en-US" sz="5400" b="1" smtClean="0">
                <a:solidFill>
                  <a:schemeClr val="accent2"/>
                </a:solidFill>
              </a:rPr>
            </a:br>
            <a:r>
              <a:rPr lang="en-US" sz="5400" b="1" smtClean="0">
                <a:solidFill>
                  <a:schemeClr val="accent2"/>
                </a:solidFill>
              </a:rPr>
              <a:t>The Blood of Christ</a:t>
            </a:r>
          </a:p>
        </p:txBody>
      </p:sp>
      <p:grpSp>
        <p:nvGrpSpPr>
          <p:cNvPr id="162819" name="Group 3"/>
          <p:cNvGrpSpPr>
            <a:grpSpLocks/>
          </p:cNvGrpSpPr>
          <p:nvPr/>
        </p:nvGrpSpPr>
        <p:grpSpPr bwMode="auto">
          <a:xfrm>
            <a:off x="563563" y="4040188"/>
            <a:ext cx="2892425" cy="2319337"/>
            <a:chOff x="2738" y="3406"/>
            <a:chExt cx="651" cy="522"/>
          </a:xfrm>
        </p:grpSpPr>
        <p:sp>
          <p:nvSpPr>
            <p:cNvPr id="162820" name="Freeform 4"/>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1" name="Freeform 5"/>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2" name="Freeform 6"/>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3" name="Freeform 7"/>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4" name="Freeform 8"/>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5" name="Freeform 9"/>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6" name="Freeform 10"/>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7" name="Freeform 11"/>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8" name="Freeform 12"/>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29" name="Freeform 13"/>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0" name="Freeform 14"/>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1" name="Freeform 15"/>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2" name="Freeform 16"/>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3" name="Freeform 17"/>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4" name="Freeform 18"/>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5" name="Freeform 19"/>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6" name="Freeform 20"/>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7" name="Freeform 21"/>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8" name="Freeform 22"/>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39" name="Freeform 23"/>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0" name="Freeform 24"/>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1" name="Freeform 25"/>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2" name="Freeform 26"/>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3" name="Freeform 27"/>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4" name="Freeform 28"/>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5" name="Freeform 29"/>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6" name="Freeform 30"/>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7" name="Freeform 31"/>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8" name="Freeform 32"/>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62849" name="Freeform 33"/>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Tree>
    <p:extLst>
      <p:ext uri="{BB962C8B-B14F-4D97-AF65-F5344CB8AC3E}">
        <p14:creationId xmlns:p14="http://schemas.microsoft.com/office/powerpoint/2010/main" val="2009064137"/>
      </p:ext>
    </p:extLst>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idx="1"/>
          </p:nvPr>
        </p:nvSpPr>
        <p:spPr/>
        <p:txBody>
          <a:bodyPr/>
          <a:lstStyle/>
          <a:p>
            <a:pPr>
              <a:buFontTx/>
              <a:buNone/>
            </a:pPr>
            <a:r>
              <a:rPr lang="en-US" smtClean="0"/>
              <a:t> </a:t>
            </a:r>
          </a:p>
        </p:txBody>
      </p:sp>
      <p:pic>
        <p:nvPicPr>
          <p:cNvPr id="88067" name="Picture 3" descr="Big Picture Background2gif.gif"/>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25" y="0"/>
            <a:ext cx="9191625" cy="603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6030"/>
          <a:stretch/>
        </p:blipFill>
        <p:spPr bwMode="auto">
          <a:xfrm>
            <a:off x="-643949" y="-508401"/>
            <a:ext cx="8324851" cy="277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847850" y="6167438"/>
            <a:ext cx="7170738" cy="577850"/>
          </a:xfrm>
          <a:prstGeom prst="rect">
            <a:avLst/>
          </a:prstGeom>
          <a:noFill/>
          <a:ln w="9525" algn="ctr">
            <a:noFill/>
            <a:miter lim="800000"/>
            <a:headEnd/>
            <a:tailEnd/>
          </a:ln>
          <a:effectLst/>
        </p:spPr>
        <p:txBody>
          <a:bodyPr>
            <a:spAutoFit/>
          </a:bodyPr>
          <a:lstStyle/>
          <a:p>
            <a:pPr algn="r" fontAlgn="auto">
              <a:lnSpc>
                <a:spcPct val="75000"/>
              </a:lnSpc>
              <a:spcBef>
                <a:spcPts val="0"/>
              </a:spcBef>
              <a:spcAft>
                <a:spcPts val="0"/>
              </a:spcAft>
              <a:defRPr/>
            </a:pPr>
            <a:r>
              <a:rPr lang="en-US" sz="2400" b="1" i="0" dirty="0" smtClean="0">
                <a:solidFill>
                  <a:srgbClr val="760000"/>
                </a:solidFill>
                <a:effectLst>
                  <a:outerShdw blurRad="38100" dist="38100" dir="2700000" algn="tl">
                    <a:srgbClr val="C0C0C0"/>
                  </a:outerShdw>
                </a:effectLst>
                <a:latin typeface="Arial Black" pitchFamily="34" charset="0"/>
                <a:cs typeface="Arial" charset="0"/>
              </a:rPr>
              <a:t>Bellaire Church of Christ</a:t>
            </a:r>
            <a:endParaRPr lang="en-US" sz="2400" b="1" i="0" dirty="0">
              <a:solidFill>
                <a:srgbClr val="760000"/>
              </a:solidFill>
              <a:effectLst>
                <a:outerShdw blurRad="38100" dist="38100" dir="2700000" algn="tl">
                  <a:srgbClr val="C0C0C0"/>
                </a:outerShdw>
              </a:effectLst>
              <a:latin typeface="Arial Black" pitchFamily="34" charset="0"/>
              <a:cs typeface="Arial" charset="0"/>
            </a:endParaRPr>
          </a:p>
          <a:p>
            <a:pPr algn="r" fontAlgn="auto">
              <a:lnSpc>
                <a:spcPct val="75000"/>
              </a:lnSpc>
              <a:spcBef>
                <a:spcPts val="0"/>
              </a:spcBef>
              <a:spcAft>
                <a:spcPts val="0"/>
              </a:spcAft>
              <a:defRPr/>
            </a:pPr>
            <a:r>
              <a:rPr lang="en-US" sz="1800" i="0" dirty="0" smtClean="0">
                <a:solidFill>
                  <a:srgbClr val="000000"/>
                </a:solidFill>
                <a:latin typeface="Eras Demi ITC" pitchFamily="34" charset="0"/>
                <a:cs typeface="Arial" charset="0"/>
              </a:rPr>
              <a:t>February 18, 2012</a:t>
            </a:r>
            <a:endParaRPr lang="en-US" sz="1800" i="0" dirty="0">
              <a:solidFill>
                <a:srgbClr val="000000"/>
              </a:solidFill>
              <a:latin typeface="Eras Demi ITC" pitchFamily="34" charset="0"/>
              <a:cs typeface="Arial" charset="0"/>
            </a:endParaRPr>
          </a:p>
        </p:txBody>
      </p:sp>
    </p:spTree>
    <p:extLst>
      <p:ext uri="{BB962C8B-B14F-4D97-AF65-F5344CB8AC3E}">
        <p14:creationId xmlns:p14="http://schemas.microsoft.com/office/powerpoint/2010/main" val="3534054751"/>
      </p:ext>
    </p:extLst>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2" descr="scroll"/>
          <p:cNvPicPr>
            <a:picLocks noChangeAspect="1" noChangeArrowheads="1"/>
          </p:cNvPicPr>
          <p:nvPr/>
        </p:nvPicPr>
        <p:blipFill>
          <a:blip r:embed="rId3" cstate="print"/>
          <a:srcRect/>
          <a:stretch>
            <a:fillRect/>
          </a:stretch>
        </p:blipFill>
        <p:spPr bwMode="auto">
          <a:xfrm>
            <a:off x="222250" y="3082925"/>
            <a:ext cx="2239963" cy="21844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01379" name="Picture 3" descr="scroll"/>
          <p:cNvPicPr>
            <a:picLocks noChangeAspect="1" noChangeArrowheads="1"/>
          </p:cNvPicPr>
          <p:nvPr/>
        </p:nvPicPr>
        <p:blipFill>
          <a:blip r:embed="rId3" cstate="print"/>
          <a:srcRect/>
          <a:stretch>
            <a:fillRect/>
          </a:stretch>
        </p:blipFill>
        <p:spPr bwMode="auto">
          <a:xfrm>
            <a:off x="2905125" y="3063875"/>
            <a:ext cx="2239963" cy="21844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69988" name="Rectangle 23"/>
          <p:cNvSpPr>
            <a:spLocks noGrp="1" noChangeArrowheads="1"/>
          </p:cNvSpPr>
          <p:nvPr>
            <p:ph type="title"/>
          </p:nvPr>
        </p:nvSpPr>
        <p:spPr/>
        <p:txBody>
          <a:bodyPr/>
          <a:lstStyle/>
          <a:p>
            <a:pPr eaLnBrk="1" hangingPunct="1"/>
            <a:r>
              <a:rPr lang="en-US" sz="5400" smtClean="0"/>
              <a:t>Christ’s Blood in Prophecy</a:t>
            </a:r>
          </a:p>
        </p:txBody>
      </p:sp>
      <p:sp>
        <p:nvSpPr>
          <p:cNvPr id="169989" name="Rectangle 4"/>
          <p:cNvSpPr>
            <a:spLocks noGrp="1" noChangeArrowheads="1"/>
          </p:cNvSpPr>
          <p:nvPr>
            <p:ph type="body" idx="4294967295"/>
          </p:nvPr>
        </p:nvSpPr>
        <p:spPr>
          <a:xfrm>
            <a:off x="0" y="1325563"/>
            <a:ext cx="8596313" cy="819150"/>
          </a:xfrm>
        </p:spPr>
        <p:txBody>
          <a:bodyPr/>
          <a:lstStyle/>
          <a:p>
            <a:pPr marL="38100" indent="-38100" algn="ctr" eaLnBrk="1" hangingPunct="1">
              <a:buFontTx/>
              <a:buNone/>
            </a:pPr>
            <a:r>
              <a:rPr lang="en-US" sz="2400" smtClean="0">
                <a:solidFill>
                  <a:schemeClr val="accent2"/>
                </a:solidFill>
                <a:latin typeface="Eras Bold ITC" pitchFamily="34" charset="0"/>
              </a:rPr>
              <a:t>	</a:t>
            </a:r>
            <a:r>
              <a:rPr lang="en-US" sz="4000" smtClean="0">
                <a:solidFill>
                  <a:schemeClr val="accent2"/>
                </a:solidFill>
                <a:latin typeface="Eras Bold ITC" pitchFamily="34" charset="0"/>
              </a:rPr>
              <a:t>Isaiah 53</a:t>
            </a:r>
          </a:p>
          <a:p>
            <a:pPr marL="38100" indent="-38100" algn="ctr" eaLnBrk="1" hangingPunct="1">
              <a:buFontTx/>
              <a:buNone/>
            </a:pPr>
            <a:endParaRPr lang="en-US" sz="2400" i="1" smtClean="0">
              <a:solidFill>
                <a:schemeClr val="accent2"/>
              </a:solidFill>
              <a:latin typeface="Eras Bold ITC" pitchFamily="34" charset="0"/>
            </a:endParaRPr>
          </a:p>
        </p:txBody>
      </p:sp>
      <p:sp>
        <p:nvSpPr>
          <p:cNvPr id="169990" name="Rectangle 5"/>
          <p:cNvSpPr>
            <a:spLocks noChangeArrowheads="1"/>
          </p:cNvSpPr>
          <p:nvPr/>
        </p:nvSpPr>
        <p:spPr bwMode="auto">
          <a:xfrm>
            <a:off x="381000" y="457200"/>
            <a:ext cx="8366125"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a:endParaRPr lang="en-US">
              <a:solidFill>
                <a:srgbClr val="000000"/>
              </a:solidFill>
            </a:endParaRPr>
          </a:p>
        </p:txBody>
      </p:sp>
      <p:sp>
        <p:nvSpPr>
          <p:cNvPr id="169991" name="Line 7"/>
          <p:cNvSpPr>
            <a:spLocks noChangeShapeType="1"/>
          </p:cNvSpPr>
          <p:nvPr/>
        </p:nvSpPr>
        <p:spPr bwMode="auto">
          <a:xfrm>
            <a:off x="1073150" y="3322638"/>
            <a:ext cx="735647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69992" name="Line 8"/>
          <p:cNvSpPr>
            <a:spLocks noChangeShapeType="1"/>
          </p:cNvSpPr>
          <p:nvPr/>
        </p:nvSpPr>
        <p:spPr bwMode="auto">
          <a:xfrm>
            <a:off x="8323263" y="3313113"/>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69993" name="Text Box 9"/>
          <p:cNvSpPr txBox="1">
            <a:spLocks noChangeArrowheads="1"/>
          </p:cNvSpPr>
          <p:nvPr/>
        </p:nvSpPr>
        <p:spPr bwMode="auto">
          <a:xfrm>
            <a:off x="7866063" y="2841625"/>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30 AD</a:t>
            </a:r>
          </a:p>
        </p:txBody>
      </p:sp>
      <p:sp>
        <p:nvSpPr>
          <p:cNvPr id="169994" name="Text Box 10"/>
          <p:cNvSpPr txBox="1">
            <a:spLocks noChangeArrowheads="1"/>
          </p:cNvSpPr>
          <p:nvPr/>
        </p:nvSpPr>
        <p:spPr bwMode="auto">
          <a:xfrm>
            <a:off x="7713663" y="3467100"/>
            <a:ext cx="12001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1600" b="1" i="0">
                <a:solidFill>
                  <a:srgbClr val="000000"/>
                </a:solidFill>
                <a:latin typeface="Arial" pitchFamily="34" charset="0"/>
              </a:rPr>
              <a:t>Jesus’ Death</a:t>
            </a:r>
          </a:p>
        </p:txBody>
      </p:sp>
      <p:sp>
        <p:nvSpPr>
          <p:cNvPr id="169995" name="Text Box 11"/>
          <p:cNvSpPr txBox="1">
            <a:spLocks noChangeArrowheads="1"/>
          </p:cNvSpPr>
          <p:nvPr/>
        </p:nvSpPr>
        <p:spPr bwMode="auto">
          <a:xfrm>
            <a:off x="544513" y="3595688"/>
            <a:ext cx="1630362"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First five books of Bible written</a:t>
            </a:r>
          </a:p>
        </p:txBody>
      </p:sp>
      <p:sp>
        <p:nvSpPr>
          <p:cNvPr id="169996" name="Line 12"/>
          <p:cNvSpPr>
            <a:spLocks noChangeShapeType="1"/>
          </p:cNvSpPr>
          <p:nvPr/>
        </p:nvSpPr>
        <p:spPr bwMode="auto">
          <a:xfrm>
            <a:off x="1106488" y="3313113"/>
            <a:ext cx="0"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92075" tIns="46038" rIns="92075" bIns="46038" anchor="ctr"/>
          <a:lstStyle/>
          <a:p>
            <a:endParaRPr lang="en-US">
              <a:solidFill>
                <a:srgbClr val="000000"/>
              </a:solidFill>
            </a:endParaRPr>
          </a:p>
        </p:txBody>
      </p:sp>
      <p:sp>
        <p:nvSpPr>
          <p:cNvPr id="169997" name="Text Box 13"/>
          <p:cNvSpPr txBox="1">
            <a:spLocks noChangeArrowheads="1"/>
          </p:cNvSpPr>
          <p:nvPr/>
        </p:nvSpPr>
        <p:spPr bwMode="auto">
          <a:xfrm>
            <a:off x="241300" y="2825750"/>
            <a:ext cx="17954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1400 BC</a:t>
            </a:r>
          </a:p>
        </p:txBody>
      </p:sp>
      <p:sp>
        <p:nvSpPr>
          <p:cNvPr id="169998" name="Line 14"/>
          <p:cNvSpPr>
            <a:spLocks noChangeShapeType="1"/>
          </p:cNvSpPr>
          <p:nvPr/>
        </p:nvSpPr>
        <p:spPr bwMode="auto">
          <a:xfrm>
            <a:off x="4002088" y="3349625"/>
            <a:ext cx="0" cy="1524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92075" tIns="46038" rIns="92075" bIns="46038" anchor="ctr"/>
          <a:lstStyle/>
          <a:p>
            <a:endParaRPr lang="en-US">
              <a:solidFill>
                <a:srgbClr val="000000"/>
              </a:solidFill>
            </a:endParaRPr>
          </a:p>
        </p:txBody>
      </p:sp>
      <p:sp>
        <p:nvSpPr>
          <p:cNvPr id="169999" name="Text Box 15"/>
          <p:cNvSpPr txBox="1">
            <a:spLocks noChangeArrowheads="1"/>
          </p:cNvSpPr>
          <p:nvPr/>
        </p:nvSpPr>
        <p:spPr bwMode="auto">
          <a:xfrm>
            <a:off x="3136900" y="2862263"/>
            <a:ext cx="17954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750 BC</a:t>
            </a:r>
          </a:p>
        </p:txBody>
      </p:sp>
      <p:sp>
        <p:nvSpPr>
          <p:cNvPr id="170000" name="Text Box 16"/>
          <p:cNvSpPr txBox="1">
            <a:spLocks noChangeArrowheads="1"/>
          </p:cNvSpPr>
          <p:nvPr/>
        </p:nvSpPr>
        <p:spPr bwMode="auto">
          <a:xfrm>
            <a:off x="3249613" y="3617913"/>
            <a:ext cx="15176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92075" tIns="46038" rIns="92075" bIns="46038">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Isaiah’s Prophecy written</a:t>
            </a:r>
          </a:p>
        </p:txBody>
      </p:sp>
      <p:sp>
        <p:nvSpPr>
          <p:cNvPr id="170001" name="Line 17"/>
          <p:cNvSpPr>
            <a:spLocks noChangeShapeType="1"/>
          </p:cNvSpPr>
          <p:nvPr/>
        </p:nvSpPr>
        <p:spPr bwMode="auto">
          <a:xfrm>
            <a:off x="7529513" y="3335338"/>
            <a:ext cx="0" cy="152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endParaRPr>
          </a:p>
        </p:txBody>
      </p:sp>
      <p:sp>
        <p:nvSpPr>
          <p:cNvPr id="170002" name="Text Box 18"/>
          <p:cNvSpPr txBox="1">
            <a:spLocks noChangeArrowheads="1"/>
          </p:cNvSpPr>
          <p:nvPr/>
        </p:nvSpPr>
        <p:spPr bwMode="auto">
          <a:xfrm>
            <a:off x="7072313" y="2847975"/>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2000" b="1" i="0">
                <a:solidFill>
                  <a:srgbClr val="000000"/>
                </a:solidFill>
                <a:latin typeface="Arial" pitchFamily="34" charset="0"/>
              </a:rPr>
              <a:t>0 AD</a:t>
            </a:r>
          </a:p>
        </p:txBody>
      </p:sp>
      <p:sp>
        <p:nvSpPr>
          <p:cNvPr id="170003" name="Text Box 19"/>
          <p:cNvSpPr txBox="1">
            <a:spLocks noChangeArrowheads="1"/>
          </p:cNvSpPr>
          <p:nvPr/>
        </p:nvSpPr>
        <p:spPr bwMode="auto">
          <a:xfrm>
            <a:off x="6919913" y="3473450"/>
            <a:ext cx="12001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a:spcBef>
                <a:spcPct val="50000"/>
              </a:spcBef>
            </a:pPr>
            <a:r>
              <a:rPr lang="en-US" sz="1600" b="1" i="0">
                <a:solidFill>
                  <a:srgbClr val="000000"/>
                </a:solidFill>
                <a:latin typeface="Arial" pitchFamily="34" charset="0"/>
              </a:rPr>
              <a:t>Jesus’ Birth</a:t>
            </a:r>
          </a:p>
        </p:txBody>
      </p:sp>
      <p:sp>
        <p:nvSpPr>
          <p:cNvPr id="2279444" name="AutoShape 20"/>
          <p:cNvSpPr>
            <a:spLocks noChangeArrowheads="1"/>
          </p:cNvSpPr>
          <p:nvPr/>
        </p:nvSpPr>
        <p:spPr bwMode="auto">
          <a:xfrm flipH="1">
            <a:off x="3098800" y="2106613"/>
            <a:ext cx="4722813" cy="800100"/>
          </a:xfrm>
          <a:prstGeom prst="curvedDownArrow">
            <a:avLst>
              <a:gd name="adj1" fmla="val 74195"/>
              <a:gd name="adj2" fmla="val 192250"/>
              <a:gd name="adj3" fmla="val 33333"/>
            </a:avLst>
          </a:prstGeom>
          <a:solidFill>
            <a:srgbClr val="FF0000"/>
          </a:solidFill>
          <a:ln>
            <a:headEnd/>
            <a:tailEnd/>
          </a:ln>
          <a:effectLst>
            <a:outerShdw blurRad="50800" dist="101600" dir="5400000" algn="t"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2279445" name="Rectangle 21"/>
          <p:cNvSpPr>
            <a:spLocks noChangeArrowheads="1"/>
          </p:cNvSpPr>
          <p:nvPr/>
        </p:nvSpPr>
        <p:spPr bwMode="auto">
          <a:xfrm>
            <a:off x="5429250" y="4532313"/>
            <a:ext cx="2233613" cy="1387475"/>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flatTx/>
          </a:bodyPr>
          <a:lstStyle/>
          <a:p>
            <a:pPr algn="ctr">
              <a:defRPr/>
            </a:pPr>
            <a:r>
              <a:rPr lang="en-US" sz="2800" b="1" i="0">
                <a:solidFill>
                  <a:srgbClr val="FFFFFF"/>
                </a:solidFill>
                <a:effectLst>
                  <a:outerShdw blurRad="38100" dist="38100" dir="2700000" algn="tl">
                    <a:srgbClr val="000000"/>
                  </a:outerShdw>
                </a:effectLst>
                <a:latin typeface="Arial" charset="0"/>
              </a:rPr>
              <a:t>750 years before Christ!</a:t>
            </a:r>
          </a:p>
        </p:txBody>
      </p:sp>
      <p:pic>
        <p:nvPicPr>
          <p:cNvPr id="170010" name="Picture 22" descr="crux"/>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62863" y="3989388"/>
            <a:ext cx="135255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27513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279444"/>
                                        </p:tgtEl>
                                        <p:attrNameLst>
                                          <p:attrName>style.visibility</p:attrName>
                                        </p:attrNameLst>
                                      </p:cBhvr>
                                      <p:to>
                                        <p:strVal val="visible"/>
                                      </p:to>
                                    </p:set>
                                    <p:animEffect transition="in" filter="wipe(right)">
                                      <p:cBhvr>
                                        <p:cTn id="7" dur="500"/>
                                        <p:tgtEl>
                                          <p:spTgt spid="2279444"/>
                                        </p:tgtEl>
                                      </p:cBhvr>
                                    </p:animEffect>
                                  </p:childTnLst>
                                </p:cTn>
                              </p:par>
                              <p:par>
                                <p:cTn id="8" presetID="42" presetClass="entr" presetSubtype="0" fill="hold" nodeType="withEffect">
                                  <p:stCondLst>
                                    <p:cond delay="0"/>
                                  </p:stCondLst>
                                  <p:childTnLst>
                                    <p:set>
                                      <p:cBhvr>
                                        <p:cTn id="9" dur="1" fill="hold">
                                          <p:stCondLst>
                                            <p:cond delay="0"/>
                                          </p:stCondLst>
                                        </p:cTn>
                                        <p:tgtEl>
                                          <p:spTgt spid="2279445"/>
                                        </p:tgtEl>
                                        <p:attrNameLst>
                                          <p:attrName>style.visibility</p:attrName>
                                        </p:attrNameLst>
                                      </p:cBhvr>
                                      <p:to>
                                        <p:strVal val="visible"/>
                                      </p:to>
                                    </p:set>
                                    <p:animEffect transition="in" filter="fade">
                                      <p:cBhvr>
                                        <p:cTn id="10" dur="1000"/>
                                        <p:tgtEl>
                                          <p:spTgt spid="2279445"/>
                                        </p:tgtEl>
                                      </p:cBhvr>
                                    </p:animEffect>
                                    <p:anim calcmode="lin" valueType="num">
                                      <p:cBhvr>
                                        <p:cTn id="11" dur="1000" fill="hold"/>
                                        <p:tgtEl>
                                          <p:spTgt spid="2279445"/>
                                        </p:tgtEl>
                                        <p:attrNameLst>
                                          <p:attrName>ppt_x</p:attrName>
                                        </p:attrNameLst>
                                      </p:cBhvr>
                                      <p:tavLst>
                                        <p:tav tm="0">
                                          <p:val>
                                            <p:strVal val="#ppt_x"/>
                                          </p:val>
                                        </p:tav>
                                        <p:tav tm="100000">
                                          <p:val>
                                            <p:strVal val="#ppt_x"/>
                                          </p:val>
                                        </p:tav>
                                      </p:tavLst>
                                    </p:anim>
                                    <p:anim calcmode="lin" valueType="num">
                                      <p:cBhvr>
                                        <p:cTn id="12" dur="1000" fill="hold"/>
                                        <p:tgtEl>
                                          <p:spTgt spid="2279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pPr eaLnBrk="1" hangingPunct="1"/>
            <a:r>
              <a:rPr lang="en-US" sz="4800" smtClean="0"/>
              <a:t>A Serious Warning…</a:t>
            </a:r>
            <a:r>
              <a:rPr lang="en-US" sz="4800" smtClean="0">
                <a:solidFill>
                  <a:srgbClr val="E0014A"/>
                </a:solidFill>
              </a:rPr>
              <a:t>To Christians</a:t>
            </a:r>
          </a:p>
        </p:txBody>
      </p:sp>
      <p:sp>
        <p:nvSpPr>
          <p:cNvPr id="3075075" name="Rectangle 3"/>
          <p:cNvSpPr>
            <a:spLocks noGrp="1" noChangeArrowheads="1"/>
          </p:cNvSpPr>
          <p:nvPr>
            <p:ph type="body" idx="4294967295"/>
          </p:nvPr>
        </p:nvSpPr>
        <p:spPr>
          <a:xfrm>
            <a:off x="219075" y="1250950"/>
            <a:ext cx="8696325" cy="4525963"/>
          </a:xfrm>
          <a:solidFill>
            <a:srgbClr val="0033CC">
              <a:alpha val="70000"/>
            </a:srgbClr>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p:spPr>
        <p:txBody>
          <a:bodyPr/>
          <a:lstStyle/>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“I am amazed that you are so quickly deserting Him who called you by the grace of Christ, for a</a:t>
            </a:r>
            <a:r>
              <a:rPr lang="en-US" dirty="0">
                <a:solidFill>
                  <a:schemeClr val="bg1"/>
                </a:solidFill>
                <a:effectLst>
                  <a:outerShdw blurRad="38100" dist="38100" dir="2700000" algn="tl">
                    <a:srgbClr val="000000">
                      <a:alpha val="43137"/>
                    </a:srgbClr>
                  </a:outerShdw>
                </a:effectLst>
                <a:latin typeface="Eras Medium ITC" pitchFamily="34" charset="0"/>
              </a:rPr>
              <a:t> </a:t>
            </a:r>
            <a:r>
              <a:rPr lang="en-US" dirty="0">
                <a:solidFill>
                  <a:srgbClr val="FFFF00"/>
                </a:solidFill>
                <a:effectLst>
                  <a:outerShdw blurRad="38100" dist="38100" dir="2700000" algn="tl">
                    <a:srgbClr val="000000">
                      <a:alpha val="43137"/>
                    </a:srgbClr>
                  </a:outerShdw>
                </a:effectLst>
                <a:latin typeface="Eras Bold ITC" pitchFamily="34" charset="0"/>
              </a:rPr>
              <a:t>different gospel</a:t>
            </a:r>
            <a:r>
              <a:rPr lang="en-US" i="1" dirty="0">
                <a:solidFill>
                  <a:srgbClr val="FFFF00"/>
                </a:solidFill>
                <a:effectLst>
                  <a:outerShdw blurRad="38100" dist="38100" dir="2700000" algn="tl">
                    <a:srgbClr val="000000">
                      <a:alpha val="43137"/>
                    </a:srgbClr>
                  </a:outerShdw>
                </a:effectLst>
                <a:latin typeface="Eras Bold ITC" pitchFamily="34" charset="0"/>
              </a:rPr>
              <a:t>;</a:t>
            </a:r>
            <a:r>
              <a:rPr lang="en-US" i="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a:t>
            </a:r>
            <a:r>
              <a:rPr lang="en-US" i="1" u="sng" dirty="0">
                <a:solidFill>
                  <a:schemeClr val="bg1"/>
                </a:solidFill>
                <a:effectLst>
                  <a:outerShdw blurRad="38100" dist="38100" dir="2700000" algn="tl">
                    <a:srgbClr val="000000">
                      <a:alpha val="43137"/>
                    </a:srgbClr>
                  </a:outerShdw>
                </a:effectLst>
                <a:latin typeface="Eras Medium ITC" pitchFamily="34" charset="0"/>
              </a:rPr>
              <a:t>want to </a:t>
            </a:r>
            <a:r>
              <a:rPr lang="en-US" i="1" dirty="0">
                <a:solidFill>
                  <a:schemeClr val="bg1"/>
                </a:solidFill>
                <a:effectLst>
                  <a:outerShdw blurRad="38100" dist="38100" dir="2700000" algn="tl">
                    <a:srgbClr val="000000">
                      <a:alpha val="43137"/>
                    </a:srgbClr>
                  </a:outerShdw>
                </a:effectLst>
                <a:latin typeface="Eras Medium ITC" pitchFamily="34" charset="0"/>
              </a:rPr>
              <a:t>distort </a:t>
            </a:r>
            <a:r>
              <a:rPr lang="en-US" dirty="0">
                <a:solidFill>
                  <a:srgbClr val="FFFF00"/>
                </a:solidFill>
                <a:effectLst>
                  <a:outerShdw blurRad="38100" dist="38100" dir="2700000" algn="tl">
                    <a:srgbClr val="000000">
                      <a:alpha val="43137"/>
                    </a:srgbClr>
                  </a:outerShdw>
                </a:effectLst>
                <a:latin typeface="Eras Bold ITC" pitchFamily="34" charset="0"/>
              </a:rPr>
              <a:t>the gospel</a:t>
            </a:r>
            <a:r>
              <a:rPr lang="en-US" i="1" dirty="0">
                <a:solidFill>
                  <a:srgbClr val="FFFF00"/>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of Christ.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But even if </a:t>
            </a:r>
            <a:r>
              <a:rPr lang="en-US" dirty="0">
                <a:solidFill>
                  <a:srgbClr val="FFFF00"/>
                </a:solidFill>
                <a:effectLst>
                  <a:outerShdw blurRad="38100" dist="38100" dir="2700000" algn="tl">
                    <a:srgbClr val="000000">
                      <a:alpha val="43137"/>
                    </a:srgbClr>
                  </a:outerShdw>
                </a:effectLst>
                <a:latin typeface="Eras Bold ITC" pitchFamily="34" charset="0"/>
              </a:rPr>
              <a:t>we or an angel</a:t>
            </a:r>
            <a:r>
              <a:rPr lang="en-US" dirty="0">
                <a:solidFill>
                  <a:schemeClr val="bg1"/>
                </a:solidFill>
                <a:effectLst>
                  <a:outerShdw blurRad="38100" dist="38100" dir="2700000" algn="tl">
                    <a:srgbClr val="000000">
                      <a:alpha val="43137"/>
                    </a:srgbClr>
                  </a:outerShdw>
                </a:effectLst>
                <a:latin typeface="Eras Bold ITC" pitchFamily="34" charset="0"/>
              </a:rPr>
              <a:t> </a:t>
            </a:r>
            <a:r>
              <a:rPr lang="en-US" i="1" dirty="0">
                <a:solidFill>
                  <a:schemeClr val="bg1"/>
                </a:solidFill>
                <a:effectLst>
                  <a:outerShdw blurRad="38100" dist="38100" dir="2700000" algn="tl">
                    <a:srgbClr val="000000">
                      <a:alpha val="43137"/>
                    </a:srgbClr>
                  </a:outerShdw>
                </a:effectLst>
                <a:latin typeface="Eras Medium ITC" pitchFamily="34" charset="0"/>
              </a:rPr>
              <a:t>from heaven should preach </a:t>
            </a:r>
            <a:r>
              <a:rPr lang="en-US" i="1" u="sng" dirty="0">
                <a:solidFill>
                  <a:schemeClr val="bg1"/>
                </a:solidFill>
                <a:effectLst>
                  <a:outerShdw blurRad="38100" dist="38100" dir="2700000" algn="tl">
                    <a:srgbClr val="000000">
                      <a:alpha val="43137"/>
                    </a:srgbClr>
                  </a:outerShdw>
                </a:effectLst>
                <a:latin typeface="Eras Medium ITC" pitchFamily="34" charset="0"/>
              </a:rPr>
              <a:t>a gospel other than </a:t>
            </a:r>
          </a:p>
          <a:p>
            <a:pPr marL="60325" indent="-4763" eaLnBrk="1" hangingPunct="1">
              <a:lnSpc>
                <a:spcPct val="90000"/>
              </a:lnSpc>
              <a:spcBef>
                <a:spcPct val="0"/>
              </a:spcBef>
              <a:buFontTx/>
              <a:buNone/>
              <a:tabLst>
                <a:tab pos="6400800" algn="l"/>
              </a:tabLst>
              <a:defRPr/>
            </a:pPr>
            <a:r>
              <a:rPr lang="en-US" i="1" u="sng" dirty="0">
                <a:solidFill>
                  <a:schemeClr val="bg1"/>
                </a:solidFill>
                <a:effectLst>
                  <a:outerShdw blurRad="38100" dist="38100" dir="2700000" algn="tl">
                    <a:srgbClr val="000000">
                      <a:alpha val="43137"/>
                    </a:srgbClr>
                  </a:outerShdw>
                </a:effectLst>
                <a:latin typeface="Eras Medium ITC" pitchFamily="34" charset="0"/>
              </a:rPr>
              <a:t>the one we preached to you</a:t>
            </a:r>
            <a:r>
              <a:rPr lang="en-US" i="1" dirty="0">
                <a:solidFill>
                  <a:schemeClr val="bg1"/>
                </a:solidFill>
                <a:effectLst>
                  <a:outerShdw blurRad="38100" dist="38100" dir="2700000" algn="tl">
                    <a:srgbClr val="000000">
                      <a:alpha val="43137"/>
                    </a:srgbClr>
                  </a:outerShdw>
                </a:effectLst>
                <a:latin typeface="Eras Medium ITC" pitchFamily="34" charset="0"/>
              </a:rPr>
              <a:t>, </a:t>
            </a:r>
          </a:p>
          <a:p>
            <a:pPr marL="60325" indent="-4763" eaLnBrk="1" hangingPunct="1">
              <a:lnSpc>
                <a:spcPct val="90000"/>
              </a:lnSpc>
              <a:spcBef>
                <a:spcPct val="0"/>
              </a:spcBef>
              <a:buFontTx/>
              <a:buNone/>
              <a:tabLst>
                <a:tab pos="6400800" algn="l"/>
              </a:tabLst>
              <a:defRPr/>
            </a:pPr>
            <a:r>
              <a:rPr lang="en-US" i="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dirty="0">
                <a:solidFill>
                  <a:srgbClr val="FFFF00"/>
                </a:solidFill>
                <a:effectLst>
                  <a:outerShdw blurRad="38100" dist="38100" dir="2700000" algn="tl">
                    <a:srgbClr val="000000">
                      <a:alpha val="43137"/>
                    </a:srgbClr>
                  </a:outerShdw>
                </a:effectLst>
                <a:latin typeface="Eras Bold ITC" pitchFamily="34" charset="0"/>
              </a:rPr>
              <a:t>condemned</a:t>
            </a:r>
            <a:r>
              <a:rPr lang="en-US" i="1" dirty="0">
                <a:solidFill>
                  <a:schemeClr val="bg1"/>
                </a:solidFill>
                <a:effectLst>
                  <a:outerShdw blurRad="38100" dist="38100" dir="2700000" algn="tl">
                    <a:srgbClr val="000000">
                      <a:alpha val="43137"/>
                    </a:srgbClr>
                  </a:outerShdw>
                </a:effectLst>
                <a:latin typeface="Eras Medium ITC" pitchFamily="34" charset="0"/>
              </a:rPr>
              <a:t>!”</a:t>
            </a:r>
          </a:p>
          <a:p>
            <a:pPr marL="60325" indent="-4763" eaLnBrk="1" hangingPunct="1">
              <a:lnSpc>
                <a:spcPct val="90000"/>
              </a:lnSpc>
              <a:buFontTx/>
              <a:buNone/>
              <a:tabLst>
                <a:tab pos="6400800" algn="l"/>
              </a:tabLst>
              <a:defRPr/>
            </a:pPr>
            <a:endParaRPr lang="en-US" sz="2400" dirty="0">
              <a:solidFill>
                <a:srgbClr val="6E634A"/>
              </a:solidFill>
              <a:effectLst>
                <a:outerShdw blurRad="38100" dist="38100" dir="2700000" algn="tl">
                  <a:srgbClr val="000000">
                    <a:alpha val="43137"/>
                  </a:srgbClr>
                </a:outerShdw>
              </a:effectLst>
              <a:latin typeface="Eras Medium ITC" pitchFamily="34" charset="0"/>
            </a:endParaRPr>
          </a:p>
        </p:txBody>
      </p:sp>
      <p:grpSp>
        <p:nvGrpSpPr>
          <p:cNvPr id="2" name="Group 4"/>
          <p:cNvGrpSpPr>
            <a:grpSpLocks/>
          </p:cNvGrpSpPr>
          <p:nvPr/>
        </p:nvGrpSpPr>
        <p:grpSpPr bwMode="auto">
          <a:xfrm>
            <a:off x="6659563" y="4386263"/>
            <a:ext cx="2260600" cy="2400300"/>
            <a:chOff x="3989" y="2693"/>
            <a:chExt cx="1569" cy="1503"/>
          </a:xfrm>
          <a:effectLst>
            <a:outerShdw blurRad="76200" dir="13500000" sy="23000" kx="1200000" algn="br" rotWithShape="0">
              <a:prstClr val="black">
                <a:alpha val="20000"/>
              </a:prstClr>
            </a:outerShdw>
          </a:effectLst>
        </p:grpSpPr>
        <p:sp>
          <p:nvSpPr>
            <p:cNvPr id="20491" name="AutoShape 5"/>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defRPr/>
              </a:pPr>
              <a:endParaRPr lang="en-US">
                <a:cs typeface="Arial" charset="0"/>
              </a:endParaRPr>
            </a:p>
          </p:txBody>
        </p:sp>
        <p:sp>
          <p:nvSpPr>
            <p:cNvPr id="20492" name="Freeform 6"/>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a:defRPr/>
              </a:pPr>
              <a:endParaRPr lang="en-US">
                <a:cs typeface="Arial" charset="0"/>
              </a:endParaRPr>
            </a:p>
          </p:txBody>
        </p:sp>
        <p:sp>
          <p:nvSpPr>
            <p:cNvPr id="20493" name="Freeform 7"/>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a:defRPr/>
              </a:pPr>
              <a:endParaRPr lang="en-US">
                <a:cs typeface="Arial" charset="0"/>
              </a:endParaRPr>
            </a:p>
          </p:txBody>
        </p:sp>
        <p:grpSp>
          <p:nvGrpSpPr>
            <p:cNvPr id="3" name="Group 8"/>
            <p:cNvGrpSpPr>
              <a:grpSpLocks/>
            </p:cNvGrpSpPr>
            <p:nvPr/>
          </p:nvGrpSpPr>
          <p:grpSpPr bwMode="auto">
            <a:xfrm>
              <a:off x="3989" y="3081"/>
              <a:ext cx="1158" cy="1111"/>
              <a:chOff x="4009" y="3051"/>
              <a:chExt cx="1158" cy="1111"/>
            </a:xfrm>
          </p:grpSpPr>
          <p:sp>
            <p:nvSpPr>
              <p:cNvPr id="20496" name="Freeform 9"/>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20497" name="Freeform 10"/>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20498" name="Freeform 11"/>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20499" name="Freeform 12"/>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20500" name="Freeform 13"/>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a:defRPr/>
                </a:pPr>
                <a:endParaRPr lang="en-US">
                  <a:cs typeface="Arial" charset="0"/>
                </a:endParaRPr>
              </a:p>
            </p:txBody>
          </p:sp>
          <p:sp>
            <p:nvSpPr>
              <p:cNvPr id="20501" name="Freeform 14"/>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a:defRPr/>
                </a:pPr>
                <a:endParaRPr lang="en-US">
                  <a:cs typeface="Arial" charset="0"/>
                </a:endParaRPr>
              </a:p>
            </p:txBody>
          </p:sp>
        </p:grpSp>
        <p:pic>
          <p:nvPicPr>
            <p:cNvPr id="20495" name="Picture 15"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96263" name="Rectangle 16"/>
          <p:cNvSpPr>
            <a:spLocks noChangeArrowheads="1"/>
          </p:cNvSpPr>
          <p:nvPr/>
        </p:nvSpPr>
        <p:spPr bwMode="auto">
          <a:xfrm>
            <a:off x="236538" y="5781675"/>
            <a:ext cx="699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r>
              <a:rPr lang="en-US" sz="2400" b="1" i="0">
                <a:solidFill>
                  <a:srgbClr val="6E634A"/>
                </a:solidFill>
              </a:rPr>
              <a:t>Galatians 1:6-12 </a:t>
            </a:r>
            <a:r>
              <a:rPr lang="en-US" sz="1800" b="1" i="0">
                <a:solidFill>
                  <a:srgbClr val="6E634A"/>
                </a:solidFill>
              </a:rPr>
              <a:t>(see also Acts 20:28)</a:t>
            </a:r>
          </a:p>
        </p:txBody>
      </p:sp>
      <p:sp>
        <p:nvSpPr>
          <p:cNvPr id="3075089" name="Text Box 17"/>
          <p:cNvSpPr txBox="1">
            <a:spLocks noChangeArrowheads="1"/>
          </p:cNvSpPr>
          <p:nvPr/>
        </p:nvSpPr>
        <p:spPr bwMode="auto">
          <a:xfrm>
            <a:off x="228600" y="1450975"/>
            <a:ext cx="8667750" cy="2057400"/>
          </a:xfrm>
          <a:prstGeom prst="rect">
            <a:avLst/>
          </a:prstGeom>
          <a:solidFill>
            <a:srgbClr val="CC33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5400" i="0" dirty="0">
                <a:solidFill>
                  <a:srgbClr val="FCFC14"/>
                </a:solidFill>
                <a:effectLst>
                  <a:outerShdw blurRad="38100" dist="38100" dir="2700000" algn="tl">
                    <a:srgbClr val="000000"/>
                  </a:outerShdw>
                </a:effectLst>
              </a:rPr>
              <a:t>POLITICALLY INCORRECT</a:t>
            </a:r>
          </a:p>
          <a:p>
            <a:pPr algn="ctr">
              <a:spcBef>
                <a:spcPct val="50000"/>
              </a:spcBef>
              <a:defRPr/>
            </a:pPr>
            <a:r>
              <a:rPr lang="en-US" sz="5000" i="0" dirty="0">
                <a:solidFill>
                  <a:srgbClr val="FCFC14"/>
                </a:solidFill>
                <a:effectLst>
                  <a:outerShdw blurRad="38100" dist="38100" dir="2700000" algn="tl">
                    <a:srgbClr val="000000"/>
                  </a:outerShdw>
                </a:effectLst>
              </a:rPr>
              <a:t>RELIGIOUSLY INCORRECT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75089">
                                            <p:bg/>
                                          </p:spTgt>
                                        </p:tgtEl>
                                        <p:attrNameLst>
                                          <p:attrName>style.visibility</p:attrName>
                                        </p:attrNameLst>
                                      </p:cBhvr>
                                      <p:to>
                                        <p:strVal val="visible"/>
                                      </p:to>
                                    </p:set>
                                    <p:animEffect transition="in" filter="fade">
                                      <p:cBhvr>
                                        <p:cTn id="7" dur="2000"/>
                                        <p:tgtEl>
                                          <p:spTgt spid="3075089">
                                            <p:bg/>
                                          </p:spTgt>
                                        </p:tgtEl>
                                      </p:cBhvr>
                                    </p:animEffect>
                                  </p:childTnLst>
                                </p:cTn>
                              </p:par>
                              <p:par>
                                <p:cTn id="8" presetID="26" presetClass="entr" presetSubtype="0" fill="hold" grpId="0" nodeType="withEffect">
                                  <p:stCondLst>
                                    <p:cond delay="0"/>
                                  </p:stCondLst>
                                  <p:childTnLst>
                                    <p:set>
                                      <p:cBhvr>
                                        <p:cTn id="9" dur="1" fill="hold">
                                          <p:stCondLst>
                                            <p:cond delay="0"/>
                                          </p:stCondLst>
                                        </p:cTn>
                                        <p:tgtEl>
                                          <p:spTgt spid="3075089">
                                            <p:txEl>
                                              <p:pRg st="0" end="0"/>
                                            </p:txEl>
                                          </p:spTgt>
                                        </p:tgtEl>
                                        <p:attrNameLst>
                                          <p:attrName>style.visibility</p:attrName>
                                        </p:attrNameLst>
                                      </p:cBhvr>
                                      <p:to>
                                        <p:strVal val="visible"/>
                                      </p:to>
                                    </p:set>
                                    <p:animEffect transition="in" filter="wipe(down)">
                                      <p:cBhvr>
                                        <p:cTn id="10" dur="580">
                                          <p:stCondLst>
                                            <p:cond delay="0"/>
                                          </p:stCondLst>
                                        </p:cTn>
                                        <p:tgtEl>
                                          <p:spTgt spid="3075089">
                                            <p:txEl>
                                              <p:pRg st="0" end="0"/>
                                            </p:txEl>
                                          </p:spTgt>
                                        </p:tgtEl>
                                      </p:cBhvr>
                                    </p:animEffect>
                                    <p:anim calcmode="lin" valueType="num">
                                      <p:cBhvr>
                                        <p:cTn id="11" dur="1822" tmFilter="0,0; 0.14,0.36; 0.43,0.73; 0.71,0.91; 1.0,1.0">
                                          <p:stCondLst>
                                            <p:cond delay="0"/>
                                          </p:stCondLst>
                                        </p:cTn>
                                        <p:tgtEl>
                                          <p:spTgt spid="3075089">
                                            <p:txEl>
                                              <p:pRg st="0" end="0"/>
                                            </p:txEl>
                                          </p:spTgt>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3075089">
                                            <p:txEl>
                                              <p:pRg st="0" end="0"/>
                                            </p:txEl>
                                          </p:spTgt>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3075089">
                                            <p:txEl>
                                              <p:pRg st="0" end="0"/>
                                            </p:txEl>
                                          </p:spTgt>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3075089">
                                            <p:txEl>
                                              <p:pRg st="0" end="0"/>
                                            </p:txEl>
                                          </p:spTgt>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3075089">
                                            <p:txEl>
                                              <p:pRg st="0" end="0"/>
                                            </p:txEl>
                                          </p:spTgt>
                                        </p:tgtEl>
                                        <p:attrNameLst>
                                          <p:attrName>ppt_y</p:attrName>
                                        </p:attrNameLst>
                                      </p:cBhvr>
                                      <p:tavLst>
                                        <p:tav tm="0" fmla="#ppt_y-sin(pi*$)/81">
                                          <p:val>
                                            <p:fltVal val="0"/>
                                          </p:val>
                                        </p:tav>
                                        <p:tav tm="100000">
                                          <p:val>
                                            <p:fltVal val="1"/>
                                          </p:val>
                                        </p:tav>
                                      </p:tavLst>
                                    </p:anim>
                                    <p:animScale>
                                      <p:cBhvr>
                                        <p:cTn id="16" dur="26">
                                          <p:stCondLst>
                                            <p:cond delay="650"/>
                                          </p:stCondLst>
                                        </p:cTn>
                                        <p:tgtEl>
                                          <p:spTgt spid="3075089">
                                            <p:txEl>
                                              <p:pRg st="0" end="0"/>
                                            </p:txEl>
                                          </p:spTgt>
                                        </p:tgtEl>
                                      </p:cBhvr>
                                      <p:to x="100000" y="60000"/>
                                    </p:animScale>
                                    <p:animScale>
                                      <p:cBhvr>
                                        <p:cTn id="17" dur="166" decel="50000">
                                          <p:stCondLst>
                                            <p:cond delay="676"/>
                                          </p:stCondLst>
                                        </p:cTn>
                                        <p:tgtEl>
                                          <p:spTgt spid="3075089">
                                            <p:txEl>
                                              <p:pRg st="0" end="0"/>
                                            </p:txEl>
                                          </p:spTgt>
                                        </p:tgtEl>
                                      </p:cBhvr>
                                      <p:to x="100000" y="100000"/>
                                    </p:animScale>
                                    <p:animScale>
                                      <p:cBhvr>
                                        <p:cTn id="18" dur="26">
                                          <p:stCondLst>
                                            <p:cond delay="1312"/>
                                          </p:stCondLst>
                                        </p:cTn>
                                        <p:tgtEl>
                                          <p:spTgt spid="3075089">
                                            <p:txEl>
                                              <p:pRg st="0" end="0"/>
                                            </p:txEl>
                                          </p:spTgt>
                                        </p:tgtEl>
                                      </p:cBhvr>
                                      <p:to x="100000" y="80000"/>
                                    </p:animScale>
                                    <p:animScale>
                                      <p:cBhvr>
                                        <p:cTn id="19" dur="166" decel="50000">
                                          <p:stCondLst>
                                            <p:cond delay="1338"/>
                                          </p:stCondLst>
                                        </p:cTn>
                                        <p:tgtEl>
                                          <p:spTgt spid="3075089">
                                            <p:txEl>
                                              <p:pRg st="0" end="0"/>
                                            </p:txEl>
                                          </p:spTgt>
                                        </p:tgtEl>
                                      </p:cBhvr>
                                      <p:to x="100000" y="100000"/>
                                    </p:animScale>
                                    <p:animScale>
                                      <p:cBhvr>
                                        <p:cTn id="20" dur="26">
                                          <p:stCondLst>
                                            <p:cond delay="1642"/>
                                          </p:stCondLst>
                                        </p:cTn>
                                        <p:tgtEl>
                                          <p:spTgt spid="3075089">
                                            <p:txEl>
                                              <p:pRg st="0" end="0"/>
                                            </p:txEl>
                                          </p:spTgt>
                                        </p:tgtEl>
                                      </p:cBhvr>
                                      <p:to x="100000" y="90000"/>
                                    </p:animScale>
                                    <p:animScale>
                                      <p:cBhvr>
                                        <p:cTn id="21" dur="166" decel="50000">
                                          <p:stCondLst>
                                            <p:cond delay="1668"/>
                                          </p:stCondLst>
                                        </p:cTn>
                                        <p:tgtEl>
                                          <p:spTgt spid="3075089">
                                            <p:txEl>
                                              <p:pRg st="0" end="0"/>
                                            </p:txEl>
                                          </p:spTgt>
                                        </p:tgtEl>
                                      </p:cBhvr>
                                      <p:to x="100000" y="100000"/>
                                    </p:animScale>
                                    <p:animScale>
                                      <p:cBhvr>
                                        <p:cTn id="22" dur="26">
                                          <p:stCondLst>
                                            <p:cond delay="1808"/>
                                          </p:stCondLst>
                                        </p:cTn>
                                        <p:tgtEl>
                                          <p:spTgt spid="3075089">
                                            <p:txEl>
                                              <p:pRg st="0" end="0"/>
                                            </p:txEl>
                                          </p:spTgt>
                                        </p:tgtEl>
                                      </p:cBhvr>
                                      <p:to x="100000" y="95000"/>
                                    </p:animScale>
                                    <p:animScale>
                                      <p:cBhvr>
                                        <p:cTn id="23" dur="166" decel="50000">
                                          <p:stCondLst>
                                            <p:cond delay="1834"/>
                                          </p:stCondLst>
                                        </p:cTn>
                                        <p:tgtEl>
                                          <p:spTgt spid="3075089">
                                            <p:txEl>
                                              <p:pRg st="0" end="0"/>
                                            </p:txEl>
                                          </p:spTgt>
                                        </p:tgtEl>
                                      </p:cBhvr>
                                      <p:to x="100000" y="100000"/>
                                    </p:animScale>
                                  </p:childTnLst>
                                </p:cTn>
                              </p:par>
                            </p:childTnLst>
                          </p:cTn>
                        </p:par>
                        <p:par>
                          <p:cTn id="24" fill="hold">
                            <p:stCondLst>
                              <p:cond delay="2000"/>
                            </p:stCondLst>
                            <p:childTnLst>
                              <p:par>
                                <p:cTn id="25" presetID="26" presetClass="entr" presetSubtype="0" fill="hold" grpId="0" nodeType="afterEffect">
                                  <p:stCondLst>
                                    <p:cond delay="0"/>
                                  </p:stCondLst>
                                  <p:childTnLst>
                                    <p:set>
                                      <p:cBhvr>
                                        <p:cTn id="26" dur="1" fill="hold">
                                          <p:stCondLst>
                                            <p:cond delay="0"/>
                                          </p:stCondLst>
                                        </p:cTn>
                                        <p:tgtEl>
                                          <p:spTgt spid="3075089">
                                            <p:txEl>
                                              <p:pRg st="1" end="1"/>
                                            </p:txEl>
                                          </p:spTgt>
                                        </p:tgtEl>
                                        <p:attrNameLst>
                                          <p:attrName>style.visibility</p:attrName>
                                        </p:attrNameLst>
                                      </p:cBhvr>
                                      <p:to>
                                        <p:strVal val="visible"/>
                                      </p:to>
                                    </p:set>
                                    <p:animEffect transition="in" filter="wipe(down)">
                                      <p:cBhvr>
                                        <p:cTn id="27" dur="580">
                                          <p:stCondLst>
                                            <p:cond delay="0"/>
                                          </p:stCondLst>
                                        </p:cTn>
                                        <p:tgtEl>
                                          <p:spTgt spid="3075089">
                                            <p:txEl>
                                              <p:pRg st="1" end="1"/>
                                            </p:txEl>
                                          </p:spTgt>
                                        </p:tgtEl>
                                      </p:cBhvr>
                                    </p:animEffect>
                                    <p:anim calcmode="lin" valueType="num">
                                      <p:cBhvr>
                                        <p:cTn id="28" dur="1822" tmFilter="0,0; 0.14,0.36; 0.43,0.73; 0.71,0.91; 1.0,1.0">
                                          <p:stCondLst>
                                            <p:cond delay="0"/>
                                          </p:stCondLst>
                                        </p:cTn>
                                        <p:tgtEl>
                                          <p:spTgt spid="3075089">
                                            <p:txEl>
                                              <p:pRg st="1" end="1"/>
                                            </p:txEl>
                                          </p:spTgt>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3075089">
                                            <p:txEl>
                                              <p:pRg st="1" end="1"/>
                                            </p:txEl>
                                          </p:spTgt>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3075089">
                                            <p:txEl>
                                              <p:pRg st="1" end="1"/>
                                            </p:txEl>
                                          </p:spTgt>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3075089">
                                            <p:txEl>
                                              <p:pRg st="1" end="1"/>
                                            </p:txEl>
                                          </p:spTgt>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3075089">
                                            <p:txEl>
                                              <p:pRg st="1" end="1"/>
                                            </p:txEl>
                                          </p:spTgt>
                                        </p:tgtEl>
                                        <p:attrNameLst>
                                          <p:attrName>ppt_y</p:attrName>
                                        </p:attrNameLst>
                                      </p:cBhvr>
                                      <p:tavLst>
                                        <p:tav tm="0" fmla="#ppt_y-sin(pi*$)/81">
                                          <p:val>
                                            <p:fltVal val="0"/>
                                          </p:val>
                                        </p:tav>
                                        <p:tav tm="100000">
                                          <p:val>
                                            <p:fltVal val="1"/>
                                          </p:val>
                                        </p:tav>
                                      </p:tavLst>
                                    </p:anim>
                                    <p:animScale>
                                      <p:cBhvr>
                                        <p:cTn id="33" dur="26">
                                          <p:stCondLst>
                                            <p:cond delay="650"/>
                                          </p:stCondLst>
                                        </p:cTn>
                                        <p:tgtEl>
                                          <p:spTgt spid="3075089">
                                            <p:txEl>
                                              <p:pRg st="1" end="1"/>
                                            </p:txEl>
                                          </p:spTgt>
                                        </p:tgtEl>
                                      </p:cBhvr>
                                      <p:to x="100000" y="60000"/>
                                    </p:animScale>
                                    <p:animScale>
                                      <p:cBhvr>
                                        <p:cTn id="34" dur="166" decel="50000">
                                          <p:stCondLst>
                                            <p:cond delay="676"/>
                                          </p:stCondLst>
                                        </p:cTn>
                                        <p:tgtEl>
                                          <p:spTgt spid="3075089">
                                            <p:txEl>
                                              <p:pRg st="1" end="1"/>
                                            </p:txEl>
                                          </p:spTgt>
                                        </p:tgtEl>
                                      </p:cBhvr>
                                      <p:to x="100000" y="100000"/>
                                    </p:animScale>
                                    <p:animScale>
                                      <p:cBhvr>
                                        <p:cTn id="35" dur="26">
                                          <p:stCondLst>
                                            <p:cond delay="1312"/>
                                          </p:stCondLst>
                                        </p:cTn>
                                        <p:tgtEl>
                                          <p:spTgt spid="3075089">
                                            <p:txEl>
                                              <p:pRg st="1" end="1"/>
                                            </p:txEl>
                                          </p:spTgt>
                                        </p:tgtEl>
                                      </p:cBhvr>
                                      <p:to x="100000" y="80000"/>
                                    </p:animScale>
                                    <p:animScale>
                                      <p:cBhvr>
                                        <p:cTn id="36" dur="166" decel="50000">
                                          <p:stCondLst>
                                            <p:cond delay="1338"/>
                                          </p:stCondLst>
                                        </p:cTn>
                                        <p:tgtEl>
                                          <p:spTgt spid="3075089">
                                            <p:txEl>
                                              <p:pRg st="1" end="1"/>
                                            </p:txEl>
                                          </p:spTgt>
                                        </p:tgtEl>
                                      </p:cBhvr>
                                      <p:to x="100000" y="100000"/>
                                    </p:animScale>
                                    <p:animScale>
                                      <p:cBhvr>
                                        <p:cTn id="37" dur="26">
                                          <p:stCondLst>
                                            <p:cond delay="1642"/>
                                          </p:stCondLst>
                                        </p:cTn>
                                        <p:tgtEl>
                                          <p:spTgt spid="3075089">
                                            <p:txEl>
                                              <p:pRg st="1" end="1"/>
                                            </p:txEl>
                                          </p:spTgt>
                                        </p:tgtEl>
                                      </p:cBhvr>
                                      <p:to x="100000" y="90000"/>
                                    </p:animScale>
                                    <p:animScale>
                                      <p:cBhvr>
                                        <p:cTn id="38" dur="166" decel="50000">
                                          <p:stCondLst>
                                            <p:cond delay="1668"/>
                                          </p:stCondLst>
                                        </p:cTn>
                                        <p:tgtEl>
                                          <p:spTgt spid="3075089">
                                            <p:txEl>
                                              <p:pRg st="1" end="1"/>
                                            </p:txEl>
                                          </p:spTgt>
                                        </p:tgtEl>
                                      </p:cBhvr>
                                      <p:to x="100000" y="100000"/>
                                    </p:animScale>
                                    <p:animScale>
                                      <p:cBhvr>
                                        <p:cTn id="39" dur="26">
                                          <p:stCondLst>
                                            <p:cond delay="1808"/>
                                          </p:stCondLst>
                                        </p:cTn>
                                        <p:tgtEl>
                                          <p:spTgt spid="3075089">
                                            <p:txEl>
                                              <p:pRg st="1" end="1"/>
                                            </p:txEl>
                                          </p:spTgt>
                                        </p:tgtEl>
                                      </p:cBhvr>
                                      <p:to x="100000" y="95000"/>
                                    </p:animScale>
                                    <p:animScale>
                                      <p:cBhvr>
                                        <p:cTn id="40" dur="166" decel="50000">
                                          <p:stCondLst>
                                            <p:cond delay="1834"/>
                                          </p:stCondLst>
                                        </p:cTn>
                                        <p:tgtEl>
                                          <p:spTgt spid="3075089">
                                            <p:txEl>
                                              <p:pRg st="1" end="1"/>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089" grpId="0" build="p"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1474" name="Rectangle 2"/>
          <p:cNvSpPr>
            <a:spLocks noGrp="1" noChangeArrowheads="1"/>
          </p:cNvSpPr>
          <p:nvPr>
            <p:ph type="body" idx="4294967295"/>
          </p:nvPr>
        </p:nvSpPr>
        <p:spPr>
          <a:xfrm>
            <a:off x="590549" y="548894"/>
            <a:ext cx="8321675" cy="6167437"/>
          </a:xfr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lstStyle/>
          <a:p>
            <a:pPr marL="609600" indent="-609600" eaLnBrk="1" hangingPunct="1">
              <a:lnSpc>
                <a:spcPct val="90000"/>
              </a:lnSpc>
              <a:buClr>
                <a:schemeClr val="bg1"/>
              </a:buClr>
              <a:buFontTx/>
              <a:buAutoNum type="arabicPlain" startAt="4"/>
              <a:defRPr/>
            </a:pPr>
            <a:r>
              <a:rPr lang="en-US" sz="2200" b="1" dirty="0">
                <a:solidFill>
                  <a:schemeClr val="bg1"/>
                </a:solidFill>
                <a:latin typeface="Eras Medium ITC" pitchFamily="34" charset="0"/>
              </a:rPr>
              <a:t>Surely our griefs He Himself bore, And our sorrows He carried… </a:t>
            </a:r>
          </a:p>
          <a:p>
            <a:pPr marL="609600" indent="-609600" eaLnBrk="1" hangingPunct="1">
              <a:lnSpc>
                <a:spcPct val="90000"/>
              </a:lnSpc>
              <a:buClr>
                <a:schemeClr val="bg1"/>
              </a:buClr>
              <a:buFontTx/>
              <a:buAutoNum type="arabicPlain" startAt="4"/>
              <a:defRPr/>
            </a:pPr>
            <a:r>
              <a:rPr lang="en-US" sz="2200" b="1" dirty="0">
                <a:solidFill>
                  <a:schemeClr val="bg1"/>
                </a:solidFill>
                <a:latin typeface="Eras Medium ITC" pitchFamily="34" charset="0"/>
              </a:rPr>
              <a:t>He was </a:t>
            </a:r>
            <a:r>
              <a:rPr lang="en-US" sz="2200" b="1" i="1" dirty="0">
                <a:solidFill>
                  <a:srgbClr val="FFFF00"/>
                </a:solidFill>
                <a:latin typeface="Eras Medium ITC" pitchFamily="34" charset="0"/>
              </a:rPr>
              <a:t>pierced through for our transgressions, He was crushed for our iniquities;</a:t>
            </a:r>
            <a:r>
              <a:rPr lang="en-US" sz="2200" b="1" dirty="0">
                <a:latin typeface="Eras Medium ITC" pitchFamily="34" charset="0"/>
              </a:rPr>
              <a:t>  </a:t>
            </a:r>
          </a:p>
          <a:p>
            <a:pPr marL="609600" indent="-609600" eaLnBrk="1" hangingPunct="1">
              <a:lnSpc>
                <a:spcPct val="90000"/>
              </a:lnSpc>
              <a:buClr>
                <a:schemeClr val="bg1"/>
              </a:buClr>
              <a:buFontTx/>
              <a:buNone/>
              <a:defRPr/>
            </a:pPr>
            <a:r>
              <a:rPr lang="en-US" sz="2200" b="1" dirty="0">
                <a:solidFill>
                  <a:schemeClr val="bg1"/>
                </a:solidFill>
                <a:latin typeface="Eras Medium ITC" pitchFamily="34" charset="0"/>
              </a:rPr>
              <a:t>	The</a:t>
            </a:r>
            <a:r>
              <a:rPr lang="en-US" sz="2200" b="1" dirty="0">
                <a:latin typeface="Eras Medium ITC" pitchFamily="34" charset="0"/>
              </a:rPr>
              <a:t> </a:t>
            </a:r>
            <a:r>
              <a:rPr lang="en-US" sz="2200" b="1" i="1" dirty="0">
                <a:solidFill>
                  <a:srgbClr val="FFFF00"/>
                </a:solidFill>
                <a:latin typeface="Eras Medium ITC" pitchFamily="34" charset="0"/>
              </a:rPr>
              <a:t>chastening for our well-being fell upon</a:t>
            </a:r>
            <a:r>
              <a:rPr lang="en-US" sz="2200" b="1" i="1" dirty="0">
                <a:latin typeface="Eras Medium ITC" pitchFamily="34" charset="0"/>
              </a:rPr>
              <a:t> </a:t>
            </a:r>
            <a:r>
              <a:rPr lang="en-US" sz="2200" b="1" dirty="0">
                <a:solidFill>
                  <a:schemeClr val="bg1"/>
                </a:solidFill>
                <a:latin typeface="Eras Medium ITC" pitchFamily="34" charset="0"/>
              </a:rPr>
              <a:t>Him, And by His scourging we are healed.</a:t>
            </a:r>
          </a:p>
          <a:p>
            <a:pPr marL="609600" indent="-609600" eaLnBrk="1" hangingPunct="1">
              <a:lnSpc>
                <a:spcPct val="90000"/>
              </a:lnSpc>
              <a:buClr>
                <a:schemeClr val="bg1"/>
              </a:buClr>
              <a:buFontTx/>
              <a:buNone/>
              <a:defRPr/>
            </a:pPr>
            <a:r>
              <a:rPr lang="en-US" sz="2200" b="1" dirty="0">
                <a:solidFill>
                  <a:schemeClr val="bg1"/>
                </a:solidFill>
                <a:latin typeface="Eras Medium ITC" pitchFamily="34" charset="0"/>
              </a:rPr>
              <a:t>6	All of us like sheep have gone astray, Each of us has turned to his own way; </a:t>
            </a:r>
          </a:p>
          <a:p>
            <a:pPr marL="465138" indent="-465138" eaLnBrk="1" hangingPunct="1">
              <a:lnSpc>
                <a:spcPct val="90000"/>
              </a:lnSpc>
              <a:buFontTx/>
              <a:buNone/>
              <a:defRPr/>
            </a:pPr>
            <a:r>
              <a:rPr lang="en-US" sz="2200" b="1" dirty="0">
                <a:latin typeface="Eras Medium ITC" pitchFamily="34" charset="0"/>
              </a:rPr>
              <a:t>	</a:t>
            </a:r>
            <a:endParaRPr lang="en-US" sz="2200" b="1" i="1" dirty="0">
              <a:latin typeface="Eras Medium ITC" pitchFamily="34" charset="0"/>
            </a:endParaRPr>
          </a:p>
        </p:txBody>
      </p:sp>
      <p:sp>
        <p:nvSpPr>
          <p:cNvPr id="2281478" name="Rectangle 6"/>
          <p:cNvSpPr>
            <a:spLocks noChangeArrowheads="1"/>
          </p:cNvSpPr>
          <p:nvPr/>
        </p:nvSpPr>
        <p:spPr bwMode="auto">
          <a:xfrm>
            <a:off x="315912" y="0"/>
            <a:ext cx="8596312" cy="690563"/>
          </a:xfrm>
          <a:prstGeom prst="rect">
            <a:avLst/>
          </a:prstGeom>
          <a:noFill/>
          <a:ln w="9525">
            <a:noFill/>
            <a:miter lim="800000"/>
            <a:headEnd/>
            <a:tailEnd/>
          </a:ln>
        </p:spPr>
        <p:txBody>
          <a:bodyPr/>
          <a:lstStyle/>
          <a:p>
            <a:pPr marL="465138" indent="-465138" algn="ctr">
              <a:lnSpc>
                <a:spcPct val="90000"/>
              </a:lnSpc>
              <a:spcBef>
                <a:spcPct val="20000"/>
              </a:spcBef>
              <a:buClr>
                <a:schemeClr val="tx1"/>
              </a:buClr>
            </a:pPr>
            <a:r>
              <a:rPr lang="en-US" sz="1800" i="0" dirty="0">
                <a:solidFill>
                  <a:schemeClr val="accent2"/>
                </a:solidFill>
                <a:latin typeface="Eras Demi ITC" pitchFamily="34" charset="0"/>
              </a:rPr>
              <a:t>	</a:t>
            </a:r>
            <a:r>
              <a:rPr lang="en-US" sz="2800" b="1" i="0" dirty="0">
                <a:solidFill>
                  <a:srgbClr val="E0014A"/>
                </a:solidFill>
                <a:latin typeface="Eras Demi ITC" pitchFamily="34" charset="0"/>
              </a:rPr>
              <a:t>Isaiah 53 – 750 years before Christ!</a:t>
            </a:r>
            <a:endParaRPr lang="en-US" sz="2000" dirty="0">
              <a:latin typeface="Arial" charset="0"/>
            </a:endParaRPr>
          </a:p>
        </p:txBody>
      </p:sp>
      <p:pic>
        <p:nvPicPr>
          <p:cNvPr id="9" name="Picture 4" descr="SP32-20040224-003507"/>
          <p:cNvPicPr>
            <a:picLocks noChangeAspect="1" noChangeArrowheads="1"/>
          </p:cNvPicPr>
          <p:nvPr/>
        </p:nvPicPr>
        <p:blipFill>
          <a:blip r:embed="rId3" cstate="print"/>
          <a:srcRect/>
          <a:stretch>
            <a:fillRect/>
          </a:stretch>
        </p:blipFill>
        <p:spPr bwMode="auto">
          <a:xfrm>
            <a:off x="4168774" y="3624263"/>
            <a:ext cx="4743450" cy="2057400"/>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3" name="Picture 5" descr="SP32-20040224-003801"/>
          <p:cNvPicPr>
            <a:picLocks noChangeAspect="1" noChangeArrowheads="1"/>
          </p:cNvPicPr>
          <p:nvPr/>
        </p:nvPicPr>
        <p:blipFill>
          <a:blip r:embed="rId4" cstate="print"/>
          <a:srcRect/>
          <a:stretch>
            <a:fillRect/>
          </a:stretch>
        </p:blipFill>
        <p:spPr bwMode="auto">
          <a:xfrm>
            <a:off x="315912" y="3241676"/>
            <a:ext cx="3517900" cy="154622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745565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2000"/>
                                        <p:tgtEl>
                                          <p:spTgt spid="13"/>
                                        </p:tgtEl>
                                      </p:cBhvr>
                                    </p:animEffect>
                                    <p:set>
                                      <p:cBhvr>
                                        <p:cTn id="13" dur="1" fill="hold">
                                          <p:stCondLst>
                                            <p:cond delay="1999"/>
                                          </p:stCondLst>
                                        </p:cTn>
                                        <p:tgtEl>
                                          <p:spTgt spid="13"/>
                                        </p:tgtEl>
                                        <p:attrNameLst>
                                          <p:attrName>style.visibility</p:attrName>
                                        </p:attrNameLst>
                                      </p:cBhvr>
                                      <p:to>
                                        <p:strVal val="hidden"/>
                                      </p:to>
                                    </p:set>
                                  </p:childTnLst>
                                </p:cTn>
                              </p:par>
                              <p:par>
                                <p:cTn id="14" presetID="2" presetClass="entr" presetSubtype="4"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ppt_x"/>
                                          </p:val>
                                        </p:tav>
                                        <p:tav tm="100000">
                                          <p:val>
                                            <p:strVal val="#ppt_x"/>
                                          </p:val>
                                        </p:tav>
                                      </p:tavLst>
                                    </p:anim>
                                    <p:anim calcmode="lin" valueType="num">
                                      <p:cBhvr additive="base">
                                        <p:cTn id="17"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000"/>
                                        <p:tgtEl>
                                          <p:spTgt spid="9"/>
                                        </p:tgtEl>
                                      </p:cBhvr>
                                    </p:animEffect>
                                    <p:set>
                                      <p:cBhvr>
                                        <p:cTn id="22" dur="1" fill="hold">
                                          <p:stCondLst>
                                            <p:cond delay="1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1474" name="Rectangle 2"/>
          <p:cNvSpPr>
            <a:spLocks noGrp="1" noChangeArrowheads="1"/>
          </p:cNvSpPr>
          <p:nvPr>
            <p:ph type="body" idx="4294967295"/>
          </p:nvPr>
        </p:nvSpPr>
        <p:spPr>
          <a:xfrm>
            <a:off x="590549" y="548894"/>
            <a:ext cx="8321675" cy="6167437"/>
          </a:xfr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lstStyle/>
          <a:p>
            <a:pPr marL="609600" indent="-609600" eaLnBrk="1" hangingPunct="1">
              <a:lnSpc>
                <a:spcPct val="90000"/>
              </a:lnSpc>
              <a:buClr>
                <a:schemeClr val="bg1"/>
              </a:buClr>
              <a:buFontTx/>
              <a:buAutoNum type="arabicPlain" startAt="4"/>
              <a:defRPr/>
            </a:pPr>
            <a:r>
              <a:rPr lang="en-US" sz="2200" b="1" dirty="0">
                <a:solidFill>
                  <a:schemeClr val="bg1"/>
                </a:solidFill>
                <a:latin typeface="Eras Medium ITC" pitchFamily="34" charset="0"/>
              </a:rPr>
              <a:t>Surely our griefs He Himself bore, And our sorrows He carried… </a:t>
            </a:r>
          </a:p>
          <a:p>
            <a:pPr marL="609600" indent="-609600" eaLnBrk="1" hangingPunct="1">
              <a:lnSpc>
                <a:spcPct val="90000"/>
              </a:lnSpc>
              <a:buClr>
                <a:schemeClr val="bg1"/>
              </a:buClr>
              <a:buFontTx/>
              <a:buAutoNum type="arabicPlain" startAt="4"/>
              <a:defRPr/>
            </a:pPr>
            <a:r>
              <a:rPr lang="en-US" sz="2200" b="1" dirty="0">
                <a:solidFill>
                  <a:schemeClr val="bg1"/>
                </a:solidFill>
                <a:latin typeface="Eras Medium ITC" pitchFamily="34" charset="0"/>
              </a:rPr>
              <a:t>He was </a:t>
            </a:r>
            <a:r>
              <a:rPr lang="en-US" sz="2200" b="1" i="1" dirty="0">
                <a:solidFill>
                  <a:srgbClr val="FFFF00"/>
                </a:solidFill>
                <a:latin typeface="Eras Medium ITC" pitchFamily="34" charset="0"/>
              </a:rPr>
              <a:t>pierced through for our transgressions, He was crushed for our iniquities;</a:t>
            </a:r>
            <a:r>
              <a:rPr lang="en-US" sz="2200" b="1" dirty="0">
                <a:latin typeface="Eras Medium ITC" pitchFamily="34" charset="0"/>
              </a:rPr>
              <a:t>  </a:t>
            </a:r>
          </a:p>
          <a:p>
            <a:pPr marL="609600" indent="-609600" eaLnBrk="1" hangingPunct="1">
              <a:lnSpc>
                <a:spcPct val="90000"/>
              </a:lnSpc>
              <a:buClr>
                <a:schemeClr val="bg1"/>
              </a:buClr>
              <a:buFontTx/>
              <a:buNone/>
              <a:defRPr/>
            </a:pPr>
            <a:r>
              <a:rPr lang="en-US" sz="2200" b="1" dirty="0">
                <a:solidFill>
                  <a:schemeClr val="bg1"/>
                </a:solidFill>
                <a:latin typeface="Eras Medium ITC" pitchFamily="34" charset="0"/>
              </a:rPr>
              <a:t>	The</a:t>
            </a:r>
            <a:r>
              <a:rPr lang="en-US" sz="2200" b="1" dirty="0">
                <a:latin typeface="Eras Medium ITC" pitchFamily="34" charset="0"/>
              </a:rPr>
              <a:t> </a:t>
            </a:r>
            <a:r>
              <a:rPr lang="en-US" sz="2200" b="1" i="1" dirty="0">
                <a:solidFill>
                  <a:srgbClr val="FFFF00"/>
                </a:solidFill>
                <a:latin typeface="Eras Medium ITC" pitchFamily="34" charset="0"/>
              </a:rPr>
              <a:t>chastening for our well-being fell upon</a:t>
            </a:r>
            <a:r>
              <a:rPr lang="en-US" sz="2200" b="1" i="1" dirty="0">
                <a:latin typeface="Eras Medium ITC" pitchFamily="34" charset="0"/>
              </a:rPr>
              <a:t> </a:t>
            </a:r>
            <a:r>
              <a:rPr lang="en-US" sz="2200" b="1" dirty="0">
                <a:solidFill>
                  <a:schemeClr val="bg1"/>
                </a:solidFill>
                <a:latin typeface="Eras Medium ITC" pitchFamily="34" charset="0"/>
              </a:rPr>
              <a:t>Him, And by His scourging we are healed.</a:t>
            </a:r>
          </a:p>
          <a:p>
            <a:pPr marL="609600" indent="-609600" eaLnBrk="1" hangingPunct="1">
              <a:lnSpc>
                <a:spcPct val="90000"/>
              </a:lnSpc>
              <a:buClr>
                <a:schemeClr val="bg1"/>
              </a:buClr>
              <a:buFontTx/>
              <a:buNone/>
              <a:defRPr/>
            </a:pPr>
            <a:r>
              <a:rPr lang="en-US" sz="2200" b="1" dirty="0">
                <a:solidFill>
                  <a:schemeClr val="bg1"/>
                </a:solidFill>
                <a:latin typeface="Eras Medium ITC" pitchFamily="34" charset="0"/>
              </a:rPr>
              <a:t>6	All of us like sheep have gone astray, Each of us has turned to his own way; </a:t>
            </a:r>
          </a:p>
          <a:p>
            <a:pPr marL="465138" indent="-465138" eaLnBrk="1" hangingPunct="1">
              <a:lnSpc>
                <a:spcPct val="90000"/>
              </a:lnSpc>
              <a:buFontTx/>
              <a:buNone/>
              <a:defRPr/>
            </a:pPr>
            <a:r>
              <a:rPr lang="en-US" sz="2200" b="1" dirty="0">
                <a:latin typeface="Eras Medium ITC" pitchFamily="34" charset="0"/>
              </a:rPr>
              <a:t>	</a:t>
            </a:r>
            <a:r>
              <a:rPr lang="en-US" sz="2200" b="1" dirty="0">
                <a:solidFill>
                  <a:schemeClr val="bg1"/>
                </a:solidFill>
                <a:latin typeface="Eras Medium ITC" pitchFamily="34" charset="0"/>
              </a:rPr>
              <a:t>But</a:t>
            </a:r>
            <a:r>
              <a:rPr lang="en-US" sz="2200" b="1" dirty="0">
                <a:latin typeface="Eras Medium ITC" pitchFamily="34" charset="0"/>
              </a:rPr>
              <a:t> </a:t>
            </a:r>
            <a:r>
              <a:rPr lang="en-US" sz="2200" b="1" i="1" dirty="0">
                <a:solidFill>
                  <a:srgbClr val="FFFF00"/>
                </a:solidFill>
                <a:latin typeface="Eras Medium ITC" pitchFamily="34" charset="0"/>
              </a:rPr>
              <a:t>the LORD has caused the iniquity of us all To fall on </a:t>
            </a:r>
            <a:r>
              <a:rPr lang="en-US" sz="2200" b="1" i="1" dirty="0" smtClean="0">
                <a:solidFill>
                  <a:srgbClr val="FFFF00"/>
                </a:solidFill>
                <a:latin typeface="Eras Medium ITC" pitchFamily="34" charset="0"/>
              </a:rPr>
              <a:t>Him.</a:t>
            </a:r>
            <a:endParaRPr lang="en-US" sz="2000" b="1" dirty="0" smtClean="0">
              <a:solidFill>
                <a:schemeClr val="bg1"/>
              </a:solidFill>
              <a:latin typeface="Eras Medium ITC" pitchFamily="34" charset="0"/>
            </a:endParaRPr>
          </a:p>
          <a:p>
            <a:pPr marL="568325" indent="-568325" eaLnBrk="1" hangingPunct="1">
              <a:lnSpc>
                <a:spcPct val="90000"/>
              </a:lnSpc>
              <a:buFontTx/>
              <a:buNone/>
              <a:defRPr/>
            </a:pPr>
            <a:r>
              <a:rPr lang="en-US" sz="2000" b="1" dirty="0" smtClean="0">
                <a:solidFill>
                  <a:schemeClr val="bg1"/>
                </a:solidFill>
                <a:latin typeface="Eras Medium ITC" pitchFamily="34" charset="0"/>
              </a:rPr>
              <a:t>8   	</a:t>
            </a:r>
            <a:r>
              <a:rPr lang="en-US" sz="2200" b="1" dirty="0" smtClean="0">
                <a:solidFill>
                  <a:schemeClr val="bg1"/>
                </a:solidFill>
                <a:latin typeface="Eras Medium ITC" pitchFamily="34" charset="0"/>
              </a:rPr>
              <a:t>He </a:t>
            </a:r>
            <a:r>
              <a:rPr lang="en-US" sz="2200" b="1" dirty="0">
                <a:solidFill>
                  <a:schemeClr val="bg1"/>
                </a:solidFill>
                <a:latin typeface="Eras Medium ITC" pitchFamily="34" charset="0"/>
              </a:rPr>
              <a:t>was cut off out of the land of the living For the transgression of my people, to </a:t>
            </a:r>
            <a:r>
              <a:rPr lang="en-US" sz="2200" b="1" i="1" dirty="0">
                <a:solidFill>
                  <a:srgbClr val="FFFF00"/>
                </a:solidFill>
                <a:latin typeface="Eras Medium ITC" pitchFamily="34" charset="0"/>
              </a:rPr>
              <a:t>whom the stroke was due</a:t>
            </a:r>
            <a:r>
              <a:rPr lang="en-US" sz="2200" b="1" i="1" dirty="0">
                <a:latin typeface="Eras Medium ITC" pitchFamily="34" charset="0"/>
              </a:rPr>
              <a:t> </a:t>
            </a:r>
          </a:p>
          <a:p>
            <a:pPr marL="633413" indent="-633413" eaLnBrk="1" hangingPunct="1">
              <a:lnSpc>
                <a:spcPct val="90000"/>
              </a:lnSpc>
              <a:buFontTx/>
              <a:buNone/>
              <a:defRPr/>
            </a:pPr>
            <a:r>
              <a:rPr lang="en-US" sz="2200" b="1" dirty="0">
                <a:solidFill>
                  <a:schemeClr val="bg1"/>
                </a:solidFill>
                <a:latin typeface="Eras Medium ITC" pitchFamily="34" charset="0"/>
              </a:rPr>
              <a:t>10 </a:t>
            </a:r>
            <a:r>
              <a:rPr lang="en-US" sz="2200" b="1" dirty="0" smtClean="0">
                <a:solidFill>
                  <a:schemeClr val="bg1"/>
                </a:solidFill>
                <a:latin typeface="Eras Medium ITC" pitchFamily="34" charset="0"/>
              </a:rPr>
              <a:t>	But </a:t>
            </a:r>
            <a:r>
              <a:rPr lang="en-US" sz="2200" b="1" dirty="0">
                <a:solidFill>
                  <a:schemeClr val="bg1"/>
                </a:solidFill>
                <a:latin typeface="Eras Medium ITC" pitchFamily="34" charset="0"/>
              </a:rPr>
              <a:t>the LORD was pleased To crush Him, putting Him to grief; If </a:t>
            </a:r>
            <a:r>
              <a:rPr lang="en-US" sz="2200" b="1" i="1" dirty="0">
                <a:solidFill>
                  <a:srgbClr val="FFFF00"/>
                </a:solidFill>
                <a:latin typeface="Eras Medium ITC" pitchFamily="34" charset="0"/>
              </a:rPr>
              <a:t>He would render Himself as a guilt offering</a:t>
            </a:r>
            <a:r>
              <a:rPr lang="en-US" sz="2200" b="1" dirty="0">
                <a:solidFill>
                  <a:schemeClr val="bg1"/>
                </a:solidFill>
                <a:latin typeface="Eras Medium ITC" pitchFamily="34" charset="0"/>
              </a:rPr>
              <a:t>, </a:t>
            </a:r>
          </a:p>
          <a:p>
            <a:pPr marL="633413" indent="-633413" eaLnBrk="1" hangingPunct="1">
              <a:lnSpc>
                <a:spcPct val="90000"/>
              </a:lnSpc>
              <a:buFontTx/>
              <a:buNone/>
              <a:defRPr/>
            </a:pPr>
            <a:r>
              <a:rPr lang="en-US" sz="2200" b="1" dirty="0" smtClean="0">
                <a:solidFill>
                  <a:schemeClr val="bg1"/>
                </a:solidFill>
                <a:latin typeface="Eras Medium ITC" pitchFamily="34" charset="0"/>
              </a:rPr>
              <a:t>11	the </a:t>
            </a:r>
            <a:r>
              <a:rPr lang="en-US" sz="2200" b="1" dirty="0">
                <a:solidFill>
                  <a:schemeClr val="bg1"/>
                </a:solidFill>
                <a:latin typeface="Eras Medium ITC" pitchFamily="34" charset="0"/>
              </a:rPr>
              <a:t>Righteous One, My Servant, will justify the many, As </a:t>
            </a:r>
            <a:r>
              <a:rPr lang="en-US" sz="2200" b="1" i="1" dirty="0">
                <a:solidFill>
                  <a:srgbClr val="FFFF00"/>
                </a:solidFill>
                <a:latin typeface="Eras Medium ITC" pitchFamily="34" charset="0"/>
              </a:rPr>
              <a:t>He will bear their iniquities</a:t>
            </a:r>
            <a:r>
              <a:rPr lang="en-US" sz="2200" b="1" i="1" dirty="0">
                <a:latin typeface="Eras Medium ITC" pitchFamily="34" charset="0"/>
              </a:rPr>
              <a:t>. </a:t>
            </a:r>
          </a:p>
          <a:p>
            <a:pPr marL="633413" indent="-633413" eaLnBrk="1" hangingPunct="1">
              <a:lnSpc>
                <a:spcPct val="90000"/>
              </a:lnSpc>
              <a:buFontTx/>
              <a:buNone/>
              <a:defRPr/>
            </a:pPr>
            <a:r>
              <a:rPr lang="en-US" sz="2200" b="1" dirty="0">
                <a:solidFill>
                  <a:schemeClr val="bg1"/>
                </a:solidFill>
                <a:latin typeface="Eras Medium ITC" pitchFamily="34" charset="0"/>
              </a:rPr>
              <a:t>12 </a:t>
            </a:r>
            <a:r>
              <a:rPr lang="en-US" sz="2200" b="1" dirty="0" smtClean="0">
                <a:solidFill>
                  <a:schemeClr val="bg1"/>
                </a:solidFill>
                <a:latin typeface="Eras Medium ITC" pitchFamily="34" charset="0"/>
              </a:rPr>
              <a:t>	He </a:t>
            </a:r>
            <a:r>
              <a:rPr lang="en-US" sz="2200" b="1" dirty="0">
                <a:solidFill>
                  <a:schemeClr val="bg1"/>
                </a:solidFill>
                <a:latin typeface="Eras Medium ITC" pitchFamily="34" charset="0"/>
              </a:rPr>
              <a:t>poured out Himself to death, And was numbered with the transgressors; </a:t>
            </a:r>
            <a:r>
              <a:rPr lang="en-US" sz="2200" b="1" dirty="0">
                <a:solidFill>
                  <a:srgbClr val="FFFF00"/>
                </a:solidFill>
                <a:latin typeface="Eras Medium ITC" pitchFamily="34" charset="0"/>
              </a:rPr>
              <a:t>Yet </a:t>
            </a:r>
            <a:r>
              <a:rPr lang="en-US" sz="2200" b="1" i="1" dirty="0">
                <a:solidFill>
                  <a:srgbClr val="FFFF00"/>
                </a:solidFill>
                <a:latin typeface="Eras Medium ITC" pitchFamily="34" charset="0"/>
              </a:rPr>
              <a:t>He Himself bore the sin of many</a:t>
            </a:r>
            <a:r>
              <a:rPr lang="en-US" sz="2200" b="1" dirty="0">
                <a:latin typeface="Eras Medium ITC" pitchFamily="34" charset="0"/>
              </a:rPr>
              <a:t>,  </a:t>
            </a:r>
            <a:r>
              <a:rPr lang="en-US" sz="2200" b="1" dirty="0">
                <a:solidFill>
                  <a:schemeClr val="bg1"/>
                </a:solidFill>
                <a:latin typeface="Eras Medium ITC" pitchFamily="34" charset="0"/>
              </a:rPr>
              <a:t>And interceded for the transgressors.</a:t>
            </a:r>
          </a:p>
          <a:p>
            <a:pPr marL="609600" indent="-609600" eaLnBrk="1" hangingPunct="1">
              <a:lnSpc>
                <a:spcPct val="90000"/>
              </a:lnSpc>
              <a:buClr>
                <a:schemeClr val="bg1"/>
              </a:buClr>
              <a:buFontTx/>
              <a:buNone/>
              <a:defRPr/>
            </a:pPr>
            <a:r>
              <a:rPr lang="en-US" sz="2200" b="1" i="1" dirty="0" smtClean="0">
                <a:latin typeface="Eras Medium ITC" pitchFamily="34" charset="0"/>
              </a:rPr>
              <a:t> </a:t>
            </a:r>
            <a:endParaRPr lang="en-US" sz="2200" b="1" i="1" dirty="0">
              <a:latin typeface="Eras Medium ITC" pitchFamily="34" charset="0"/>
            </a:endParaRPr>
          </a:p>
        </p:txBody>
      </p:sp>
      <p:sp>
        <p:nvSpPr>
          <p:cNvPr id="2281478" name="Rectangle 6"/>
          <p:cNvSpPr>
            <a:spLocks noChangeArrowheads="1"/>
          </p:cNvSpPr>
          <p:nvPr/>
        </p:nvSpPr>
        <p:spPr bwMode="auto">
          <a:xfrm>
            <a:off x="315912" y="0"/>
            <a:ext cx="8596312" cy="690563"/>
          </a:xfrm>
          <a:prstGeom prst="rect">
            <a:avLst/>
          </a:prstGeom>
          <a:noFill/>
          <a:ln w="9525">
            <a:noFill/>
            <a:miter lim="800000"/>
            <a:headEnd/>
            <a:tailEnd/>
          </a:ln>
        </p:spPr>
        <p:txBody>
          <a:bodyPr/>
          <a:lstStyle/>
          <a:p>
            <a:pPr marL="465138" indent="-465138" algn="ctr">
              <a:lnSpc>
                <a:spcPct val="90000"/>
              </a:lnSpc>
              <a:spcBef>
                <a:spcPct val="20000"/>
              </a:spcBef>
              <a:buClr>
                <a:schemeClr val="tx1"/>
              </a:buClr>
            </a:pPr>
            <a:r>
              <a:rPr lang="en-US" sz="1800" i="0" dirty="0">
                <a:solidFill>
                  <a:schemeClr val="accent2"/>
                </a:solidFill>
                <a:latin typeface="Eras Demi ITC" pitchFamily="34" charset="0"/>
              </a:rPr>
              <a:t>	</a:t>
            </a:r>
            <a:r>
              <a:rPr lang="en-US" sz="2800" b="1" i="0" dirty="0">
                <a:solidFill>
                  <a:srgbClr val="E0014A"/>
                </a:solidFill>
                <a:latin typeface="Eras Demi ITC" pitchFamily="34" charset="0"/>
              </a:rPr>
              <a:t>Isaiah 53 – 750 years before Christ!</a:t>
            </a:r>
            <a:endParaRPr lang="en-US" sz="2000" dirty="0">
              <a:latin typeface="Arial" charset="0"/>
            </a:endParaRPr>
          </a:p>
        </p:txBody>
      </p:sp>
      <p:pic>
        <p:nvPicPr>
          <p:cNvPr id="8" name="Picture 5" descr="CHRISTONCROSS"/>
          <p:cNvPicPr>
            <a:picLocks noChangeAspect="1" noChangeArrowheads="1"/>
          </p:cNvPicPr>
          <p:nvPr/>
        </p:nvPicPr>
        <p:blipFill>
          <a:blip r:embed="rId3" cstate="print">
            <a:extLst>
              <a:ext uri="{BEBA8EAE-BF5A-486C-A8C5-ECC9F3942E4B}">
                <a14:imgProps xmlns:a14="http://schemas.microsoft.com/office/drawing/2010/main">
                  <a14:imgLayer r:embed="rId4">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a:off x="5151502" y="690563"/>
            <a:ext cx="3604826" cy="235478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0" name="Rectangle 5"/>
          <p:cNvSpPr>
            <a:spLocks noChangeArrowheads="1"/>
          </p:cNvSpPr>
          <p:nvPr/>
        </p:nvSpPr>
        <p:spPr bwMode="auto">
          <a:xfrm>
            <a:off x="5473515" y="4481782"/>
            <a:ext cx="2884911" cy="5302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400" i="0" dirty="0" smtClean="0">
                <a:solidFill>
                  <a:srgbClr val="FCFC14"/>
                </a:solidFill>
                <a:effectLst>
                  <a:outerShdw blurRad="38100" dist="38100" dir="2700000" algn="tl">
                    <a:srgbClr val="000000"/>
                  </a:outerShdw>
                </a:effectLst>
                <a:latin typeface="Eras Bold ITC" pitchFamily="34" charset="0"/>
              </a:rPr>
              <a:t>as a guilt offering</a:t>
            </a:r>
            <a:endParaRPr lang="en-US" sz="2400" i="0" dirty="0">
              <a:solidFill>
                <a:srgbClr val="FCFC14"/>
              </a:solidFill>
              <a:effectLst>
                <a:outerShdw blurRad="38100" dist="38100" dir="2700000" algn="tl">
                  <a:srgbClr val="000000"/>
                </a:outerShdw>
              </a:effectLst>
              <a:latin typeface="Eras Bold ITC" pitchFamily="34" charset="0"/>
            </a:endParaRPr>
          </a:p>
        </p:txBody>
      </p:sp>
      <p:sp>
        <p:nvSpPr>
          <p:cNvPr id="11" name="Rectangle 5"/>
          <p:cNvSpPr>
            <a:spLocks noChangeArrowheads="1"/>
          </p:cNvSpPr>
          <p:nvPr/>
        </p:nvSpPr>
        <p:spPr bwMode="auto">
          <a:xfrm>
            <a:off x="4649276" y="3789537"/>
            <a:ext cx="4494770" cy="5302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400" i="0" dirty="0" smtClean="0">
                <a:solidFill>
                  <a:srgbClr val="FCFC14"/>
                </a:solidFill>
                <a:effectLst>
                  <a:outerShdw blurRad="38100" dist="38100" dir="2700000" algn="tl">
                    <a:srgbClr val="000000"/>
                  </a:outerShdw>
                </a:effectLst>
                <a:latin typeface="Eras Bold ITC" pitchFamily="34" charset="0"/>
              </a:rPr>
              <a:t>to whom the stroke was due</a:t>
            </a:r>
            <a:endParaRPr lang="en-US" sz="2400" i="0" dirty="0">
              <a:solidFill>
                <a:srgbClr val="FCFC14"/>
              </a:solidFill>
              <a:effectLst>
                <a:outerShdw blurRad="38100" dist="38100" dir="2700000" algn="tl">
                  <a:srgbClr val="000000"/>
                </a:outerShdw>
              </a:effectLst>
              <a:latin typeface="Eras Bold ITC" pitchFamily="34" charset="0"/>
            </a:endParaRPr>
          </a:p>
        </p:txBody>
      </p:sp>
      <p:sp>
        <p:nvSpPr>
          <p:cNvPr id="12" name="Rectangle 5"/>
          <p:cNvSpPr>
            <a:spLocks noChangeArrowheads="1"/>
          </p:cNvSpPr>
          <p:nvPr/>
        </p:nvSpPr>
        <p:spPr bwMode="auto">
          <a:xfrm>
            <a:off x="1209395" y="5170662"/>
            <a:ext cx="3719792" cy="5302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400" i="0" dirty="0">
                <a:solidFill>
                  <a:srgbClr val="FCFC14"/>
                </a:solidFill>
                <a:effectLst>
                  <a:outerShdw blurRad="38100" dist="38100" dir="2700000" algn="tl">
                    <a:srgbClr val="000000"/>
                  </a:outerShdw>
                </a:effectLst>
                <a:latin typeface="Eras Bold ITC" pitchFamily="34" charset="0"/>
              </a:rPr>
              <a:t>will bear their </a:t>
            </a:r>
            <a:r>
              <a:rPr lang="en-US" sz="2400" i="0" dirty="0" smtClean="0">
                <a:solidFill>
                  <a:srgbClr val="FCFC14"/>
                </a:solidFill>
                <a:effectLst>
                  <a:outerShdw blurRad="38100" dist="38100" dir="2700000" algn="tl">
                    <a:srgbClr val="000000"/>
                  </a:outerShdw>
                </a:effectLst>
                <a:latin typeface="Eras Bold ITC" pitchFamily="34" charset="0"/>
              </a:rPr>
              <a:t>iniquities</a:t>
            </a:r>
            <a:endParaRPr lang="en-US" sz="2400" i="0" dirty="0">
              <a:solidFill>
                <a:srgbClr val="FCFC14"/>
              </a:solidFill>
              <a:effectLst>
                <a:outerShdw blurRad="38100" dist="38100" dir="2700000" algn="tl">
                  <a:srgbClr val="000000"/>
                </a:outerShdw>
              </a:effectLst>
              <a:latin typeface="Eras Bold ITC" pitchFamily="34" charset="0"/>
            </a:endParaRPr>
          </a:p>
        </p:txBody>
      </p:sp>
    </p:spTree>
    <p:extLst>
      <p:ext uri="{BB962C8B-B14F-4D97-AF65-F5344CB8AC3E}">
        <p14:creationId xmlns:p14="http://schemas.microsoft.com/office/powerpoint/2010/main" val="4224937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7" presetClass="entr" presetSubtype="1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Oval 2"/>
          <p:cNvSpPr>
            <a:spLocks noChangeArrowheads="1"/>
          </p:cNvSpPr>
          <p:nvPr/>
        </p:nvSpPr>
        <p:spPr bwMode="auto">
          <a:xfrm>
            <a:off x="-668338" y="-211138"/>
            <a:ext cx="5002213" cy="8139113"/>
          </a:xfrm>
          <a:prstGeom prst="ellipse">
            <a:avLst/>
          </a:prstGeom>
          <a:gradFill rotWithShape="1">
            <a:gsLst>
              <a:gs pos="0">
                <a:srgbClr val="FF1414"/>
              </a:gs>
              <a:gs pos="100000">
                <a:srgbClr val="FF0000">
                  <a:alpha val="0"/>
                </a:srgbClr>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sz="4800" b="1" i="0">
              <a:solidFill>
                <a:srgbClr val="FF0000"/>
              </a:solidFill>
            </a:endParaRPr>
          </a:p>
        </p:txBody>
      </p:sp>
      <p:sp>
        <p:nvSpPr>
          <p:cNvPr id="2285606" name="Text Box 38"/>
          <p:cNvSpPr txBox="1">
            <a:spLocks noChangeArrowheads="1"/>
          </p:cNvSpPr>
          <p:nvPr/>
        </p:nvSpPr>
        <p:spPr bwMode="auto">
          <a:xfrm>
            <a:off x="3276600" y="1628775"/>
            <a:ext cx="5349875" cy="3175000"/>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90000"/>
              </a:lnSpc>
              <a:defRPr/>
            </a:pPr>
            <a:r>
              <a:rPr lang="en-US" sz="2800" dirty="0">
                <a:solidFill>
                  <a:srgbClr val="FFFFFF"/>
                </a:solidFill>
                <a:cs typeface="Arial" charset="0"/>
              </a:rPr>
              <a:t>knowing that you were not </a:t>
            </a:r>
            <a:r>
              <a:rPr lang="en-US" sz="2800" b="1" u="sng" dirty="0">
                <a:solidFill>
                  <a:srgbClr val="FFFF00"/>
                </a:solidFill>
                <a:latin typeface="Eras Bold ITC" pitchFamily="34" charset="0"/>
                <a:cs typeface="Arial" charset="0"/>
              </a:rPr>
              <a:t>redeemed</a:t>
            </a:r>
            <a:r>
              <a:rPr lang="en-US" sz="2800" dirty="0">
                <a:solidFill>
                  <a:srgbClr val="333399"/>
                </a:solidFill>
                <a:cs typeface="Arial" charset="0"/>
              </a:rPr>
              <a:t> </a:t>
            </a:r>
            <a:r>
              <a:rPr lang="en-US" sz="2800" dirty="0">
                <a:solidFill>
                  <a:srgbClr val="FFFFFF"/>
                </a:solidFill>
                <a:cs typeface="Arial" charset="0"/>
              </a:rPr>
              <a:t>with perishable things like silver or gold from your futile way of life inherited from your forefathers, but with precious blood, as of </a:t>
            </a:r>
          </a:p>
          <a:p>
            <a:pPr>
              <a:lnSpc>
                <a:spcPct val="90000"/>
              </a:lnSpc>
              <a:defRPr/>
            </a:pPr>
            <a:r>
              <a:rPr lang="en-US" sz="2800" b="1" u="sng" dirty="0">
                <a:solidFill>
                  <a:srgbClr val="FFFF00"/>
                </a:solidFill>
                <a:cs typeface="Arial" charset="0"/>
              </a:rPr>
              <a:t>a lamb unblemished and spotless, the blood of Christ</a:t>
            </a:r>
            <a:r>
              <a:rPr lang="en-US" sz="2800" b="1" dirty="0">
                <a:solidFill>
                  <a:srgbClr val="FFFF00"/>
                </a:solidFill>
                <a:cs typeface="Arial" charset="0"/>
              </a:rPr>
              <a:t>. </a:t>
            </a:r>
          </a:p>
        </p:txBody>
      </p:sp>
      <p:pic>
        <p:nvPicPr>
          <p:cNvPr id="104453" name="Picture 39" descr="christ carrying cross 3"/>
          <p:cNvPicPr>
            <a:picLocks noChangeAspect="1" noChangeArrowheads="1"/>
          </p:cNvPicPr>
          <p:nvPr/>
        </p:nvPicPr>
        <p:blipFill>
          <a:blip r:embed="rId3" cstate="print">
            <a:lum bright="36000" contrast="48000"/>
          </a:blip>
          <a:srcRect/>
          <a:stretch>
            <a:fillRect/>
          </a:stretch>
        </p:blipFill>
        <p:spPr bwMode="auto">
          <a:xfrm>
            <a:off x="930275" y="3940175"/>
            <a:ext cx="1895475" cy="167481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285608" name="Text Box 40"/>
          <p:cNvSpPr txBox="1">
            <a:spLocks noChangeArrowheads="1"/>
          </p:cNvSpPr>
          <p:nvPr/>
        </p:nvSpPr>
        <p:spPr bwMode="auto">
          <a:xfrm>
            <a:off x="3275013" y="5281613"/>
            <a:ext cx="5349875" cy="869950"/>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90000"/>
              </a:lnSpc>
              <a:defRPr/>
            </a:pPr>
            <a:r>
              <a:rPr lang="en-US" sz="2800" dirty="0">
                <a:solidFill>
                  <a:srgbClr val="FFFFFF"/>
                </a:solidFill>
                <a:cs typeface="Arial" charset="0"/>
              </a:rPr>
              <a:t>For </a:t>
            </a:r>
            <a:r>
              <a:rPr lang="en-US" sz="2800" dirty="0">
                <a:solidFill>
                  <a:srgbClr val="FFFF00"/>
                </a:solidFill>
                <a:cs typeface="Arial" charset="0"/>
              </a:rPr>
              <a:t> </a:t>
            </a:r>
            <a:r>
              <a:rPr lang="en-US" sz="2800" b="1" u="sng" dirty="0">
                <a:solidFill>
                  <a:srgbClr val="FFFF00"/>
                </a:solidFill>
                <a:latin typeface="Eras Bold ITC" pitchFamily="34" charset="0"/>
                <a:cs typeface="Arial" charset="0"/>
              </a:rPr>
              <a:t>you have been bought</a:t>
            </a:r>
            <a:r>
              <a:rPr lang="en-US" sz="2800" dirty="0">
                <a:solidFill>
                  <a:srgbClr val="FFFF00"/>
                </a:solidFill>
                <a:latin typeface="Eras Bold ITC" pitchFamily="34" charset="0"/>
                <a:cs typeface="Arial" charset="0"/>
              </a:rPr>
              <a:t> </a:t>
            </a:r>
            <a:r>
              <a:rPr lang="en-US" sz="2800" dirty="0">
                <a:solidFill>
                  <a:srgbClr val="FFFFFF"/>
                </a:solidFill>
                <a:cs typeface="Arial" charset="0"/>
              </a:rPr>
              <a:t>with </a:t>
            </a:r>
            <a:r>
              <a:rPr lang="en-US" sz="2800" u="sng" dirty="0">
                <a:solidFill>
                  <a:srgbClr val="FFFFFF"/>
                </a:solidFill>
                <a:cs typeface="Arial" charset="0"/>
              </a:rPr>
              <a:t>a price</a:t>
            </a:r>
          </a:p>
        </p:txBody>
      </p:sp>
      <p:sp>
        <p:nvSpPr>
          <p:cNvPr id="2285609" name="Rectangle 41"/>
          <p:cNvSpPr>
            <a:spLocks noChangeArrowheads="1"/>
          </p:cNvSpPr>
          <p:nvPr/>
        </p:nvSpPr>
        <p:spPr bwMode="auto">
          <a:xfrm>
            <a:off x="3306763" y="1177925"/>
            <a:ext cx="2560637"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spcBef>
                <a:spcPct val="50000"/>
              </a:spcBef>
              <a:defRPr/>
            </a:pPr>
            <a:r>
              <a:rPr lang="en-US" sz="2800" b="1" i="0" dirty="0">
                <a:solidFill>
                  <a:srgbClr val="997934"/>
                </a:solidFill>
                <a:cs typeface="Arial" charset="0"/>
              </a:rPr>
              <a:t>1 Peter 1:18-19</a:t>
            </a:r>
          </a:p>
        </p:txBody>
      </p:sp>
      <p:sp>
        <p:nvSpPr>
          <p:cNvPr id="2285610" name="Rectangle 42"/>
          <p:cNvSpPr>
            <a:spLocks noChangeArrowheads="1"/>
          </p:cNvSpPr>
          <p:nvPr/>
        </p:nvSpPr>
        <p:spPr bwMode="auto">
          <a:xfrm>
            <a:off x="3257550" y="4865688"/>
            <a:ext cx="3063875" cy="51911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1 Corinthians 6:20</a:t>
            </a:r>
          </a:p>
        </p:txBody>
      </p:sp>
      <p:sp>
        <p:nvSpPr>
          <p:cNvPr id="173072" name="Rectangle 43"/>
          <p:cNvSpPr>
            <a:spLocks noGrp="1" noChangeArrowheads="1"/>
          </p:cNvSpPr>
          <p:nvPr>
            <p:ph type="title"/>
          </p:nvPr>
        </p:nvSpPr>
        <p:spPr/>
        <p:txBody>
          <a:bodyPr/>
          <a:lstStyle/>
          <a:p>
            <a:pPr eaLnBrk="1" hangingPunct="1"/>
            <a:r>
              <a:rPr lang="en-US" sz="5400" smtClean="0"/>
              <a:t>The Lamb of God - </a:t>
            </a:r>
            <a:r>
              <a:rPr lang="en-US" sz="5400" smtClean="0">
                <a:solidFill>
                  <a:srgbClr val="E0014A"/>
                </a:solidFill>
              </a:rPr>
              <a:t>Redeemed</a:t>
            </a:r>
          </a:p>
        </p:txBody>
      </p:sp>
      <p:grpSp>
        <p:nvGrpSpPr>
          <p:cNvPr id="173073" name="Group 43"/>
          <p:cNvGrpSpPr>
            <a:grpSpLocks/>
          </p:cNvGrpSpPr>
          <p:nvPr/>
        </p:nvGrpSpPr>
        <p:grpSpPr bwMode="auto">
          <a:xfrm>
            <a:off x="654050" y="1728788"/>
            <a:ext cx="2192338" cy="1806575"/>
            <a:chOff x="654050" y="1729248"/>
            <a:chExt cx="2192338" cy="1806115"/>
          </a:xfrm>
        </p:grpSpPr>
        <p:sp>
          <p:nvSpPr>
            <p:cNvPr id="173074" name="Freeform 6"/>
            <p:cNvSpPr>
              <a:spLocks/>
            </p:cNvSpPr>
            <p:nvPr/>
          </p:nvSpPr>
          <p:spPr bwMode="auto">
            <a:xfrm>
              <a:off x="714668" y="3282868"/>
              <a:ext cx="414221" cy="134664"/>
            </a:xfrm>
            <a:custGeom>
              <a:avLst/>
              <a:gdLst>
                <a:gd name="T0" fmla="*/ 0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0 h 40"/>
                <a:gd name="T18" fmla="*/ 2147483647 w 123"/>
                <a:gd name="T19" fmla="*/ 2147483647 h 40"/>
                <a:gd name="T20" fmla="*/ 2147483647 w 123"/>
                <a:gd name="T21" fmla="*/ 2147483647 h 40"/>
                <a:gd name="T22" fmla="*/ 2147483647 w 123"/>
                <a:gd name="T23" fmla="*/ 2147483647 h 40"/>
                <a:gd name="T24" fmla="*/ 2147483647 w 123"/>
                <a:gd name="T25" fmla="*/ 2147483647 h 40"/>
                <a:gd name="T26" fmla="*/ 2147483647 w 123"/>
                <a:gd name="T27" fmla="*/ 2147483647 h 40"/>
                <a:gd name="T28" fmla="*/ 2147483647 w 123"/>
                <a:gd name="T29" fmla="*/ 2147483647 h 40"/>
                <a:gd name="T30" fmla="*/ 2147483647 w 123"/>
                <a:gd name="T31" fmla="*/ 2147483647 h 40"/>
                <a:gd name="T32" fmla="*/ 2147483647 w 123"/>
                <a:gd name="T33" fmla="*/ 2147483647 h 40"/>
                <a:gd name="T34" fmla="*/ 0 w 123"/>
                <a:gd name="T35" fmla="*/ 214748364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73075" name="Freeform 7"/>
            <p:cNvSpPr>
              <a:spLocks/>
            </p:cNvSpPr>
            <p:nvPr/>
          </p:nvSpPr>
          <p:spPr bwMode="auto">
            <a:xfrm>
              <a:off x="654050" y="3363667"/>
              <a:ext cx="548926" cy="171696"/>
            </a:xfrm>
            <a:custGeom>
              <a:avLst/>
              <a:gdLst>
                <a:gd name="T0" fmla="*/ 0 w 163"/>
                <a:gd name="T1" fmla="*/ 2147483647 h 51"/>
                <a:gd name="T2" fmla="*/ 2147483647 w 163"/>
                <a:gd name="T3" fmla="*/ 2147483647 h 51"/>
                <a:gd name="T4" fmla="*/ 2147483647 w 163"/>
                <a:gd name="T5" fmla="*/ 2147483647 h 51"/>
                <a:gd name="T6" fmla="*/ 2147483647 w 163"/>
                <a:gd name="T7" fmla="*/ 2147483647 h 51"/>
                <a:gd name="T8" fmla="*/ 2147483647 w 163"/>
                <a:gd name="T9" fmla="*/ 2147483647 h 51"/>
                <a:gd name="T10" fmla="*/ 2147483647 w 163"/>
                <a:gd name="T11" fmla="*/ 2147483647 h 51"/>
                <a:gd name="T12" fmla="*/ 2147483647 w 163"/>
                <a:gd name="T13" fmla="*/ 2147483647 h 51"/>
                <a:gd name="T14" fmla="*/ 2147483647 w 163"/>
                <a:gd name="T15" fmla="*/ 2147483647 h 51"/>
                <a:gd name="T16" fmla="*/ 2147483647 w 163"/>
                <a:gd name="T17" fmla="*/ 0 h 51"/>
                <a:gd name="T18" fmla="*/ 2147483647 w 163"/>
                <a:gd name="T19" fmla="*/ 2147483647 h 51"/>
                <a:gd name="T20" fmla="*/ 2147483647 w 163"/>
                <a:gd name="T21" fmla="*/ 2147483647 h 51"/>
                <a:gd name="T22" fmla="*/ 2147483647 w 163"/>
                <a:gd name="T23" fmla="*/ 2147483647 h 51"/>
                <a:gd name="T24" fmla="*/ 2147483647 w 163"/>
                <a:gd name="T25" fmla="*/ 2147483647 h 51"/>
                <a:gd name="T26" fmla="*/ 2147483647 w 163"/>
                <a:gd name="T27" fmla="*/ 2147483647 h 51"/>
                <a:gd name="T28" fmla="*/ 2147483647 w 163"/>
                <a:gd name="T29" fmla="*/ 2147483647 h 51"/>
                <a:gd name="T30" fmla="*/ 2147483647 w 163"/>
                <a:gd name="T31" fmla="*/ 2147483647 h 51"/>
                <a:gd name="T32" fmla="*/ 2147483647 w 163"/>
                <a:gd name="T33" fmla="*/ 2147483647 h 51"/>
                <a:gd name="T34" fmla="*/ 2147483647 w 163"/>
                <a:gd name="T35" fmla="*/ 2147483647 h 51"/>
                <a:gd name="T36" fmla="*/ 2147483647 w 163"/>
                <a:gd name="T37" fmla="*/ 2147483647 h 51"/>
                <a:gd name="T38" fmla="*/ 2147483647 w 163"/>
                <a:gd name="T39" fmla="*/ 2147483647 h 51"/>
                <a:gd name="T40" fmla="*/ 0 w 163"/>
                <a:gd name="T41" fmla="*/ 2147483647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73076" name="Freeform 8"/>
            <p:cNvSpPr>
              <a:spLocks/>
            </p:cNvSpPr>
            <p:nvPr/>
          </p:nvSpPr>
          <p:spPr bwMode="auto">
            <a:xfrm>
              <a:off x="2391756" y="2629749"/>
              <a:ext cx="454632" cy="154863"/>
            </a:xfrm>
            <a:custGeom>
              <a:avLst/>
              <a:gdLst>
                <a:gd name="T0" fmla="*/ 0 w 135"/>
                <a:gd name="T1" fmla="*/ 2147483647 h 46"/>
                <a:gd name="T2" fmla="*/ 2147483647 w 135"/>
                <a:gd name="T3" fmla="*/ 2147483647 h 46"/>
                <a:gd name="T4" fmla="*/ 2147483647 w 135"/>
                <a:gd name="T5" fmla="*/ 2147483647 h 46"/>
                <a:gd name="T6" fmla="*/ 2147483647 w 135"/>
                <a:gd name="T7" fmla="*/ 2147483647 h 46"/>
                <a:gd name="T8" fmla="*/ 2147483647 w 135"/>
                <a:gd name="T9" fmla="*/ 2147483647 h 46"/>
                <a:gd name="T10" fmla="*/ 2147483647 w 135"/>
                <a:gd name="T11" fmla="*/ 2147483647 h 46"/>
                <a:gd name="T12" fmla="*/ 2147483647 w 135"/>
                <a:gd name="T13" fmla="*/ 2147483647 h 46"/>
                <a:gd name="T14" fmla="*/ 2147483647 w 135"/>
                <a:gd name="T15" fmla="*/ 2147483647 h 46"/>
                <a:gd name="T16" fmla="*/ 2147483647 w 135"/>
                <a:gd name="T17" fmla="*/ 0 h 46"/>
                <a:gd name="T18" fmla="*/ 2147483647 w 135"/>
                <a:gd name="T19" fmla="*/ 2147483647 h 46"/>
                <a:gd name="T20" fmla="*/ 2147483647 w 135"/>
                <a:gd name="T21" fmla="*/ 2147483647 h 46"/>
                <a:gd name="T22" fmla="*/ 2147483647 w 135"/>
                <a:gd name="T23" fmla="*/ 2147483647 h 46"/>
                <a:gd name="T24" fmla="*/ 2147483647 w 135"/>
                <a:gd name="T25" fmla="*/ 2147483647 h 46"/>
                <a:gd name="T26" fmla="*/ 2147483647 w 135"/>
                <a:gd name="T27" fmla="*/ 2147483647 h 46"/>
                <a:gd name="T28" fmla="*/ 2147483647 w 135"/>
                <a:gd name="T29" fmla="*/ 2147483647 h 46"/>
                <a:gd name="T30" fmla="*/ 2147483647 w 135"/>
                <a:gd name="T31" fmla="*/ 2147483647 h 46"/>
                <a:gd name="T32" fmla="*/ 2147483647 w 135"/>
                <a:gd name="T33" fmla="*/ 2147483647 h 46"/>
                <a:gd name="T34" fmla="*/ 0 w 135"/>
                <a:gd name="T35" fmla="*/ 2147483647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pic>
          <p:nvPicPr>
            <p:cNvPr id="44" name="Picture 2"/>
            <p:cNvPicPr>
              <a:picLocks noChangeAspect="1" noChangeArrowheads="1"/>
            </p:cNvPicPr>
            <p:nvPr/>
          </p:nvPicPr>
          <p:blipFill>
            <a:blip r:embed="rId4" cstate="print"/>
            <a:srcRect/>
            <a:stretch>
              <a:fillRect/>
            </a:stretch>
          </p:blipFill>
          <p:spPr bwMode="auto">
            <a:xfrm>
              <a:off x="1075865" y="1729248"/>
              <a:ext cx="1474787" cy="1689100"/>
            </a:xfrm>
            <a:prstGeom prst="rect">
              <a:avLst/>
            </a:prstGeom>
            <a:noFill/>
            <a:ln w="9525">
              <a:noFill/>
              <a:miter lim="800000"/>
              <a:headEnd/>
              <a:tailEnd/>
            </a:ln>
            <a:effectLst>
              <a:outerShdw blurRad="76200" dir="13500000" sy="23000" kx="1200000" algn="br" rotWithShape="0">
                <a:prstClr val="black">
                  <a:alpha val="20000"/>
                </a:prstClr>
              </a:outerShdw>
            </a:effectLst>
            <a:scene3d>
              <a:camera prst="orthographicFront">
                <a:rot lat="0" lon="0" rev="0"/>
              </a:camera>
              <a:lightRig rig="contrasting" dir="t">
                <a:rot lat="0" lon="0" rev="1500000"/>
              </a:lightRig>
            </a:scene3d>
            <a:sp3d prstMaterial="metal">
              <a:bevelT w="88900" h="88900"/>
            </a:sp3d>
          </p:spPr>
        </p:pic>
      </p:grpSp>
    </p:spTree>
    <p:extLst>
      <p:ext uri="{BB962C8B-B14F-4D97-AF65-F5344CB8AC3E}">
        <p14:creationId xmlns:p14="http://schemas.microsoft.com/office/powerpoint/2010/main" val="1679078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285609"/>
                                        </p:tgtEl>
                                        <p:attrNameLst>
                                          <p:attrName>style.visibility</p:attrName>
                                        </p:attrNameLst>
                                      </p:cBhvr>
                                      <p:to>
                                        <p:strVal val="visible"/>
                                      </p:to>
                                    </p:set>
                                    <p:animEffect transition="in" filter="fade">
                                      <p:cBhvr>
                                        <p:cTn id="7" dur="1000"/>
                                        <p:tgtEl>
                                          <p:spTgt spid="2285609"/>
                                        </p:tgtEl>
                                      </p:cBhvr>
                                    </p:animEffect>
                                    <p:anim calcmode="lin" valueType="num">
                                      <p:cBhvr>
                                        <p:cTn id="8" dur="1000" fill="hold"/>
                                        <p:tgtEl>
                                          <p:spTgt spid="2285609"/>
                                        </p:tgtEl>
                                        <p:attrNameLst>
                                          <p:attrName>ppt_x</p:attrName>
                                        </p:attrNameLst>
                                      </p:cBhvr>
                                      <p:tavLst>
                                        <p:tav tm="0">
                                          <p:val>
                                            <p:strVal val="#ppt_x"/>
                                          </p:val>
                                        </p:tav>
                                        <p:tav tm="100000">
                                          <p:val>
                                            <p:strVal val="#ppt_x"/>
                                          </p:val>
                                        </p:tav>
                                      </p:tavLst>
                                    </p:anim>
                                    <p:anim calcmode="lin" valueType="num">
                                      <p:cBhvr>
                                        <p:cTn id="9" dur="1000" fill="hold"/>
                                        <p:tgtEl>
                                          <p:spTgt spid="2285609"/>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2285606"/>
                                        </p:tgtEl>
                                        <p:attrNameLst>
                                          <p:attrName>style.visibility</p:attrName>
                                        </p:attrNameLst>
                                      </p:cBhvr>
                                      <p:to>
                                        <p:strVal val="visible"/>
                                      </p:to>
                                    </p:set>
                                    <p:animEffect transition="in" filter="fade">
                                      <p:cBhvr>
                                        <p:cTn id="13" dur="1000"/>
                                        <p:tgtEl>
                                          <p:spTgt spid="2285606"/>
                                        </p:tgtEl>
                                      </p:cBhvr>
                                    </p:animEffect>
                                    <p:anim calcmode="lin" valueType="num">
                                      <p:cBhvr>
                                        <p:cTn id="14" dur="1000" fill="hold"/>
                                        <p:tgtEl>
                                          <p:spTgt spid="2285606"/>
                                        </p:tgtEl>
                                        <p:attrNameLst>
                                          <p:attrName>ppt_x</p:attrName>
                                        </p:attrNameLst>
                                      </p:cBhvr>
                                      <p:tavLst>
                                        <p:tav tm="0">
                                          <p:val>
                                            <p:strVal val="#ppt_x"/>
                                          </p:val>
                                        </p:tav>
                                        <p:tav tm="100000">
                                          <p:val>
                                            <p:strVal val="#ppt_x"/>
                                          </p:val>
                                        </p:tav>
                                      </p:tavLst>
                                    </p:anim>
                                    <p:anim calcmode="lin" valueType="num">
                                      <p:cBhvr>
                                        <p:cTn id="15" dur="1000" fill="hold"/>
                                        <p:tgtEl>
                                          <p:spTgt spid="2285606"/>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47" presetClass="entr" presetSubtype="0" fill="hold" nodeType="clickEffect">
                                  <p:stCondLst>
                                    <p:cond delay="0"/>
                                  </p:stCondLst>
                                  <p:childTnLst>
                                    <p:set>
                                      <p:cBhvr>
                                        <p:cTn id="19" dur="1" fill="hold">
                                          <p:stCondLst>
                                            <p:cond delay="0"/>
                                          </p:stCondLst>
                                        </p:cTn>
                                        <p:tgtEl>
                                          <p:spTgt spid="2285610"/>
                                        </p:tgtEl>
                                        <p:attrNameLst>
                                          <p:attrName>style.visibility</p:attrName>
                                        </p:attrNameLst>
                                      </p:cBhvr>
                                      <p:to>
                                        <p:strVal val="visible"/>
                                      </p:to>
                                    </p:set>
                                    <p:animEffect transition="in" filter="fade">
                                      <p:cBhvr>
                                        <p:cTn id="20" dur="1000"/>
                                        <p:tgtEl>
                                          <p:spTgt spid="2285610"/>
                                        </p:tgtEl>
                                      </p:cBhvr>
                                    </p:animEffect>
                                    <p:anim calcmode="lin" valueType="num">
                                      <p:cBhvr>
                                        <p:cTn id="21" dur="1000" fill="hold"/>
                                        <p:tgtEl>
                                          <p:spTgt spid="2285610"/>
                                        </p:tgtEl>
                                        <p:attrNameLst>
                                          <p:attrName>ppt_x</p:attrName>
                                        </p:attrNameLst>
                                      </p:cBhvr>
                                      <p:tavLst>
                                        <p:tav tm="0">
                                          <p:val>
                                            <p:strVal val="#ppt_x"/>
                                          </p:val>
                                        </p:tav>
                                        <p:tav tm="100000">
                                          <p:val>
                                            <p:strVal val="#ppt_x"/>
                                          </p:val>
                                        </p:tav>
                                      </p:tavLst>
                                    </p:anim>
                                    <p:anim calcmode="lin" valueType="num">
                                      <p:cBhvr>
                                        <p:cTn id="22" dur="1000" fill="hold"/>
                                        <p:tgtEl>
                                          <p:spTgt spid="2285610"/>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2" presetClass="entr" presetSubtype="0" fill="hold" nodeType="afterEffect">
                                  <p:stCondLst>
                                    <p:cond delay="0"/>
                                  </p:stCondLst>
                                  <p:childTnLst>
                                    <p:set>
                                      <p:cBhvr>
                                        <p:cTn id="25" dur="1" fill="hold">
                                          <p:stCondLst>
                                            <p:cond delay="0"/>
                                          </p:stCondLst>
                                        </p:cTn>
                                        <p:tgtEl>
                                          <p:spTgt spid="2285608"/>
                                        </p:tgtEl>
                                        <p:attrNameLst>
                                          <p:attrName>style.visibility</p:attrName>
                                        </p:attrNameLst>
                                      </p:cBhvr>
                                      <p:to>
                                        <p:strVal val="visible"/>
                                      </p:to>
                                    </p:set>
                                    <p:animEffect transition="in" filter="fade">
                                      <p:cBhvr>
                                        <p:cTn id="26" dur="1000"/>
                                        <p:tgtEl>
                                          <p:spTgt spid="2285608"/>
                                        </p:tgtEl>
                                      </p:cBhvr>
                                    </p:animEffect>
                                    <p:anim calcmode="lin" valueType="num">
                                      <p:cBhvr>
                                        <p:cTn id="27" dur="1000" fill="hold"/>
                                        <p:tgtEl>
                                          <p:spTgt spid="2285608"/>
                                        </p:tgtEl>
                                        <p:attrNameLst>
                                          <p:attrName>ppt_x</p:attrName>
                                        </p:attrNameLst>
                                      </p:cBhvr>
                                      <p:tavLst>
                                        <p:tav tm="0">
                                          <p:val>
                                            <p:strVal val="#ppt_x"/>
                                          </p:val>
                                        </p:tav>
                                        <p:tav tm="100000">
                                          <p:val>
                                            <p:strVal val="#ppt_x"/>
                                          </p:val>
                                        </p:tav>
                                      </p:tavLst>
                                    </p:anim>
                                    <p:anim calcmode="lin" valueType="num">
                                      <p:cBhvr>
                                        <p:cTn id="28" dur="1000" fill="hold"/>
                                        <p:tgtEl>
                                          <p:spTgt spid="22856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Oval 2"/>
          <p:cNvSpPr>
            <a:spLocks noChangeArrowheads="1"/>
          </p:cNvSpPr>
          <p:nvPr/>
        </p:nvSpPr>
        <p:spPr bwMode="auto">
          <a:xfrm>
            <a:off x="-668338" y="-211138"/>
            <a:ext cx="5002213" cy="8139113"/>
          </a:xfrm>
          <a:prstGeom prst="ellipse">
            <a:avLst/>
          </a:prstGeom>
          <a:gradFill rotWithShape="1">
            <a:gsLst>
              <a:gs pos="0">
                <a:srgbClr val="FF1414"/>
              </a:gs>
              <a:gs pos="100000">
                <a:srgbClr val="FF0000">
                  <a:alpha val="0"/>
                </a:srgbClr>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sz="4800" b="1" i="0">
              <a:solidFill>
                <a:srgbClr val="FF0000"/>
              </a:solidFill>
            </a:endParaRPr>
          </a:p>
        </p:txBody>
      </p:sp>
      <p:sp>
        <p:nvSpPr>
          <p:cNvPr id="2287619" name="Text Box 3"/>
          <p:cNvSpPr txBox="1">
            <a:spLocks noChangeArrowheads="1"/>
          </p:cNvSpPr>
          <p:nvPr/>
        </p:nvSpPr>
        <p:spPr bwMode="auto">
          <a:xfrm>
            <a:off x="3095625" y="5265738"/>
            <a:ext cx="5776913" cy="1192212"/>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85000"/>
              </a:lnSpc>
              <a:defRPr/>
            </a:pPr>
            <a:r>
              <a:rPr lang="en-US" sz="2800" dirty="0">
                <a:solidFill>
                  <a:srgbClr val="FFFFFF"/>
                </a:solidFill>
                <a:cs typeface="Arial" charset="0"/>
              </a:rPr>
              <a:t>But you know that </a:t>
            </a:r>
            <a:r>
              <a:rPr lang="en-US" sz="2800" u="sng" dirty="0">
                <a:solidFill>
                  <a:srgbClr val="FFFFFF"/>
                </a:solidFill>
                <a:cs typeface="Arial" charset="0"/>
              </a:rPr>
              <a:t>he appeared so that he might take away our sins.</a:t>
            </a:r>
            <a:r>
              <a:rPr lang="en-US" sz="2800" dirty="0">
                <a:solidFill>
                  <a:srgbClr val="FFFFFF"/>
                </a:solidFill>
                <a:cs typeface="Arial" charset="0"/>
              </a:rPr>
              <a:t> And in him is </a:t>
            </a:r>
            <a:r>
              <a:rPr lang="en-US" sz="2800" b="1" u="sng" dirty="0">
                <a:solidFill>
                  <a:srgbClr val="FFFF00"/>
                </a:solidFill>
                <a:latin typeface="Eras Bold ITC" pitchFamily="34" charset="0"/>
                <a:cs typeface="Arial" charset="0"/>
              </a:rPr>
              <a:t>no sin</a:t>
            </a:r>
            <a:r>
              <a:rPr lang="en-US" sz="2800" b="1" u="sng" dirty="0">
                <a:solidFill>
                  <a:srgbClr val="FFFF00"/>
                </a:solidFill>
                <a:cs typeface="Arial" charset="0"/>
              </a:rPr>
              <a:t>.</a:t>
            </a:r>
            <a:endParaRPr lang="en-US" sz="2800" b="1" dirty="0">
              <a:solidFill>
                <a:srgbClr val="FFFF00"/>
              </a:solidFill>
              <a:cs typeface="Arial" charset="0"/>
            </a:endParaRPr>
          </a:p>
        </p:txBody>
      </p:sp>
      <p:sp>
        <p:nvSpPr>
          <p:cNvPr id="175110" name="Rectangle 42"/>
          <p:cNvSpPr>
            <a:spLocks noGrp="1" noChangeArrowheads="1"/>
          </p:cNvSpPr>
          <p:nvPr>
            <p:ph type="title"/>
          </p:nvPr>
        </p:nvSpPr>
        <p:spPr/>
        <p:txBody>
          <a:bodyPr/>
          <a:lstStyle/>
          <a:p>
            <a:pPr eaLnBrk="1" hangingPunct="1"/>
            <a:r>
              <a:rPr lang="en-US" sz="5400" smtClean="0"/>
              <a:t>The Lamb of God - </a:t>
            </a:r>
            <a:r>
              <a:rPr lang="en-US" sz="5400" smtClean="0">
                <a:solidFill>
                  <a:srgbClr val="E0014A"/>
                </a:solidFill>
              </a:rPr>
              <a:t>Ransomed</a:t>
            </a:r>
          </a:p>
        </p:txBody>
      </p:sp>
      <p:pic>
        <p:nvPicPr>
          <p:cNvPr id="105478" name="Picture 36" descr="christ on cross"/>
          <p:cNvPicPr>
            <a:picLocks noChangeAspect="1" noChangeArrowheads="1"/>
          </p:cNvPicPr>
          <p:nvPr/>
        </p:nvPicPr>
        <p:blipFill>
          <a:blip r:embed="rId3" cstate="print">
            <a:clrChange>
              <a:clrFrom>
                <a:srgbClr val="FFFFFF"/>
              </a:clrFrom>
              <a:clrTo>
                <a:srgbClr val="FFFFFF">
                  <a:alpha val="0"/>
                </a:srgbClr>
              </a:clrTo>
            </a:clrChange>
            <a:lum bright="24000" contrast="24000"/>
          </a:blip>
          <a:srcRect/>
          <a:stretch>
            <a:fillRect/>
          </a:stretch>
        </p:blipFill>
        <p:spPr bwMode="auto">
          <a:xfrm>
            <a:off x="712788" y="3794125"/>
            <a:ext cx="2132012" cy="1395413"/>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287653" name="Rectangle 37"/>
          <p:cNvSpPr>
            <a:spLocks noChangeArrowheads="1"/>
          </p:cNvSpPr>
          <p:nvPr/>
        </p:nvSpPr>
        <p:spPr bwMode="auto">
          <a:xfrm>
            <a:off x="3149600" y="3016250"/>
            <a:ext cx="1665288"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Mt. 26:28</a:t>
            </a:r>
          </a:p>
        </p:txBody>
      </p:sp>
      <p:sp>
        <p:nvSpPr>
          <p:cNvPr id="2287654" name="Rectangle 38"/>
          <p:cNvSpPr>
            <a:spLocks noChangeArrowheads="1"/>
          </p:cNvSpPr>
          <p:nvPr/>
        </p:nvSpPr>
        <p:spPr bwMode="auto">
          <a:xfrm>
            <a:off x="3101975" y="1268413"/>
            <a:ext cx="1665288" cy="51911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Mt. 20:28</a:t>
            </a:r>
          </a:p>
        </p:txBody>
      </p:sp>
      <p:sp>
        <p:nvSpPr>
          <p:cNvPr id="2287655" name="Rectangle 39"/>
          <p:cNvSpPr>
            <a:spLocks noChangeArrowheads="1"/>
          </p:cNvSpPr>
          <p:nvPr/>
        </p:nvSpPr>
        <p:spPr bwMode="auto">
          <a:xfrm>
            <a:off x="3006725" y="4838700"/>
            <a:ext cx="1841500"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1 John 3:5</a:t>
            </a:r>
          </a:p>
        </p:txBody>
      </p:sp>
      <p:sp>
        <p:nvSpPr>
          <p:cNvPr id="2287656" name="Text Box 40"/>
          <p:cNvSpPr txBox="1">
            <a:spLocks noChangeArrowheads="1"/>
          </p:cNvSpPr>
          <p:nvPr/>
        </p:nvSpPr>
        <p:spPr bwMode="auto">
          <a:xfrm>
            <a:off x="3095625" y="3446463"/>
            <a:ext cx="5807075" cy="1192212"/>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85000"/>
              </a:lnSpc>
              <a:tabLst>
                <a:tab pos="3378200" algn="l"/>
              </a:tabLst>
              <a:defRPr/>
            </a:pPr>
            <a:r>
              <a:rPr lang="en-US" sz="2800" dirty="0">
                <a:solidFill>
                  <a:srgbClr val="FFFFFF"/>
                </a:solidFill>
                <a:cs typeface="Arial" charset="0"/>
              </a:rPr>
              <a:t>for this is My </a:t>
            </a:r>
            <a:r>
              <a:rPr lang="en-US" sz="2800" u="sng" dirty="0">
                <a:solidFill>
                  <a:srgbClr val="FFFFFF"/>
                </a:solidFill>
                <a:cs typeface="Arial" charset="0"/>
              </a:rPr>
              <a:t>blood</a:t>
            </a:r>
            <a:r>
              <a:rPr lang="en-US" sz="2800" dirty="0">
                <a:solidFill>
                  <a:srgbClr val="FFFFFF"/>
                </a:solidFill>
                <a:cs typeface="Arial" charset="0"/>
              </a:rPr>
              <a:t> of the covenant, which is </a:t>
            </a:r>
            <a:r>
              <a:rPr lang="en-US" sz="2800" u="sng" dirty="0">
                <a:solidFill>
                  <a:srgbClr val="FFFFFF"/>
                </a:solidFill>
                <a:cs typeface="Arial" charset="0"/>
              </a:rPr>
              <a:t>poured out for many  </a:t>
            </a:r>
            <a:r>
              <a:rPr lang="en-US" sz="2800" u="sng" dirty="0">
                <a:solidFill>
                  <a:srgbClr val="FFFF00"/>
                </a:solidFill>
                <a:latin typeface="Eras Bold ITC" pitchFamily="34" charset="0"/>
                <a:cs typeface="Arial" charset="0"/>
              </a:rPr>
              <a:t>for </a:t>
            </a:r>
            <a:r>
              <a:rPr lang="en-US" sz="2800" b="1" u="sng" dirty="0">
                <a:solidFill>
                  <a:srgbClr val="FFFF00"/>
                </a:solidFill>
                <a:latin typeface="Eras Bold ITC" pitchFamily="34" charset="0"/>
                <a:cs typeface="Arial" charset="0"/>
              </a:rPr>
              <a:t>forgiveness of sins.</a:t>
            </a:r>
          </a:p>
        </p:txBody>
      </p:sp>
      <p:sp>
        <p:nvSpPr>
          <p:cNvPr id="2287657" name="Text Box 41"/>
          <p:cNvSpPr txBox="1">
            <a:spLocks noChangeArrowheads="1"/>
          </p:cNvSpPr>
          <p:nvPr/>
        </p:nvSpPr>
        <p:spPr bwMode="auto">
          <a:xfrm>
            <a:off x="3079750" y="1709738"/>
            <a:ext cx="5807075" cy="1192212"/>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nSpc>
                <a:spcPct val="85000"/>
              </a:lnSpc>
              <a:defRPr/>
            </a:pPr>
            <a:r>
              <a:rPr lang="en-US" sz="2800" dirty="0">
                <a:solidFill>
                  <a:srgbClr val="FFFFFF"/>
                </a:solidFill>
                <a:cs typeface="Arial" charset="0"/>
              </a:rPr>
              <a:t>the Son of Man did not come to be served, but to serve, and </a:t>
            </a:r>
            <a:r>
              <a:rPr lang="en-US" sz="2800" u="sng" dirty="0">
                <a:solidFill>
                  <a:srgbClr val="FFFFFF"/>
                </a:solidFill>
                <a:cs typeface="Arial" charset="0"/>
              </a:rPr>
              <a:t>to give His life a </a:t>
            </a:r>
            <a:r>
              <a:rPr lang="en-US" sz="2800" b="1" u="sng" dirty="0">
                <a:solidFill>
                  <a:srgbClr val="FFFF00"/>
                </a:solidFill>
                <a:latin typeface="Eras Bold ITC" pitchFamily="34" charset="0"/>
                <a:cs typeface="Arial" charset="0"/>
              </a:rPr>
              <a:t>ransom</a:t>
            </a:r>
            <a:r>
              <a:rPr lang="en-US" sz="2800" dirty="0">
                <a:solidFill>
                  <a:srgbClr val="FFFFFF"/>
                </a:solidFill>
                <a:cs typeface="Arial" charset="0"/>
              </a:rPr>
              <a:t> for many</a:t>
            </a:r>
            <a:endParaRPr lang="en-US" sz="4800" dirty="0">
              <a:solidFill>
                <a:srgbClr val="FFFFFF"/>
              </a:solidFill>
              <a:cs typeface="Arial" charset="0"/>
            </a:endParaRPr>
          </a:p>
        </p:txBody>
      </p:sp>
      <p:grpSp>
        <p:nvGrpSpPr>
          <p:cNvPr id="175127" name="Group 43"/>
          <p:cNvGrpSpPr>
            <a:grpSpLocks/>
          </p:cNvGrpSpPr>
          <p:nvPr/>
        </p:nvGrpSpPr>
        <p:grpSpPr bwMode="auto">
          <a:xfrm>
            <a:off x="654050" y="1728788"/>
            <a:ext cx="2192338" cy="1806575"/>
            <a:chOff x="654050" y="1729248"/>
            <a:chExt cx="2192338" cy="1806115"/>
          </a:xfrm>
        </p:grpSpPr>
        <p:sp>
          <p:nvSpPr>
            <p:cNvPr id="175128" name="Freeform 6"/>
            <p:cNvSpPr>
              <a:spLocks/>
            </p:cNvSpPr>
            <p:nvPr/>
          </p:nvSpPr>
          <p:spPr bwMode="auto">
            <a:xfrm>
              <a:off x="714668" y="3282868"/>
              <a:ext cx="414221" cy="134664"/>
            </a:xfrm>
            <a:custGeom>
              <a:avLst/>
              <a:gdLst>
                <a:gd name="T0" fmla="*/ 0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0 h 40"/>
                <a:gd name="T18" fmla="*/ 2147483647 w 123"/>
                <a:gd name="T19" fmla="*/ 2147483647 h 40"/>
                <a:gd name="T20" fmla="*/ 2147483647 w 123"/>
                <a:gd name="T21" fmla="*/ 2147483647 h 40"/>
                <a:gd name="T22" fmla="*/ 2147483647 w 123"/>
                <a:gd name="T23" fmla="*/ 2147483647 h 40"/>
                <a:gd name="T24" fmla="*/ 2147483647 w 123"/>
                <a:gd name="T25" fmla="*/ 2147483647 h 40"/>
                <a:gd name="T26" fmla="*/ 2147483647 w 123"/>
                <a:gd name="T27" fmla="*/ 2147483647 h 40"/>
                <a:gd name="T28" fmla="*/ 2147483647 w 123"/>
                <a:gd name="T29" fmla="*/ 2147483647 h 40"/>
                <a:gd name="T30" fmla="*/ 2147483647 w 123"/>
                <a:gd name="T31" fmla="*/ 2147483647 h 40"/>
                <a:gd name="T32" fmla="*/ 2147483647 w 123"/>
                <a:gd name="T33" fmla="*/ 2147483647 h 40"/>
                <a:gd name="T34" fmla="*/ 0 w 123"/>
                <a:gd name="T35" fmla="*/ 214748364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75129" name="Freeform 7"/>
            <p:cNvSpPr>
              <a:spLocks/>
            </p:cNvSpPr>
            <p:nvPr/>
          </p:nvSpPr>
          <p:spPr bwMode="auto">
            <a:xfrm>
              <a:off x="654050" y="3363667"/>
              <a:ext cx="548926" cy="171696"/>
            </a:xfrm>
            <a:custGeom>
              <a:avLst/>
              <a:gdLst>
                <a:gd name="T0" fmla="*/ 0 w 163"/>
                <a:gd name="T1" fmla="*/ 2147483647 h 51"/>
                <a:gd name="T2" fmla="*/ 2147483647 w 163"/>
                <a:gd name="T3" fmla="*/ 2147483647 h 51"/>
                <a:gd name="T4" fmla="*/ 2147483647 w 163"/>
                <a:gd name="T5" fmla="*/ 2147483647 h 51"/>
                <a:gd name="T6" fmla="*/ 2147483647 w 163"/>
                <a:gd name="T7" fmla="*/ 2147483647 h 51"/>
                <a:gd name="T8" fmla="*/ 2147483647 w 163"/>
                <a:gd name="T9" fmla="*/ 2147483647 h 51"/>
                <a:gd name="T10" fmla="*/ 2147483647 w 163"/>
                <a:gd name="T11" fmla="*/ 2147483647 h 51"/>
                <a:gd name="T12" fmla="*/ 2147483647 w 163"/>
                <a:gd name="T13" fmla="*/ 2147483647 h 51"/>
                <a:gd name="T14" fmla="*/ 2147483647 w 163"/>
                <a:gd name="T15" fmla="*/ 2147483647 h 51"/>
                <a:gd name="T16" fmla="*/ 2147483647 w 163"/>
                <a:gd name="T17" fmla="*/ 0 h 51"/>
                <a:gd name="T18" fmla="*/ 2147483647 w 163"/>
                <a:gd name="T19" fmla="*/ 2147483647 h 51"/>
                <a:gd name="T20" fmla="*/ 2147483647 w 163"/>
                <a:gd name="T21" fmla="*/ 2147483647 h 51"/>
                <a:gd name="T22" fmla="*/ 2147483647 w 163"/>
                <a:gd name="T23" fmla="*/ 2147483647 h 51"/>
                <a:gd name="T24" fmla="*/ 2147483647 w 163"/>
                <a:gd name="T25" fmla="*/ 2147483647 h 51"/>
                <a:gd name="T26" fmla="*/ 2147483647 w 163"/>
                <a:gd name="T27" fmla="*/ 2147483647 h 51"/>
                <a:gd name="T28" fmla="*/ 2147483647 w 163"/>
                <a:gd name="T29" fmla="*/ 2147483647 h 51"/>
                <a:gd name="T30" fmla="*/ 2147483647 w 163"/>
                <a:gd name="T31" fmla="*/ 2147483647 h 51"/>
                <a:gd name="T32" fmla="*/ 2147483647 w 163"/>
                <a:gd name="T33" fmla="*/ 2147483647 h 51"/>
                <a:gd name="T34" fmla="*/ 2147483647 w 163"/>
                <a:gd name="T35" fmla="*/ 2147483647 h 51"/>
                <a:gd name="T36" fmla="*/ 2147483647 w 163"/>
                <a:gd name="T37" fmla="*/ 2147483647 h 51"/>
                <a:gd name="T38" fmla="*/ 2147483647 w 163"/>
                <a:gd name="T39" fmla="*/ 2147483647 h 51"/>
                <a:gd name="T40" fmla="*/ 0 w 163"/>
                <a:gd name="T41" fmla="*/ 2147483647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175130" name="Freeform 8"/>
            <p:cNvSpPr>
              <a:spLocks/>
            </p:cNvSpPr>
            <p:nvPr/>
          </p:nvSpPr>
          <p:spPr bwMode="auto">
            <a:xfrm>
              <a:off x="2391756" y="2629749"/>
              <a:ext cx="454632" cy="154863"/>
            </a:xfrm>
            <a:custGeom>
              <a:avLst/>
              <a:gdLst>
                <a:gd name="T0" fmla="*/ 0 w 135"/>
                <a:gd name="T1" fmla="*/ 2147483647 h 46"/>
                <a:gd name="T2" fmla="*/ 2147483647 w 135"/>
                <a:gd name="T3" fmla="*/ 2147483647 h 46"/>
                <a:gd name="T4" fmla="*/ 2147483647 w 135"/>
                <a:gd name="T5" fmla="*/ 2147483647 h 46"/>
                <a:gd name="T6" fmla="*/ 2147483647 w 135"/>
                <a:gd name="T7" fmla="*/ 2147483647 h 46"/>
                <a:gd name="T8" fmla="*/ 2147483647 w 135"/>
                <a:gd name="T9" fmla="*/ 2147483647 h 46"/>
                <a:gd name="T10" fmla="*/ 2147483647 w 135"/>
                <a:gd name="T11" fmla="*/ 2147483647 h 46"/>
                <a:gd name="T12" fmla="*/ 2147483647 w 135"/>
                <a:gd name="T13" fmla="*/ 2147483647 h 46"/>
                <a:gd name="T14" fmla="*/ 2147483647 w 135"/>
                <a:gd name="T15" fmla="*/ 2147483647 h 46"/>
                <a:gd name="T16" fmla="*/ 2147483647 w 135"/>
                <a:gd name="T17" fmla="*/ 0 h 46"/>
                <a:gd name="T18" fmla="*/ 2147483647 w 135"/>
                <a:gd name="T19" fmla="*/ 2147483647 h 46"/>
                <a:gd name="T20" fmla="*/ 2147483647 w 135"/>
                <a:gd name="T21" fmla="*/ 2147483647 h 46"/>
                <a:gd name="T22" fmla="*/ 2147483647 w 135"/>
                <a:gd name="T23" fmla="*/ 2147483647 h 46"/>
                <a:gd name="T24" fmla="*/ 2147483647 w 135"/>
                <a:gd name="T25" fmla="*/ 2147483647 h 46"/>
                <a:gd name="T26" fmla="*/ 2147483647 w 135"/>
                <a:gd name="T27" fmla="*/ 2147483647 h 46"/>
                <a:gd name="T28" fmla="*/ 2147483647 w 135"/>
                <a:gd name="T29" fmla="*/ 2147483647 h 46"/>
                <a:gd name="T30" fmla="*/ 2147483647 w 135"/>
                <a:gd name="T31" fmla="*/ 2147483647 h 46"/>
                <a:gd name="T32" fmla="*/ 2147483647 w 135"/>
                <a:gd name="T33" fmla="*/ 2147483647 h 46"/>
                <a:gd name="T34" fmla="*/ 0 w 135"/>
                <a:gd name="T35" fmla="*/ 2147483647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pic>
          <p:nvPicPr>
            <p:cNvPr id="46" name="Picture 2"/>
            <p:cNvPicPr>
              <a:picLocks noChangeAspect="1" noChangeArrowheads="1"/>
            </p:cNvPicPr>
            <p:nvPr/>
          </p:nvPicPr>
          <p:blipFill>
            <a:blip r:embed="rId4" cstate="print"/>
            <a:srcRect/>
            <a:stretch>
              <a:fillRect/>
            </a:stretch>
          </p:blipFill>
          <p:spPr bwMode="auto">
            <a:xfrm>
              <a:off x="1075865" y="1729248"/>
              <a:ext cx="1474787" cy="1689100"/>
            </a:xfrm>
            <a:prstGeom prst="rect">
              <a:avLst/>
            </a:prstGeom>
            <a:noFill/>
            <a:ln w="9525">
              <a:noFill/>
              <a:miter lim="800000"/>
              <a:headEnd/>
              <a:tailEnd/>
            </a:ln>
            <a:effectLst>
              <a:outerShdw blurRad="76200" dir="13500000" sy="23000" kx="1200000" algn="br" rotWithShape="0">
                <a:prstClr val="black">
                  <a:alpha val="20000"/>
                </a:prstClr>
              </a:outerShdw>
            </a:effectLst>
            <a:scene3d>
              <a:camera prst="orthographicFront">
                <a:rot lat="0" lon="0" rev="0"/>
              </a:camera>
              <a:lightRig rig="contrasting" dir="t">
                <a:rot lat="0" lon="0" rev="1500000"/>
              </a:lightRig>
            </a:scene3d>
            <a:sp3d prstMaterial="metal">
              <a:bevelT w="88900" h="88900"/>
            </a:sp3d>
          </p:spPr>
        </p:pic>
      </p:grpSp>
    </p:spTree>
    <p:extLst>
      <p:ext uri="{BB962C8B-B14F-4D97-AF65-F5344CB8AC3E}">
        <p14:creationId xmlns:p14="http://schemas.microsoft.com/office/powerpoint/2010/main" val="16934351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287654"/>
                                        </p:tgtEl>
                                        <p:attrNameLst>
                                          <p:attrName>style.visibility</p:attrName>
                                        </p:attrNameLst>
                                      </p:cBhvr>
                                      <p:to>
                                        <p:strVal val="visible"/>
                                      </p:to>
                                    </p:set>
                                    <p:animEffect transition="in" filter="fade">
                                      <p:cBhvr>
                                        <p:cTn id="7" dur="1000"/>
                                        <p:tgtEl>
                                          <p:spTgt spid="2287654"/>
                                        </p:tgtEl>
                                      </p:cBhvr>
                                    </p:animEffect>
                                    <p:anim calcmode="lin" valueType="num">
                                      <p:cBhvr>
                                        <p:cTn id="8" dur="1000" fill="hold"/>
                                        <p:tgtEl>
                                          <p:spTgt spid="2287654"/>
                                        </p:tgtEl>
                                        <p:attrNameLst>
                                          <p:attrName>ppt_x</p:attrName>
                                        </p:attrNameLst>
                                      </p:cBhvr>
                                      <p:tavLst>
                                        <p:tav tm="0">
                                          <p:val>
                                            <p:strVal val="#ppt_x"/>
                                          </p:val>
                                        </p:tav>
                                        <p:tav tm="100000">
                                          <p:val>
                                            <p:strVal val="#ppt_x"/>
                                          </p:val>
                                        </p:tav>
                                      </p:tavLst>
                                    </p:anim>
                                    <p:anim calcmode="lin" valueType="num">
                                      <p:cBhvr>
                                        <p:cTn id="9" dur="1000" fill="hold"/>
                                        <p:tgtEl>
                                          <p:spTgt spid="228765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2287657"/>
                                        </p:tgtEl>
                                        <p:attrNameLst>
                                          <p:attrName>style.visibility</p:attrName>
                                        </p:attrNameLst>
                                      </p:cBhvr>
                                      <p:to>
                                        <p:strVal val="visible"/>
                                      </p:to>
                                    </p:set>
                                    <p:animEffect transition="in" filter="fade">
                                      <p:cBhvr>
                                        <p:cTn id="13" dur="1000"/>
                                        <p:tgtEl>
                                          <p:spTgt spid="2287657"/>
                                        </p:tgtEl>
                                      </p:cBhvr>
                                    </p:animEffect>
                                    <p:anim calcmode="lin" valueType="num">
                                      <p:cBhvr>
                                        <p:cTn id="14" dur="1000" fill="hold"/>
                                        <p:tgtEl>
                                          <p:spTgt spid="2287657"/>
                                        </p:tgtEl>
                                        <p:attrNameLst>
                                          <p:attrName>ppt_x</p:attrName>
                                        </p:attrNameLst>
                                      </p:cBhvr>
                                      <p:tavLst>
                                        <p:tav tm="0">
                                          <p:val>
                                            <p:strVal val="#ppt_x"/>
                                          </p:val>
                                        </p:tav>
                                        <p:tav tm="100000">
                                          <p:val>
                                            <p:strVal val="#ppt_x"/>
                                          </p:val>
                                        </p:tav>
                                      </p:tavLst>
                                    </p:anim>
                                    <p:anim calcmode="lin" valueType="num">
                                      <p:cBhvr>
                                        <p:cTn id="15" dur="1000" fill="hold"/>
                                        <p:tgtEl>
                                          <p:spTgt spid="2287657"/>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47" presetClass="entr" presetSubtype="0" fill="hold" nodeType="clickEffect">
                                  <p:stCondLst>
                                    <p:cond delay="0"/>
                                  </p:stCondLst>
                                  <p:childTnLst>
                                    <p:set>
                                      <p:cBhvr>
                                        <p:cTn id="19" dur="1" fill="hold">
                                          <p:stCondLst>
                                            <p:cond delay="0"/>
                                          </p:stCondLst>
                                        </p:cTn>
                                        <p:tgtEl>
                                          <p:spTgt spid="2287653"/>
                                        </p:tgtEl>
                                        <p:attrNameLst>
                                          <p:attrName>style.visibility</p:attrName>
                                        </p:attrNameLst>
                                      </p:cBhvr>
                                      <p:to>
                                        <p:strVal val="visible"/>
                                      </p:to>
                                    </p:set>
                                    <p:animEffect transition="in" filter="fade">
                                      <p:cBhvr>
                                        <p:cTn id="20" dur="1000"/>
                                        <p:tgtEl>
                                          <p:spTgt spid="2287653"/>
                                        </p:tgtEl>
                                      </p:cBhvr>
                                    </p:animEffect>
                                    <p:anim calcmode="lin" valueType="num">
                                      <p:cBhvr>
                                        <p:cTn id="21" dur="1000" fill="hold"/>
                                        <p:tgtEl>
                                          <p:spTgt spid="2287653"/>
                                        </p:tgtEl>
                                        <p:attrNameLst>
                                          <p:attrName>ppt_x</p:attrName>
                                        </p:attrNameLst>
                                      </p:cBhvr>
                                      <p:tavLst>
                                        <p:tav tm="0">
                                          <p:val>
                                            <p:strVal val="#ppt_x"/>
                                          </p:val>
                                        </p:tav>
                                        <p:tav tm="100000">
                                          <p:val>
                                            <p:strVal val="#ppt_x"/>
                                          </p:val>
                                        </p:tav>
                                      </p:tavLst>
                                    </p:anim>
                                    <p:anim calcmode="lin" valueType="num">
                                      <p:cBhvr>
                                        <p:cTn id="22" dur="1000" fill="hold"/>
                                        <p:tgtEl>
                                          <p:spTgt spid="2287653"/>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2" presetClass="entr" presetSubtype="0" fill="hold" nodeType="afterEffect">
                                  <p:stCondLst>
                                    <p:cond delay="0"/>
                                  </p:stCondLst>
                                  <p:childTnLst>
                                    <p:set>
                                      <p:cBhvr>
                                        <p:cTn id="25" dur="1" fill="hold">
                                          <p:stCondLst>
                                            <p:cond delay="0"/>
                                          </p:stCondLst>
                                        </p:cTn>
                                        <p:tgtEl>
                                          <p:spTgt spid="2287656"/>
                                        </p:tgtEl>
                                        <p:attrNameLst>
                                          <p:attrName>style.visibility</p:attrName>
                                        </p:attrNameLst>
                                      </p:cBhvr>
                                      <p:to>
                                        <p:strVal val="visible"/>
                                      </p:to>
                                    </p:set>
                                    <p:animEffect transition="in" filter="fade">
                                      <p:cBhvr>
                                        <p:cTn id="26" dur="1000"/>
                                        <p:tgtEl>
                                          <p:spTgt spid="2287656"/>
                                        </p:tgtEl>
                                      </p:cBhvr>
                                    </p:animEffect>
                                    <p:anim calcmode="lin" valueType="num">
                                      <p:cBhvr>
                                        <p:cTn id="27" dur="1000" fill="hold"/>
                                        <p:tgtEl>
                                          <p:spTgt spid="2287656"/>
                                        </p:tgtEl>
                                        <p:attrNameLst>
                                          <p:attrName>ppt_x</p:attrName>
                                        </p:attrNameLst>
                                      </p:cBhvr>
                                      <p:tavLst>
                                        <p:tav tm="0">
                                          <p:val>
                                            <p:strVal val="#ppt_x"/>
                                          </p:val>
                                        </p:tav>
                                        <p:tav tm="100000">
                                          <p:val>
                                            <p:strVal val="#ppt_x"/>
                                          </p:val>
                                        </p:tav>
                                      </p:tavLst>
                                    </p:anim>
                                    <p:anim calcmode="lin" valueType="num">
                                      <p:cBhvr>
                                        <p:cTn id="28" dur="1000" fill="hold"/>
                                        <p:tgtEl>
                                          <p:spTgt spid="2287656"/>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7" presetClass="entr" presetSubtype="0" fill="hold" nodeType="clickEffect">
                                  <p:stCondLst>
                                    <p:cond delay="0"/>
                                  </p:stCondLst>
                                  <p:childTnLst>
                                    <p:set>
                                      <p:cBhvr>
                                        <p:cTn id="32" dur="1" fill="hold">
                                          <p:stCondLst>
                                            <p:cond delay="0"/>
                                          </p:stCondLst>
                                        </p:cTn>
                                        <p:tgtEl>
                                          <p:spTgt spid="2287655"/>
                                        </p:tgtEl>
                                        <p:attrNameLst>
                                          <p:attrName>style.visibility</p:attrName>
                                        </p:attrNameLst>
                                      </p:cBhvr>
                                      <p:to>
                                        <p:strVal val="visible"/>
                                      </p:to>
                                    </p:set>
                                    <p:animEffect transition="in" filter="fade">
                                      <p:cBhvr>
                                        <p:cTn id="33" dur="1000"/>
                                        <p:tgtEl>
                                          <p:spTgt spid="2287655"/>
                                        </p:tgtEl>
                                      </p:cBhvr>
                                    </p:animEffect>
                                    <p:anim calcmode="lin" valueType="num">
                                      <p:cBhvr>
                                        <p:cTn id="34" dur="1000" fill="hold"/>
                                        <p:tgtEl>
                                          <p:spTgt spid="2287655"/>
                                        </p:tgtEl>
                                        <p:attrNameLst>
                                          <p:attrName>ppt_x</p:attrName>
                                        </p:attrNameLst>
                                      </p:cBhvr>
                                      <p:tavLst>
                                        <p:tav tm="0">
                                          <p:val>
                                            <p:strVal val="#ppt_x"/>
                                          </p:val>
                                        </p:tav>
                                        <p:tav tm="100000">
                                          <p:val>
                                            <p:strVal val="#ppt_x"/>
                                          </p:val>
                                        </p:tav>
                                      </p:tavLst>
                                    </p:anim>
                                    <p:anim calcmode="lin" valueType="num">
                                      <p:cBhvr>
                                        <p:cTn id="35" dur="1000" fill="hold"/>
                                        <p:tgtEl>
                                          <p:spTgt spid="2287655"/>
                                        </p:tgtEl>
                                        <p:attrNameLst>
                                          <p:attrName>ppt_y</p:attrName>
                                        </p:attrNameLst>
                                      </p:cBhvr>
                                      <p:tavLst>
                                        <p:tav tm="0">
                                          <p:val>
                                            <p:strVal val="#ppt_y-.1"/>
                                          </p:val>
                                        </p:tav>
                                        <p:tav tm="100000">
                                          <p:val>
                                            <p:strVal val="#ppt_y"/>
                                          </p:val>
                                        </p:tav>
                                      </p:tavLst>
                                    </p:anim>
                                  </p:childTnLst>
                                </p:cTn>
                              </p:par>
                            </p:childTnLst>
                          </p:cTn>
                        </p:par>
                        <p:par>
                          <p:cTn id="36" fill="hold" nodeType="afterGroup">
                            <p:stCondLst>
                              <p:cond delay="1000"/>
                            </p:stCondLst>
                            <p:childTnLst>
                              <p:par>
                                <p:cTn id="37" presetID="42" presetClass="entr" presetSubtype="0" fill="hold" nodeType="afterEffect">
                                  <p:stCondLst>
                                    <p:cond delay="0"/>
                                  </p:stCondLst>
                                  <p:childTnLst>
                                    <p:set>
                                      <p:cBhvr>
                                        <p:cTn id="38" dur="1" fill="hold">
                                          <p:stCondLst>
                                            <p:cond delay="0"/>
                                          </p:stCondLst>
                                        </p:cTn>
                                        <p:tgtEl>
                                          <p:spTgt spid="2287619"/>
                                        </p:tgtEl>
                                        <p:attrNameLst>
                                          <p:attrName>style.visibility</p:attrName>
                                        </p:attrNameLst>
                                      </p:cBhvr>
                                      <p:to>
                                        <p:strVal val="visible"/>
                                      </p:to>
                                    </p:set>
                                    <p:animEffect transition="in" filter="fade">
                                      <p:cBhvr>
                                        <p:cTn id="39" dur="1000"/>
                                        <p:tgtEl>
                                          <p:spTgt spid="2287619"/>
                                        </p:tgtEl>
                                      </p:cBhvr>
                                    </p:animEffect>
                                    <p:anim calcmode="lin" valueType="num">
                                      <p:cBhvr>
                                        <p:cTn id="40" dur="1000" fill="hold"/>
                                        <p:tgtEl>
                                          <p:spTgt spid="2287619"/>
                                        </p:tgtEl>
                                        <p:attrNameLst>
                                          <p:attrName>ppt_x</p:attrName>
                                        </p:attrNameLst>
                                      </p:cBhvr>
                                      <p:tavLst>
                                        <p:tav tm="0">
                                          <p:val>
                                            <p:strVal val="#ppt_x"/>
                                          </p:val>
                                        </p:tav>
                                        <p:tav tm="100000">
                                          <p:val>
                                            <p:strVal val="#ppt_x"/>
                                          </p:val>
                                        </p:tav>
                                      </p:tavLst>
                                    </p:anim>
                                    <p:anim calcmode="lin" valueType="num">
                                      <p:cBhvr>
                                        <p:cTn id="41" dur="1000" fill="hold"/>
                                        <p:tgtEl>
                                          <p:spTgt spid="22876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289666" name="Picture 2" descr="j0275764"/>
          <p:cNvPicPr>
            <a:picLocks noChangeAspect="1" noChangeArrowheads="1"/>
          </p:cNvPicPr>
          <p:nvPr/>
        </p:nvPicPr>
        <p:blipFill>
          <a:blip r:embed="rId3" cstate="print"/>
          <a:srcRect/>
          <a:stretch>
            <a:fillRect/>
          </a:stretch>
        </p:blipFill>
        <p:spPr bwMode="auto">
          <a:xfrm>
            <a:off x="1001713" y="2028825"/>
            <a:ext cx="1905000" cy="20145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06499" name="Text Box 3"/>
          <p:cNvSpPr txBox="1">
            <a:spLocks noChangeArrowheads="1"/>
          </p:cNvSpPr>
          <p:nvPr/>
        </p:nvSpPr>
        <p:spPr bwMode="auto">
          <a:xfrm>
            <a:off x="5718175" y="1447800"/>
            <a:ext cx="3095625" cy="3090863"/>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spAutoFit/>
          </a:bodyPr>
          <a:lstStyle/>
          <a:p>
            <a:pPr>
              <a:spcBef>
                <a:spcPct val="50000"/>
              </a:spcBef>
              <a:defRPr/>
            </a:pPr>
            <a:r>
              <a:rPr lang="en-US" sz="2800">
                <a:solidFill>
                  <a:srgbClr val="FFFFFF"/>
                </a:solidFill>
                <a:cs typeface="Arial" charset="0"/>
              </a:rPr>
              <a:t>you were </a:t>
            </a:r>
            <a:r>
              <a:rPr lang="en-US" sz="2800" b="1" u="sng">
                <a:solidFill>
                  <a:srgbClr val="FFFF00"/>
                </a:solidFill>
                <a:latin typeface="Eras Bold ITC" pitchFamily="34" charset="0"/>
                <a:cs typeface="Arial" charset="0"/>
              </a:rPr>
              <a:t>redeemed</a:t>
            </a:r>
            <a:r>
              <a:rPr lang="en-US" sz="2800" u="sng">
                <a:solidFill>
                  <a:srgbClr val="FFFFFF"/>
                </a:solidFill>
                <a:cs typeface="Arial" charset="0"/>
              </a:rPr>
              <a:t> </a:t>
            </a:r>
            <a:r>
              <a:rPr lang="en-US" sz="2800">
                <a:solidFill>
                  <a:srgbClr val="FFFFFF"/>
                </a:solidFill>
                <a:cs typeface="Arial" charset="0"/>
              </a:rPr>
              <a:t>with precious blood, as of a </a:t>
            </a:r>
            <a:r>
              <a:rPr lang="en-US" sz="2800" b="1">
                <a:solidFill>
                  <a:srgbClr val="FFFF00"/>
                </a:solidFill>
                <a:latin typeface="Eras Bold ITC" pitchFamily="34" charset="0"/>
                <a:cs typeface="Arial" charset="0"/>
              </a:rPr>
              <a:t>lamb</a:t>
            </a:r>
            <a:r>
              <a:rPr lang="en-US" sz="2800">
                <a:solidFill>
                  <a:srgbClr val="FFFFFF"/>
                </a:solidFill>
                <a:cs typeface="Arial" charset="0"/>
              </a:rPr>
              <a:t> </a:t>
            </a:r>
            <a:r>
              <a:rPr lang="en-US" sz="2800" b="1">
                <a:solidFill>
                  <a:srgbClr val="FFFF00"/>
                </a:solidFill>
                <a:cs typeface="Arial" charset="0"/>
              </a:rPr>
              <a:t>unblemished and spotless, the blood of Christ.</a:t>
            </a:r>
          </a:p>
        </p:txBody>
      </p:sp>
      <p:sp>
        <p:nvSpPr>
          <p:cNvPr id="176134" name="Text Box 5"/>
          <p:cNvSpPr txBox="1">
            <a:spLocks noChangeArrowheads="1"/>
          </p:cNvSpPr>
          <p:nvPr/>
        </p:nvSpPr>
        <p:spPr bwMode="auto">
          <a:xfrm>
            <a:off x="307975" y="6219825"/>
            <a:ext cx="8366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2200" b="1" i="0">
                <a:solidFill>
                  <a:srgbClr val="997934"/>
                </a:solidFill>
              </a:rPr>
              <a:t>Heb 9:22</a:t>
            </a:r>
            <a:r>
              <a:rPr lang="en-US" sz="2200" b="1" i="0">
                <a:solidFill>
                  <a:srgbClr val="FFFFFF"/>
                </a:solidFill>
              </a:rPr>
              <a:t> </a:t>
            </a:r>
            <a:r>
              <a:rPr lang="en-US" sz="2200" b="1" i="0">
                <a:solidFill>
                  <a:srgbClr val="333399"/>
                </a:solidFill>
              </a:rPr>
              <a:t>…without the shedding of blood there is no remission.</a:t>
            </a:r>
          </a:p>
        </p:txBody>
      </p:sp>
      <p:sp>
        <p:nvSpPr>
          <p:cNvPr id="106501" name="Rectangle 8"/>
          <p:cNvSpPr>
            <a:spLocks noChangeArrowheads="1"/>
          </p:cNvSpPr>
          <p:nvPr/>
        </p:nvSpPr>
        <p:spPr bwMode="auto">
          <a:xfrm>
            <a:off x="5602288" y="968121"/>
            <a:ext cx="2560637" cy="51911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1 Peter 1:18-19</a:t>
            </a:r>
          </a:p>
        </p:txBody>
      </p:sp>
      <p:sp>
        <p:nvSpPr>
          <p:cNvPr id="176138" name="Rectangle 9"/>
          <p:cNvSpPr>
            <a:spLocks noGrp="1" noChangeArrowheads="1"/>
          </p:cNvSpPr>
          <p:nvPr>
            <p:ph type="title"/>
          </p:nvPr>
        </p:nvSpPr>
        <p:spPr/>
        <p:txBody>
          <a:bodyPr/>
          <a:lstStyle/>
          <a:p>
            <a:pPr eaLnBrk="1" hangingPunct="1"/>
            <a:r>
              <a:rPr lang="en-US" sz="4800" smtClean="0"/>
              <a:t>Christ’s Sacrifice – </a:t>
            </a:r>
            <a:r>
              <a:rPr lang="en-US" sz="4800" smtClean="0">
                <a:solidFill>
                  <a:srgbClr val="E0014A"/>
                </a:solidFill>
              </a:rPr>
              <a:t>OT Fulfillment</a:t>
            </a:r>
          </a:p>
        </p:txBody>
      </p:sp>
      <p:sp>
        <p:nvSpPr>
          <p:cNvPr id="2289676" name="Text Box 12"/>
          <p:cNvSpPr txBox="1">
            <a:spLocks noChangeArrowheads="1"/>
          </p:cNvSpPr>
          <p:nvPr/>
        </p:nvSpPr>
        <p:spPr bwMode="auto">
          <a:xfrm>
            <a:off x="395288" y="4949825"/>
            <a:ext cx="8431212" cy="955675"/>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spAutoFit/>
          </a:bodyPr>
          <a:lstStyle/>
          <a:p>
            <a:pPr>
              <a:spcBef>
                <a:spcPct val="50000"/>
              </a:spcBef>
              <a:defRPr/>
            </a:pPr>
            <a:r>
              <a:rPr lang="en-US" sz="2800" b="1" dirty="0">
                <a:solidFill>
                  <a:srgbClr val="FFFFFF"/>
                </a:solidFill>
                <a:cs typeface="Arial" charset="0"/>
              </a:rPr>
              <a:t>"Do not think that I came to abolish the Law or the Prophets; </a:t>
            </a:r>
            <a:r>
              <a:rPr lang="en-US" sz="2800" b="1" dirty="0">
                <a:solidFill>
                  <a:srgbClr val="FFFF00"/>
                </a:solidFill>
                <a:cs typeface="Arial" charset="0"/>
              </a:rPr>
              <a:t>I did not come to abolish but to </a:t>
            </a:r>
            <a:r>
              <a:rPr lang="en-US" sz="2800" dirty="0">
                <a:solidFill>
                  <a:srgbClr val="FFFF00"/>
                </a:solidFill>
                <a:latin typeface="Eras Bold ITC" pitchFamily="34" charset="0"/>
                <a:cs typeface="Arial" charset="0"/>
              </a:rPr>
              <a:t>fulfill</a:t>
            </a:r>
            <a:r>
              <a:rPr lang="en-US" sz="2800" b="1" dirty="0">
                <a:solidFill>
                  <a:srgbClr val="FFFF00"/>
                </a:solidFill>
                <a:cs typeface="Arial" charset="0"/>
              </a:rPr>
              <a:t>.</a:t>
            </a:r>
          </a:p>
        </p:txBody>
      </p:sp>
      <p:sp>
        <p:nvSpPr>
          <p:cNvPr id="2289677" name="Rectangle 13"/>
          <p:cNvSpPr>
            <a:spLocks noChangeArrowheads="1"/>
          </p:cNvSpPr>
          <p:nvPr/>
        </p:nvSpPr>
        <p:spPr bwMode="auto">
          <a:xfrm>
            <a:off x="306388" y="4491244"/>
            <a:ext cx="2386012" cy="51911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Matthew 5:17</a:t>
            </a:r>
          </a:p>
        </p:txBody>
      </p:sp>
      <p:pic>
        <p:nvPicPr>
          <p:cNvPr id="106505" name="Picture 18"/>
          <p:cNvPicPr>
            <a:picLocks noChangeAspect="1" noChangeArrowheads="1"/>
          </p:cNvPicPr>
          <p:nvPr/>
        </p:nvPicPr>
        <p:blipFill>
          <a:blip r:embed="rId4" cstate="print"/>
          <a:srcRect/>
          <a:stretch>
            <a:fillRect/>
          </a:stretch>
        </p:blipFill>
        <p:spPr bwMode="auto">
          <a:xfrm>
            <a:off x="4195763" y="2063750"/>
            <a:ext cx="687387" cy="1995488"/>
          </a:xfrm>
          <a:prstGeom prst="rect">
            <a:avLst/>
          </a:prstGeom>
          <a:noFill/>
          <a:ln w="9525" algn="ctr">
            <a:noFill/>
            <a:miter lim="800000"/>
            <a:headEnd/>
            <a:tailEnd/>
          </a:ln>
          <a:effectLst>
            <a:outerShdw blurRad="76200" dir="13500000" sy="23000" kx="1200000" algn="br" rotWithShape="0">
              <a:prstClr val="black">
                <a:alpha val="20000"/>
              </a:prstClr>
            </a:outerShdw>
          </a:effectLst>
        </p:spPr>
      </p:pic>
      <p:pic>
        <p:nvPicPr>
          <p:cNvPr id="2289683" name="Picture 19"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blip>
          <a:srcRect/>
          <a:stretch>
            <a:fillRect/>
          </a:stretch>
        </p:blipFill>
        <p:spPr bwMode="auto">
          <a:xfrm>
            <a:off x="1093788" y="2528888"/>
            <a:ext cx="1666875" cy="1090612"/>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84273360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xit" presetSubtype="0" fill="hold" nodeType="clickEffect">
                                  <p:stCondLst>
                                    <p:cond delay="0"/>
                                  </p:stCondLst>
                                  <p:childTnLst>
                                    <p:anim calcmode="lin" valueType="num">
                                      <p:cBhvr>
                                        <p:cTn id="6" dur="2000"/>
                                        <p:tgtEl>
                                          <p:spTgt spid="2289666"/>
                                        </p:tgtEl>
                                        <p:attrNameLst>
                                          <p:attrName>ppt_w</p:attrName>
                                        </p:attrNameLst>
                                      </p:cBhvr>
                                      <p:tavLst>
                                        <p:tav tm="0">
                                          <p:val>
                                            <p:strVal val="ppt_w"/>
                                          </p:val>
                                        </p:tav>
                                        <p:tav tm="100000">
                                          <p:val>
                                            <p:fltVal val="0"/>
                                          </p:val>
                                        </p:tav>
                                      </p:tavLst>
                                    </p:anim>
                                    <p:anim calcmode="lin" valueType="num">
                                      <p:cBhvr>
                                        <p:cTn id="7" dur="2000"/>
                                        <p:tgtEl>
                                          <p:spTgt spid="2289666"/>
                                        </p:tgtEl>
                                        <p:attrNameLst>
                                          <p:attrName>ppt_h</p:attrName>
                                        </p:attrNameLst>
                                      </p:cBhvr>
                                      <p:tavLst>
                                        <p:tav tm="0">
                                          <p:val>
                                            <p:strVal val="ppt_h"/>
                                          </p:val>
                                        </p:tav>
                                        <p:tav tm="100000">
                                          <p:val>
                                            <p:fltVal val="0"/>
                                          </p:val>
                                        </p:tav>
                                      </p:tavLst>
                                    </p:anim>
                                    <p:animEffect transition="out" filter="fade">
                                      <p:cBhvr>
                                        <p:cTn id="8" dur="2000"/>
                                        <p:tgtEl>
                                          <p:spTgt spid="2289666"/>
                                        </p:tgtEl>
                                      </p:cBhvr>
                                    </p:animEffect>
                                    <p:set>
                                      <p:cBhvr>
                                        <p:cTn id="9" dur="1" fill="hold">
                                          <p:stCondLst>
                                            <p:cond delay="1999"/>
                                          </p:stCondLst>
                                        </p:cTn>
                                        <p:tgtEl>
                                          <p:spTgt spid="2289666"/>
                                        </p:tgtEl>
                                        <p:attrNameLst>
                                          <p:attrName>style.visibility</p:attrName>
                                        </p:attrNameLst>
                                      </p:cBhvr>
                                      <p:to>
                                        <p:strVal val="hidden"/>
                                      </p:to>
                                    </p:set>
                                  </p:childTnLst>
                                </p:cTn>
                              </p:par>
                              <p:par>
                                <p:cTn id="10" presetID="10" presetClass="entr" presetSubtype="0" fill="hold" nodeType="withEffect">
                                  <p:stCondLst>
                                    <p:cond delay="0"/>
                                  </p:stCondLst>
                                  <p:childTnLst>
                                    <p:set>
                                      <p:cBhvr>
                                        <p:cTn id="11" dur="1" fill="hold">
                                          <p:stCondLst>
                                            <p:cond delay="0"/>
                                          </p:stCondLst>
                                        </p:cTn>
                                        <p:tgtEl>
                                          <p:spTgt spid="2289683"/>
                                        </p:tgtEl>
                                        <p:attrNameLst>
                                          <p:attrName>style.visibility</p:attrName>
                                        </p:attrNameLst>
                                      </p:cBhvr>
                                      <p:to>
                                        <p:strVal val="visible"/>
                                      </p:to>
                                    </p:set>
                                    <p:animEffect transition="in" filter="fade">
                                      <p:cBhvr>
                                        <p:cTn id="12" dur="2000"/>
                                        <p:tgtEl>
                                          <p:spTgt spid="2289683"/>
                                        </p:tgtEl>
                                      </p:cBhvr>
                                    </p:animEffect>
                                  </p:childTnLst>
                                </p:cTn>
                              </p:par>
                            </p:childTnLst>
                          </p:cTn>
                        </p:par>
                        <p:par>
                          <p:cTn id="13" fill="hold" nodeType="afterGroup">
                            <p:stCondLst>
                              <p:cond delay="2000"/>
                            </p:stCondLst>
                            <p:childTnLst>
                              <p:par>
                                <p:cTn id="14" presetID="47" presetClass="entr" presetSubtype="0" fill="hold" nodeType="afterEffect">
                                  <p:stCondLst>
                                    <p:cond delay="0"/>
                                  </p:stCondLst>
                                  <p:childTnLst>
                                    <p:set>
                                      <p:cBhvr>
                                        <p:cTn id="15" dur="1" fill="hold">
                                          <p:stCondLst>
                                            <p:cond delay="0"/>
                                          </p:stCondLst>
                                        </p:cTn>
                                        <p:tgtEl>
                                          <p:spTgt spid="2289676"/>
                                        </p:tgtEl>
                                        <p:attrNameLst>
                                          <p:attrName>style.visibility</p:attrName>
                                        </p:attrNameLst>
                                      </p:cBhvr>
                                      <p:to>
                                        <p:strVal val="visible"/>
                                      </p:to>
                                    </p:set>
                                    <p:animEffect transition="in" filter="fade">
                                      <p:cBhvr>
                                        <p:cTn id="16" dur="1000"/>
                                        <p:tgtEl>
                                          <p:spTgt spid="2289676"/>
                                        </p:tgtEl>
                                      </p:cBhvr>
                                    </p:animEffect>
                                    <p:anim calcmode="lin" valueType="num">
                                      <p:cBhvr>
                                        <p:cTn id="17" dur="1000" fill="hold"/>
                                        <p:tgtEl>
                                          <p:spTgt spid="2289676"/>
                                        </p:tgtEl>
                                        <p:attrNameLst>
                                          <p:attrName>ppt_x</p:attrName>
                                        </p:attrNameLst>
                                      </p:cBhvr>
                                      <p:tavLst>
                                        <p:tav tm="0">
                                          <p:val>
                                            <p:strVal val="#ppt_x"/>
                                          </p:val>
                                        </p:tav>
                                        <p:tav tm="100000">
                                          <p:val>
                                            <p:strVal val="#ppt_x"/>
                                          </p:val>
                                        </p:tav>
                                      </p:tavLst>
                                    </p:anim>
                                    <p:anim calcmode="lin" valueType="num">
                                      <p:cBhvr>
                                        <p:cTn id="18" dur="1000" fill="hold"/>
                                        <p:tgtEl>
                                          <p:spTgt spid="2289676"/>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2289677"/>
                                        </p:tgtEl>
                                        <p:attrNameLst>
                                          <p:attrName>style.visibility</p:attrName>
                                        </p:attrNameLst>
                                      </p:cBhvr>
                                      <p:to>
                                        <p:strVal val="visible"/>
                                      </p:to>
                                    </p:set>
                                    <p:animEffect transition="in" filter="fade">
                                      <p:cBhvr>
                                        <p:cTn id="21" dur="1000"/>
                                        <p:tgtEl>
                                          <p:spTgt spid="2289677"/>
                                        </p:tgtEl>
                                      </p:cBhvr>
                                    </p:animEffect>
                                    <p:anim calcmode="lin" valueType="num">
                                      <p:cBhvr>
                                        <p:cTn id="22" dur="1000" fill="hold"/>
                                        <p:tgtEl>
                                          <p:spTgt spid="2289677"/>
                                        </p:tgtEl>
                                        <p:attrNameLst>
                                          <p:attrName>ppt_x</p:attrName>
                                        </p:attrNameLst>
                                      </p:cBhvr>
                                      <p:tavLst>
                                        <p:tav tm="0">
                                          <p:val>
                                            <p:strVal val="#ppt_x"/>
                                          </p:val>
                                        </p:tav>
                                        <p:tav tm="100000">
                                          <p:val>
                                            <p:strVal val="#ppt_x"/>
                                          </p:val>
                                        </p:tav>
                                      </p:tavLst>
                                    </p:anim>
                                    <p:anim calcmode="lin" valueType="num">
                                      <p:cBhvr>
                                        <p:cTn id="23" dur="1000" fill="hold"/>
                                        <p:tgtEl>
                                          <p:spTgt spid="22896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5"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22"/>
          <p:cNvGrpSpPr>
            <a:grpSpLocks/>
          </p:cNvGrpSpPr>
          <p:nvPr/>
        </p:nvGrpSpPr>
        <p:grpSpPr bwMode="auto">
          <a:xfrm>
            <a:off x="550863" y="1049338"/>
            <a:ext cx="4611687" cy="3375025"/>
            <a:chOff x="551162" y="1049698"/>
            <a:chExt cx="4610635" cy="3374267"/>
          </a:xfrm>
        </p:grpSpPr>
        <p:sp>
          <p:nvSpPr>
            <p:cNvPr id="20" name="Circular Arrow 19"/>
            <p:cNvSpPr/>
            <p:nvPr/>
          </p:nvSpPr>
          <p:spPr bwMode="auto">
            <a:xfrm flipH="1">
              <a:off x="551162" y="1049698"/>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21" name="Text Box 33"/>
            <p:cNvSpPr txBox="1">
              <a:spLocks noChangeArrowheads="1"/>
            </p:cNvSpPr>
            <p:nvPr/>
          </p:nvSpPr>
          <p:spPr bwMode="auto">
            <a:xfrm>
              <a:off x="2302588" y="1627058"/>
              <a:ext cx="1171575" cy="570447"/>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grpSp>
      <p:grpSp>
        <p:nvGrpSpPr>
          <p:cNvPr id="3" name="Group 26"/>
          <p:cNvGrpSpPr>
            <a:grpSpLocks/>
          </p:cNvGrpSpPr>
          <p:nvPr/>
        </p:nvGrpSpPr>
        <p:grpSpPr bwMode="auto">
          <a:xfrm>
            <a:off x="388938" y="2559050"/>
            <a:ext cx="4608512" cy="3432175"/>
            <a:chOff x="2271713" y="2967835"/>
            <a:chExt cx="4608891" cy="3432962"/>
          </a:xfrm>
        </p:grpSpPr>
        <p:sp>
          <p:nvSpPr>
            <p:cNvPr id="24" name="Circular Arrow 23"/>
            <p:cNvSpPr/>
            <p:nvPr/>
          </p:nvSpPr>
          <p:spPr bwMode="auto">
            <a:xfrm flipV="1">
              <a:off x="2271713" y="2967835"/>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6" name="Rectangle 31"/>
            <p:cNvSpPr>
              <a:spLocks noChangeArrowheads="1"/>
            </p:cNvSpPr>
            <p:nvPr/>
          </p:nvSpPr>
          <p:spPr bwMode="auto">
            <a:xfrm>
              <a:off x="3784923" y="5324780"/>
              <a:ext cx="1544994" cy="461665"/>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grpSp>
      <p:sp>
        <p:nvSpPr>
          <p:cNvPr id="2293762" name="Oval 2"/>
          <p:cNvSpPr>
            <a:spLocks noChangeArrowheads="1"/>
          </p:cNvSpPr>
          <p:nvPr/>
        </p:nvSpPr>
        <p:spPr bwMode="auto">
          <a:xfrm rot="-5400000">
            <a:off x="3084513" y="2319338"/>
            <a:ext cx="2620962" cy="2620962"/>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2293763" name="Rectangle 3"/>
          <p:cNvSpPr>
            <a:spLocks noChangeArrowheads="1"/>
          </p:cNvSpPr>
          <p:nvPr/>
        </p:nvSpPr>
        <p:spPr bwMode="auto">
          <a:xfrm>
            <a:off x="5692775" y="3932238"/>
            <a:ext cx="2914650" cy="1062037"/>
          </a:xfrm>
          <a:prstGeom prst="rect">
            <a:avLst/>
          </a:prstGeom>
          <a:gradFill rotWithShape="1">
            <a:gsLst>
              <a:gs pos="0">
                <a:srgbClr val="000080">
                  <a:alpha val="75000"/>
                </a:srgbClr>
              </a:gs>
              <a:gs pos="100000">
                <a:srgbClr val="00003B"/>
              </a:gs>
            </a:gsLst>
            <a:lin ang="5400000" scaled="1"/>
          </a:gra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charset="0"/>
            </a:endParaRPr>
          </a:p>
        </p:txBody>
      </p:sp>
      <p:sp>
        <p:nvSpPr>
          <p:cNvPr id="2293764" name="Rectangle 4"/>
          <p:cNvSpPr>
            <a:spLocks noChangeArrowheads="1"/>
          </p:cNvSpPr>
          <p:nvPr/>
        </p:nvSpPr>
        <p:spPr bwMode="auto">
          <a:xfrm>
            <a:off x="5699125" y="1585913"/>
            <a:ext cx="2894013" cy="1965325"/>
          </a:xfrm>
          <a:prstGeom prst="rect">
            <a:avLst/>
          </a:prstGeom>
          <a:gradFill rotWithShape="1">
            <a:gsLst>
              <a:gs pos="0">
                <a:srgbClr val="000080">
                  <a:alpha val="75000"/>
                </a:srgbClr>
              </a:gs>
              <a:gs pos="100000">
                <a:srgbClr val="00003B"/>
              </a:gs>
            </a:gsLst>
            <a:lin ang="5400000" scaled="1"/>
          </a:gra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charset="0"/>
            </a:endParaRPr>
          </a:p>
        </p:txBody>
      </p:sp>
      <p:sp>
        <p:nvSpPr>
          <p:cNvPr id="2293765" name="Text Box 5"/>
          <p:cNvSpPr txBox="1">
            <a:spLocks noChangeArrowheads="1"/>
          </p:cNvSpPr>
          <p:nvPr/>
        </p:nvSpPr>
        <p:spPr bwMode="auto">
          <a:xfrm>
            <a:off x="5549900" y="1176338"/>
            <a:ext cx="3124200" cy="3846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spcBef>
                <a:spcPct val="50000"/>
              </a:spcBef>
            </a:pPr>
            <a:r>
              <a:rPr lang="en-US" sz="2400" b="1" i="0">
                <a:solidFill>
                  <a:srgbClr val="997934"/>
                </a:solidFill>
              </a:rPr>
              <a:t>1 Peter 2:24</a:t>
            </a:r>
            <a:r>
              <a:rPr lang="en-US" sz="2400" b="1" i="0">
                <a:solidFill>
                  <a:srgbClr val="FFFFFF"/>
                </a:solidFill>
              </a:rPr>
              <a:t> </a:t>
            </a:r>
          </a:p>
          <a:p>
            <a:pPr algn="ctr" eaLnBrk="1" hangingPunct="1"/>
            <a:r>
              <a:rPr lang="en-US" b="1">
                <a:solidFill>
                  <a:srgbClr val="FFFFFF"/>
                </a:solidFill>
              </a:rPr>
              <a:t>He Himself </a:t>
            </a:r>
          </a:p>
          <a:p>
            <a:pPr algn="ctr" eaLnBrk="1" hangingPunct="1"/>
            <a:r>
              <a:rPr lang="en-US" b="1">
                <a:solidFill>
                  <a:srgbClr val="FFFF00"/>
                </a:solidFill>
                <a:latin typeface="Eras Bold ITC" pitchFamily="34" charset="0"/>
              </a:rPr>
              <a:t>bore our sins</a:t>
            </a:r>
            <a:r>
              <a:rPr lang="en-US" b="1">
                <a:solidFill>
                  <a:srgbClr val="FFFFFF"/>
                </a:solidFill>
                <a:latin typeface="Eras Bold ITC" pitchFamily="34" charset="0"/>
              </a:rPr>
              <a:t> </a:t>
            </a:r>
          </a:p>
          <a:p>
            <a:pPr algn="ctr" eaLnBrk="1" hangingPunct="1"/>
            <a:r>
              <a:rPr lang="en-US" b="1">
                <a:solidFill>
                  <a:srgbClr val="FFFFFF"/>
                </a:solidFill>
              </a:rPr>
              <a:t>in His body </a:t>
            </a:r>
          </a:p>
          <a:p>
            <a:pPr algn="ctr" eaLnBrk="1" hangingPunct="1"/>
            <a:r>
              <a:rPr lang="en-US" b="1">
                <a:solidFill>
                  <a:srgbClr val="FFFFFF"/>
                </a:solidFill>
              </a:rPr>
              <a:t>on the cross,</a:t>
            </a:r>
          </a:p>
          <a:p>
            <a:pPr algn="ctr" eaLnBrk="1" hangingPunct="1"/>
            <a:endParaRPr lang="en-US" sz="2800">
              <a:solidFill>
                <a:srgbClr val="FFFF66"/>
              </a:solidFill>
            </a:endParaRPr>
          </a:p>
          <a:p>
            <a:pPr algn="ctr" eaLnBrk="1" hangingPunct="1"/>
            <a:r>
              <a:rPr lang="en-US" b="1">
                <a:solidFill>
                  <a:srgbClr val="FFFFFF"/>
                </a:solidFill>
              </a:rPr>
              <a:t>that we might </a:t>
            </a:r>
            <a:r>
              <a:rPr lang="en-US" b="1">
                <a:solidFill>
                  <a:srgbClr val="FFFF00"/>
                </a:solidFill>
                <a:latin typeface="Eras Bold ITC" pitchFamily="34" charset="0"/>
              </a:rPr>
              <a:t>die</a:t>
            </a:r>
            <a:r>
              <a:rPr lang="en-US" b="1">
                <a:solidFill>
                  <a:srgbClr val="FFFFFF"/>
                </a:solidFill>
                <a:latin typeface="Eras Bold ITC" pitchFamily="34" charset="0"/>
              </a:rPr>
              <a:t> </a:t>
            </a:r>
            <a:r>
              <a:rPr lang="en-US" b="1">
                <a:solidFill>
                  <a:srgbClr val="FFFF00"/>
                </a:solidFill>
                <a:latin typeface="Eras Bold ITC" pitchFamily="34" charset="0"/>
              </a:rPr>
              <a:t>to sin</a:t>
            </a:r>
            <a:r>
              <a:rPr lang="en-US" b="1">
                <a:solidFill>
                  <a:srgbClr val="FFFF00"/>
                </a:solidFill>
              </a:rPr>
              <a:t>.</a:t>
            </a:r>
          </a:p>
        </p:txBody>
      </p:sp>
      <p:sp>
        <p:nvSpPr>
          <p:cNvPr id="2293773" name="WordArt 13"/>
          <p:cNvSpPr>
            <a:spLocks noChangeArrowheads="1" noChangeShapeType="1" noTextEdit="1"/>
          </p:cNvSpPr>
          <p:nvPr/>
        </p:nvSpPr>
        <p:spPr bwMode="auto">
          <a:xfrm>
            <a:off x="649288" y="2978150"/>
            <a:ext cx="4044950" cy="28892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13760"/>
              </a:avLst>
            </a:prstTxWarp>
          </a:bodyPr>
          <a:lstStyle/>
          <a:p>
            <a:pPr algn="ctr"/>
            <a:r>
              <a:rPr lang="en-US" kern="10" spc="640">
                <a:solidFill>
                  <a:srgbClr val="333399"/>
                </a:solidFill>
                <a:latin typeface="Arial Black"/>
              </a:rPr>
              <a:t>REPRESENTATIVE DEATH</a:t>
            </a:r>
          </a:p>
        </p:txBody>
      </p:sp>
      <p:pic>
        <p:nvPicPr>
          <p:cNvPr id="2293775" name="Picture 15" descr="guyba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49713" y="2817813"/>
            <a:ext cx="579437" cy="159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776" name="Oval 16"/>
          <p:cNvSpPr>
            <a:spLocks noChangeArrowheads="1"/>
          </p:cNvSpPr>
          <p:nvPr/>
        </p:nvSpPr>
        <p:spPr bwMode="auto">
          <a:xfrm>
            <a:off x="3154363" y="236537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pic>
        <p:nvPicPr>
          <p:cNvPr id="2293777" name="Picture 17"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4575" y="2820988"/>
            <a:ext cx="1146175" cy="158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32" name="Rectangle 20"/>
          <p:cNvSpPr>
            <a:spLocks noGrp="1" noChangeArrowheads="1"/>
          </p:cNvSpPr>
          <p:nvPr>
            <p:ph type="title"/>
          </p:nvPr>
        </p:nvSpPr>
        <p:spPr/>
        <p:txBody>
          <a:bodyPr/>
          <a:lstStyle/>
          <a:p>
            <a:pPr eaLnBrk="1" hangingPunct="1">
              <a:defRPr/>
            </a:pPr>
            <a:r>
              <a:rPr lang="en-US" sz="4000" b="1" dirty="0" smtClean="0">
                <a:effectLst>
                  <a:outerShdw blurRad="38100" dist="38100" dir="2700000" algn="tl">
                    <a:srgbClr val="000000">
                      <a:alpha val="43137"/>
                    </a:srgbClr>
                  </a:outerShdw>
                </a:effectLst>
              </a:rPr>
              <a:t>Christ’s Sacrifice – </a:t>
            </a:r>
            <a:r>
              <a:rPr lang="en-US" sz="4000" b="1" dirty="0" smtClean="0">
                <a:solidFill>
                  <a:srgbClr val="E0014A"/>
                </a:solidFill>
                <a:effectLst>
                  <a:outerShdw blurRad="38100" dist="38100" dir="2700000" algn="tl">
                    <a:srgbClr val="000000">
                      <a:alpha val="43137"/>
                    </a:srgbClr>
                  </a:outerShdw>
                </a:effectLst>
              </a:rPr>
              <a:t>A Judicial Death</a:t>
            </a:r>
          </a:p>
        </p:txBody>
      </p:sp>
      <p:sp>
        <p:nvSpPr>
          <p:cNvPr id="177170" name="Text Box 21"/>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pic>
        <p:nvPicPr>
          <p:cNvPr id="107534" name="Picture 22" descr="christ on cross"/>
          <p:cNvPicPr>
            <a:picLocks noChangeAspect="1" noChangeArrowheads="1"/>
          </p:cNvPicPr>
          <p:nvPr/>
        </p:nvPicPr>
        <p:blipFill>
          <a:blip r:embed="rId6" cstate="print">
            <a:clrChange>
              <a:clrFrom>
                <a:srgbClr val="FFFFFF"/>
              </a:clrFrom>
              <a:clrTo>
                <a:srgbClr val="FFFFFF">
                  <a:alpha val="0"/>
                </a:srgbClr>
              </a:clrTo>
            </a:clrChange>
            <a:lum bright="24000" contrast="24000"/>
          </a:blip>
          <a:srcRect/>
          <a:stretch>
            <a:fillRect/>
          </a:stretch>
        </p:blipFill>
        <p:spPr bwMode="auto">
          <a:xfrm>
            <a:off x="423863" y="3001963"/>
            <a:ext cx="1525587" cy="998537"/>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2" name="AutoShape 23"/>
          <p:cNvSpPr>
            <a:spLocks noChangeArrowheads="1"/>
          </p:cNvSpPr>
          <p:nvPr/>
        </p:nvSpPr>
        <p:spPr bwMode="auto">
          <a:xfrm>
            <a:off x="1955800" y="2841625"/>
            <a:ext cx="1927225" cy="12938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1400" i="0" dirty="0">
                <a:solidFill>
                  <a:srgbClr val="FFFFFF"/>
                </a:solidFill>
                <a:effectLst>
                  <a:outerShdw blurRad="38100" dist="38100" dir="2700000" algn="tl">
                    <a:srgbClr val="000000"/>
                  </a:outerShdw>
                </a:effectLst>
                <a:latin typeface="Arial Black" pitchFamily="34" charset="0"/>
              </a:rPr>
              <a:t>JUDICIAL</a:t>
            </a:r>
          </a:p>
          <a:p>
            <a:pPr algn="ctr">
              <a:defRPr/>
            </a:pPr>
            <a:r>
              <a:rPr lang="en-US" sz="1400" i="0" dirty="0">
                <a:solidFill>
                  <a:srgbClr val="FFFFFF"/>
                </a:solidFill>
                <a:effectLst>
                  <a:outerShdw blurRad="38100" dist="38100" dir="2700000" algn="tl">
                    <a:srgbClr val="000000"/>
                  </a:outerShdw>
                </a:effectLst>
                <a:latin typeface="Arial Black" pitchFamily="34" charset="0"/>
              </a:rPr>
              <a:t>DEATH</a:t>
            </a:r>
            <a:endParaRPr lang="en-US" sz="1600" i="0" dirty="0">
              <a:solidFill>
                <a:srgbClr val="FFFFFF"/>
              </a:solidFill>
              <a:latin typeface="Arial Black" pitchFamily="34" charset="0"/>
            </a:endParaRPr>
          </a:p>
        </p:txBody>
      </p:sp>
    </p:spTree>
    <p:extLst>
      <p:ext uri="{BB962C8B-B14F-4D97-AF65-F5344CB8AC3E}">
        <p14:creationId xmlns:p14="http://schemas.microsoft.com/office/powerpoint/2010/main" val="18633216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93765">
                                            <p:txEl>
                                              <p:pRg st="0" end="0"/>
                                            </p:txEl>
                                          </p:spTgt>
                                        </p:tgtEl>
                                        <p:attrNameLst>
                                          <p:attrName>style.visibility</p:attrName>
                                        </p:attrNameLst>
                                      </p:cBhvr>
                                      <p:to>
                                        <p:strVal val="visible"/>
                                      </p:to>
                                    </p:set>
                                    <p:animEffect transition="in" filter="fade">
                                      <p:cBhvr>
                                        <p:cTn id="7" dur="2000"/>
                                        <p:tgtEl>
                                          <p:spTgt spid="2293765">
                                            <p:txEl>
                                              <p:pRg st="0" end="0"/>
                                            </p:txEl>
                                          </p:spTgt>
                                        </p:tgtEl>
                                      </p:cBhvr>
                                    </p:animEffect>
                                  </p:childTnLst>
                                </p:cTn>
                              </p:par>
                              <p:par>
                                <p:cTn id="8" presetID="47" presetClass="entr" presetSubtype="0" fill="hold" nodeType="withEffect">
                                  <p:stCondLst>
                                    <p:cond delay="0"/>
                                  </p:stCondLst>
                                  <p:childTnLst>
                                    <p:set>
                                      <p:cBhvr>
                                        <p:cTn id="9" dur="1" fill="hold">
                                          <p:stCondLst>
                                            <p:cond delay="0"/>
                                          </p:stCondLst>
                                        </p:cTn>
                                        <p:tgtEl>
                                          <p:spTgt spid="2293764"/>
                                        </p:tgtEl>
                                        <p:attrNameLst>
                                          <p:attrName>style.visibility</p:attrName>
                                        </p:attrNameLst>
                                      </p:cBhvr>
                                      <p:to>
                                        <p:strVal val="visible"/>
                                      </p:to>
                                    </p:set>
                                    <p:animEffect transition="in" filter="fade">
                                      <p:cBhvr>
                                        <p:cTn id="10" dur="1000"/>
                                        <p:tgtEl>
                                          <p:spTgt spid="2293764"/>
                                        </p:tgtEl>
                                      </p:cBhvr>
                                    </p:animEffect>
                                    <p:anim calcmode="lin" valueType="num">
                                      <p:cBhvr>
                                        <p:cTn id="11" dur="1000" fill="hold"/>
                                        <p:tgtEl>
                                          <p:spTgt spid="2293764"/>
                                        </p:tgtEl>
                                        <p:attrNameLst>
                                          <p:attrName>ppt_x</p:attrName>
                                        </p:attrNameLst>
                                      </p:cBhvr>
                                      <p:tavLst>
                                        <p:tav tm="0">
                                          <p:val>
                                            <p:strVal val="#ppt_x"/>
                                          </p:val>
                                        </p:tav>
                                        <p:tav tm="100000">
                                          <p:val>
                                            <p:strVal val="#ppt_x"/>
                                          </p:val>
                                        </p:tav>
                                      </p:tavLst>
                                    </p:anim>
                                    <p:anim calcmode="lin" valueType="num">
                                      <p:cBhvr>
                                        <p:cTn id="12" dur="1000" fill="hold"/>
                                        <p:tgtEl>
                                          <p:spTgt spid="2293764"/>
                                        </p:tgtEl>
                                        <p:attrNameLst>
                                          <p:attrName>ppt_y</p:attrName>
                                        </p:attrNameLst>
                                      </p:cBhvr>
                                      <p:tavLst>
                                        <p:tav tm="0">
                                          <p:val>
                                            <p:strVal val="#ppt_y-.1"/>
                                          </p:val>
                                        </p:tav>
                                        <p:tav tm="100000">
                                          <p:val>
                                            <p:strVal val="#ppt_y"/>
                                          </p:val>
                                        </p:tav>
                                      </p:tavLst>
                                    </p:anim>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293765">
                                            <p:txEl>
                                              <p:pRg st="1" end="1"/>
                                            </p:txEl>
                                          </p:spTgt>
                                        </p:tgtEl>
                                        <p:attrNameLst>
                                          <p:attrName>style.visibility</p:attrName>
                                        </p:attrNameLst>
                                      </p:cBhvr>
                                      <p:to>
                                        <p:strVal val="visible"/>
                                      </p:to>
                                    </p:set>
                                    <p:animEffect transition="in" filter="fade">
                                      <p:cBhvr>
                                        <p:cTn id="16" dur="2000"/>
                                        <p:tgtEl>
                                          <p:spTgt spid="2293765">
                                            <p:txEl>
                                              <p:pRg st="1" end="1"/>
                                            </p:txEl>
                                          </p:spTgt>
                                        </p:tgtEl>
                                      </p:cBhvr>
                                    </p:animEffect>
                                  </p:childTnLst>
                                </p:cTn>
                              </p:par>
                            </p:childTnLst>
                          </p:cTn>
                        </p:par>
                        <p:par>
                          <p:cTn id="17" fill="hold" nodeType="afterGroup">
                            <p:stCondLst>
                              <p:cond delay="4000"/>
                            </p:stCondLst>
                            <p:childTnLst>
                              <p:par>
                                <p:cTn id="18" presetID="10" presetClass="entr" presetSubtype="0" fill="hold" grpId="0" nodeType="afterEffect">
                                  <p:stCondLst>
                                    <p:cond delay="0"/>
                                  </p:stCondLst>
                                  <p:childTnLst>
                                    <p:set>
                                      <p:cBhvr>
                                        <p:cTn id="19" dur="1" fill="hold">
                                          <p:stCondLst>
                                            <p:cond delay="0"/>
                                          </p:stCondLst>
                                        </p:cTn>
                                        <p:tgtEl>
                                          <p:spTgt spid="2293765">
                                            <p:txEl>
                                              <p:pRg st="2" end="2"/>
                                            </p:txEl>
                                          </p:spTgt>
                                        </p:tgtEl>
                                        <p:attrNameLst>
                                          <p:attrName>style.visibility</p:attrName>
                                        </p:attrNameLst>
                                      </p:cBhvr>
                                      <p:to>
                                        <p:strVal val="visible"/>
                                      </p:to>
                                    </p:set>
                                    <p:animEffect transition="in" filter="fade">
                                      <p:cBhvr>
                                        <p:cTn id="20" dur="2000"/>
                                        <p:tgtEl>
                                          <p:spTgt spid="2293765">
                                            <p:txEl>
                                              <p:pRg st="2" end="2"/>
                                            </p:txEl>
                                          </p:spTgt>
                                        </p:tgtEl>
                                      </p:cBhvr>
                                    </p:animEffect>
                                  </p:childTnLst>
                                </p:cTn>
                              </p:par>
                            </p:childTnLst>
                          </p:cTn>
                        </p:par>
                        <p:par>
                          <p:cTn id="21" fill="hold" nodeType="afterGroup">
                            <p:stCondLst>
                              <p:cond delay="6000"/>
                            </p:stCondLst>
                            <p:childTnLst>
                              <p:par>
                                <p:cTn id="22" presetID="10" presetClass="entr" presetSubtype="0" fill="hold" grpId="0" nodeType="afterEffect">
                                  <p:stCondLst>
                                    <p:cond delay="0"/>
                                  </p:stCondLst>
                                  <p:childTnLst>
                                    <p:set>
                                      <p:cBhvr>
                                        <p:cTn id="23" dur="1" fill="hold">
                                          <p:stCondLst>
                                            <p:cond delay="0"/>
                                          </p:stCondLst>
                                        </p:cTn>
                                        <p:tgtEl>
                                          <p:spTgt spid="2293765">
                                            <p:txEl>
                                              <p:pRg st="3" end="3"/>
                                            </p:txEl>
                                          </p:spTgt>
                                        </p:tgtEl>
                                        <p:attrNameLst>
                                          <p:attrName>style.visibility</p:attrName>
                                        </p:attrNameLst>
                                      </p:cBhvr>
                                      <p:to>
                                        <p:strVal val="visible"/>
                                      </p:to>
                                    </p:set>
                                    <p:animEffect transition="in" filter="fade">
                                      <p:cBhvr>
                                        <p:cTn id="24" dur="2000"/>
                                        <p:tgtEl>
                                          <p:spTgt spid="2293765">
                                            <p:txEl>
                                              <p:pRg st="3" end="3"/>
                                            </p:txEl>
                                          </p:spTgt>
                                        </p:tgtEl>
                                      </p:cBhvr>
                                    </p:animEffect>
                                  </p:childTnLst>
                                </p:cTn>
                              </p:par>
                            </p:childTnLst>
                          </p:cTn>
                        </p:par>
                        <p:par>
                          <p:cTn id="25" fill="hold" nodeType="afterGroup">
                            <p:stCondLst>
                              <p:cond delay="8000"/>
                            </p:stCondLst>
                            <p:childTnLst>
                              <p:par>
                                <p:cTn id="26" presetID="10" presetClass="entr" presetSubtype="0" fill="hold" grpId="0" nodeType="afterEffect">
                                  <p:stCondLst>
                                    <p:cond delay="0"/>
                                  </p:stCondLst>
                                  <p:childTnLst>
                                    <p:set>
                                      <p:cBhvr>
                                        <p:cTn id="27" dur="1" fill="hold">
                                          <p:stCondLst>
                                            <p:cond delay="0"/>
                                          </p:stCondLst>
                                        </p:cTn>
                                        <p:tgtEl>
                                          <p:spTgt spid="2293765">
                                            <p:txEl>
                                              <p:pRg st="4" end="4"/>
                                            </p:txEl>
                                          </p:spTgt>
                                        </p:tgtEl>
                                        <p:attrNameLst>
                                          <p:attrName>style.visibility</p:attrName>
                                        </p:attrNameLst>
                                      </p:cBhvr>
                                      <p:to>
                                        <p:strVal val="visible"/>
                                      </p:to>
                                    </p:set>
                                    <p:animEffect transition="in" filter="fade">
                                      <p:cBhvr>
                                        <p:cTn id="28" dur="2000"/>
                                        <p:tgtEl>
                                          <p:spTgt spid="2293765">
                                            <p:txEl>
                                              <p:pRg st="4" end="4"/>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2"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right)">
                                      <p:cBhvr>
                                        <p:cTn id="33" dur="3000"/>
                                        <p:tgtEl>
                                          <p:spTgt spid="2"/>
                                        </p:tgtEl>
                                      </p:cBhvr>
                                    </p:animEffect>
                                  </p:childTnLst>
                                </p:cTn>
                              </p:par>
                              <p:par>
                                <p:cTn id="34" presetID="0" presetClass="path" presetSubtype="0" accel="50000" decel="50000" fill="hold" grpId="0" nodeType="withEffect">
                                  <p:stCondLst>
                                    <p:cond delay="0"/>
                                  </p:stCondLst>
                                  <p:childTnLst>
                                    <p:animMotion origin="layout" path="M 4.44444E-6 -0.00833 C -0.00053 -0.01203 0.00086 -0.03539 0.00017 -0.03862 C -0.00053 -0.04117 0.00243 -0.07285 0.00156 -0.0754 C -0.00191 -0.10107 0.00173 -0.11818 -0.00938 -0.14154 C -0.0125 -0.15426 -0.02292 -0.1686 -0.02848 -0.1797 C -0.03577 -0.19496 -0.04219 -0.20467 -0.05191 -0.21809 C -0.05469 -0.22202 -0.0625 -0.22988 -0.0658 -0.23289 C -0.07223 -0.23844 -0.07431 -0.24468 -0.08178 -0.24792 C -0.08664 -0.25532 -0.10487 -0.25532 -0.11164 -0.25833 C -0.12223 -0.27151 -0.15122 -0.26157 -0.16511 -0.2648 C -0.21459 -0.26342 -0.21615 -0.26642 -0.25712 -0.24306 C -0.27605 -0.23035 -0.27969 -0.22942 -0.28594 -0.21531 C -0.28924 -0.20907 -0.2908 -0.20213 -0.29393 -0.19635 C -0.29549 -0.1938 -0.3066 -0.17368 -0.30816 -0.17137 C -0.31146 -0.16605 -0.30209 -0.18132 -0.30487 -0.17507 C -0.30868 -0.16628 -0.31476 -0.15796 -0.31928 -0.14963 C -0.32101 -0.14223 -0.32275 -0.13784 -0.32674 -0.13252 C -0.32917 -0.12003 -0.34046 -0.08765 -0.34271 -0.0754 C -0.34705 -0.04348 -0.34011 -0.07077 -0.34948 -0.0111 " pathEditMode="relative" rAng="0" ptsTypes="fffffffffffffffffff">
                                      <p:cBhvr>
                                        <p:cTn id="35" dur="5000" fill="hold"/>
                                        <p:tgtEl>
                                          <p:spTgt spid="2293762"/>
                                        </p:tgtEl>
                                        <p:attrNameLst>
                                          <p:attrName>ppt_x</p:attrName>
                                          <p:attrName>ppt_y</p:attrName>
                                        </p:attrNameLst>
                                      </p:cBhvr>
                                      <p:rCtr x="-17400" y="-13200"/>
                                    </p:animMotion>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293765">
                                            <p:txEl>
                                              <p:pRg st="6" end="6"/>
                                            </p:txEl>
                                          </p:spTgt>
                                        </p:tgtEl>
                                        <p:attrNameLst>
                                          <p:attrName>style.visibility</p:attrName>
                                        </p:attrNameLst>
                                      </p:cBhvr>
                                      <p:to>
                                        <p:strVal val="visible"/>
                                      </p:to>
                                    </p:set>
                                    <p:animEffect transition="in" filter="fade">
                                      <p:cBhvr>
                                        <p:cTn id="40" dur="2000"/>
                                        <p:tgtEl>
                                          <p:spTgt spid="2293765">
                                            <p:txEl>
                                              <p:pRg st="6" end="6"/>
                                            </p:txEl>
                                          </p:spTgt>
                                        </p:tgtEl>
                                      </p:cBhvr>
                                    </p:animEffect>
                                  </p:childTnLst>
                                </p:cTn>
                              </p:par>
                              <p:par>
                                <p:cTn id="41" presetID="47" presetClass="entr" presetSubtype="0" fill="hold" nodeType="withEffect">
                                  <p:stCondLst>
                                    <p:cond delay="0"/>
                                  </p:stCondLst>
                                  <p:childTnLst>
                                    <p:set>
                                      <p:cBhvr>
                                        <p:cTn id="42" dur="1" fill="hold">
                                          <p:stCondLst>
                                            <p:cond delay="0"/>
                                          </p:stCondLst>
                                        </p:cTn>
                                        <p:tgtEl>
                                          <p:spTgt spid="2293763"/>
                                        </p:tgtEl>
                                        <p:attrNameLst>
                                          <p:attrName>style.visibility</p:attrName>
                                        </p:attrNameLst>
                                      </p:cBhvr>
                                      <p:to>
                                        <p:strVal val="visible"/>
                                      </p:to>
                                    </p:set>
                                    <p:animEffect transition="in" filter="fade">
                                      <p:cBhvr>
                                        <p:cTn id="43" dur="1000"/>
                                        <p:tgtEl>
                                          <p:spTgt spid="2293763"/>
                                        </p:tgtEl>
                                      </p:cBhvr>
                                    </p:animEffect>
                                    <p:anim calcmode="lin" valueType="num">
                                      <p:cBhvr>
                                        <p:cTn id="44" dur="1000" fill="hold"/>
                                        <p:tgtEl>
                                          <p:spTgt spid="2293763"/>
                                        </p:tgtEl>
                                        <p:attrNameLst>
                                          <p:attrName>ppt_x</p:attrName>
                                        </p:attrNameLst>
                                      </p:cBhvr>
                                      <p:tavLst>
                                        <p:tav tm="0">
                                          <p:val>
                                            <p:strVal val="#ppt_x"/>
                                          </p:val>
                                        </p:tav>
                                        <p:tav tm="100000">
                                          <p:val>
                                            <p:strVal val="#ppt_x"/>
                                          </p:val>
                                        </p:tav>
                                      </p:tavLst>
                                    </p:anim>
                                    <p:anim calcmode="lin" valueType="num">
                                      <p:cBhvr>
                                        <p:cTn id="45" dur="1000" fill="hold"/>
                                        <p:tgtEl>
                                          <p:spTgt spid="2293763"/>
                                        </p:tgtEl>
                                        <p:attrNameLst>
                                          <p:attrName>ppt_y</p:attrName>
                                        </p:attrNameLst>
                                      </p:cBhvr>
                                      <p:tavLst>
                                        <p:tav tm="0">
                                          <p:val>
                                            <p:strVal val="#ppt_y-.1"/>
                                          </p:val>
                                        </p:tav>
                                        <p:tav tm="100000">
                                          <p:val>
                                            <p:strVal val="#ppt_y"/>
                                          </p:val>
                                        </p:tav>
                                      </p:tavLst>
                                    </p:anim>
                                  </p:childTnLst>
                                </p:cTn>
                              </p:par>
                            </p:childTnLst>
                          </p:cTn>
                        </p:par>
                        <p:par>
                          <p:cTn id="46" fill="hold" nodeType="afterGroup">
                            <p:stCondLst>
                              <p:cond delay="2000"/>
                            </p:stCondLst>
                            <p:childTnLst>
                              <p:par>
                                <p:cTn id="47" presetID="22" presetClass="entr" presetSubtype="8"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wipe(left)">
                                      <p:cBhvr>
                                        <p:cTn id="49" dur="2000"/>
                                        <p:tgtEl>
                                          <p:spTgt spid="3"/>
                                        </p:tgtEl>
                                      </p:cBhvr>
                                    </p:animEffect>
                                  </p:childTnLst>
                                </p:cTn>
                              </p:par>
                              <p:par>
                                <p:cTn id="50" presetID="3" presetClass="entr" presetSubtype="0" fill="hold" grpId="0" nodeType="withEffect">
                                  <p:stCondLst>
                                    <p:cond delay="0"/>
                                  </p:stCondLst>
                                  <p:childTnLst>
                                    <p:set>
                                      <p:cBhvr>
                                        <p:cTn id="51" dur="1" fill="hold">
                                          <p:stCondLst>
                                            <p:cond delay="0"/>
                                          </p:stCondLst>
                                        </p:cTn>
                                        <p:tgtEl>
                                          <p:spTgt spid="2293773"/>
                                        </p:tgtEl>
                                        <p:attrNameLst>
                                          <p:attrName>style.visibility</p:attrName>
                                        </p:attrNameLst>
                                      </p:cBhvr>
                                      <p:to>
                                        <p:strVal val="visible"/>
                                      </p:to>
                                    </p:set>
                                  </p:childTnLst>
                                </p:cTn>
                              </p:par>
                            </p:childTnLst>
                          </p:cTn>
                        </p:par>
                        <p:par>
                          <p:cTn id="52" fill="hold" nodeType="afterGroup">
                            <p:stCondLst>
                              <p:cond delay="4000"/>
                            </p:stCondLst>
                            <p:childTnLst>
                              <p:par>
                                <p:cTn id="53" presetID="10" presetClass="exit" presetSubtype="0" fill="hold" nodeType="afterEffect">
                                  <p:stCondLst>
                                    <p:cond delay="0"/>
                                  </p:stCondLst>
                                  <p:childTnLst>
                                    <p:animEffect transition="out" filter="fade">
                                      <p:cBhvr>
                                        <p:cTn id="54" dur="2000"/>
                                        <p:tgtEl>
                                          <p:spTgt spid="2293775"/>
                                        </p:tgtEl>
                                      </p:cBhvr>
                                    </p:animEffect>
                                    <p:set>
                                      <p:cBhvr>
                                        <p:cTn id="55" dur="1" fill="hold">
                                          <p:stCondLst>
                                            <p:cond delay="1999"/>
                                          </p:stCondLst>
                                        </p:cTn>
                                        <p:tgtEl>
                                          <p:spTgt spid="2293775"/>
                                        </p:tgtEl>
                                        <p:attrNameLst>
                                          <p:attrName>style.visibility</p:attrName>
                                        </p:attrNameLst>
                                      </p:cBhvr>
                                      <p:to>
                                        <p:strVal val="hidden"/>
                                      </p:to>
                                    </p:set>
                                  </p:childTnLst>
                                </p:cTn>
                              </p:par>
                              <p:par>
                                <p:cTn id="56" presetID="10" presetClass="entr" presetSubtype="0" fill="hold" nodeType="withEffect">
                                  <p:stCondLst>
                                    <p:cond delay="0"/>
                                  </p:stCondLst>
                                  <p:childTnLst>
                                    <p:set>
                                      <p:cBhvr>
                                        <p:cTn id="57" dur="1" fill="hold">
                                          <p:stCondLst>
                                            <p:cond delay="0"/>
                                          </p:stCondLst>
                                        </p:cTn>
                                        <p:tgtEl>
                                          <p:spTgt spid="2293777"/>
                                        </p:tgtEl>
                                        <p:attrNameLst>
                                          <p:attrName>style.visibility</p:attrName>
                                        </p:attrNameLst>
                                      </p:cBhvr>
                                      <p:to>
                                        <p:strVal val="visible"/>
                                      </p:to>
                                    </p:set>
                                    <p:animEffect transition="in" filter="fade">
                                      <p:cBhvr>
                                        <p:cTn id="58" dur="2000"/>
                                        <p:tgtEl>
                                          <p:spTgt spid="229377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93776"/>
                                        </p:tgtEl>
                                        <p:attrNameLst>
                                          <p:attrName>style.visibility</p:attrName>
                                        </p:attrNameLst>
                                      </p:cBhvr>
                                      <p:to>
                                        <p:strVal val="visible"/>
                                      </p:to>
                                    </p:set>
                                    <p:animEffect transition="in" filter="fade">
                                      <p:cBhvr>
                                        <p:cTn id="61" dur="2000"/>
                                        <p:tgtEl>
                                          <p:spTgt spid="2293776"/>
                                        </p:tgtEl>
                                      </p:cBhvr>
                                    </p:animEffect>
                                  </p:childTnLst>
                                </p:cTn>
                              </p:par>
                              <p:par>
                                <p:cTn id="62" presetID="10" presetClass="entr" presetSubtype="0" fill="hold" nodeType="withEffect">
                                  <p:stCondLst>
                                    <p:cond delay="0"/>
                                  </p:stCondLst>
                                  <p:childTnLst>
                                    <p:set>
                                      <p:cBhvr>
                                        <p:cTn id="63" dur="1" fill="hold">
                                          <p:stCondLst>
                                            <p:cond delay="0"/>
                                          </p:stCondLst>
                                        </p:cTn>
                                        <p:tgtEl>
                                          <p:spTgt spid="25"/>
                                        </p:tgtEl>
                                        <p:attrNameLst>
                                          <p:attrName>style.visibility</p:attrName>
                                        </p:attrNameLst>
                                      </p:cBhvr>
                                      <p:to>
                                        <p:strVal val="visible"/>
                                      </p:to>
                                    </p:set>
                                    <p:animEffect transition="in" filter="fade">
                                      <p:cBhvr>
                                        <p:cTn id="64" dur="2000"/>
                                        <p:tgtEl>
                                          <p:spTgt spid="25"/>
                                        </p:tgtEl>
                                      </p:cBhvr>
                                    </p:animEffect>
                                  </p:childTnLst>
                                </p:cTn>
                              </p:par>
                            </p:childTnLst>
                          </p:cTn>
                        </p:par>
                        <p:par>
                          <p:cTn id="65" fill="hold" nodeType="afterGroup">
                            <p:stCondLst>
                              <p:cond delay="6000"/>
                            </p:stCondLst>
                            <p:childTnLst>
                              <p:par>
                                <p:cTn id="66" presetID="22" presetClass="entr" presetSubtype="8" fill="hold" nodeType="after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wipe(left)">
                                      <p:cBhvr>
                                        <p:cTn id="68"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3762" grpId="0" animBg="1"/>
      <p:bldP spid="2293765" grpId="0" build="p"/>
      <p:bldP spid="2293773" grpId="0" animBg="1"/>
      <p:bldP spid="2293776" grpId="0" animBg="1"/>
    </p:bldLst>
  </p:timing>
</p:sld>
</file>

<file path=ppt/slides/slide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5"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32" name="Rectangle 20"/>
          <p:cNvSpPr>
            <a:spLocks noGrp="1" noChangeArrowheads="1"/>
          </p:cNvSpPr>
          <p:nvPr>
            <p:ph type="title"/>
          </p:nvPr>
        </p:nvSpPr>
        <p:spPr/>
        <p:txBody>
          <a:bodyPr/>
          <a:lstStyle/>
          <a:p>
            <a:pPr eaLnBrk="1" hangingPunct="1">
              <a:defRPr/>
            </a:pPr>
            <a:r>
              <a:rPr lang="en-US" sz="4000" b="1" dirty="0" smtClean="0">
                <a:effectLst>
                  <a:outerShdw blurRad="38100" dist="38100" dir="2700000" algn="tl">
                    <a:srgbClr val="000000">
                      <a:alpha val="43137"/>
                    </a:srgbClr>
                  </a:outerShdw>
                </a:effectLst>
              </a:rPr>
              <a:t>Originated by Anselm?</a:t>
            </a:r>
            <a:endParaRPr lang="en-US" sz="4000" b="1" dirty="0" smtClean="0">
              <a:solidFill>
                <a:srgbClr val="E0014A"/>
              </a:solidFill>
              <a:effectLst>
                <a:outerShdw blurRad="38100" dist="38100" dir="2700000" algn="tl">
                  <a:srgbClr val="000000">
                    <a:alpha val="43137"/>
                  </a:srgbClr>
                </a:outerShdw>
              </a:effectLst>
            </a:endParaRPr>
          </a:p>
        </p:txBody>
      </p:sp>
      <p:pic>
        <p:nvPicPr>
          <p:cNvPr id="717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8135" y="1208568"/>
            <a:ext cx="6179315" cy="4975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8186844"/>
      </p:ext>
    </p:extLst>
  </p:cSld>
  <p:clrMapOvr>
    <a:masterClrMapping/>
  </p:clrMapOvr>
  <p:transition spd="med"/>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8"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0211" name="Text Box 3"/>
          <p:cNvSpPr txBox="1">
            <a:spLocks noChangeArrowheads="1"/>
          </p:cNvSpPr>
          <p:nvPr/>
        </p:nvSpPr>
        <p:spPr bwMode="auto">
          <a:xfrm>
            <a:off x="1695942" y="1115878"/>
            <a:ext cx="6096000" cy="1754326"/>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defRPr/>
            </a:pPr>
            <a:r>
              <a:rPr lang="en-US" sz="3600" dirty="0">
                <a:solidFill>
                  <a:srgbClr val="000000"/>
                </a:solidFill>
                <a:cs typeface="Arial" charset="0"/>
              </a:rPr>
              <a:t> </a:t>
            </a:r>
            <a:r>
              <a:rPr lang="en-US" sz="2400" dirty="0">
                <a:solidFill>
                  <a:srgbClr val="000000"/>
                </a:solidFill>
                <a:cs typeface="Arial" charset="0"/>
              </a:rPr>
              <a:t>“…who [Christ], </a:t>
            </a:r>
          </a:p>
          <a:p>
            <a:pPr algn="ctr">
              <a:defRPr/>
            </a:pPr>
            <a:r>
              <a:rPr lang="en-US" sz="2400" dirty="0">
                <a:solidFill>
                  <a:srgbClr val="000000"/>
                </a:solidFill>
                <a:cs typeface="Arial" charset="0"/>
              </a:rPr>
              <a:t>was declared </a:t>
            </a:r>
            <a:r>
              <a:rPr lang="en-US" sz="2400" b="1" dirty="0">
                <a:solidFill>
                  <a:srgbClr val="FF0000"/>
                </a:solidFill>
                <a:cs typeface="Arial" charset="0"/>
              </a:rPr>
              <a:t>the Son of God</a:t>
            </a:r>
            <a:r>
              <a:rPr lang="en-US" sz="2400" dirty="0">
                <a:solidFill>
                  <a:srgbClr val="000000"/>
                </a:solidFill>
                <a:cs typeface="Arial" charset="0"/>
              </a:rPr>
              <a:t> </a:t>
            </a:r>
          </a:p>
          <a:p>
            <a:pPr algn="ctr">
              <a:defRPr/>
            </a:pPr>
            <a:r>
              <a:rPr lang="en-US" sz="2400" b="1" u="sng" dirty="0">
                <a:solidFill>
                  <a:srgbClr val="FF0000"/>
                </a:solidFill>
                <a:effectLst>
                  <a:outerShdw blurRad="38100" dist="38100" dir="2700000" algn="tl">
                    <a:srgbClr val="000000">
                      <a:alpha val="43137"/>
                    </a:srgbClr>
                  </a:outerShdw>
                </a:effectLst>
                <a:latin typeface="Eras Demi ITC" pitchFamily="34" charset="0"/>
                <a:cs typeface="Arial" charset="0"/>
              </a:rPr>
              <a:t>with power </a:t>
            </a:r>
            <a:r>
              <a:rPr lang="en-US" sz="2400" b="1" u="sng" dirty="0">
                <a:solidFill>
                  <a:srgbClr val="FF0000"/>
                </a:solidFill>
                <a:cs typeface="Arial" charset="0"/>
              </a:rPr>
              <a:t>by the resurrection</a:t>
            </a:r>
            <a:r>
              <a:rPr lang="en-US" sz="2400" b="1" dirty="0">
                <a:solidFill>
                  <a:srgbClr val="000000"/>
                </a:solidFill>
                <a:cs typeface="Arial" charset="0"/>
              </a:rPr>
              <a:t> </a:t>
            </a:r>
          </a:p>
          <a:p>
            <a:pPr algn="ctr">
              <a:defRPr/>
            </a:pPr>
            <a:r>
              <a:rPr lang="en-US" sz="2400" dirty="0">
                <a:solidFill>
                  <a:srgbClr val="000000"/>
                </a:solidFill>
                <a:cs typeface="Arial" charset="0"/>
              </a:rPr>
              <a:t>from the dead…” </a:t>
            </a:r>
            <a:r>
              <a:rPr lang="en-US" sz="2000" i="0" dirty="0">
                <a:solidFill>
                  <a:srgbClr val="997934"/>
                </a:solidFill>
                <a:cs typeface="Arial" charset="0"/>
              </a:rPr>
              <a:t>Romans 1:4</a:t>
            </a:r>
          </a:p>
        </p:txBody>
      </p:sp>
      <p:sp>
        <p:nvSpPr>
          <p:cNvPr id="178182" name="Oval 12"/>
          <p:cNvSpPr>
            <a:spLocks noChangeArrowheads="1"/>
          </p:cNvSpPr>
          <p:nvPr/>
        </p:nvSpPr>
        <p:spPr bwMode="auto">
          <a:xfrm>
            <a:off x="-307975" y="504825"/>
            <a:ext cx="2316163"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pic>
        <p:nvPicPr>
          <p:cNvPr id="108547" name="Picture 11" descr="christ on cross"/>
          <p:cNvPicPr>
            <a:picLocks noChangeAspect="1" noChangeArrowheads="1"/>
          </p:cNvPicPr>
          <p:nvPr/>
        </p:nvPicPr>
        <p:blipFill>
          <a:blip r:embed="rId4" cstate="print">
            <a:clrChange>
              <a:clrFrom>
                <a:srgbClr val="FFFFFF"/>
              </a:clrFrom>
              <a:clrTo>
                <a:srgbClr val="FFFFFF">
                  <a:alpha val="0"/>
                </a:srgbClr>
              </a:clrTo>
            </a:clrChange>
            <a:lum bright="24000" contrast="40000"/>
          </a:blip>
          <a:srcRect/>
          <a:stretch>
            <a:fillRect/>
          </a:stretch>
        </p:blipFill>
        <p:spPr bwMode="auto">
          <a:xfrm>
            <a:off x="184150" y="1157229"/>
            <a:ext cx="1525588" cy="998537"/>
          </a:xfrm>
          <a:prstGeom prst="rect">
            <a:avLst/>
          </a:prstGeom>
          <a:noFill/>
          <a:ln w="127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08549" name="Oval 4"/>
          <p:cNvSpPr>
            <a:spLocks noChangeArrowheads="1"/>
          </p:cNvSpPr>
          <p:nvPr/>
        </p:nvSpPr>
        <p:spPr bwMode="auto">
          <a:xfrm>
            <a:off x="7725625" y="869489"/>
            <a:ext cx="1250950" cy="1752600"/>
          </a:xfrm>
          <a:prstGeom prst="ellipse">
            <a:avLst/>
          </a:prstGeom>
          <a:blipFill dpi="0" rotWithShape="1">
            <a:blip r:embed="rId5" cstate="print"/>
            <a:srcRect/>
            <a:stretch>
              <a:fillRect/>
            </a:stretch>
          </a:blipFill>
          <a:ln w="381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charset="0"/>
            </a:endParaRPr>
          </a:p>
        </p:txBody>
      </p:sp>
      <p:pic>
        <p:nvPicPr>
          <p:cNvPr id="108550" name="Picture 5" descr="emptytombbig"/>
          <p:cNvPicPr>
            <a:picLocks noChangeAspect="1" noChangeArrowheads="1"/>
          </p:cNvPicPr>
          <p:nvPr/>
        </p:nvPicPr>
        <p:blipFill>
          <a:blip r:embed="rId6" cstate="print">
            <a:lum bright="6000" contrast="42000"/>
          </a:blip>
          <a:srcRect t="-5075"/>
          <a:stretch>
            <a:fillRect/>
          </a:stretch>
        </p:blipFill>
        <p:spPr bwMode="auto">
          <a:xfrm>
            <a:off x="1651861" y="2749809"/>
            <a:ext cx="6205779" cy="3918061"/>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3" name="Circular Arrow 12"/>
          <p:cNvSpPr/>
          <p:nvPr/>
        </p:nvSpPr>
        <p:spPr bwMode="auto">
          <a:xfrm rot="4398116" flipH="1" flipV="1">
            <a:off x="6284844" y="659967"/>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5" name="Circular Arrow 14"/>
          <p:cNvSpPr/>
          <p:nvPr/>
        </p:nvSpPr>
        <p:spPr bwMode="auto">
          <a:xfrm>
            <a:off x="-1683026" y="2026006"/>
            <a:ext cx="5824331" cy="7176052"/>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178194" name="WordArt 7"/>
          <p:cNvSpPr>
            <a:spLocks noChangeArrowheads="1" noChangeShapeType="1" noTextEdit="1"/>
          </p:cNvSpPr>
          <p:nvPr/>
        </p:nvSpPr>
        <p:spPr bwMode="auto">
          <a:xfrm rot="3010308">
            <a:off x="527050" y="3273425"/>
            <a:ext cx="3138488" cy="1690688"/>
          </a:xfrm>
          <a:prstGeom prst="rect">
            <a:avLst/>
          </a:prstGeom>
        </p:spPr>
        <p:txBody>
          <a:bodyPr spcFirstLastPara="1" wrap="none" fromWordArt="1">
            <a:prstTxWarp prst="textArchUp">
              <a:avLst>
                <a:gd name="adj" fmla="val 11582628"/>
              </a:avLst>
            </a:prstTxWarp>
          </a:bodyPr>
          <a:lstStyle/>
          <a:p>
            <a:pPr algn="ctr"/>
            <a:r>
              <a:rPr lang="en-US" sz="1800" kern="10">
                <a:ln w="9525">
                  <a:solidFill>
                    <a:srgbClr val="000000"/>
                  </a:solidFill>
                  <a:round/>
                  <a:headEnd/>
                  <a:tailEnd/>
                </a:ln>
                <a:solidFill>
                  <a:srgbClr val="FFFFFF"/>
                </a:solidFill>
                <a:latin typeface="Arial Black"/>
              </a:rPr>
              <a:t>DEATH &amp; BURIAL</a:t>
            </a:r>
          </a:p>
        </p:txBody>
      </p:sp>
      <p:sp>
        <p:nvSpPr>
          <p:cNvPr id="178195" name="WordArt 9"/>
          <p:cNvSpPr>
            <a:spLocks noChangeArrowheads="1" noChangeShapeType="1" noTextEdit="1"/>
          </p:cNvSpPr>
          <p:nvPr/>
        </p:nvSpPr>
        <p:spPr bwMode="auto">
          <a:xfrm rot="-2993712">
            <a:off x="5458619" y="3059907"/>
            <a:ext cx="4391025" cy="2897187"/>
          </a:xfrm>
          <a:prstGeom prst="rect">
            <a:avLst/>
          </a:prstGeom>
        </p:spPr>
        <p:txBody>
          <a:bodyPr spcFirstLastPara="1" wrap="none" fromWordArt="1">
            <a:prstTxWarp prst="textArchUp">
              <a:avLst>
                <a:gd name="adj" fmla="val 12884692"/>
              </a:avLst>
            </a:prstTxWarp>
          </a:bodyPr>
          <a:lstStyle/>
          <a:p>
            <a:pPr algn="ctr"/>
            <a:r>
              <a:rPr lang="en-US" sz="3600" kern="10">
                <a:ln w="9525">
                  <a:solidFill>
                    <a:srgbClr val="000000"/>
                  </a:solidFill>
                  <a:round/>
                  <a:headEnd/>
                  <a:tailEnd/>
                </a:ln>
                <a:solidFill>
                  <a:srgbClr val="FFFFFF"/>
                </a:solidFill>
                <a:latin typeface="Arial Black"/>
              </a:rPr>
              <a:t>RESURRECTION</a:t>
            </a:r>
          </a:p>
        </p:txBody>
      </p:sp>
      <p:sp>
        <p:nvSpPr>
          <p:cNvPr id="178196" name="WordArt 9"/>
          <p:cNvSpPr>
            <a:spLocks noChangeArrowheads="1" noChangeShapeType="1" noTextEdit="1"/>
          </p:cNvSpPr>
          <p:nvPr/>
        </p:nvSpPr>
        <p:spPr bwMode="auto">
          <a:xfrm rot="-2993712">
            <a:off x="5655469" y="3340894"/>
            <a:ext cx="4391025" cy="2897187"/>
          </a:xfrm>
          <a:prstGeom prst="rect">
            <a:avLst/>
          </a:prstGeom>
        </p:spPr>
        <p:txBody>
          <a:bodyPr spcFirstLastPara="1" wrap="none" fromWordArt="1">
            <a:prstTxWarp prst="textArchUp">
              <a:avLst>
                <a:gd name="adj" fmla="val 12884692"/>
              </a:avLst>
            </a:prstTxWarp>
          </a:bodyPr>
          <a:lstStyle/>
          <a:p>
            <a:pPr algn="ctr"/>
            <a:r>
              <a:rPr lang="en-US" sz="3600" kern="10">
                <a:ln w="9525">
                  <a:solidFill>
                    <a:srgbClr val="000000"/>
                  </a:solidFill>
                  <a:round/>
                  <a:headEnd/>
                  <a:tailEnd/>
                </a:ln>
                <a:solidFill>
                  <a:srgbClr val="FFFFFF"/>
                </a:solidFill>
                <a:latin typeface="Arial Black"/>
              </a:rPr>
              <a:t>&amp; APPEARANCES!</a:t>
            </a:r>
          </a:p>
        </p:txBody>
      </p:sp>
      <p:sp>
        <p:nvSpPr>
          <p:cNvPr id="12" name="Rectangle 11"/>
          <p:cNvSpPr/>
          <p:nvPr/>
        </p:nvSpPr>
        <p:spPr>
          <a:xfrm>
            <a:off x="2001131" y="201478"/>
            <a:ext cx="5303055" cy="923330"/>
          </a:xfrm>
          <a:prstGeom prst="rect">
            <a:avLst/>
          </a:prstGeom>
          <a:noFill/>
        </p:spPr>
        <p:txBody>
          <a:bodyPr wrap="none">
            <a:spAutoFit/>
          </a:bodyPr>
          <a:lstStyle/>
          <a:p>
            <a:pPr algn="ctr">
              <a:defRPr/>
            </a:pPr>
            <a:r>
              <a:rPr lang="en-US" sz="5400" b="1" i="0" cap="all"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cs typeface="Arial" charset="0"/>
              </a:rPr>
              <a:t>RESURRECTION!</a:t>
            </a:r>
          </a:p>
        </p:txBody>
      </p:sp>
      <p:sp>
        <p:nvSpPr>
          <p:cNvPr id="14" name="Rectangle 10"/>
          <p:cNvSpPr>
            <a:spLocks noChangeArrowheads="1"/>
          </p:cNvSpPr>
          <p:nvPr/>
        </p:nvSpPr>
        <p:spPr bwMode="auto">
          <a:xfrm>
            <a:off x="1277938" y="5245100"/>
            <a:ext cx="6791325" cy="82232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3"/>
          </a:lnRef>
          <a:fillRef idx="2">
            <a:schemeClr val="accent3"/>
          </a:fillRef>
          <a:effectRef idx="1">
            <a:schemeClr val="accent3"/>
          </a:effectRef>
          <a:fontRef idx="minor">
            <a:schemeClr val="dk1"/>
          </a:fontRef>
        </p:style>
        <p:txBody>
          <a:bodyPr>
            <a:spAutoFit/>
          </a:bodyPr>
          <a:lstStyle/>
          <a:p>
            <a:pPr algn="ctr">
              <a:defRPr/>
            </a:pPr>
            <a:r>
              <a:rPr lang="en-US" sz="2400" dirty="0">
                <a:solidFill>
                  <a:srgbClr val="000000"/>
                </a:solidFill>
              </a:rPr>
              <a:t>“If Christ has not been raised, </a:t>
            </a:r>
            <a:r>
              <a:rPr lang="en-US" sz="2400" b="1" u="sng" dirty="0">
                <a:solidFill>
                  <a:srgbClr val="CC3300"/>
                </a:solidFill>
              </a:rPr>
              <a:t>your faith is worthless; you are still in your sins</a:t>
            </a:r>
            <a:r>
              <a:rPr lang="en-US" sz="2400" b="1" dirty="0">
                <a:solidFill>
                  <a:srgbClr val="000000"/>
                </a:solidFill>
              </a:rPr>
              <a:t>.</a:t>
            </a:r>
            <a:r>
              <a:rPr lang="en-US" sz="2400" dirty="0">
                <a:solidFill>
                  <a:srgbClr val="000000"/>
                </a:solidFill>
              </a:rPr>
              <a:t>” </a:t>
            </a:r>
            <a:r>
              <a:rPr lang="en-US" sz="1800" b="1" i="0" dirty="0">
                <a:solidFill>
                  <a:srgbClr val="000000"/>
                </a:solidFill>
              </a:rPr>
              <a:t>1 </a:t>
            </a:r>
            <a:r>
              <a:rPr lang="en-US" sz="1800" b="1" i="0" dirty="0" err="1">
                <a:solidFill>
                  <a:srgbClr val="000000"/>
                </a:solidFill>
              </a:rPr>
              <a:t>Cor</a:t>
            </a:r>
            <a:r>
              <a:rPr lang="en-US" sz="1800" b="1" i="0" dirty="0">
                <a:solidFill>
                  <a:srgbClr val="000000"/>
                </a:solidFill>
              </a:rPr>
              <a:t> 15:17</a:t>
            </a:r>
          </a:p>
        </p:txBody>
      </p:sp>
      <p:sp>
        <p:nvSpPr>
          <p:cNvPr id="16" name="AutoShape 13"/>
          <p:cNvSpPr>
            <a:spLocks noChangeArrowheads="1"/>
          </p:cNvSpPr>
          <p:nvPr/>
        </p:nvSpPr>
        <p:spPr bwMode="auto">
          <a:xfrm>
            <a:off x="415925" y="2623378"/>
            <a:ext cx="8378825" cy="2395538"/>
          </a:xfrm>
          <a:prstGeom prst="roundRect">
            <a:avLst>
              <a:gd name="adj" fmla="val 16667"/>
            </a:avLst>
          </a:prstGeom>
          <a:solidFill>
            <a:srgbClr val="CC3300"/>
          </a:solidFill>
          <a:ln w="76200" algn="ctr">
            <a:noFill/>
            <a:round/>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lstStyle/>
          <a:p>
            <a:pPr algn="ctr">
              <a:defRPr/>
            </a:pPr>
            <a:r>
              <a:rPr lang="en-US" sz="2800" b="1" i="0">
                <a:solidFill>
                  <a:srgbClr val="FFFFFF"/>
                </a:solidFill>
                <a:effectLst>
                  <a:outerShdw blurRad="38100" dist="38100" dir="2700000" algn="tl">
                    <a:srgbClr val="000000"/>
                  </a:outerShdw>
                </a:effectLst>
                <a:cs typeface="Arial"/>
              </a:rPr>
              <a:t>He has fixed a day in which He will judge the world in righteousness through a Man whom He has appointed, having </a:t>
            </a:r>
            <a:r>
              <a:rPr lang="en-US" sz="2800" b="1" i="0">
                <a:solidFill>
                  <a:srgbClr val="FFFF00"/>
                </a:solidFill>
                <a:effectLst>
                  <a:outerShdw blurRad="38100" dist="38100" dir="2700000" algn="tl">
                    <a:srgbClr val="000000"/>
                  </a:outerShdw>
                </a:effectLst>
                <a:cs typeface="Arial"/>
              </a:rPr>
              <a:t>furnished proof to all men by raising Him from the dead</a:t>
            </a:r>
            <a:r>
              <a:rPr lang="en-US" sz="2800" b="1" i="0">
                <a:solidFill>
                  <a:srgbClr val="FFFFFF"/>
                </a:solidFill>
                <a:effectLst>
                  <a:outerShdw blurRad="38100" dist="38100" dir="2700000" algn="tl">
                    <a:srgbClr val="000000"/>
                  </a:outerShdw>
                </a:effectLst>
                <a:cs typeface="Arial"/>
              </a:rPr>
              <a:t>." (Acts 17:31)</a:t>
            </a:r>
          </a:p>
        </p:txBody>
      </p:sp>
    </p:spTree>
    <p:extLst>
      <p:ext uri="{BB962C8B-B14F-4D97-AF65-F5344CB8AC3E}">
        <p14:creationId xmlns:p14="http://schemas.microsoft.com/office/powerpoint/2010/main" val="20567346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37" presetClass="entr" presetSubtype="0"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900" decel="100000" fill="hold"/>
                                        <p:tgtEl>
                                          <p:spTgt spid="14"/>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920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9919" name="Text Box 15"/>
          <p:cNvSpPr txBox="1">
            <a:spLocks noChangeArrowheads="1"/>
          </p:cNvSpPr>
          <p:nvPr/>
        </p:nvSpPr>
        <p:spPr bwMode="auto">
          <a:xfrm>
            <a:off x="4883150" y="2016125"/>
            <a:ext cx="3946525" cy="265430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nchor="ctr">
            <a:spAutoFit/>
          </a:bodyPr>
          <a:lstStyle/>
          <a:p>
            <a:pPr>
              <a:defRPr/>
            </a:pPr>
            <a:r>
              <a:rPr lang="en-US" sz="2800" b="1" i="0" dirty="0">
                <a:solidFill>
                  <a:srgbClr val="FFFFFF"/>
                </a:solidFill>
              </a:rPr>
              <a:t> </a:t>
            </a:r>
            <a:r>
              <a:rPr lang="en-US" sz="2800" b="1" dirty="0">
                <a:solidFill>
                  <a:srgbClr val="FFFFFF"/>
                </a:solidFill>
              </a:rPr>
              <a:t>He made Him </a:t>
            </a:r>
            <a:r>
              <a:rPr lang="en-US" sz="2800" b="1" u="sng" dirty="0">
                <a:solidFill>
                  <a:srgbClr val="FFFF00"/>
                </a:solidFill>
              </a:rPr>
              <a:t>who knew no sin to be sin</a:t>
            </a:r>
            <a:r>
              <a:rPr lang="en-US" sz="2800" b="1" dirty="0">
                <a:solidFill>
                  <a:srgbClr val="FFFF00"/>
                </a:solidFill>
              </a:rPr>
              <a:t> </a:t>
            </a:r>
          </a:p>
          <a:p>
            <a:pPr>
              <a:defRPr/>
            </a:pPr>
            <a:r>
              <a:rPr lang="en-US" sz="2800" b="1" dirty="0">
                <a:solidFill>
                  <a:srgbClr val="FFFFFF"/>
                </a:solidFill>
              </a:rPr>
              <a:t>on our behalf, so that we might become the </a:t>
            </a:r>
            <a:r>
              <a:rPr lang="en-US" sz="2800" b="1" u="sng" dirty="0">
                <a:solidFill>
                  <a:srgbClr val="FFFF00"/>
                </a:solidFill>
              </a:rPr>
              <a:t>righteousness</a:t>
            </a:r>
            <a:r>
              <a:rPr lang="en-US" sz="2800" b="1" dirty="0">
                <a:solidFill>
                  <a:srgbClr val="FFFFFF"/>
                </a:solidFill>
              </a:rPr>
              <a:t> of God in Him</a:t>
            </a:r>
          </a:p>
        </p:txBody>
      </p:sp>
      <p:sp>
        <p:nvSpPr>
          <p:cNvPr id="2299922" name="Rectangle 18"/>
          <p:cNvSpPr>
            <a:spLocks noChangeArrowheads="1"/>
          </p:cNvSpPr>
          <p:nvPr/>
        </p:nvSpPr>
        <p:spPr bwMode="auto">
          <a:xfrm>
            <a:off x="4862513" y="1466850"/>
            <a:ext cx="1812925" cy="519113"/>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2 </a:t>
            </a:r>
            <a:r>
              <a:rPr lang="en-US" sz="2800" b="1" i="0" dirty="0" err="1">
                <a:solidFill>
                  <a:srgbClr val="997934"/>
                </a:solidFill>
                <a:cs typeface="Arial" charset="0"/>
              </a:rPr>
              <a:t>Cor</a:t>
            </a:r>
            <a:r>
              <a:rPr lang="en-US" sz="2800" b="1" i="0" dirty="0">
                <a:solidFill>
                  <a:srgbClr val="997934"/>
                </a:solidFill>
                <a:cs typeface="Arial" charset="0"/>
              </a:rPr>
              <a:t> 5:21</a:t>
            </a:r>
          </a:p>
        </p:txBody>
      </p:sp>
      <p:sp>
        <p:nvSpPr>
          <p:cNvPr id="109583" name="Rectangle 33"/>
          <p:cNvSpPr>
            <a:spLocks noGrp="1" noChangeArrowheads="1"/>
          </p:cNvSpPr>
          <p:nvPr>
            <p:ph type="title"/>
          </p:nvPr>
        </p:nvSpPr>
        <p:spPr>
          <a:xfrm>
            <a:off x="0" y="73025"/>
            <a:ext cx="9144000" cy="1143000"/>
          </a:xfrm>
        </p:spPr>
        <p:txBody>
          <a:bodyPr/>
          <a:lstStyle/>
          <a:p>
            <a:pPr eaLnBrk="1" hangingPunct="1">
              <a:defRPr/>
            </a:pPr>
            <a:r>
              <a:rPr lang="en-US" sz="5400" b="1" dirty="0" smtClean="0">
                <a:effectLst>
                  <a:outerShdw blurRad="38100" dist="38100" dir="2700000" algn="tl">
                    <a:srgbClr val="000000">
                      <a:alpha val="43137"/>
                    </a:srgbClr>
                  </a:outerShdw>
                </a:effectLst>
              </a:rPr>
              <a:t>Christ’s Sacrifice – </a:t>
            </a:r>
            <a:r>
              <a:rPr lang="en-US" sz="5400" b="1" dirty="0" smtClean="0">
                <a:solidFill>
                  <a:srgbClr val="E0014A"/>
                </a:solidFill>
                <a:effectLst>
                  <a:outerShdw blurRad="38100" dist="38100" dir="2700000" algn="tl">
                    <a:srgbClr val="000000">
                      <a:alpha val="43137"/>
                    </a:srgbClr>
                  </a:outerShdw>
                </a:effectLst>
              </a:rPr>
              <a:t>Sin Bearer</a:t>
            </a:r>
          </a:p>
        </p:txBody>
      </p:sp>
      <p:sp>
        <p:nvSpPr>
          <p:cNvPr id="179210" name="Text Box 34"/>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sp>
        <p:nvSpPr>
          <p:cNvPr id="20" name="Circular Arrow 19"/>
          <p:cNvSpPr/>
          <p:nvPr/>
        </p:nvSpPr>
        <p:spPr bwMode="auto">
          <a:xfrm flipH="1">
            <a:off x="278243" y="885927"/>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179214" name="Oval 28"/>
          <p:cNvSpPr>
            <a:spLocks noChangeArrowheads="1"/>
          </p:cNvSpPr>
          <p:nvPr/>
        </p:nvSpPr>
        <p:spPr bwMode="auto">
          <a:xfrm rot="-5400000">
            <a:off x="-247650" y="2136775"/>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179215" name="Oval 29"/>
          <p:cNvSpPr>
            <a:spLocks noChangeArrowheads="1"/>
          </p:cNvSpPr>
          <p:nvPr/>
        </p:nvSpPr>
        <p:spPr bwMode="auto">
          <a:xfrm>
            <a:off x="3043238" y="236537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sp>
        <p:nvSpPr>
          <p:cNvPr id="179216" name="WordArt 34"/>
          <p:cNvSpPr>
            <a:spLocks noChangeArrowheads="1" noChangeShapeType="1" noTextEdit="1"/>
          </p:cNvSpPr>
          <p:nvPr/>
        </p:nvSpPr>
        <p:spPr bwMode="auto">
          <a:xfrm>
            <a:off x="436563" y="3057525"/>
            <a:ext cx="4162425" cy="28892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13669"/>
              </a:avLst>
            </a:prstTxWarp>
          </a:bodyPr>
          <a:lstStyle/>
          <a:p>
            <a:pPr algn="ctr"/>
            <a:r>
              <a:rPr lang="en-US" kern="10" spc="640">
                <a:solidFill>
                  <a:srgbClr val="333399"/>
                </a:solidFill>
                <a:latin typeface="Arial Black"/>
              </a:rPr>
              <a:t>REPRESENTATIVE DEATH</a:t>
            </a:r>
          </a:p>
        </p:txBody>
      </p:sp>
      <p:pic>
        <p:nvPicPr>
          <p:cNvPr id="179217" name="Picture 3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38525" y="2849563"/>
            <a:ext cx="103663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6"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blip>
          <a:srcRect/>
          <a:stretch>
            <a:fillRect/>
          </a:stretch>
        </p:blipFill>
        <p:spPr bwMode="auto">
          <a:xfrm>
            <a:off x="312738" y="3001963"/>
            <a:ext cx="1525587" cy="998537"/>
          </a:xfrm>
          <a:prstGeom prst="rect">
            <a:avLst/>
          </a:prstGeom>
          <a:noFill/>
          <a:ln w="127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7" name="AutoShape 23"/>
          <p:cNvSpPr>
            <a:spLocks noChangeArrowheads="1"/>
          </p:cNvSpPr>
          <p:nvPr/>
        </p:nvSpPr>
        <p:spPr bwMode="auto">
          <a:xfrm>
            <a:off x="1865647" y="2841625"/>
            <a:ext cx="1927225" cy="12938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1400" i="0" dirty="0">
                <a:solidFill>
                  <a:srgbClr val="FFFFFF"/>
                </a:solidFill>
                <a:effectLst>
                  <a:outerShdw blurRad="38100" dist="38100" dir="2700000" algn="tl">
                    <a:srgbClr val="000000"/>
                  </a:outerShdw>
                </a:effectLst>
                <a:latin typeface="Arial Black" pitchFamily="34" charset="0"/>
              </a:rPr>
              <a:t>JUDICIAL</a:t>
            </a:r>
          </a:p>
          <a:p>
            <a:pPr algn="ctr">
              <a:defRPr/>
            </a:pPr>
            <a:r>
              <a:rPr lang="en-US" sz="1400" i="0" dirty="0">
                <a:solidFill>
                  <a:srgbClr val="FFFFFF"/>
                </a:solidFill>
                <a:effectLst>
                  <a:outerShdw blurRad="38100" dist="38100" dir="2700000" algn="tl">
                    <a:srgbClr val="000000"/>
                  </a:outerShdw>
                </a:effectLst>
                <a:latin typeface="Arial Black" pitchFamily="34" charset="0"/>
              </a:rPr>
              <a:t>DEATH</a:t>
            </a:r>
            <a:endParaRPr lang="en-US" sz="1600" i="0" dirty="0">
              <a:solidFill>
                <a:srgbClr val="FFFFFF"/>
              </a:solidFill>
              <a:latin typeface="Arial Black" pitchFamily="34" charset="0"/>
            </a:endParaRPr>
          </a:p>
        </p:txBody>
      </p:sp>
      <p:sp>
        <p:nvSpPr>
          <p:cNvPr id="28" name="Circular Arrow 27"/>
          <p:cNvSpPr/>
          <p:nvPr/>
        </p:nvSpPr>
        <p:spPr bwMode="auto">
          <a:xfrm flipV="1">
            <a:off x="224549" y="2626641"/>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9" name="Text Box 33"/>
          <p:cNvSpPr txBox="1">
            <a:spLocks noChangeArrowheads="1"/>
          </p:cNvSpPr>
          <p:nvPr/>
        </p:nvSpPr>
        <p:spPr bwMode="auto">
          <a:xfrm>
            <a:off x="2019969" y="1476334"/>
            <a:ext cx="1171575" cy="514698"/>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30" name="Rectangle 31"/>
          <p:cNvSpPr>
            <a:spLocks noChangeArrowheads="1"/>
          </p:cNvSpPr>
          <p:nvPr/>
        </p:nvSpPr>
        <p:spPr bwMode="auto">
          <a:xfrm>
            <a:off x="1699869" y="4866972"/>
            <a:ext cx="1544994" cy="591322"/>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2299944" name="Text Box 40"/>
          <p:cNvSpPr txBox="1">
            <a:spLocks noChangeArrowheads="1"/>
          </p:cNvSpPr>
          <p:nvPr/>
        </p:nvSpPr>
        <p:spPr bwMode="auto">
          <a:xfrm>
            <a:off x="2148840" y="3879850"/>
            <a:ext cx="4984750" cy="178435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spAutoFit/>
          </a:bodyPr>
          <a:lstStyle/>
          <a:p>
            <a:pPr algn="ctr">
              <a:defRPr/>
            </a:pPr>
            <a:r>
              <a:rPr lang="en-US" sz="1800" dirty="0">
                <a:solidFill>
                  <a:srgbClr val="FFFFFF"/>
                </a:solidFill>
                <a:effectLst>
                  <a:outerShdw blurRad="38100" dist="38100" dir="2700000" algn="tl">
                    <a:srgbClr val="000000"/>
                  </a:outerShdw>
                </a:effectLst>
              </a:rPr>
              <a:t>“Your iniquities have separated you from your God; and your sins have hidden his face from you.”  </a:t>
            </a:r>
            <a:r>
              <a:rPr lang="en-US" sz="1800" i="0" dirty="0">
                <a:solidFill>
                  <a:srgbClr val="FFFF66"/>
                </a:solidFill>
                <a:effectLst>
                  <a:outerShdw blurRad="38100" dist="38100" dir="2700000" algn="tl">
                    <a:srgbClr val="000000"/>
                  </a:outerShdw>
                </a:effectLst>
              </a:rPr>
              <a:t>Is 59:2</a:t>
            </a:r>
          </a:p>
          <a:p>
            <a:pPr algn="ctr">
              <a:defRPr/>
            </a:pPr>
            <a:r>
              <a:rPr lang="en-US" sz="1800" dirty="0">
                <a:solidFill>
                  <a:srgbClr val="FFFFFF"/>
                </a:solidFill>
                <a:effectLst>
                  <a:outerShdw blurRad="38100" dist="38100" dir="2700000" algn="tl">
                    <a:srgbClr val="000000"/>
                  </a:outerShdw>
                </a:effectLst>
              </a:rPr>
              <a:t>“You are of purer eyes than to behold evil, and cannot look upon wickedness.” </a:t>
            </a:r>
          </a:p>
          <a:p>
            <a:pPr algn="ctr">
              <a:defRPr/>
            </a:pPr>
            <a:r>
              <a:rPr lang="en-US" sz="1800" b="1" i="0" dirty="0" err="1">
                <a:solidFill>
                  <a:srgbClr val="FFFF66"/>
                </a:solidFill>
                <a:effectLst>
                  <a:outerShdw blurRad="38100" dist="38100" dir="2700000" algn="tl">
                    <a:srgbClr val="000000"/>
                  </a:outerShdw>
                </a:effectLst>
              </a:rPr>
              <a:t>Hab</a:t>
            </a:r>
            <a:r>
              <a:rPr lang="en-US" sz="1800" b="1" i="0" dirty="0">
                <a:solidFill>
                  <a:srgbClr val="FFFF66"/>
                </a:solidFill>
                <a:effectLst>
                  <a:outerShdw blurRad="38100" dist="38100" dir="2700000" algn="tl">
                    <a:srgbClr val="000000"/>
                  </a:outerShdw>
                </a:effectLst>
              </a:rPr>
              <a:t> 1:13</a:t>
            </a:r>
          </a:p>
        </p:txBody>
      </p:sp>
      <p:sp>
        <p:nvSpPr>
          <p:cNvPr id="2299945" name="AutoShape 41"/>
          <p:cNvSpPr>
            <a:spLocks noChangeArrowheads="1"/>
          </p:cNvSpPr>
          <p:nvPr/>
        </p:nvSpPr>
        <p:spPr bwMode="auto">
          <a:xfrm rot="-1751247">
            <a:off x="3341211" y="2606358"/>
            <a:ext cx="1760537" cy="92868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folHlink"/>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299943" name="AutoShape 39"/>
          <p:cNvSpPr>
            <a:spLocks noChangeArrowheads="1"/>
          </p:cNvSpPr>
          <p:nvPr/>
        </p:nvSpPr>
        <p:spPr bwMode="auto">
          <a:xfrm>
            <a:off x="1110892" y="1251702"/>
            <a:ext cx="2781300" cy="1446213"/>
          </a:xfrm>
          <a:prstGeom prst="wedgeRoundRectCallout">
            <a:avLst>
              <a:gd name="adj1" fmla="val -48458"/>
              <a:gd name="adj2" fmla="val 102690"/>
              <a:gd name="adj3" fmla="val 16667"/>
            </a:avLst>
          </a:prstGeom>
          <a:solidFill>
            <a:schemeClr val="bg1"/>
          </a:solidFill>
          <a:ln w="9525" algn="ctr">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lnSpc>
                <a:spcPct val="90000"/>
              </a:lnSpc>
              <a:defRPr/>
            </a:pPr>
            <a:r>
              <a:rPr lang="en-US" sz="2400" b="1" i="0" dirty="0">
                <a:solidFill>
                  <a:srgbClr val="FF0000"/>
                </a:solidFill>
                <a:cs typeface="Arial"/>
              </a:rPr>
              <a:t>My God, My God, why have you forsaken me?</a:t>
            </a:r>
          </a:p>
        </p:txBody>
      </p:sp>
      <p:pic>
        <p:nvPicPr>
          <p:cNvPr id="2299946" name="Picture 42" descr="jesus in garden"/>
          <p:cNvPicPr>
            <a:picLocks noChangeAspect="1" noChangeArrowheads="1"/>
          </p:cNvPicPr>
          <p:nvPr/>
        </p:nvPicPr>
        <p:blipFill>
          <a:blip r:embed="rId6" cstate="print"/>
          <a:srcRect l="481" t="4079" r="160" b="-272"/>
          <a:stretch>
            <a:fillRect/>
          </a:stretch>
        </p:blipFill>
        <p:spPr bwMode="auto">
          <a:xfrm>
            <a:off x="1053189" y="2631122"/>
            <a:ext cx="6761162" cy="3851275"/>
          </a:xfrm>
          <a:prstGeom prst="rect">
            <a:avLst/>
          </a:prstGeom>
          <a:no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spTree>
    <p:extLst>
      <p:ext uri="{BB962C8B-B14F-4D97-AF65-F5344CB8AC3E}">
        <p14:creationId xmlns:p14="http://schemas.microsoft.com/office/powerpoint/2010/main" val="91077106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2299922"/>
                                        </p:tgtEl>
                                        <p:attrNameLst>
                                          <p:attrName>style.visibility</p:attrName>
                                        </p:attrNameLst>
                                      </p:cBhvr>
                                      <p:to>
                                        <p:strVal val="visible"/>
                                      </p:to>
                                    </p:set>
                                    <p:animEffect transition="in" filter="fade">
                                      <p:cBhvr>
                                        <p:cTn id="7" dur="1000"/>
                                        <p:tgtEl>
                                          <p:spTgt spid="2299922"/>
                                        </p:tgtEl>
                                      </p:cBhvr>
                                    </p:animEffect>
                                    <p:anim calcmode="lin" valueType="num">
                                      <p:cBhvr>
                                        <p:cTn id="8" dur="1000" fill="hold"/>
                                        <p:tgtEl>
                                          <p:spTgt spid="2299922"/>
                                        </p:tgtEl>
                                        <p:attrNameLst>
                                          <p:attrName>ppt_x</p:attrName>
                                        </p:attrNameLst>
                                      </p:cBhvr>
                                      <p:tavLst>
                                        <p:tav tm="0">
                                          <p:val>
                                            <p:strVal val="#ppt_x"/>
                                          </p:val>
                                        </p:tav>
                                        <p:tav tm="100000">
                                          <p:val>
                                            <p:strVal val="#ppt_x"/>
                                          </p:val>
                                        </p:tav>
                                      </p:tavLst>
                                    </p:anim>
                                    <p:anim calcmode="lin" valueType="num">
                                      <p:cBhvr>
                                        <p:cTn id="9" dur="1000" fill="hold"/>
                                        <p:tgtEl>
                                          <p:spTgt spid="229992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nodeType="afterEffect">
                                  <p:stCondLst>
                                    <p:cond delay="0"/>
                                  </p:stCondLst>
                                  <p:childTnLst>
                                    <p:set>
                                      <p:cBhvr>
                                        <p:cTn id="12" dur="1" fill="hold">
                                          <p:stCondLst>
                                            <p:cond delay="0"/>
                                          </p:stCondLst>
                                        </p:cTn>
                                        <p:tgtEl>
                                          <p:spTgt spid="2299919"/>
                                        </p:tgtEl>
                                        <p:attrNameLst>
                                          <p:attrName>style.visibility</p:attrName>
                                        </p:attrNameLst>
                                      </p:cBhvr>
                                      <p:to>
                                        <p:strVal val="visible"/>
                                      </p:to>
                                    </p:set>
                                    <p:animEffect transition="in" filter="fade">
                                      <p:cBhvr>
                                        <p:cTn id="13" dur="1000"/>
                                        <p:tgtEl>
                                          <p:spTgt spid="2299919"/>
                                        </p:tgtEl>
                                      </p:cBhvr>
                                    </p:animEffect>
                                    <p:anim calcmode="lin" valueType="num">
                                      <p:cBhvr>
                                        <p:cTn id="14" dur="1000" fill="hold"/>
                                        <p:tgtEl>
                                          <p:spTgt spid="2299919"/>
                                        </p:tgtEl>
                                        <p:attrNameLst>
                                          <p:attrName>ppt_x</p:attrName>
                                        </p:attrNameLst>
                                      </p:cBhvr>
                                      <p:tavLst>
                                        <p:tav tm="0">
                                          <p:val>
                                            <p:strVal val="#ppt_x"/>
                                          </p:val>
                                        </p:tav>
                                        <p:tav tm="100000">
                                          <p:val>
                                            <p:strVal val="#ppt_x"/>
                                          </p:val>
                                        </p:tav>
                                      </p:tavLst>
                                    </p:anim>
                                    <p:anim calcmode="lin" valueType="num">
                                      <p:cBhvr>
                                        <p:cTn id="15" dur="1000" fill="hold"/>
                                        <p:tgtEl>
                                          <p:spTgt spid="2299919"/>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4" fill="hold" nodeType="clickEffect">
                                  <p:stCondLst>
                                    <p:cond delay="0"/>
                                  </p:stCondLst>
                                  <p:childTnLst>
                                    <p:set>
                                      <p:cBhvr>
                                        <p:cTn id="19" dur="1" fill="hold">
                                          <p:stCondLst>
                                            <p:cond delay="0"/>
                                          </p:stCondLst>
                                        </p:cTn>
                                        <p:tgtEl>
                                          <p:spTgt spid="2299943"/>
                                        </p:tgtEl>
                                        <p:attrNameLst>
                                          <p:attrName>style.visibility</p:attrName>
                                        </p:attrNameLst>
                                      </p:cBhvr>
                                      <p:to>
                                        <p:strVal val="visible"/>
                                      </p:to>
                                    </p:set>
                                    <p:animEffect transition="in" filter="wipe(down)">
                                      <p:cBhvr>
                                        <p:cTn id="20" dur="500"/>
                                        <p:tgtEl>
                                          <p:spTgt spid="229994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2299944"/>
                                        </p:tgtEl>
                                        <p:attrNameLst>
                                          <p:attrName>style.visibility</p:attrName>
                                        </p:attrNameLst>
                                      </p:cBhvr>
                                      <p:to>
                                        <p:strVal val="visible"/>
                                      </p:to>
                                    </p:set>
                                    <p:animEffect transition="in" filter="fade">
                                      <p:cBhvr>
                                        <p:cTn id="25" dur="2000"/>
                                        <p:tgtEl>
                                          <p:spTgt spid="2299944"/>
                                        </p:tgtEl>
                                      </p:cBhvr>
                                    </p:animEffect>
                                  </p:childTnLst>
                                </p:cTn>
                              </p:par>
                            </p:childTnLst>
                          </p:cTn>
                        </p:par>
                        <p:par>
                          <p:cTn id="26" fill="hold" nodeType="afterGroup">
                            <p:stCondLst>
                              <p:cond delay="2000"/>
                            </p:stCondLst>
                            <p:childTnLst>
                              <p:par>
                                <p:cTn id="27" presetID="22" presetClass="entr" presetSubtype="8" fill="hold" nodeType="afterEffect">
                                  <p:stCondLst>
                                    <p:cond delay="0"/>
                                  </p:stCondLst>
                                  <p:childTnLst>
                                    <p:set>
                                      <p:cBhvr>
                                        <p:cTn id="28" dur="1" fill="hold">
                                          <p:stCondLst>
                                            <p:cond delay="0"/>
                                          </p:stCondLst>
                                        </p:cTn>
                                        <p:tgtEl>
                                          <p:spTgt spid="2299945"/>
                                        </p:tgtEl>
                                        <p:attrNameLst>
                                          <p:attrName>style.visibility</p:attrName>
                                        </p:attrNameLst>
                                      </p:cBhvr>
                                      <p:to>
                                        <p:strVal val="visible"/>
                                      </p:to>
                                    </p:set>
                                    <p:animEffect transition="in" filter="wipe(left)">
                                      <p:cBhvr>
                                        <p:cTn id="29" dur="1000"/>
                                        <p:tgtEl>
                                          <p:spTgt spid="229994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7" presetClass="entr" presetSubtype="0" fill="hold" nodeType="clickEffect">
                                  <p:stCondLst>
                                    <p:cond delay="0"/>
                                  </p:stCondLst>
                                  <p:childTnLst>
                                    <p:set>
                                      <p:cBhvr>
                                        <p:cTn id="33" dur="1" fill="hold">
                                          <p:stCondLst>
                                            <p:cond delay="0"/>
                                          </p:stCondLst>
                                        </p:cTn>
                                        <p:tgtEl>
                                          <p:spTgt spid="2299946"/>
                                        </p:tgtEl>
                                        <p:attrNameLst>
                                          <p:attrName>style.visibility</p:attrName>
                                        </p:attrNameLst>
                                      </p:cBhvr>
                                      <p:to>
                                        <p:strVal val="visible"/>
                                      </p:to>
                                    </p:set>
                                    <p:animEffect transition="in" filter="fade">
                                      <p:cBhvr>
                                        <p:cTn id="34" dur="1000"/>
                                        <p:tgtEl>
                                          <p:spTgt spid="2299946"/>
                                        </p:tgtEl>
                                      </p:cBhvr>
                                    </p:animEffect>
                                    <p:anim calcmode="lin" valueType="num">
                                      <p:cBhvr>
                                        <p:cTn id="35" dur="1000" fill="hold"/>
                                        <p:tgtEl>
                                          <p:spTgt spid="2299946"/>
                                        </p:tgtEl>
                                        <p:attrNameLst>
                                          <p:attrName>ppt_x</p:attrName>
                                        </p:attrNameLst>
                                      </p:cBhvr>
                                      <p:tavLst>
                                        <p:tav tm="0">
                                          <p:val>
                                            <p:strVal val="#ppt_x"/>
                                          </p:val>
                                        </p:tav>
                                        <p:tav tm="100000">
                                          <p:val>
                                            <p:strVal val="#ppt_x"/>
                                          </p:val>
                                        </p:tav>
                                      </p:tavLst>
                                    </p:anim>
                                    <p:anim calcmode="lin" valueType="num">
                                      <p:cBhvr>
                                        <p:cTn id="36" dur="1000" fill="hold"/>
                                        <p:tgtEl>
                                          <p:spTgt spid="22999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8022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r="31612"/>
          <a:stretch>
            <a:fillRect/>
          </a:stretch>
        </p:blipFill>
        <p:spPr bwMode="auto">
          <a:xfrm>
            <a:off x="0" y="-12223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20" name="Rectangle 20"/>
          <p:cNvSpPr>
            <a:spLocks noChangeArrowheads="1"/>
          </p:cNvSpPr>
          <p:nvPr/>
        </p:nvSpPr>
        <p:spPr bwMode="auto">
          <a:xfrm>
            <a:off x="4762500" y="1211263"/>
            <a:ext cx="2593975" cy="51911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2800" b="1" i="0" dirty="0">
                <a:solidFill>
                  <a:srgbClr val="997934"/>
                </a:solidFill>
                <a:cs typeface="Arial" charset="0"/>
              </a:rPr>
              <a:t>Colossians 1:22</a:t>
            </a:r>
          </a:p>
        </p:txBody>
      </p:sp>
      <p:sp>
        <p:nvSpPr>
          <p:cNvPr id="2304021" name="Rectangle 21"/>
          <p:cNvSpPr>
            <a:spLocks noChangeArrowheads="1"/>
          </p:cNvSpPr>
          <p:nvPr/>
        </p:nvSpPr>
        <p:spPr bwMode="auto">
          <a:xfrm>
            <a:off x="5865813" y="5121275"/>
            <a:ext cx="2433637" cy="1006475"/>
          </a:xfrm>
          <a:prstGeom prst="rect">
            <a:avLst/>
          </a:prstGeom>
          <a:noFill/>
          <a:ln w="9525" algn="ctr">
            <a:noFill/>
            <a:miter lim="800000"/>
            <a:headEnd/>
            <a:tailEnd/>
          </a:ln>
          <a:effectLst/>
        </p:spPr>
        <p:txBody>
          <a:bodyPr>
            <a:spAutoFit/>
            <a:flatTx/>
          </a:bodyPr>
          <a:lstStyle/>
          <a:p>
            <a:pPr algn="ctr">
              <a:defRPr/>
            </a:pPr>
            <a:r>
              <a:rPr lang="en-US" sz="2000" i="0">
                <a:solidFill>
                  <a:srgbClr val="000000"/>
                </a:solidFill>
                <a:effectLst>
                  <a:outerShdw blurRad="38100" dist="38100" dir="2700000" algn="tl">
                    <a:srgbClr val="C0C0C0"/>
                  </a:outerShdw>
                </a:effectLst>
                <a:latin typeface="Eras Bold ITC" pitchFamily="34" charset="0"/>
                <a:cs typeface="Arial"/>
              </a:rPr>
              <a:t>Also</a:t>
            </a:r>
          </a:p>
          <a:p>
            <a:pPr algn="ctr">
              <a:defRPr/>
            </a:pPr>
            <a:r>
              <a:rPr lang="en-US" sz="2000" i="0">
                <a:solidFill>
                  <a:srgbClr val="997934"/>
                </a:solidFill>
                <a:effectLst>
                  <a:outerShdw blurRad="38100" dist="38100" dir="2700000" algn="tl">
                    <a:srgbClr val="C0C0C0"/>
                  </a:outerShdw>
                </a:effectLst>
                <a:latin typeface="Eras Bold ITC" pitchFamily="34" charset="0"/>
                <a:cs typeface="Arial"/>
              </a:rPr>
              <a:t>Hebrews 13:12</a:t>
            </a:r>
          </a:p>
          <a:p>
            <a:pPr algn="ctr">
              <a:defRPr/>
            </a:pPr>
            <a:r>
              <a:rPr lang="en-US" sz="2000" i="0">
                <a:solidFill>
                  <a:srgbClr val="997934"/>
                </a:solidFill>
                <a:effectLst>
                  <a:outerShdw blurRad="38100" dist="38100" dir="2700000" algn="tl">
                    <a:srgbClr val="C0C0C0"/>
                  </a:outerShdw>
                </a:effectLst>
                <a:latin typeface="Eras Bold ITC" pitchFamily="34" charset="0"/>
                <a:cs typeface="Arial"/>
              </a:rPr>
              <a:t>Hebrews 10:10</a:t>
            </a:r>
          </a:p>
        </p:txBody>
      </p:sp>
      <p:sp>
        <p:nvSpPr>
          <p:cNvPr id="110596" name="Rectangle 23"/>
          <p:cNvSpPr>
            <a:spLocks noGrp="1" noChangeArrowheads="1"/>
          </p:cNvSpPr>
          <p:nvPr>
            <p:ph type="title"/>
          </p:nvPr>
        </p:nvSpPr>
        <p:spPr/>
        <p:txBody>
          <a:bodyPr/>
          <a:lstStyle/>
          <a:p>
            <a:pPr eaLnBrk="1" hangingPunct="1">
              <a:defRPr/>
            </a:pPr>
            <a:r>
              <a:rPr lang="en-US" sz="4800" b="1" dirty="0" smtClean="0">
                <a:effectLst>
                  <a:outerShdw blurRad="38100" dist="38100" dir="2700000" algn="tl">
                    <a:srgbClr val="000000">
                      <a:alpha val="43137"/>
                    </a:srgbClr>
                  </a:outerShdw>
                </a:effectLst>
              </a:rPr>
              <a:t>Christ’s Sacrifice - </a:t>
            </a:r>
            <a:r>
              <a:rPr lang="en-US" sz="4800" b="1" dirty="0" smtClean="0">
                <a:solidFill>
                  <a:srgbClr val="E0014A"/>
                </a:solidFill>
                <a:effectLst>
                  <a:outerShdw blurRad="38100" dist="38100" dir="2700000" algn="tl">
                    <a:srgbClr val="000000">
                      <a:alpha val="43137"/>
                    </a:srgbClr>
                  </a:outerShdw>
                </a:effectLst>
              </a:rPr>
              <a:t>Reconciliation</a:t>
            </a:r>
          </a:p>
        </p:txBody>
      </p:sp>
      <p:sp>
        <p:nvSpPr>
          <p:cNvPr id="2304006" name="Text Box 6"/>
          <p:cNvSpPr txBox="1">
            <a:spLocks noChangeArrowheads="1"/>
          </p:cNvSpPr>
          <p:nvPr/>
        </p:nvSpPr>
        <p:spPr bwMode="auto">
          <a:xfrm>
            <a:off x="4883150" y="1643063"/>
            <a:ext cx="4075113" cy="3517900"/>
          </a:xfrm>
          <a:prstGeom prst="rect">
            <a:avLst/>
          </a:prstGeom>
          <a:solidFill>
            <a:srgbClr val="0000FF">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spAutoFit/>
          </a:bodyPr>
          <a:lstStyle/>
          <a:p>
            <a:pPr algn="ctr">
              <a:defRPr/>
            </a:pPr>
            <a:r>
              <a:rPr lang="en-US" sz="2800" b="1" dirty="0">
                <a:solidFill>
                  <a:srgbClr val="FFFFFF"/>
                </a:solidFill>
                <a:cs typeface="Arial" charset="0"/>
              </a:rPr>
              <a:t>But now he has </a:t>
            </a:r>
            <a:r>
              <a:rPr lang="en-US" sz="2800" u="sng" dirty="0">
                <a:solidFill>
                  <a:srgbClr val="FFFF00"/>
                </a:solidFill>
                <a:latin typeface="Eras Bold ITC" pitchFamily="34" charset="0"/>
                <a:cs typeface="Arial" charset="0"/>
              </a:rPr>
              <a:t>reconciled</a:t>
            </a:r>
            <a:r>
              <a:rPr lang="en-US" sz="2800" u="sng" dirty="0">
                <a:solidFill>
                  <a:srgbClr val="FFFFFF"/>
                </a:solidFill>
                <a:latin typeface="Eras Bold ITC" pitchFamily="34" charset="0"/>
                <a:cs typeface="Arial" charset="0"/>
              </a:rPr>
              <a:t> </a:t>
            </a:r>
            <a:r>
              <a:rPr lang="en-US" sz="2800" u="sng" dirty="0">
                <a:solidFill>
                  <a:srgbClr val="FFFF00"/>
                </a:solidFill>
                <a:latin typeface="Eras Bold ITC" pitchFamily="34" charset="0"/>
                <a:cs typeface="Arial" charset="0"/>
              </a:rPr>
              <a:t>you</a:t>
            </a:r>
            <a:r>
              <a:rPr lang="en-US" sz="2800" dirty="0">
                <a:solidFill>
                  <a:srgbClr val="FFFF00"/>
                </a:solidFill>
                <a:cs typeface="Arial" charset="0"/>
              </a:rPr>
              <a:t> </a:t>
            </a:r>
            <a:r>
              <a:rPr lang="en-US" sz="2800" b="1" dirty="0">
                <a:solidFill>
                  <a:srgbClr val="FFFF00"/>
                </a:solidFill>
                <a:cs typeface="Arial" charset="0"/>
              </a:rPr>
              <a:t>by Christ's </a:t>
            </a:r>
            <a:r>
              <a:rPr lang="en-US" sz="2800" u="sng" dirty="0">
                <a:solidFill>
                  <a:srgbClr val="FFFF00"/>
                </a:solidFill>
                <a:latin typeface="Eras Bold ITC" pitchFamily="34" charset="0"/>
                <a:cs typeface="Arial" charset="0"/>
              </a:rPr>
              <a:t>physical body</a:t>
            </a:r>
            <a:r>
              <a:rPr lang="en-US" sz="2800" b="1" u="sng" dirty="0">
                <a:solidFill>
                  <a:srgbClr val="FFFF00"/>
                </a:solidFill>
                <a:cs typeface="Arial" charset="0"/>
              </a:rPr>
              <a:t> through </a:t>
            </a:r>
            <a:r>
              <a:rPr lang="en-US" sz="2800" u="sng" dirty="0">
                <a:solidFill>
                  <a:srgbClr val="FFFF00"/>
                </a:solidFill>
                <a:latin typeface="Eras Bold ITC" pitchFamily="34" charset="0"/>
                <a:cs typeface="Arial" charset="0"/>
              </a:rPr>
              <a:t>death</a:t>
            </a:r>
            <a:r>
              <a:rPr lang="en-US" sz="2800" b="1" dirty="0">
                <a:solidFill>
                  <a:srgbClr val="FFFFFF"/>
                </a:solidFill>
                <a:cs typeface="Arial" charset="0"/>
              </a:rPr>
              <a:t> to present you </a:t>
            </a:r>
            <a:r>
              <a:rPr lang="en-US" sz="2800" u="sng" dirty="0">
                <a:solidFill>
                  <a:srgbClr val="FFFF00"/>
                </a:solidFill>
                <a:latin typeface="Eras Bold ITC" pitchFamily="34" charset="0"/>
                <a:cs typeface="Arial" charset="0"/>
              </a:rPr>
              <a:t>holy</a:t>
            </a:r>
            <a:r>
              <a:rPr lang="en-US" sz="2800" b="1" dirty="0">
                <a:solidFill>
                  <a:srgbClr val="FFFFFF"/>
                </a:solidFill>
                <a:cs typeface="Arial" charset="0"/>
              </a:rPr>
              <a:t> in his sight, </a:t>
            </a:r>
            <a:r>
              <a:rPr lang="en-US" sz="2800" b="1" u="sng" dirty="0">
                <a:solidFill>
                  <a:srgbClr val="FFFF00"/>
                </a:solidFill>
                <a:cs typeface="Arial" charset="0"/>
              </a:rPr>
              <a:t>without blemish and free from accusation</a:t>
            </a:r>
            <a:endParaRPr lang="en-US" sz="2800" b="1" i="0" dirty="0">
              <a:solidFill>
                <a:srgbClr val="FFFF00"/>
              </a:solidFill>
              <a:cs typeface="Arial" charset="0"/>
            </a:endParaRPr>
          </a:p>
        </p:txBody>
      </p:sp>
      <p:sp>
        <p:nvSpPr>
          <p:cNvPr id="180235" name="Text Box 24"/>
          <p:cNvSpPr txBox="1">
            <a:spLocks noChangeArrowheads="1"/>
          </p:cNvSpPr>
          <p:nvPr/>
        </p:nvSpPr>
        <p:spPr bwMode="auto">
          <a:xfrm>
            <a:off x="0" y="6477000"/>
            <a:ext cx="88804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pPr>
            <a:r>
              <a:rPr lang="en-US" sz="1900" b="1" i="0">
                <a:solidFill>
                  <a:srgbClr val="997934"/>
                </a:solidFill>
                <a:latin typeface="Eras Light ITC" pitchFamily="34" charset="0"/>
              </a:rPr>
              <a:t>Heb 9:22</a:t>
            </a:r>
            <a:r>
              <a:rPr lang="en-US" sz="1900" b="1" i="0">
                <a:solidFill>
                  <a:srgbClr val="FFFF66"/>
                </a:solidFill>
                <a:latin typeface="Eras Light ITC" pitchFamily="34" charset="0"/>
              </a:rPr>
              <a:t> </a:t>
            </a:r>
            <a:r>
              <a:rPr lang="en-US" sz="1900" b="1" i="0">
                <a:solidFill>
                  <a:srgbClr val="333399"/>
                </a:solidFill>
                <a:latin typeface="Eras Light ITC" pitchFamily="34" charset="0"/>
              </a:rPr>
              <a:t>…without the shedding of blood there can be no forgiveness</a:t>
            </a:r>
          </a:p>
        </p:txBody>
      </p:sp>
      <p:sp>
        <p:nvSpPr>
          <p:cNvPr id="18" name="Circular Arrow 17"/>
          <p:cNvSpPr/>
          <p:nvPr/>
        </p:nvSpPr>
        <p:spPr bwMode="auto">
          <a:xfrm flipH="1">
            <a:off x="278243" y="885927"/>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19" name="Circular Arrow 18"/>
          <p:cNvSpPr/>
          <p:nvPr/>
        </p:nvSpPr>
        <p:spPr bwMode="auto">
          <a:xfrm flipH="1">
            <a:off x="278243" y="885927"/>
            <a:ext cx="4610635" cy="3374267"/>
          </a:xfrm>
          <a:prstGeom prst="circularArrow">
            <a:avLst>
              <a:gd name="adj1" fmla="val 12500"/>
              <a:gd name="adj2" fmla="val 1239644"/>
              <a:gd name="adj3" fmla="val 20457681"/>
              <a:gd name="adj4" fmla="val 10800000"/>
              <a:gd name="adj5" fmla="val 1832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180242" name="Oval 28"/>
          <p:cNvSpPr>
            <a:spLocks noChangeArrowheads="1"/>
          </p:cNvSpPr>
          <p:nvPr/>
        </p:nvSpPr>
        <p:spPr bwMode="auto">
          <a:xfrm rot="-5400000">
            <a:off x="-247650" y="2136775"/>
            <a:ext cx="2620963" cy="2620963"/>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a:endParaRPr lang="en-US" sz="1600" b="1" i="0">
              <a:solidFill>
                <a:srgbClr val="FFFFFF"/>
              </a:solidFill>
            </a:endParaRPr>
          </a:p>
        </p:txBody>
      </p:sp>
      <p:sp>
        <p:nvSpPr>
          <p:cNvPr id="180243" name="Oval 29"/>
          <p:cNvSpPr>
            <a:spLocks noChangeArrowheads="1"/>
          </p:cNvSpPr>
          <p:nvPr/>
        </p:nvSpPr>
        <p:spPr bwMode="auto">
          <a:xfrm>
            <a:off x="3043238" y="2365375"/>
            <a:ext cx="2316162" cy="2316163"/>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solidFill>
                <a:srgbClr val="000000"/>
              </a:solidFill>
            </a:endParaRPr>
          </a:p>
        </p:txBody>
      </p:sp>
      <p:sp>
        <p:nvSpPr>
          <p:cNvPr id="180244" name="WordArt 34"/>
          <p:cNvSpPr>
            <a:spLocks noChangeArrowheads="1" noChangeShapeType="1" noTextEdit="1"/>
          </p:cNvSpPr>
          <p:nvPr/>
        </p:nvSpPr>
        <p:spPr bwMode="auto">
          <a:xfrm>
            <a:off x="436563" y="3057525"/>
            <a:ext cx="4162425" cy="28892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13669"/>
              </a:avLst>
            </a:prstTxWarp>
          </a:bodyPr>
          <a:lstStyle/>
          <a:p>
            <a:pPr algn="ctr"/>
            <a:r>
              <a:rPr lang="en-US" kern="10" spc="640">
                <a:solidFill>
                  <a:srgbClr val="333399"/>
                </a:solidFill>
                <a:latin typeface="Arial Black"/>
              </a:rPr>
              <a:t>REPRESENTATIVE DEATH</a:t>
            </a:r>
          </a:p>
        </p:txBody>
      </p:sp>
      <p:pic>
        <p:nvPicPr>
          <p:cNvPr id="180245" name="Picture 3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38525" y="2849563"/>
            <a:ext cx="103663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36" descr="christ on cross"/>
          <p:cNvPicPr>
            <a:picLocks noChangeAspect="1" noChangeArrowheads="1"/>
          </p:cNvPicPr>
          <p:nvPr/>
        </p:nvPicPr>
        <p:blipFill>
          <a:blip r:embed="rId5" cstate="print">
            <a:clrChange>
              <a:clrFrom>
                <a:srgbClr val="FFFFFF"/>
              </a:clrFrom>
              <a:clrTo>
                <a:srgbClr val="FFFFFF">
                  <a:alpha val="0"/>
                </a:srgbClr>
              </a:clrTo>
            </a:clrChange>
            <a:lum bright="24000" contrast="24000"/>
          </a:blip>
          <a:srcRect/>
          <a:stretch>
            <a:fillRect/>
          </a:stretch>
        </p:blipFill>
        <p:spPr bwMode="auto">
          <a:xfrm>
            <a:off x="312738" y="3001963"/>
            <a:ext cx="1525587" cy="998537"/>
          </a:xfrm>
          <a:prstGeom prst="rect">
            <a:avLst/>
          </a:prstGeom>
          <a:noFill/>
          <a:ln w="127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6" name="AutoShape 23"/>
          <p:cNvSpPr>
            <a:spLocks noChangeArrowheads="1"/>
          </p:cNvSpPr>
          <p:nvPr/>
        </p:nvSpPr>
        <p:spPr bwMode="auto">
          <a:xfrm>
            <a:off x="1865647" y="2841625"/>
            <a:ext cx="1927225" cy="12938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1400" i="0" dirty="0">
                <a:solidFill>
                  <a:srgbClr val="FFFFFF"/>
                </a:solidFill>
                <a:effectLst>
                  <a:outerShdw blurRad="38100" dist="38100" dir="2700000" algn="tl">
                    <a:srgbClr val="000000"/>
                  </a:outerShdw>
                </a:effectLst>
                <a:latin typeface="Arial Black" pitchFamily="34" charset="0"/>
              </a:rPr>
              <a:t>JUDICIAL</a:t>
            </a:r>
          </a:p>
          <a:p>
            <a:pPr algn="ctr">
              <a:defRPr/>
            </a:pPr>
            <a:r>
              <a:rPr lang="en-US" sz="1400" i="0" dirty="0">
                <a:solidFill>
                  <a:srgbClr val="FFFFFF"/>
                </a:solidFill>
                <a:effectLst>
                  <a:outerShdw blurRad="38100" dist="38100" dir="2700000" algn="tl">
                    <a:srgbClr val="000000"/>
                  </a:outerShdw>
                </a:effectLst>
                <a:latin typeface="Arial Black" pitchFamily="34" charset="0"/>
              </a:rPr>
              <a:t>DEATH</a:t>
            </a:r>
            <a:endParaRPr lang="en-US" sz="1600" i="0" dirty="0">
              <a:solidFill>
                <a:srgbClr val="FFFFFF"/>
              </a:solidFill>
              <a:latin typeface="Arial Black" pitchFamily="34" charset="0"/>
            </a:endParaRPr>
          </a:p>
        </p:txBody>
      </p:sp>
      <p:sp>
        <p:nvSpPr>
          <p:cNvPr id="27" name="Circular Arrow 26"/>
          <p:cNvSpPr/>
          <p:nvPr/>
        </p:nvSpPr>
        <p:spPr bwMode="auto">
          <a:xfrm flipV="1">
            <a:off x="224549" y="2626641"/>
            <a:ext cx="4608891" cy="3432962"/>
          </a:xfrm>
          <a:prstGeom prst="circularArrow">
            <a:avLst>
              <a:gd name="adj1" fmla="val 12500"/>
              <a:gd name="adj2" fmla="val 1239644"/>
              <a:gd name="adj3" fmla="val 20457681"/>
              <a:gd name="adj4" fmla="val 10800000"/>
              <a:gd name="adj5" fmla="val 18321"/>
            </a:avLst>
          </a:prstGeom>
          <a:solidFill>
            <a:srgbClr val="FF0000"/>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000000"/>
              </a:solidFill>
              <a:latin typeface="Eras Medium ITC" pitchFamily="34" charset="0"/>
            </a:endParaRPr>
          </a:p>
        </p:txBody>
      </p:sp>
      <p:sp>
        <p:nvSpPr>
          <p:cNvPr id="28" name="Text Box 33"/>
          <p:cNvSpPr txBox="1">
            <a:spLocks noChangeArrowheads="1"/>
          </p:cNvSpPr>
          <p:nvPr/>
        </p:nvSpPr>
        <p:spPr bwMode="auto">
          <a:xfrm>
            <a:off x="2019969" y="1476334"/>
            <a:ext cx="1171575" cy="514698"/>
          </a:xfrm>
          <a:prstGeom prst="rect">
            <a:avLst/>
          </a:prstGeom>
          <a:noFill/>
          <a:ln w="9525" algn="ctr">
            <a:noFill/>
            <a:miter lim="800000"/>
            <a:headEnd/>
            <a:tailEnd/>
          </a:ln>
          <a:effectLst/>
        </p:spPr>
        <p:txBody>
          <a:bodyPr spcFirstLastPara="1">
            <a:prstTxWarp prst="textArchUp">
              <a:avLst/>
            </a:prstTxWarp>
            <a:spAutoFit/>
          </a:bodyPr>
          <a:lstStyle/>
          <a:p>
            <a:pPr algn="ctr">
              <a:spcBef>
                <a:spcPct val="50000"/>
              </a:spcBef>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SINS</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
        <p:nvSpPr>
          <p:cNvPr id="29" name="Rectangle 31"/>
          <p:cNvSpPr>
            <a:spLocks noChangeArrowheads="1"/>
          </p:cNvSpPr>
          <p:nvPr/>
        </p:nvSpPr>
        <p:spPr bwMode="auto">
          <a:xfrm>
            <a:off x="1699869" y="4866972"/>
            <a:ext cx="1544994" cy="591322"/>
          </a:xfrm>
          <a:prstGeom prst="rect">
            <a:avLst/>
          </a:prstGeom>
          <a:noFill/>
          <a:ln w="9525" algn="ctr">
            <a:noFill/>
            <a:miter lim="800000"/>
            <a:headEnd/>
            <a:tailEnd/>
          </a:ln>
          <a:effectLst/>
        </p:spPr>
        <p:txBody>
          <a:bodyPr spcFirstLastPara="1">
            <a:prstTxWarp prst="textArchDown">
              <a:avLst/>
            </a:prstTxWarp>
            <a:spAutoFit/>
          </a:bodyPr>
          <a:lstStyle/>
          <a:p>
            <a:pPr algn="ctr">
              <a:defRPr/>
            </a:pPr>
            <a:r>
              <a:rPr lang="en-US" sz="24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Bold ITC" pitchFamily="34" charset="0"/>
                <a:cs typeface="Arial"/>
              </a:rPr>
              <a:t>DEATH</a:t>
            </a:r>
            <a:endParaRPr lang="en-US" sz="24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Bold ITC" pitchFamily="34" charset="0"/>
              <a:cs typeface="Arial"/>
            </a:endParaRPr>
          </a:p>
        </p:txBody>
      </p:sp>
    </p:spTree>
    <p:extLst>
      <p:ext uri="{BB962C8B-B14F-4D97-AF65-F5344CB8AC3E}">
        <p14:creationId xmlns:p14="http://schemas.microsoft.com/office/powerpoint/2010/main" val="11488581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2304020"/>
                                        </p:tgtEl>
                                        <p:attrNameLst>
                                          <p:attrName>style.visibility</p:attrName>
                                        </p:attrNameLst>
                                      </p:cBhvr>
                                      <p:to>
                                        <p:strVal val="visible"/>
                                      </p:to>
                                    </p:set>
                                    <p:animEffect transition="in" filter="fade">
                                      <p:cBhvr>
                                        <p:cTn id="7" dur="1000"/>
                                        <p:tgtEl>
                                          <p:spTgt spid="2304020"/>
                                        </p:tgtEl>
                                      </p:cBhvr>
                                    </p:animEffect>
                                    <p:anim calcmode="lin" valueType="num">
                                      <p:cBhvr>
                                        <p:cTn id="8" dur="1000" fill="hold"/>
                                        <p:tgtEl>
                                          <p:spTgt spid="2304020"/>
                                        </p:tgtEl>
                                        <p:attrNameLst>
                                          <p:attrName>ppt_x</p:attrName>
                                        </p:attrNameLst>
                                      </p:cBhvr>
                                      <p:tavLst>
                                        <p:tav tm="0">
                                          <p:val>
                                            <p:strVal val="#ppt_x"/>
                                          </p:val>
                                        </p:tav>
                                        <p:tav tm="100000">
                                          <p:val>
                                            <p:strVal val="#ppt_x"/>
                                          </p:val>
                                        </p:tav>
                                      </p:tavLst>
                                    </p:anim>
                                    <p:anim calcmode="lin" valueType="num">
                                      <p:cBhvr>
                                        <p:cTn id="9" dur="1000" fill="hold"/>
                                        <p:tgtEl>
                                          <p:spTgt spid="2304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9" presetClass="entr" presetSubtype="0" fill="hold" nodeType="afterEffect">
                                  <p:stCondLst>
                                    <p:cond delay="0"/>
                                  </p:stCondLst>
                                  <p:childTnLst>
                                    <p:set>
                                      <p:cBhvr>
                                        <p:cTn id="12" dur="1" fill="hold">
                                          <p:stCondLst>
                                            <p:cond delay="0"/>
                                          </p:stCondLst>
                                        </p:cTn>
                                        <p:tgtEl>
                                          <p:spTgt spid="2304006"/>
                                        </p:tgtEl>
                                        <p:attrNameLst>
                                          <p:attrName>style.visibility</p:attrName>
                                        </p:attrNameLst>
                                      </p:cBhvr>
                                      <p:to>
                                        <p:strVal val="visible"/>
                                      </p:to>
                                    </p:set>
                                    <p:animEffect transition="in" filter="dissolve">
                                      <p:cBhvr>
                                        <p:cTn id="13" dur="1000"/>
                                        <p:tgtEl>
                                          <p:spTgt spid="2304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38.xml.rels><?xml version="1.0" encoding="UTF-8" standalone="yes"?>
<Relationships xmlns="http://schemas.openxmlformats.org/package/2006/relationships"><Relationship Id="rId1" Type="http://schemas.openxmlformats.org/officeDocument/2006/relationships/image" Target="../media/image6.jpeg"/></Relationships>
</file>

<file path=ppt/theme/_rels/theme56.xml.rels><?xml version="1.0" encoding="UTF-8" standalone="yes"?>
<Relationships xmlns="http://schemas.openxmlformats.org/package/2006/relationships"><Relationship Id="rId1" Type="http://schemas.openxmlformats.org/officeDocument/2006/relationships/image" Target="../media/image6.jpeg"/></Relationships>
</file>

<file path=ppt/theme/_rels/theme57.xml.rels><?xml version="1.0" encoding="UTF-8" standalone="yes"?>
<Relationships xmlns="http://schemas.openxmlformats.org/package/2006/relationships"><Relationship Id="rId1" Type="http://schemas.openxmlformats.org/officeDocument/2006/relationships/image" Target="../media/image6.jpeg"/></Relationships>
</file>

<file path=ppt/theme/_rels/theme58.xml.rels><?xml version="1.0" encoding="UTF-8" standalone="yes"?>
<Relationships xmlns="http://schemas.openxmlformats.org/package/2006/relationships"><Relationship Id="rId1" Type="http://schemas.openxmlformats.org/officeDocument/2006/relationships/image" Target="../media/image6.jpeg"/></Relationships>
</file>

<file path=ppt/theme/_rels/theme59.xml.rels><?xml version="1.0" encoding="UTF-8" standalone="yes"?>
<Relationships xmlns="http://schemas.openxmlformats.org/package/2006/relationships"><Relationship Id="rId1" Type="http://schemas.openxmlformats.org/officeDocument/2006/relationships/image" Target="../media/image6.jpeg"/></Relationships>
</file>

<file path=ppt/theme/theme1.xml><?xml version="1.0" encoding="utf-8"?>
<a:theme xmlns:a="http://schemas.openxmlformats.org/drawingml/2006/main" name="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8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9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0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3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5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badi MT Condensed Extra Bol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8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9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0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3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5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B">
  <a:themeElements>
    <a:clrScheme name="3_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8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9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0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2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3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4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Waveform">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aveform">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39.xml><?xml version="1.0" encoding="utf-8"?>
<a:theme xmlns:a="http://schemas.openxmlformats.org/drawingml/2006/main" name="35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badi MT Condensed Extra Bol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smtClean="0">
            <a:ln>
              <a:noFill/>
            </a:ln>
            <a:solidFill>
              <a:schemeClr val="tx1"/>
            </a:solidFill>
            <a:effectLst/>
            <a:latin typeface="Arial"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Professional">
  <a:themeElements>
    <a:clrScheme name="1_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1_Professional">
      <a:majorFont>
        <a:latin typeface="Arial Black"/>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1_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1_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1_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1_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fessional">
  <a:themeElements>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Professional">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57150" cap="flat" cmpd="sng" algn="ctr">
          <a:solidFill>
            <a:schemeClr val="tx1"/>
          </a:solidFill>
          <a:prstDash val="solid"/>
          <a:round/>
          <a:headEnd type="none" w="med" len="med"/>
          <a:tailEnd type="triangle" w="med" len="med"/>
        </a:ln>
        <a:effectLst/>
      </a:spPr>
      <a:bodyPr vert="horz" wrap="square" lIns="92075" tIns="46038" rIns="92075" bIns="46038"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0" i="0" u="none" strike="noStrike" cap="none" normalizeH="0" baseline="0" smtClean="0">
            <a:ln>
              <a:noFill/>
            </a:ln>
            <a:solidFill>
              <a:schemeClr val="tx2"/>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57150" cap="flat" cmpd="sng" algn="ctr">
          <a:solidFill>
            <a:schemeClr val="tx1"/>
          </a:solidFill>
          <a:prstDash val="solid"/>
          <a:round/>
          <a:headEnd type="none" w="med" len="med"/>
          <a:tailEnd type="triangle" w="med" len="med"/>
        </a:ln>
        <a:effectLst/>
      </a:spPr>
      <a:bodyPr vert="horz" wrap="square" lIns="92075" tIns="46038" rIns="92075" bIns="46038"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0" i="0" u="none" strike="noStrike" cap="none" normalizeH="0" baseline="0" smtClean="0">
            <a:ln>
              <a:noFill/>
            </a:ln>
            <a:solidFill>
              <a:schemeClr val="tx2"/>
            </a:solidFill>
            <a:effectLst/>
            <a:latin typeface="Times New Roman" pitchFamily="18" charset="0"/>
          </a:defRPr>
        </a:defPPr>
      </a:lstStyle>
    </a:lnDef>
  </a:objectDefaults>
  <a:extraClrSchemeLst>
    <a:extraClrScheme>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Professional">
  <a:themeElements>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Professional">
      <a:majorFont>
        <a:latin typeface="Times New Roman"/>
        <a:ea typeface=""/>
        <a:cs typeface="Arial"/>
      </a:majorFont>
      <a:minorFont>
        <a:latin typeface="Times New Roman"/>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8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9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0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2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3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4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5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4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_Waveform">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aveform">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57.xml><?xml version="1.0" encoding="utf-8"?>
<a:theme xmlns:a="http://schemas.openxmlformats.org/drawingml/2006/main" name="1_Waveform">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aveform">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58.xml><?xml version="1.0" encoding="utf-8"?>
<a:theme xmlns:a="http://schemas.openxmlformats.org/drawingml/2006/main" name="5_Waveform">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aveform">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59.xml><?xml version="1.0" encoding="utf-8"?>
<a:theme xmlns:a="http://schemas.openxmlformats.org/drawingml/2006/main" name="2_Waveform">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aveform">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6.xml><?xml version="1.0" encoding="utf-8"?>
<a:theme xmlns:a="http://schemas.openxmlformats.org/drawingml/2006/main" name="2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32151</TotalTime>
  <Words>16426</Words>
  <Application>Microsoft Office PowerPoint</Application>
  <PresentationFormat>On-screen Show (4:3)</PresentationFormat>
  <Paragraphs>2215</Paragraphs>
  <Slides>200</Slides>
  <Notes>199</Notes>
  <HiddenSlides>0</HiddenSlides>
  <MMClips>1</MMClips>
  <ScaleCrop>false</ScaleCrop>
  <HeadingPairs>
    <vt:vector size="6" baseType="variant">
      <vt:variant>
        <vt:lpstr>Fonts Used</vt:lpstr>
      </vt:variant>
      <vt:variant>
        <vt:i4>23</vt:i4>
      </vt:variant>
      <vt:variant>
        <vt:lpstr>Theme</vt:lpstr>
      </vt:variant>
      <vt:variant>
        <vt:i4>59</vt:i4>
      </vt:variant>
      <vt:variant>
        <vt:lpstr>Slide Titles</vt:lpstr>
      </vt:variant>
      <vt:variant>
        <vt:i4>200</vt:i4>
      </vt:variant>
    </vt:vector>
  </HeadingPairs>
  <TitlesOfParts>
    <vt:vector size="282" baseType="lpstr">
      <vt:lpstr>Arial</vt:lpstr>
      <vt:lpstr>Myriad Pro Light</vt:lpstr>
      <vt:lpstr>Monotype Sorts</vt:lpstr>
      <vt:lpstr>Eras Bold ITC</vt:lpstr>
      <vt:lpstr>Myriad Pro Black</vt:lpstr>
      <vt:lpstr>Symbol</vt:lpstr>
      <vt:lpstr>Eras Medium ITC</vt:lpstr>
      <vt:lpstr>Arial Narrow</vt:lpstr>
      <vt:lpstr>Times New Roman</vt:lpstr>
      <vt:lpstr>Eras Light ITC</vt:lpstr>
      <vt:lpstr>Candara</vt:lpstr>
      <vt:lpstr>Wingdings</vt:lpstr>
      <vt:lpstr>Impact</vt:lpstr>
      <vt:lpstr>Tahoma</vt:lpstr>
      <vt:lpstr>Arial Black</vt:lpstr>
      <vt:lpstr>Abadi MT Condensed Extra Bold</vt:lpstr>
      <vt:lpstr>Myriad Pro</vt:lpstr>
      <vt:lpstr>Agency FB</vt:lpstr>
      <vt:lpstr>Eras Demi ITC</vt:lpstr>
      <vt:lpstr>Tunga</vt:lpstr>
      <vt:lpstr>Calibri</vt:lpstr>
      <vt:lpstr>Eras Ultra ITC</vt:lpstr>
      <vt:lpstr>Intrepid ExtraBold</vt:lpstr>
      <vt:lpstr>B</vt:lpstr>
      <vt:lpstr>1_Default Design</vt:lpstr>
      <vt:lpstr>3_B</vt:lpstr>
      <vt:lpstr>2_Default Design</vt:lpstr>
      <vt:lpstr>1_B</vt:lpstr>
      <vt:lpstr>2_B</vt:lpstr>
      <vt:lpstr>4_B</vt:lpstr>
      <vt:lpstr>5_B</vt:lpstr>
      <vt:lpstr>6_B</vt:lpstr>
      <vt:lpstr>7_B</vt:lpstr>
      <vt:lpstr>11_B</vt:lpstr>
      <vt:lpstr>8_B</vt:lpstr>
      <vt:lpstr>9_B</vt:lpstr>
      <vt:lpstr>10_B</vt:lpstr>
      <vt:lpstr>12_B</vt:lpstr>
      <vt:lpstr>13_B</vt:lpstr>
      <vt:lpstr>14_B</vt:lpstr>
      <vt:lpstr>15_B</vt:lpstr>
      <vt:lpstr>16_B</vt:lpstr>
      <vt:lpstr>17_B</vt:lpstr>
      <vt:lpstr>18_B</vt:lpstr>
      <vt:lpstr>19_B</vt:lpstr>
      <vt:lpstr>20_B</vt:lpstr>
      <vt:lpstr>21_B</vt:lpstr>
      <vt:lpstr>22_B</vt:lpstr>
      <vt:lpstr>23_B</vt:lpstr>
      <vt:lpstr>24_B</vt:lpstr>
      <vt:lpstr>25_B</vt:lpstr>
      <vt:lpstr>26_B</vt:lpstr>
      <vt:lpstr>27_B</vt:lpstr>
      <vt:lpstr>28_B</vt:lpstr>
      <vt:lpstr>29_B</vt:lpstr>
      <vt:lpstr>30_B</vt:lpstr>
      <vt:lpstr>31_B</vt:lpstr>
      <vt:lpstr>32_B</vt:lpstr>
      <vt:lpstr>33_B</vt:lpstr>
      <vt:lpstr>34_B</vt:lpstr>
      <vt:lpstr>Waveform</vt:lpstr>
      <vt:lpstr>35_B</vt:lpstr>
      <vt:lpstr>36_B</vt:lpstr>
      <vt:lpstr>37_B</vt:lpstr>
      <vt:lpstr>1_Professional</vt:lpstr>
      <vt:lpstr>2_Professional</vt:lpstr>
      <vt:lpstr>Professional</vt:lpstr>
      <vt:lpstr>38_B</vt:lpstr>
      <vt:lpstr>39_B</vt:lpstr>
      <vt:lpstr>40_B</vt:lpstr>
      <vt:lpstr>41_B</vt:lpstr>
      <vt:lpstr>42_B</vt:lpstr>
      <vt:lpstr>Construction</vt:lpstr>
      <vt:lpstr>43_B</vt:lpstr>
      <vt:lpstr>44_B</vt:lpstr>
      <vt:lpstr>45_B</vt:lpstr>
      <vt:lpstr>46_B</vt:lpstr>
      <vt:lpstr>47_B</vt:lpstr>
      <vt:lpstr>4_Waveform</vt:lpstr>
      <vt:lpstr>1_Waveform</vt:lpstr>
      <vt:lpstr>5_Waveform</vt:lpstr>
      <vt:lpstr>2_Waveform</vt:lpstr>
      <vt:lpstr>PowerPoint Presentation</vt:lpstr>
      <vt:lpstr>The Incredible Book</vt:lpstr>
      <vt:lpstr>PowerPoint Presentation</vt:lpstr>
      <vt:lpstr>An Urgent and Important Command</vt:lpstr>
      <vt:lpstr>The Gospel –  The Power of God</vt:lpstr>
      <vt:lpstr>THE GOSPEL –  A Message of Salvation</vt:lpstr>
      <vt:lpstr>The Gospel…Must be Obeyed</vt:lpstr>
      <vt:lpstr>A Serious Warning…To Christians</vt:lpstr>
      <vt:lpstr>A Serious Warning…To Christians</vt:lpstr>
      <vt:lpstr>A Serious Warning…To Christians</vt:lpstr>
      <vt:lpstr>A Serious Warning…To Christians</vt:lpstr>
      <vt:lpstr>Some Critical Observations</vt:lpstr>
      <vt:lpstr>Some Critical Observations</vt:lpstr>
      <vt:lpstr>Some Critical Observations</vt:lpstr>
      <vt:lpstr>PowerPoint Presentation</vt:lpstr>
      <vt:lpstr>PowerPoint Presentation</vt:lpstr>
      <vt:lpstr>Some Critical Observations</vt:lpstr>
      <vt:lpstr>Some Critical Observations</vt:lpstr>
      <vt:lpstr>Some Critical Observations</vt:lpstr>
      <vt:lpstr>Some Critical Observations</vt:lpstr>
      <vt:lpstr>PowerPoint Presentation</vt:lpstr>
      <vt:lpstr>The ONE Gospel</vt:lpstr>
      <vt:lpstr>Galatians 3:24</vt:lpstr>
      <vt:lpstr>The Eternal Plan</vt:lpstr>
      <vt:lpstr>Which God?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Romans 3:23  ...for all have sinned and fall short of the glory of God</vt:lpstr>
      <vt:lpstr>The CONSEQUENCES of Sin</vt:lpstr>
      <vt:lpstr>The PRICE for SIN</vt:lpstr>
      <vt:lpstr>The Price for Sin</vt:lpstr>
      <vt:lpstr>A Just God</vt:lpstr>
      <vt:lpstr>A Just God</vt:lpstr>
      <vt:lpstr>Three Deaths</vt:lpstr>
      <vt:lpstr>God’s Justice Demands Death as Payment for Sin</vt:lpstr>
      <vt:lpstr>God’s  Love Provides  a Way to Pay the Price</vt:lpstr>
      <vt:lpstr>MERCY</vt:lpstr>
      <vt:lpstr>Atonement</vt:lpstr>
      <vt:lpstr>ATONEMENT</vt:lpstr>
      <vt:lpstr>Atonement</vt:lpstr>
      <vt:lpstr>Atonement</vt:lpstr>
      <vt:lpstr>PowerPoint Presentation</vt:lpstr>
      <vt:lpstr>Payment</vt:lpstr>
      <vt:lpstr>PowerPoint Presentation</vt:lpstr>
      <vt:lpstr>PowerPoint Presentation</vt:lpstr>
      <vt:lpstr>PowerPoint Presentation</vt:lpstr>
      <vt:lpstr>PowerPoint Presentation</vt:lpstr>
      <vt:lpstr>Animal Sacrifice</vt:lpstr>
      <vt:lpstr>PowerPoint Presentation</vt:lpstr>
      <vt:lpstr>PowerPoint Presentation</vt:lpstr>
      <vt:lpstr>PowerPoint Presentation</vt:lpstr>
      <vt:lpstr>PowerPoint Presentation</vt:lpstr>
      <vt:lpstr>The Price Paid</vt:lpstr>
      <vt:lpstr>PowerPoint Presentation</vt:lpstr>
      <vt:lpstr>PowerPoint Presentation</vt:lpstr>
      <vt:lpstr>What Made it Work?</vt:lpstr>
      <vt:lpstr>What Made it Work?</vt:lpstr>
      <vt:lpstr>What Made it Work?</vt:lpstr>
      <vt:lpstr>What Made it Work?</vt:lpstr>
      <vt:lpstr>By Faith…</vt:lpstr>
      <vt:lpstr>Genuine Faith – Hebrews 11:6</vt:lpstr>
      <vt:lpstr>Contradiction?</vt:lpstr>
      <vt:lpstr>SYNECDOCHE (sin-eck-doe-key)</vt:lpstr>
      <vt:lpstr>What is Saving Faith?</vt:lpstr>
      <vt:lpstr>BELIEF ALONE? (James 2:14-26)</vt:lpstr>
      <vt:lpstr>The Birthday Gift</vt:lpstr>
      <vt:lpstr>The Gift</vt:lpstr>
      <vt:lpstr>The OT “Teacher”</vt:lpstr>
      <vt:lpstr>The Chinese Language</vt:lpstr>
      <vt:lpstr>PowerPoint Presentation</vt:lpstr>
      <vt:lpstr>Long before Buddha, the Chinese people worshipped the same God described in the Bible!!!!</vt:lpstr>
      <vt:lpstr>PowerPoint Presentation</vt:lpstr>
      <vt:lpstr>GEN.6:5-8; 7:7</vt:lpstr>
      <vt:lpstr>PowerPoint Presentation</vt:lpstr>
      <vt:lpstr>PowerPoint Presentation</vt:lpstr>
      <vt:lpstr>PowerPoint Presentation</vt:lpstr>
      <vt:lpstr>PowerPoint Presentation</vt:lpstr>
      <vt:lpstr>Next: Examining  The Blood of Christ</vt:lpstr>
      <vt:lpstr>PowerPoint Presentation</vt:lpstr>
      <vt:lpstr>Christ’s Blood in Prophecy</vt:lpstr>
      <vt:lpstr>PowerPoint Presentation</vt:lpstr>
      <vt:lpstr>PowerPoint Presentation</vt:lpstr>
      <vt:lpstr>The Lamb of God - Redeemed</vt:lpstr>
      <vt:lpstr>The Lamb of God - Ransomed</vt:lpstr>
      <vt:lpstr>Christ’s Sacrifice – OT Fulfillment</vt:lpstr>
      <vt:lpstr>Christ’s Sacrifice – A Judicial Death</vt:lpstr>
      <vt:lpstr>Originated by Anselm?</vt:lpstr>
      <vt:lpstr>PowerPoint Presentation</vt:lpstr>
      <vt:lpstr>Christ’s Sacrifice – Sin Bearer</vt:lpstr>
      <vt:lpstr>Christ’s Sacrifice - Reconciliation</vt:lpstr>
      <vt:lpstr>Christ’s Sacrifice – Removes Sin</vt:lpstr>
      <vt:lpstr>Propitiation – By Faith</vt:lpstr>
      <vt:lpstr>Christ’s Sacrifice – Who Died?</vt:lpstr>
      <vt:lpstr>PowerPoint Presentation</vt:lpstr>
      <vt:lpstr>The Death of the Believer</vt:lpstr>
      <vt:lpstr>The Death of the Believer</vt:lpstr>
      <vt:lpstr>The Death of the Believer</vt:lpstr>
      <vt:lpstr>Our sins can not  and will not be forgiven </vt:lpstr>
      <vt:lpstr>How do I respond?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Sacrificial System</vt:lpstr>
      <vt:lpstr>Next: 4 Testimonies  to the One Gospel</vt:lpstr>
      <vt:lpstr>PowerPoint Presentation</vt:lpstr>
      <vt:lpstr>Four Testimonies</vt:lpstr>
      <vt:lpstr>What the Apostles Taught</vt:lpstr>
      <vt:lpstr>Galatians 3:24</vt:lpstr>
      <vt:lpstr>Justified by Faith</vt:lpstr>
      <vt:lpstr>PowerPoint Presentation</vt:lpstr>
      <vt:lpstr>Justified by Faith</vt:lpstr>
      <vt:lpstr>PowerPoint Presentation</vt:lpstr>
      <vt:lpstr>PowerPoint Presentation</vt:lpstr>
      <vt:lpstr>PowerPoint Presentation</vt:lpstr>
      <vt:lpstr>Through Faith</vt:lpstr>
      <vt:lpstr>Through Faith in God’s Work</vt:lpstr>
      <vt:lpstr>Baptism Saves You</vt:lpstr>
      <vt:lpstr>Washing - The Figure of Baptism</vt:lpstr>
      <vt:lpstr>Creating a Holy People, His Church</vt:lpstr>
      <vt:lpstr>Regeneration and Renewal</vt:lpstr>
      <vt:lpstr>PowerPoint Presentation</vt:lpstr>
      <vt:lpstr>PowerPoint Presentation</vt:lpstr>
      <vt:lpstr>PowerPoint Presentation</vt:lpstr>
      <vt:lpstr>God’s Roles in Redemption</vt:lpstr>
      <vt:lpstr>By His Grace – A Gift, Undeserved</vt:lpstr>
      <vt:lpstr>PowerPoint Presentation</vt:lpstr>
      <vt:lpstr>What the Apostles Practiced</vt:lpstr>
      <vt:lpstr>What Shall We Do?</vt:lpstr>
      <vt:lpstr>What Shall We Do?</vt:lpstr>
      <vt:lpstr>The Gospel Result – Added to Church</vt:lpstr>
      <vt:lpstr>Preaching Jesus</vt:lpstr>
      <vt:lpstr>PowerPoint Presentation</vt:lpstr>
      <vt:lpstr>Saving Paul – Already a God fearing man</vt:lpstr>
      <vt:lpstr>Saving Paul –  Repented for 3 Days</vt:lpstr>
      <vt:lpstr>PowerPoint Presentation</vt:lpstr>
      <vt:lpstr>What Must I Do to be Saved?</vt:lpstr>
      <vt:lpstr>What  The Early Church Taught and Practiced</vt:lpstr>
      <vt:lpstr>Teaching and Practice of the Early Church </vt:lpstr>
      <vt:lpstr>What  Jesus Taught</vt:lpstr>
      <vt:lpstr>Born Again</vt:lpstr>
      <vt:lpstr>2nd Century Teaching and Practice </vt:lpstr>
      <vt:lpstr>Born of Water and the Spirit</vt:lpstr>
      <vt:lpstr>An Urgent and Important Command </vt:lpstr>
      <vt:lpstr>PowerPoint Presentation</vt:lpstr>
      <vt:lpstr>PowerPoint Presentation</vt:lpstr>
      <vt:lpstr>PowerPoint Presentation</vt:lpstr>
      <vt:lpstr>Remain Faithful</vt:lpstr>
      <vt:lpstr>PowerPoint Presentation</vt:lpstr>
      <vt:lpstr>Every Christian should be able to explain the gospel…</vt:lpstr>
      <vt:lpstr>The Eternal Plan</vt:lpstr>
      <vt:lpstr>PowerPoint Presentation</vt:lpstr>
      <vt:lpstr>PowerPoint Presentation</vt:lpstr>
      <vt:lpstr>PowerPoint Presentation</vt:lpstr>
      <vt:lpstr>PowerPoint Presentation</vt:lpstr>
      <vt:lpstr>PowerPoint Presentation</vt:lpstr>
      <vt:lpstr>PowerPoint Presentation</vt:lpstr>
      <vt:lpstr>The Sacrificial System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Who is the king?</vt:lpstr>
      <vt:lpstr>Great Commission </vt:lpstr>
      <vt:lpstr>PowerPoint Presentation</vt:lpstr>
      <vt:lpstr>When JESUS would do NOTHING!</vt:lpstr>
      <vt:lpstr>PowerPoint Presentation</vt:lpstr>
      <vt:lpstr>When’s it going to happen?</vt:lpstr>
      <vt:lpstr>PowerPoint Presentation</vt:lpstr>
    </vt:vector>
  </TitlesOfParts>
  <Company>Adtec Systems &amp; Consulting</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Scheme of Redemption</dc:title>
  <dc:creator>Kenneth Craig</dc:creator>
  <cp:lastModifiedBy>Ken</cp:lastModifiedBy>
  <cp:revision>540</cp:revision>
  <dcterms:created xsi:type="dcterms:W3CDTF">2002-08-24T00:22:10Z</dcterms:created>
  <dcterms:modified xsi:type="dcterms:W3CDTF">2012-02-11T19:02:56Z</dcterms:modified>
</cp:coreProperties>
</file>