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6CC66-4BC3-4752-ABE2-950EB95051CC}" type="datetimeFigureOut">
              <a:rPr lang="en-US" smtClean="0"/>
              <a:t>12/24/2011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DC434-5241-4D3B-AAF2-BEE6C04EC5F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762000"/>
            <a:ext cx="7620000" cy="1752600"/>
          </a:xfrm>
        </p:spPr>
        <p:txBody>
          <a:bodyPr/>
          <a:lstStyle/>
          <a:p>
            <a:r>
              <a:rPr lang="en-US" dirty="0" smtClean="0"/>
              <a:t>CHRIST’S  INCARNATION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971800"/>
            <a:ext cx="8077200" cy="2590800"/>
          </a:xfrm>
        </p:spPr>
        <p:txBody>
          <a:bodyPr/>
          <a:lstStyle/>
          <a:p>
            <a:pPr algn="ctr"/>
            <a:r>
              <a:rPr lang="en-US" dirty="0" smtClean="0"/>
              <a:t>“For a child will be born to us, a son will be given to us; And the government will rest on His shoulders; And His name will be called Wonderful Counselor, Mighty God, Eternal Father, Prince of Peace”  (Isaiah 9:6).”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Christ’s  Mass – No</a:t>
            </a:r>
          </a:p>
          <a:p>
            <a:r>
              <a:rPr lang="en-US" dirty="0" smtClean="0"/>
              <a:t>No idea the date of His birth. Why doesn’t God tell us?</a:t>
            </a:r>
          </a:p>
          <a:p>
            <a:r>
              <a:rPr lang="en-US" dirty="0" smtClean="0"/>
              <a:t>No command to remember the date. Why?</a:t>
            </a:r>
          </a:p>
          <a:p>
            <a:r>
              <a:rPr lang="en-US" dirty="0" smtClean="0"/>
              <a:t>Maybe because we’d do to the day what we’ve done to Dec. 25.</a:t>
            </a:r>
          </a:p>
          <a:p>
            <a:r>
              <a:rPr lang="en-US" dirty="0" smtClean="0"/>
              <a:t>But since the world is thinking of this celebration, maybe we should take advantage today to appreciate what God did through Jesus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Bears the Sweetest Name Ever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– Luke 2:21 – “And when 8 days had passed, before His circumcision, His name was then called Jesus, the name given by the angel before He was conceived in the womb.” (Matt. 1:21)</a:t>
            </a:r>
          </a:p>
          <a:p>
            <a:r>
              <a:rPr lang="en-US" dirty="0" smtClean="0"/>
              <a:t>Oh, the names we give. Some are sentimental, some are honor family or friends.</a:t>
            </a:r>
          </a:p>
          <a:p>
            <a:r>
              <a:rPr lang="en-US" dirty="0" smtClean="0"/>
              <a:t>We don’t usually call our children “Savior”.</a:t>
            </a:r>
          </a:p>
          <a:p>
            <a:r>
              <a:rPr lang="en-US" dirty="0" smtClean="0"/>
              <a:t>God did.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Embodies the Greatest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1:23 – “’Behold, the virgin shall be with child and shall bear a son, and they shall call His name Immanuel’, which translated means, ‘God with us.’”</a:t>
            </a:r>
          </a:p>
          <a:p>
            <a:r>
              <a:rPr lang="en-US" dirty="0" smtClean="0"/>
              <a:t>From Isa. 7:10-16 – God can and will deliver.  </a:t>
            </a:r>
          </a:p>
          <a:p>
            <a:r>
              <a:rPr lang="en-US" dirty="0" smtClean="0"/>
              <a:t>For an Israelite to refer to a “human” as Immanuel was unthinkable.</a:t>
            </a:r>
          </a:p>
          <a:p>
            <a:r>
              <a:rPr lang="en-US" dirty="0" smtClean="0"/>
              <a:t>This message is from God, and it should mean more to us than to them.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Stooped to the Lowest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“For your sakes He became poor…” 2 Cor. 8:9</a:t>
            </a:r>
          </a:p>
          <a:p>
            <a:r>
              <a:rPr lang="en-US" dirty="0" smtClean="0"/>
              <a:t>“The foxes have holes and the birds have nests…” (Matt. 8:20).</a:t>
            </a:r>
          </a:p>
          <a:p>
            <a:r>
              <a:rPr lang="en-US" dirty="0" smtClean="0"/>
              <a:t>Castles are impressive. Palaces are awesome. Jesus was born in a stable.</a:t>
            </a:r>
          </a:p>
          <a:p>
            <a:r>
              <a:rPr lang="en-US" dirty="0" smtClean="0"/>
              <a:t>Made his “triumphal entry” on a little donkey.</a:t>
            </a:r>
          </a:p>
          <a:p>
            <a:r>
              <a:rPr lang="en-US" dirty="0" smtClean="0"/>
              <a:t>Does He impress you?</a:t>
            </a:r>
          </a:p>
          <a:p>
            <a:r>
              <a:rPr lang="en-US" dirty="0" smtClean="0"/>
              <a:t>Why? How?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Came on the Mightiest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Heb. 2:14-16  - He destroyed death, and its hold on our imagination.</a:t>
            </a:r>
          </a:p>
          <a:p>
            <a:r>
              <a:rPr lang="en-US" dirty="0" smtClean="0"/>
              <a:t>I want to die with courage, like Jesus did.</a:t>
            </a:r>
          </a:p>
          <a:p>
            <a:r>
              <a:rPr lang="en-US" dirty="0" smtClean="0"/>
              <a:t>I want to die with a prayer for my enemies, like Jesus did.</a:t>
            </a:r>
          </a:p>
          <a:p>
            <a:r>
              <a:rPr lang="en-US" dirty="0" smtClean="0"/>
              <a:t>I want to commend my spirit to God, like Jesus did.</a:t>
            </a:r>
          </a:p>
          <a:p>
            <a:r>
              <a:rPr lang="en-US" dirty="0" smtClean="0"/>
              <a:t>I want His mission to be accomplished in me.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 Life Is the Greatest Unfolding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Timothy 3:16 – “By common confession, great is the mystery of godliness:  He was revealed in the flesh; Was vindicated in the Spirit, Seen by angels, Proclaimed among the nations, Believed on in the world, Taken up in glory.”</a:t>
            </a:r>
          </a:p>
          <a:p>
            <a:r>
              <a:rPr lang="en-US" dirty="0" smtClean="0"/>
              <a:t>John 1:1-18 – How do you explain God. Look at Jesus, John 14:7-9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Bearer of the Greatest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10:10 – “…I came that they might have life, and have it abundantly.”</a:t>
            </a:r>
          </a:p>
          <a:p>
            <a:r>
              <a:rPr lang="en-US" dirty="0" smtClean="0"/>
              <a:t>What gifts did you receive today.</a:t>
            </a:r>
          </a:p>
          <a:p>
            <a:r>
              <a:rPr lang="en-US" dirty="0" smtClean="0"/>
              <a:t>None can compare with the life Jesus gives.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Is the Most Potent Force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2:34 – “And Simeon blessed them and said to Mary His mother, ‘Behold, this Child is appointed for the fall and rise of many in Israel, and for a sign to be opposed…”</a:t>
            </a:r>
          </a:p>
          <a:p>
            <a:r>
              <a:rPr lang="en-US" dirty="0" smtClean="0"/>
              <a:t>At His mention, all take sides – for or against.</a:t>
            </a:r>
          </a:p>
          <a:p>
            <a:r>
              <a:rPr lang="en-US" dirty="0" smtClean="0"/>
              <a:t>All time revolves around Him.  All eternity does as well.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602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CHRIST’S  INCARNATION</vt:lpstr>
      <vt:lpstr>Christmas…</vt:lpstr>
      <vt:lpstr>He Bears the Sweetest Name Ever Given</vt:lpstr>
      <vt:lpstr>He Embodies the Greatest Power</vt:lpstr>
      <vt:lpstr>He Stooped to the Lowest Place</vt:lpstr>
      <vt:lpstr>He Came on the Mightiest Mission</vt:lpstr>
      <vt:lpstr>His Life Is the Greatest Unfolding Ever</vt:lpstr>
      <vt:lpstr>Bearer of the Greatest Blessing</vt:lpstr>
      <vt:lpstr>He Is the Most Potent Force Ever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CHRIST’S  INCARNATION</dc:title>
  <dc:creator>Bellaire Church</dc:creator>
  <cp:lastModifiedBy>Bellaire Church</cp:lastModifiedBy>
  <cp:revision>5</cp:revision>
  <dcterms:created xsi:type="dcterms:W3CDTF">2011-12-24T17:24:09Z</dcterms:created>
  <dcterms:modified xsi:type="dcterms:W3CDTF">2011-12-24T18:11:16Z</dcterms:modified>
</cp:coreProperties>
</file>