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8233DD-42BE-4575-A631-0807D2466729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CA2B648-4894-4052-B641-9F51253741E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CONSCIOUS  OF  OTHERS 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Luke 19:47-48</a:t>
            </a:r>
          </a:p>
          <a:p>
            <a:pPr algn="ctr"/>
            <a:r>
              <a:rPr lang="en-US" dirty="0" smtClean="0"/>
              <a:t>8:40-48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 Busy 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40 – They’re waiting for the Lord</a:t>
            </a:r>
          </a:p>
          <a:p>
            <a:r>
              <a:rPr lang="en-US" dirty="0" smtClean="0"/>
              <a:t>41 – special request</a:t>
            </a:r>
          </a:p>
          <a:p>
            <a:r>
              <a:rPr lang="en-US" dirty="0" smtClean="0"/>
              <a:t>43f  - interlude for this woman</a:t>
            </a:r>
          </a:p>
          <a:p>
            <a:r>
              <a:rPr lang="en-US" dirty="0" smtClean="0"/>
              <a:t>Ministered to her fears and her body.</a:t>
            </a:r>
          </a:p>
          <a:p>
            <a:r>
              <a:rPr lang="en-US" dirty="0" smtClean="0"/>
              <a:t>A “full service bank”.</a:t>
            </a:r>
          </a:p>
          <a:p>
            <a:r>
              <a:rPr lang="en-US" dirty="0" smtClean="0"/>
              <a:t>A “full service” Lord</a:t>
            </a:r>
          </a:p>
          <a:p>
            <a:r>
              <a:rPr lang="en-US" dirty="0" smtClean="0"/>
              <a:t>What are the needs of others?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Soul’s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2:1-2</a:t>
            </a:r>
          </a:p>
          <a:p>
            <a:r>
              <a:rPr lang="en-US" dirty="0" smtClean="0"/>
              <a:t>Acts 2:40-45</a:t>
            </a:r>
          </a:p>
          <a:p>
            <a:r>
              <a:rPr lang="en-US" dirty="0" smtClean="0"/>
              <a:t>Every soul needs salvation. Others may minister to social needs. Only Christ (Christians) can meet this need.</a:t>
            </a:r>
          </a:p>
          <a:p>
            <a:r>
              <a:rPr lang="en-US" dirty="0" smtClean="0"/>
              <a:t>It starts with one. Then two. Then 4. Then 8. Then 16;  32;  64; 128.</a:t>
            </a:r>
          </a:p>
          <a:p>
            <a:r>
              <a:rPr lang="en-US" dirty="0" smtClean="0"/>
              <a:t>By the 25</a:t>
            </a:r>
            <a:r>
              <a:rPr lang="en-US" baseline="30000" dirty="0" smtClean="0"/>
              <a:t>th</a:t>
            </a:r>
            <a:r>
              <a:rPr lang="en-US" dirty="0" smtClean="0"/>
              <a:t> cycle – 16,777,216</a:t>
            </a:r>
          </a:p>
          <a:p>
            <a:r>
              <a:rPr lang="en-US" dirty="0" smtClean="0"/>
              <a:t>The flaw in this plan – ME.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Saved Souls Need Strengthening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14:20-23</a:t>
            </a:r>
          </a:p>
          <a:p>
            <a:r>
              <a:rPr lang="en-US" dirty="0" smtClean="0"/>
              <a:t>I Peter 5:10</a:t>
            </a:r>
          </a:p>
          <a:p>
            <a:r>
              <a:rPr lang="en-US" dirty="0" smtClean="0"/>
              <a:t>Eph. 4:11ff</a:t>
            </a:r>
          </a:p>
          <a:p>
            <a:r>
              <a:rPr lang="en-US" dirty="0" smtClean="0"/>
              <a:t>Now some are good at “personal evangelism”. Others better at strengthening. Don’t neglect your weak area by focusing on your strength.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Physical 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4:32, 36;  Acts 6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Thes</a:t>
            </a:r>
            <a:r>
              <a:rPr lang="en-US" dirty="0" smtClean="0"/>
              <a:t>. 3:10. Sometimes to help someone is actually hurting them.</a:t>
            </a:r>
          </a:p>
          <a:p>
            <a:r>
              <a:rPr lang="en-US" dirty="0" smtClean="0"/>
              <a:t>I Tim. 5:16 – Personal involvement.  Too many dump it all on the church.</a:t>
            </a:r>
          </a:p>
          <a:p>
            <a:r>
              <a:rPr lang="en-US" dirty="0" smtClean="0"/>
              <a:t>Gal. 6:10 – not a “church” verse</a:t>
            </a:r>
          </a:p>
          <a:p>
            <a:r>
              <a:rPr lang="en-US" dirty="0" smtClean="0"/>
              <a:t>Mothers, fathers, nephews and nieces. 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Emotional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have a “singles” minister. Or a “youth” minister.</a:t>
            </a:r>
          </a:p>
          <a:p>
            <a:r>
              <a:rPr lang="en-US" dirty="0" smtClean="0"/>
              <a:t>But we do. Just call them “parents”.</a:t>
            </a:r>
          </a:p>
          <a:p>
            <a:r>
              <a:rPr lang="en-US" dirty="0" smtClean="0"/>
              <a:t>Some things we aren’t equipped to handle. Mental illness, etc.</a:t>
            </a:r>
          </a:p>
          <a:p>
            <a:r>
              <a:rPr lang="en-US" dirty="0" smtClean="0"/>
              <a:t>Compassion can deal with loneliness, fear, and most simple needs.</a:t>
            </a:r>
          </a:p>
          <a:p>
            <a:r>
              <a:rPr lang="en-US" dirty="0" smtClean="0"/>
              <a:t>Rom. 12:15f.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When We Help Others…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benefit.</a:t>
            </a:r>
          </a:p>
          <a:p>
            <a:r>
              <a:rPr lang="en-US" dirty="0" smtClean="0"/>
              <a:t>Acts 20:35</a:t>
            </a:r>
          </a:p>
          <a:p>
            <a:r>
              <a:rPr lang="en-US" dirty="0" smtClean="0"/>
              <a:t>No whining or constant complaints – but let your needs be known.</a:t>
            </a:r>
          </a:p>
          <a:p>
            <a:r>
              <a:rPr lang="en-US" dirty="0" smtClean="0"/>
              <a:t>Be alert to the real needs of others.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309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CONSCIOUS  OF  OTHERS  NEEDS</vt:lpstr>
      <vt:lpstr>A  Busy  Life…</vt:lpstr>
      <vt:lpstr>The Soul’s Needs</vt:lpstr>
      <vt:lpstr>Saved Souls Need Strengthening</vt:lpstr>
      <vt:lpstr>Physical  Needs</vt:lpstr>
      <vt:lpstr>Emotional Needs</vt:lpstr>
      <vt:lpstr>When We Help Others…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CONSCIOUS  OF  OTHERS  NEEDS</dc:title>
  <dc:creator>Bellaire Church</dc:creator>
  <cp:lastModifiedBy>Bellaire Church</cp:lastModifiedBy>
  <cp:revision>4</cp:revision>
  <dcterms:created xsi:type="dcterms:W3CDTF">2012-01-28T17:56:36Z</dcterms:created>
  <dcterms:modified xsi:type="dcterms:W3CDTF">2012-01-28T18:27:50Z</dcterms:modified>
</cp:coreProperties>
</file>