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metadata/thumbnail" Target="docProps/thumbnail0.jpeg"/><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21"/>
  </p:notesMasterIdLst>
  <p:handoutMasterIdLst>
    <p:handoutMasterId r:id="rId22"/>
  </p:handoutMasterIdLst>
  <p:sldIdLst>
    <p:sldId id="453" r:id="rId2"/>
    <p:sldId id="480" r:id="rId3"/>
    <p:sldId id="481" r:id="rId4"/>
    <p:sldId id="482" r:id="rId5"/>
    <p:sldId id="483" r:id="rId6"/>
    <p:sldId id="484" r:id="rId7"/>
    <p:sldId id="485" r:id="rId8"/>
    <p:sldId id="486" r:id="rId9"/>
    <p:sldId id="487" r:id="rId10"/>
    <p:sldId id="488" r:id="rId11"/>
    <p:sldId id="489" r:id="rId12"/>
    <p:sldId id="490" r:id="rId13"/>
    <p:sldId id="491" r:id="rId14"/>
    <p:sldId id="492" r:id="rId15"/>
    <p:sldId id="493" r:id="rId16"/>
    <p:sldId id="494" r:id="rId17"/>
    <p:sldId id="495" r:id="rId18"/>
    <p:sldId id="496" r:id="rId19"/>
    <p:sldId id="497"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BEBEB"/>
    <a:srgbClr val="376092"/>
    <a:srgbClr val="7F7F7F"/>
    <a:srgbClr val="825809"/>
    <a:srgbClr val="FFFFFF"/>
    <a:srgbClr val="4D822A"/>
    <a:srgbClr val="ABB1B0"/>
    <a:srgbClr val="ACACB0"/>
    <a:srgbClr val="A8A9B4"/>
    <a:srgbClr val="87F1FF"/>
  </p:clrMru>
  <p:extLst>
    <p:ext uri="{E76CE94A-603C-4142-B9EB-6D1370010A27}">
      <p14:discardImageEditData xmlns:p14="http://schemas.microsoft.com/office/powerpoint/2010/main" val="0"/>
    </p:ext>
    <p:ext uri="{D31A062A-798A-4329-ABDD-BBA856620510}">
      <p14:defaultImageDpi xmlns:p14="http://schemas.microsoft.com/office/powerpoint/2010/main" val="96"/>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711" autoAdjust="0"/>
    <p:restoredTop sz="71808" autoAdjust="0"/>
  </p:normalViewPr>
  <p:slideViewPr>
    <p:cSldViewPr snapToGrid="0">
      <p:cViewPr>
        <p:scale>
          <a:sx n="100" d="100"/>
          <a:sy n="100" d="100"/>
        </p:scale>
        <p:origin x="-744" y="822"/>
      </p:cViewPr>
      <p:guideLst>
        <p:guide orient="horz" pos="2160"/>
        <p:guide pos="2880"/>
      </p:guideLst>
    </p:cSldViewPr>
  </p:slideViewPr>
  <p:notesTextViewPr>
    <p:cViewPr>
      <p:scale>
        <a:sx n="1" d="1"/>
        <a:sy n="1" d="1"/>
      </p:scale>
      <p:origin x="0" y="0"/>
    </p:cViewPr>
  </p:notesTextViewPr>
  <p:sorterViewPr>
    <p:cViewPr>
      <p:scale>
        <a:sx n="50" d="100"/>
        <a:sy n="50" d="100"/>
      </p:scale>
      <p:origin x="0" y="0"/>
    </p:cViewPr>
  </p:sorterViewPr>
  <p:notesViewPr>
    <p:cSldViewPr snapToGrid="0">
      <p:cViewPr varScale="1">
        <p:scale>
          <a:sx n="82" d="100"/>
          <a:sy n="82" d="100"/>
        </p:scale>
        <p:origin x="-321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z="1000" smtClean="0">
                <a:latin typeface="Arial" pitchFamily="34" charset="0"/>
                <a:cs typeface="Arial" pitchFamily="34" charset="0"/>
              </a:rPr>
              <a:t>© Duarte Design, Inc. 2009</a:t>
            </a:r>
            <a:endParaRPr lang="en-US" sz="1000">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F37EAF2-1DE3-4AC2-BC82-3EF63BED91BD}" type="slidenum">
              <a:rPr lang="en-US" smtClean="0"/>
              <a:t>‹#›</a:t>
            </a:fld>
            <a:endParaRPr lang="en-US"/>
          </a:p>
        </p:txBody>
      </p:sp>
    </p:spTree>
    <p:extLst>
      <p:ext uri="{BB962C8B-B14F-4D97-AF65-F5344CB8AC3E}">
        <p14:creationId xmlns:p14="http://schemas.microsoft.com/office/powerpoint/2010/main" val="2707393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1A8ED9-A90F-43A0-A471-4F79F54F87D6}" type="slidenum">
              <a:rPr lang="en-US" smtClean="0"/>
              <a:t>‹#›</a:t>
            </a:fld>
            <a:endParaRPr lang="en-US"/>
          </a:p>
        </p:txBody>
      </p:sp>
      <p:sp>
        <p:nvSpPr>
          <p:cNvPr id="9" name="Footer Placeholder 8"/>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z="1000" smtClean="0">
                <a:solidFill>
                  <a:prstClr val="black"/>
                </a:solidFill>
                <a:latin typeface="Arial" pitchFamily="34" charset="0"/>
                <a:cs typeface="Arial" pitchFamily="34" charset="0"/>
              </a:rPr>
              <a:t>© Duarte Design, Inc. 2009</a:t>
            </a:r>
            <a:endParaRPr lang="en-US"/>
          </a:p>
        </p:txBody>
      </p:sp>
    </p:spTree>
    <p:extLst>
      <p:ext uri="{BB962C8B-B14F-4D97-AF65-F5344CB8AC3E}">
        <p14:creationId xmlns:p14="http://schemas.microsoft.com/office/powerpoint/2010/main" val="2484090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To view this presentation, first, turn up your volume and second,</a:t>
            </a:r>
            <a:r>
              <a:rPr lang="en-US" baseline="0" smtClean="0"/>
              <a:t> launch the self-running slide show.</a:t>
            </a:r>
            <a:endParaRPr lang="en-US"/>
          </a:p>
        </p:txBody>
      </p:sp>
      <p:sp>
        <p:nvSpPr>
          <p:cNvPr id="4" name="Slide Number Placeholder 3"/>
          <p:cNvSpPr>
            <a:spLocks noGrp="1"/>
          </p:cNvSpPr>
          <p:nvPr>
            <p:ph type="sldNum" sz="quarter" idx="10"/>
          </p:nvPr>
        </p:nvSpPr>
        <p:spPr/>
        <p:txBody>
          <a:bodyPr/>
          <a:lstStyle/>
          <a:p>
            <a:fld id="{4DB4DFB0-44CD-4632-8FEA-E6F62CCD500F}" type="slidenum">
              <a:rPr lang="en-US" smtClean="0">
                <a:solidFill>
                  <a:prstClr val="black"/>
                </a:solidFill>
              </a:rPr>
              <a:pPr/>
              <a:t>1</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91024" y="2130425"/>
            <a:ext cx="4067175" cy="1470025"/>
          </a:xfrm>
        </p:spPr>
        <p:txBody>
          <a:bodyPr/>
          <a:lstStyle>
            <a:lvl1pPr algn="l">
              <a:defRPr>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4391024" y="3886200"/>
            <a:ext cx="3381376" cy="1752600"/>
          </a:xfrm>
        </p:spPr>
        <p:txBody>
          <a:bodyPr/>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7" name="Picture 2"/>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0" y="124571"/>
            <a:ext cx="4619625" cy="4486275"/>
          </a:xfrm>
          <a:prstGeom prst="rect">
            <a:avLst/>
          </a:prstGeom>
          <a:noFill/>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6/24/2012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6/24/2012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6/24/2012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6/24/2012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6/24/2012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6/24/2012</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6/24/2012</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6/24/2012</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6/24/2012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D2693C-57C3-4914-8E69-D777D6AA2CC8}" type="datetimeFigureOut">
              <a:rPr lang="en-US" smtClean="0"/>
              <a:t>6/24/2012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259C21E-1789-4DE4-A292-CBB5A0C2C9F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13"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a:buChar char="•"/>
        <a:defRPr sz="2800" kern="1200">
          <a:solidFill>
            <a:schemeClr val="bg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a:buChar char="–"/>
        <a:defRPr sz="2400" kern="1200">
          <a:solidFill>
            <a:schemeClr val="bg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a:buChar char="•"/>
        <a:defRPr sz="2000" kern="1200">
          <a:solidFill>
            <a:schemeClr val="bg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a:buChar char="–"/>
        <a:defRPr sz="1800" kern="1200">
          <a:solidFill>
            <a:schemeClr val="bg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a:buChar char="»"/>
        <a:defRPr sz="1800" kern="1200">
          <a:solidFill>
            <a:schemeClr val="bg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0" y="0"/>
            <a:ext cx="9144000" cy="6858000"/>
          </a:xfrm>
          <a:prstGeom prst="rect">
            <a:avLst/>
          </a:prstGeom>
        </p:spPr>
      </p:pic>
      <p:pic>
        <p:nvPicPr>
          <p:cNvPr id="26" name="Picture 2"/>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0" y="124571"/>
            <a:ext cx="4619625" cy="4486275"/>
          </a:xfrm>
          <a:prstGeom prst="rect">
            <a:avLst/>
          </a:prstGeom>
          <a:noFill/>
        </p:spPr>
      </p:pic>
      <p:sp>
        <p:nvSpPr>
          <p:cNvPr id="23" name="Rectangle 210"/>
          <p:cNvSpPr txBox="1">
            <a:spLocks noChangeArrowheads="1"/>
          </p:cNvSpPr>
          <p:nvPr/>
        </p:nvSpPr>
        <p:spPr bwMode="auto">
          <a:xfrm>
            <a:off x="4588928" y="1261533"/>
            <a:ext cx="4004736" cy="4004506"/>
          </a:xfrm>
          <a:prstGeom prst="rect">
            <a:avLst/>
          </a:prstGeom>
          <a:noFill/>
          <a:ln w="9525">
            <a:noFill/>
            <a:miter lim="800000"/>
            <a:headEnd/>
            <a:tailEnd/>
          </a:ln>
          <a:effectLst/>
        </p:spPr>
        <p:txBody>
          <a:bodyPr wrap="square" lIns="0" rIns="0">
            <a:prstTxWarp prst="textNoShape">
              <a:avLst/>
            </a:prstTxWarp>
            <a:noAutofit/>
          </a:bodyPr>
          <a:lstStyle/>
          <a:p>
            <a:pPr>
              <a:lnSpc>
                <a:spcPct val="114000"/>
              </a:lnSpc>
            </a:pPr>
            <a:endParaRPr lang="en-US" sz="2200" dirty="0">
              <a:solidFill>
                <a:srgbClr val="08CFEE"/>
              </a:solidFill>
              <a:latin typeface="Arial" pitchFamily="34" charset="0"/>
              <a:ea typeface="Arial" charset="0"/>
              <a:cs typeface="Arial" pitchFamily="34" charset="0"/>
            </a:endParaRPr>
          </a:p>
        </p:txBody>
      </p:sp>
      <p:sp>
        <p:nvSpPr>
          <p:cNvPr id="9" name="Rectangle 8"/>
          <p:cNvSpPr/>
          <p:nvPr/>
        </p:nvSpPr>
        <p:spPr>
          <a:xfrm>
            <a:off x="1193800" y="3934420"/>
            <a:ext cx="7691964" cy="1323439"/>
          </a:xfrm>
          <a:prstGeom prst="rect">
            <a:avLst/>
          </a:prstGeom>
        </p:spPr>
        <p:txBody>
          <a:bodyPr wrap="square">
            <a:spAutoFit/>
          </a:bodyPr>
          <a:lstStyle/>
          <a:p>
            <a:r>
              <a:rPr lang="en-US" sz="4000" dirty="0" smtClean="0">
                <a:solidFill>
                  <a:prstClr val="white"/>
                </a:solidFill>
                <a:latin typeface="Arial" pitchFamily="34" charset="0"/>
                <a:ea typeface="Arial" charset="0"/>
                <a:cs typeface="Arial" pitchFamily="34" charset="0"/>
              </a:rPr>
              <a:t>CAN WE PASS THE TEST?</a:t>
            </a:r>
          </a:p>
          <a:p>
            <a:r>
              <a:rPr lang="en-US" sz="4000" dirty="0" smtClean="0">
                <a:solidFill>
                  <a:prstClr val="white"/>
                </a:solidFill>
                <a:latin typeface="Arial" pitchFamily="34" charset="0"/>
                <a:ea typeface="Arial" charset="0"/>
                <a:cs typeface="Arial" pitchFamily="34" charset="0"/>
              </a:rPr>
              <a:t>LUKE 9:18-25</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title" idx="4294967295"/>
          </p:nvPr>
        </p:nvSpPr>
        <p:spPr/>
        <p:txBody>
          <a:bodyPr/>
          <a:lstStyle/>
          <a:p>
            <a:r>
              <a:rPr lang="en-US" sz="1800"/>
              <a:t>154 - MY ONLY HOPE IS YOU – 1.3</a:t>
            </a:r>
          </a:p>
        </p:txBody>
      </p:sp>
      <p:pic>
        <p:nvPicPr>
          <p:cNvPr id="6148" name="Picture 4" descr="154 - MY ONLY HOPE IS YOU -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59698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4"/>
          <p:cNvSpPr>
            <a:spLocks noGrp="1" noChangeArrowheads="1"/>
          </p:cNvSpPr>
          <p:nvPr>
            <p:ph type="title" idx="4294967295"/>
          </p:nvPr>
        </p:nvSpPr>
        <p:spPr/>
        <p:txBody>
          <a:bodyPr/>
          <a:lstStyle/>
          <a:p>
            <a:r>
              <a:rPr lang="en-US" sz="1800"/>
              <a:t>154 - MY ONLY HOPE IS YOU – 2.1</a:t>
            </a:r>
          </a:p>
        </p:txBody>
      </p:sp>
      <p:pic>
        <p:nvPicPr>
          <p:cNvPr id="7173" name="Picture 5" descr="154 - MY ONLY HOPE IS YOU -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55849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idx="4294967295"/>
          </p:nvPr>
        </p:nvSpPr>
        <p:spPr/>
        <p:txBody>
          <a:bodyPr/>
          <a:lstStyle/>
          <a:p>
            <a:r>
              <a:rPr lang="en-US" sz="1800"/>
              <a:t>154 - MY ONLY HOPE IS YOU – 2.2</a:t>
            </a:r>
          </a:p>
        </p:txBody>
      </p:sp>
      <p:pic>
        <p:nvPicPr>
          <p:cNvPr id="8196" name="Picture 4" descr="154 - MY ONLY HOPE IS YOU -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0617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title" idx="4294967295"/>
          </p:nvPr>
        </p:nvSpPr>
        <p:spPr/>
        <p:txBody>
          <a:bodyPr/>
          <a:lstStyle/>
          <a:p>
            <a:r>
              <a:rPr lang="en-US" sz="1800"/>
              <a:t>154 - MY ONLY HOPE IS YOU – 2.3</a:t>
            </a:r>
          </a:p>
        </p:txBody>
      </p:sp>
      <p:pic>
        <p:nvPicPr>
          <p:cNvPr id="9220" name="Picture 4" descr="154 - MY ONLY HOPE IS YOU -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35171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title" idx="4294967295"/>
          </p:nvPr>
        </p:nvSpPr>
        <p:spPr/>
        <p:txBody>
          <a:bodyPr/>
          <a:lstStyle/>
          <a:p>
            <a:r>
              <a:rPr lang="en-US" sz="1800"/>
              <a:t>154 - MY ONLY HOPE IS YOU – 3.1</a:t>
            </a:r>
          </a:p>
        </p:txBody>
      </p:sp>
      <p:pic>
        <p:nvPicPr>
          <p:cNvPr id="10244" name="Picture 4" descr="154 - MY ONLY HOPE IS YOU -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02282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4"/>
          <p:cNvSpPr>
            <a:spLocks noGrp="1" noChangeArrowheads="1"/>
          </p:cNvSpPr>
          <p:nvPr>
            <p:ph type="title" idx="4294967295"/>
          </p:nvPr>
        </p:nvSpPr>
        <p:spPr/>
        <p:txBody>
          <a:bodyPr/>
          <a:lstStyle/>
          <a:p>
            <a:r>
              <a:rPr lang="en-US" sz="1800"/>
              <a:t>154 - MY ONLY HOPE IS YOU – 3.2</a:t>
            </a:r>
          </a:p>
        </p:txBody>
      </p:sp>
      <p:pic>
        <p:nvPicPr>
          <p:cNvPr id="11269" name="Picture 5" descr="154 - MY ONLY HOPE IS YOU -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2878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idx="4294967295"/>
          </p:nvPr>
        </p:nvSpPr>
        <p:spPr/>
        <p:txBody>
          <a:bodyPr/>
          <a:lstStyle/>
          <a:p>
            <a:r>
              <a:rPr lang="en-US" sz="1800"/>
              <a:t>154 - MY ONLY HOPE IS YOU – 3.3</a:t>
            </a:r>
          </a:p>
        </p:txBody>
      </p:sp>
      <p:pic>
        <p:nvPicPr>
          <p:cNvPr id="12292" name="Picture 4" descr="154 - MY ONLY HOPE IS YOU -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268898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title" idx="4294967295"/>
          </p:nvPr>
        </p:nvSpPr>
        <p:spPr/>
        <p:txBody>
          <a:bodyPr/>
          <a:lstStyle/>
          <a:p>
            <a:r>
              <a:rPr lang="en-US" sz="1800"/>
              <a:t>154 - MY ONLY HOPE IS YOU – 4.1</a:t>
            </a:r>
          </a:p>
        </p:txBody>
      </p:sp>
      <p:pic>
        <p:nvPicPr>
          <p:cNvPr id="13316" name="Picture 4" descr="154 - MY ONLY HOPE IS YOU -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39166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idx="4294967295"/>
          </p:nvPr>
        </p:nvSpPr>
        <p:spPr/>
        <p:txBody>
          <a:bodyPr/>
          <a:lstStyle/>
          <a:p>
            <a:r>
              <a:rPr lang="en-US" sz="1800"/>
              <a:t>154 - MY ONLY HOPE IS YOU – 4.2</a:t>
            </a:r>
          </a:p>
        </p:txBody>
      </p:sp>
      <p:pic>
        <p:nvPicPr>
          <p:cNvPr id="14340" name="Picture 4" descr="154 - MY ONLY HOPE IS YOU -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91572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p:txBody>
          <a:bodyPr/>
          <a:lstStyle/>
          <a:p>
            <a:r>
              <a:rPr lang="en-US" sz="1800"/>
              <a:t>154 - MY ONLY HOPE IS YOU – 4.3</a:t>
            </a:r>
          </a:p>
        </p:txBody>
      </p:sp>
      <p:pic>
        <p:nvPicPr>
          <p:cNvPr id="15365" name="Picture 5" descr="154 - MY ONLY HOPE IS YOU -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35456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Century Schoolbook"/>
                <a:cs typeface="Century Schoolbook"/>
              </a:rPr>
              <a:t>CAN WE PASS THE</a:t>
            </a:r>
            <a:r>
              <a:rPr lang="en-US" dirty="0" smtClean="0"/>
              <a:t> </a:t>
            </a:r>
            <a:r>
              <a:rPr lang="en-US" dirty="0" smtClean="0">
                <a:latin typeface="Century Schoolbook"/>
                <a:cs typeface="Century Schoolbook"/>
              </a:rPr>
              <a:t>TEST?</a:t>
            </a:r>
            <a:endParaRPr lang="en-US" dirty="0">
              <a:latin typeface="Century Schoolbook"/>
              <a:cs typeface="Century Schoolbook"/>
            </a:endParaRPr>
          </a:p>
        </p:txBody>
      </p:sp>
      <p:sp>
        <p:nvSpPr>
          <p:cNvPr id="3" name="Content Placeholder 2"/>
          <p:cNvSpPr>
            <a:spLocks noGrp="1"/>
          </p:cNvSpPr>
          <p:nvPr>
            <p:ph idx="1"/>
          </p:nvPr>
        </p:nvSpPr>
        <p:spPr>
          <a:xfrm>
            <a:off x="457200" y="1600200"/>
            <a:ext cx="8229600" cy="4826000"/>
          </a:xfrm>
        </p:spPr>
        <p:txBody>
          <a:bodyPr>
            <a:normAutofit/>
          </a:bodyPr>
          <a:lstStyle/>
          <a:p>
            <a:r>
              <a:rPr lang="en-US" dirty="0">
                <a:latin typeface="Century Schoolbook"/>
                <a:cs typeface="Century Schoolbook"/>
              </a:rPr>
              <a:t>19 They replied, “Some say John the Baptist; others say Elijah; and still others, that one of the prophets of long ago has come back to life.</a:t>
            </a:r>
            <a:r>
              <a:rPr lang="en-US" dirty="0" smtClean="0">
                <a:latin typeface="Century Schoolbook"/>
                <a:cs typeface="Century Schoolbook"/>
              </a:rPr>
              <a:t>”</a:t>
            </a:r>
          </a:p>
          <a:p>
            <a:pPr marL="0" indent="0">
              <a:buNone/>
            </a:pPr>
            <a:endParaRPr lang="en-US" dirty="0"/>
          </a:p>
          <a:p>
            <a:r>
              <a:rPr lang="en-US" b="1" dirty="0">
                <a:latin typeface="Century Schoolbook"/>
                <a:cs typeface="Century Schoolbook"/>
              </a:rPr>
              <a:t>What Does It Mean To Follow Jesus</a:t>
            </a:r>
            <a:r>
              <a:rPr lang="en-US" b="1" dirty="0" smtClean="0">
                <a:latin typeface="Century Schoolbook"/>
                <a:cs typeface="Century Schoolbook"/>
              </a:rPr>
              <a:t>?</a:t>
            </a:r>
          </a:p>
          <a:p>
            <a:r>
              <a:rPr lang="en-US" dirty="0">
                <a:latin typeface="Century Schoolbook"/>
                <a:cs typeface="Century Schoolbook"/>
              </a:rPr>
              <a:t>22 And he said, “The Son of Man must suffer many things and be rejected by the elders, chief priests and teachers of the law, and he must be killed and on the third day be raised to life.” (9:22)</a:t>
            </a:r>
          </a:p>
          <a:p>
            <a:endParaRPr lang="en-US" b="1" dirty="0" smtClean="0"/>
          </a:p>
          <a:p>
            <a:pPr marL="0" indent="0">
              <a:buNone/>
            </a:pPr>
            <a:endParaRPr lang="en-US" b="1" dirty="0"/>
          </a:p>
          <a:p>
            <a:pPr marL="0" indent="0">
              <a:buNone/>
            </a:pPr>
            <a:endParaRPr lang="en-US" dirty="0"/>
          </a:p>
          <a:p>
            <a:endParaRPr lang="en-US" dirty="0"/>
          </a:p>
        </p:txBody>
      </p:sp>
    </p:spTree>
    <p:extLst>
      <p:ext uri="{BB962C8B-B14F-4D97-AF65-F5344CB8AC3E}">
        <p14:creationId xmlns:p14="http://schemas.microsoft.com/office/powerpoint/2010/main" val="180744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9"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Effect transition="in" filter="dissolve">
                                      <p:cBhvr>
                                        <p:cTn id="11" dur="500"/>
                                        <p:tgtEl>
                                          <p:spTgt spid="3">
                                            <p:txEl>
                                              <p:pRg st="2" end="2"/>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 calcmode="lin" valueType="num">
                                      <p:cBhvr additive="base">
                                        <p:cTn id="16"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entury Schoolbook"/>
                <a:cs typeface="Century Schoolbook"/>
              </a:rPr>
              <a:t>CAN WE PASS THE TEST?</a:t>
            </a:r>
          </a:p>
        </p:txBody>
      </p:sp>
      <p:sp>
        <p:nvSpPr>
          <p:cNvPr id="3" name="Content Placeholder 2"/>
          <p:cNvSpPr>
            <a:spLocks noGrp="1"/>
          </p:cNvSpPr>
          <p:nvPr>
            <p:ph idx="1"/>
          </p:nvPr>
        </p:nvSpPr>
        <p:spPr>
          <a:xfrm>
            <a:off x="457200" y="1600200"/>
            <a:ext cx="8229600" cy="4800600"/>
          </a:xfrm>
        </p:spPr>
        <p:txBody>
          <a:bodyPr/>
          <a:lstStyle/>
          <a:p>
            <a:r>
              <a:rPr lang="en-US" dirty="0">
                <a:latin typeface="Century Schoolbook"/>
                <a:cs typeface="Century Schoolbook"/>
              </a:rPr>
              <a:t>“Peter took him aside and began to rebuke him. “Never, Lord!” he said. “This shall never happen to you!” </a:t>
            </a:r>
            <a:r>
              <a:rPr lang="en-US" baseline="30000" dirty="0">
                <a:latin typeface="Century Schoolbook"/>
                <a:cs typeface="Century Schoolbook"/>
              </a:rPr>
              <a:t>23 </a:t>
            </a:r>
            <a:r>
              <a:rPr lang="en-US" dirty="0">
                <a:latin typeface="Century Schoolbook"/>
                <a:cs typeface="Century Schoolbook"/>
              </a:rPr>
              <a:t>Jesus turned and said to Peter, “Get behind me, Satan! You are a stumbling block to me; you do not have in mind the things of God, but the things of men.” (Matthew 16:22-23)</a:t>
            </a:r>
          </a:p>
          <a:p>
            <a:endParaRPr lang="en-US" b="1" dirty="0" smtClean="0">
              <a:latin typeface="Century Schoolbook"/>
              <a:cs typeface="Century Schoolbook"/>
            </a:endParaRPr>
          </a:p>
          <a:p>
            <a:r>
              <a:rPr lang="en-US" sz="3600" b="1" dirty="0" smtClean="0">
                <a:latin typeface="Century Schoolbook"/>
                <a:cs typeface="Century Schoolbook"/>
              </a:rPr>
              <a:t>What </a:t>
            </a:r>
            <a:r>
              <a:rPr lang="en-US" sz="3600" b="1" dirty="0">
                <a:latin typeface="Century Schoolbook"/>
                <a:cs typeface="Century Schoolbook"/>
              </a:rPr>
              <a:t>Does Discipleship Cost?</a:t>
            </a:r>
            <a:endParaRPr lang="en-US" sz="3600" dirty="0">
              <a:latin typeface="Century Schoolbook"/>
              <a:cs typeface="Century Schoolbook"/>
            </a:endParaRPr>
          </a:p>
          <a:p>
            <a:endParaRPr lang="en-US" dirty="0"/>
          </a:p>
        </p:txBody>
      </p:sp>
    </p:spTree>
    <p:extLst>
      <p:ext uri="{BB962C8B-B14F-4D97-AF65-F5344CB8AC3E}">
        <p14:creationId xmlns:p14="http://schemas.microsoft.com/office/powerpoint/2010/main" val="39151959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entury Schoolbook"/>
                <a:cs typeface="Century Schoolbook"/>
              </a:rPr>
              <a:t>CAN WE PASS THE TEST?</a:t>
            </a:r>
          </a:p>
        </p:txBody>
      </p:sp>
      <p:sp>
        <p:nvSpPr>
          <p:cNvPr id="3" name="Content Placeholder 2"/>
          <p:cNvSpPr>
            <a:spLocks noGrp="1"/>
          </p:cNvSpPr>
          <p:nvPr>
            <p:ph idx="1"/>
          </p:nvPr>
        </p:nvSpPr>
        <p:spPr>
          <a:xfrm>
            <a:off x="457200" y="1600200"/>
            <a:ext cx="8229600" cy="4787900"/>
          </a:xfrm>
        </p:spPr>
        <p:txBody>
          <a:bodyPr>
            <a:normAutofit fontScale="92500" lnSpcReduction="10000"/>
          </a:bodyPr>
          <a:lstStyle/>
          <a:p>
            <a:r>
              <a:rPr lang="en-US" dirty="0">
                <a:latin typeface="Century Schoolbook"/>
                <a:cs typeface="Century Schoolbook"/>
              </a:rPr>
              <a:t>23 Then he said to them all: “If anyone would come after me, he must deny himself and take up his cross daily and follow me. </a:t>
            </a:r>
            <a:r>
              <a:rPr lang="en-US" baseline="30000" dirty="0">
                <a:latin typeface="Century Schoolbook"/>
                <a:cs typeface="Century Schoolbook"/>
              </a:rPr>
              <a:t>24 </a:t>
            </a:r>
            <a:r>
              <a:rPr lang="en-US" dirty="0">
                <a:latin typeface="Century Schoolbook"/>
                <a:cs typeface="Century Schoolbook"/>
              </a:rPr>
              <a:t>For whoever wants to save his life will lose it, but whoever loses his life for me will save it. </a:t>
            </a:r>
            <a:r>
              <a:rPr lang="en-US" baseline="30000" dirty="0">
                <a:latin typeface="Century Schoolbook"/>
                <a:cs typeface="Century Schoolbook"/>
              </a:rPr>
              <a:t>25 </a:t>
            </a:r>
            <a:r>
              <a:rPr lang="en-US" dirty="0">
                <a:latin typeface="Century Schoolbook"/>
                <a:cs typeface="Century Schoolbook"/>
              </a:rPr>
              <a:t>What good is it for a man to gain the whole world, and yet lose or forfeit his very self? </a:t>
            </a:r>
            <a:r>
              <a:rPr lang="en-US" baseline="30000" dirty="0">
                <a:latin typeface="Century Schoolbook"/>
                <a:cs typeface="Century Schoolbook"/>
              </a:rPr>
              <a:t>26 </a:t>
            </a:r>
            <a:r>
              <a:rPr lang="en-US" dirty="0">
                <a:latin typeface="Century Schoolbook"/>
                <a:cs typeface="Century Schoolbook"/>
              </a:rPr>
              <a:t>If anyone is ashamed of me and my words, the Son of Man will be ashamed of him when he comes in his glory and in the glory of the Father and of the holy angels. </a:t>
            </a:r>
            <a:r>
              <a:rPr lang="en-US" baseline="30000" dirty="0">
                <a:latin typeface="Century Schoolbook"/>
                <a:cs typeface="Century Schoolbook"/>
              </a:rPr>
              <a:t>27 </a:t>
            </a:r>
            <a:r>
              <a:rPr lang="en-US" dirty="0">
                <a:latin typeface="Century Schoolbook"/>
                <a:cs typeface="Century Schoolbook"/>
              </a:rPr>
              <a:t>I tell you the truth, some who are standing here will not taste death before they see the kingdom of God.” (22-27)</a:t>
            </a:r>
          </a:p>
          <a:p>
            <a:endParaRPr lang="en-US" dirty="0"/>
          </a:p>
        </p:txBody>
      </p:sp>
    </p:spTree>
    <p:extLst>
      <p:ext uri="{BB962C8B-B14F-4D97-AF65-F5344CB8AC3E}">
        <p14:creationId xmlns:p14="http://schemas.microsoft.com/office/powerpoint/2010/main" val="27389417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entury Schoolbook"/>
                <a:cs typeface="Century Schoolbook"/>
              </a:rPr>
              <a:t>CAN WE PASS THE TEST?</a:t>
            </a:r>
          </a:p>
        </p:txBody>
      </p:sp>
      <p:sp>
        <p:nvSpPr>
          <p:cNvPr id="3" name="Content Placeholder 2"/>
          <p:cNvSpPr>
            <a:spLocks noGrp="1"/>
          </p:cNvSpPr>
          <p:nvPr>
            <p:ph idx="1"/>
          </p:nvPr>
        </p:nvSpPr>
        <p:spPr/>
        <p:txBody>
          <a:bodyPr/>
          <a:lstStyle/>
          <a:p>
            <a:r>
              <a:rPr lang="en-US" sz="3200" b="1" dirty="0">
                <a:latin typeface="Century Schoolbook"/>
                <a:cs typeface="Century Schoolbook"/>
              </a:rPr>
              <a:t>The first thing we must do is </a:t>
            </a:r>
            <a:r>
              <a:rPr lang="en-US" sz="3200" b="1" i="1" dirty="0">
                <a:solidFill>
                  <a:srgbClr val="FFFF00"/>
                </a:solidFill>
                <a:latin typeface="Century Schoolbook"/>
                <a:cs typeface="Century Schoolbook"/>
              </a:rPr>
              <a:t>deny ourselves</a:t>
            </a:r>
            <a:r>
              <a:rPr lang="en-US" sz="3200" b="1" i="1" dirty="0" smtClean="0">
                <a:solidFill>
                  <a:srgbClr val="FFFF00"/>
                </a:solidFill>
                <a:latin typeface="Century Schoolbook"/>
                <a:cs typeface="Century Schoolbook"/>
              </a:rPr>
              <a:t>.</a:t>
            </a:r>
          </a:p>
          <a:p>
            <a:pPr marL="0" indent="0">
              <a:buNone/>
            </a:pPr>
            <a:endParaRPr lang="en-US" sz="3200" dirty="0" smtClean="0">
              <a:latin typeface="Century Schoolbook"/>
              <a:cs typeface="Century Schoolbook"/>
            </a:endParaRPr>
          </a:p>
          <a:p>
            <a:r>
              <a:rPr lang="en-US" sz="3200" b="1" dirty="0" smtClean="0">
                <a:latin typeface="Century Schoolbook"/>
                <a:cs typeface="Century Schoolbook"/>
              </a:rPr>
              <a:t>Second </a:t>
            </a:r>
            <a:r>
              <a:rPr lang="en-US" sz="3200" b="1" dirty="0">
                <a:latin typeface="Century Schoolbook"/>
                <a:cs typeface="Century Schoolbook"/>
              </a:rPr>
              <a:t>Jesus tells us that we must </a:t>
            </a:r>
            <a:r>
              <a:rPr lang="en-US" sz="3200" b="1" i="1" dirty="0">
                <a:solidFill>
                  <a:srgbClr val="FFFF00"/>
                </a:solidFill>
                <a:latin typeface="Century Schoolbook"/>
                <a:cs typeface="Century Schoolbook"/>
              </a:rPr>
              <a:t>take up our cross</a:t>
            </a:r>
            <a:r>
              <a:rPr lang="en-US" sz="3200" b="1" dirty="0">
                <a:latin typeface="Century Schoolbook"/>
                <a:cs typeface="Century Schoolbook"/>
              </a:rPr>
              <a:t>.</a:t>
            </a:r>
            <a:r>
              <a:rPr lang="en-US" sz="3200" b="1" i="1" dirty="0">
                <a:latin typeface="Century Schoolbook"/>
                <a:cs typeface="Century Schoolbook"/>
              </a:rPr>
              <a:t> </a:t>
            </a:r>
            <a:endParaRPr lang="en-US" sz="3200" b="1" i="1" dirty="0" smtClean="0">
              <a:latin typeface="Century Schoolbook"/>
              <a:cs typeface="Century Schoolbook"/>
            </a:endParaRPr>
          </a:p>
          <a:p>
            <a:endParaRPr lang="en-US" sz="3200" b="1" dirty="0" smtClean="0">
              <a:latin typeface="Century Schoolbook"/>
              <a:cs typeface="Century Schoolbook"/>
            </a:endParaRPr>
          </a:p>
          <a:p>
            <a:r>
              <a:rPr lang="en-US" sz="3200" b="1" dirty="0" smtClean="0">
                <a:latin typeface="Century Schoolbook"/>
                <a:cs typeface="Century Schoolbook"/>
              </a:rPr>
              <a:t>The </a:t>
            </a:r>
            <a:r>
              <a:rPr lang="en-US" sz="3200" b="1" dirty="0">
                <a:latin typeface="Century Schoolbook"/>
                <a:cs typeface="Century Schoolbook"/>
              </a:rPr>
              <a:t>third requirement for discipleship is </a:t>
            </a:r>
            <a:r>
              <a:rPr lang="en-US" sz="3200" b="1" i="1" dirty="0">
                <a:latin typeface="Century Schoolbook"/>
                <a:cs typeface="Century Schoolbook"/>
              </a:rPr>
              <a:t>to</a:t>
            </a:r>
            <a:r>
              <a:rPr lang="en-US" sz="3200" b="1" dirty="0">
                <a:latin typeface="Century Schoolbook"/>
                <a:cs typeface="Century Schoolbook"/>
              </a:rPr>
              <a:t> </a:t>
            </a:r>
            <a:r>
              <a:rPr lang="en-US" sz="3200" b="1" i="1" dirty="0">
                <a:solidFill>
                  <a:srgbClr val="FFFF00"/>
                </a:solidFill>
                <a:latin typeface="Century Schoolbook"/>
                <a:cs typeface="Century Schoolbook"/>
              </a:rPr>
              <a:t>follow Him</a:t>
            </a:r>
            <a:r>
              <a:rPr lang="en-US" sz="3200" b="1" dirty="0">
                <a:latin typeface="Century Schoolbook"/>
                <a:cs typeface="Century Schoolbook"/>
              </a:rPr>
              <a:t>.</a:t>
            </a:r>
            <a:r>
              <a:rPr lang="en-US" sz="3200" b="1" i="1" dirty="0">
                <a:latin typeface="Century Schoolbook"/>
                <a:cs typeface="Century Schoolbook"/>
              </a:rPr>
              <a:t> </a:t>
            </a:r>
            <a:endParaRPr lang="en-US" sz="3200" dirty="0">
              <a:latin typeface="Century Schoolbook"/>
              <a:cs typeface="Century Schoolbook"/>
            </a:endParaRPr>
          </a:p>
          <a:p>
            <a:pPr marL="0" indent="0">
              <a:buNone/>
            </a:pPr>
            <a:endParaRPr lang="en-US" dirty="0"/>
          </a:p>
          <a:p>
            <a:endParaRPr lang="en-US" dirty="0"/>
          </a:p>
          <a:p>
            <a:endParaRPr lang="en-US" dirty="0"/>
          </a:p>
          <a:p>
            <a:endParaRPr lang="en-US" dirty="0"/>
          </a:p>
        </p:txBody>
      </p:sp>
    </p:spTree>
    <p:extLst>
      <p:ext uri="{BB962C8B-B14F-4D97-AF65-F5344CB8AC3E}">
        <p14:creationId xmlns:p14="http://schemas.microsoft.com/office/powerpoint/2010/main" val="104137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Century Schoolbook"/>
                <a:cs typeface="Century Schoolbook"/>
              </a:rPr>
              <a:t>CAN WE PASS THE TEST?</a:t>
            </a:r>
          </a:p>
        </p:txBody>
      </p:sp>
      <p:sp>
        <p:nvSpPr>
          <p:cNvPr id="3" name="Content Placeholder 2"/>
          <p:cNvSpPr>
            <a:spLocks noGrp="1"/>
          </p:cNvSpPr>
          <p:nvPr>
            <p:ph idx="1"/>
          </p:nvPr>
        </p:nvSpPr>
        <p:spPr>
          <a:xfrm>
            <a:off x="457200" y="1397000"/>
            <a:ext cx="8432800" cy="5029200"/>
          </a:xfrm>
        </p:spPr>
        <p:txBody>
          <a:bodyPr>
            <a:normAutofit fontScale="40000" lnSpcReduction="20000"/>
          </a:bodyPr>
          <a:lstStyle/>
          <a:p>
            <a:r>
              <a:rPr lang="en-US" sz="5900" b="1" dirty="0">
                <a:latin typeface="Century Schoolbook"/>
                <a:cs typeface="Century Schoolbook"/>
              </a:rPr>
              <a:t>But we aren’t nearly as enthused when the Lord tells us to:</a:t>
            </a:r>
            <a:endParaRPr lang="en-US" sz="5900" dirty="0">
              <a:latin typeface="Century Schoolbook"/>
              <a:cs typeface="Century Schoolbook"/>
            </a:endParaRPr>
          </a:p>
          <a:p>
            <a:pPr marL="0" indent="0">
              <a:buNone/>
            </a:pPr>
            <a:endParaRPr lang="en-US" dirty="0">
              <a:latin typeface="Century Schoolbook"/>
              <a:cs typeface="Century Schoolbook"/>
            </a:endParaRPr>
          </a:p>
          <a:p>
            <a:r>
              <a:rPr lang="en-US" sz="6000" dirty="0">
                <a:latin typeface="Century Schoolbook"/>
                <a:cs typeface="Century Schoolbook"/>
              </a:rPr>
              <a:t>Care for widows and orphans</a:t>
            </a:r>
          </a:p>
          <a:p>
            <a:r>
              <a:rPr lang="en-US" sz="6000" dirty="0">
                <a:latin typeface="Century Schoolbook"/>
                <a:cs typeface="Century Schoolbook"/>
              </a:rPr>
              <a:t>Live simply so we can give generously</a:t>
            </a:r>
          </a:p>
          <a:p>
            <a:r>
              <a:rPr lang="en-US" sz="6000" dirty="0">
                <a:latin typeface="Century Schoolbook"/>
                <a:cs typeface="Century Schoolbook"/>
              </a:rPr>
              <a:t>Forgive those who have hurt us</a:t>
            </a:r>
          </a:p>
          <a:p>
            <a:r>
              <a:rPr lang="en-US" sz="6000" dirty="0">
                <a:latin typeface="Century Schoolbook"/>
                <a:cs typeface="Century Schoolbook"/>
              </a:rPr>
              <a:t>Love our enemies and pray for those who try to take advantage of us</a:t>
            </a:r>
          </a:p>
          <a:p>
            <a:r>
              <a:rPr lang="en-US" sz="6000" dirty="0">
                <a:latin typeface="Century Schoolbook"/>
                <a:cs typeface="Century Schoolbook"/>
              </a:rPr>
              <a:t>Put the building of His kingdom before the building of our own</a:t>
            </a:r>
          </a:p>
          <a:p>
            <a:r>
              <a:rPr lang="en-US" sz="6000" dirty="0">
                <a:latin typeface="Century Schoolbook"/>
                <a:cs typeface="Century Schoolbook"/>
              </a:rPr>
              <a:t>Confess Him before others; even those who won’t like what we have to say</a:t>
            </a:r>
          </a:p>
          <a:p>
            <a:r>
              <a:rPr lang="en-US" sz="6000" dirty="0">
                <a:latin typeface="Century Schoolbook"/>
                <a:cs typeface="Century Schoolbook"/>
              </a:rPr>
              <a:t>Keep our promises even when it hurts</a:t>
            </a:r>
          </a:p>
          <a:p>
            <a:r>
              <a:rPr lang="en-US" sz="6000" dirty="0">
                <a:latin typeface="Century Schoolbook"/>
                <a:cs typeface="Century Schoolbook"/>
              </a:rPr>
              <a:t>Stop Gossiping</a:t>
            </a:r>
          </a:p>
          <a:p>
            <a:pPr marL="0" indent="0">
              <a:buNone/>
            </a:pPr>
            <a:endParaRPr lang="en-US" dirty="0"/>
          </a:p>
          <a:p>
            <a:endParaRPr lang="en-US" dirty="0"/>
          </a:p>
        </p:txBody>
      </p:sp>
    </p:spTree>
    <p:extLst>
      <p:ext uri="{BB962C8B-B14F-4D97-AF65-F5344CB8AC3E}">
        <p14:creationId xmlns:p14="http://schemas.microsoft.com/office/powerpoint/2010/main" val="1763206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heckerboard(across)">
                                      <p:cBhvr>
                                        <p:cTn id="10" dur="500"/>
                                        <p:tgtEl>
                                          <p:spTgt spid="3">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heckerboard(across)">
                                      <p:cBhvr>
                                        <p:cTn id="13" dur="500"/>
                                        <p:tgtEl>
                                          <p:spTgt spid="3">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checkerboard(across)">
                                      <p:cBhvr>
                                        <p:cTn id="16" dur="500"/>
                                        <p:tgtEl>
                                          <p:spTgt spid="3">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checkerboard(across)">
                                      <p:cBhvr>
                                        <p:cTn id="19" dur="500"/>
                                        <p:tgtEl>
                                          <p:spTgt spid="3">
                                            <p:txEl>
                                              <p:pRg st="5" end="5"/>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checkerboard(across)">
                                      <p:cBhvr>
                                        <p:cTn id="22" dur="500"/>
                                        <p:tgtEl>
                                          <p:spTgt spid="3">
                                            <p:txEl>
                                              <p:pRg st="6" end="6"/>
                                            </p:txEl>
                                          </p:spTgt>
                                        </p:tgtEl>
                                      </p:cBhvr>
                                    </p:animEffect>
                                  </p:childTnLst>
                                </p:cTn>
                              </p:par>
                              <p:par>
                                <p:cTn id="23" presetID="5"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checkerboard(across)">
                                      <p:cBhvr>
                                        <p:cTn id="25" dur="500"/>
                                        <p:tgtEl>
                                          <p:spTgt spid="3">
                                            <p:txEl>
                                              <p:pRg st="7" end="7"/>
                                            </p:txEl>
                                          </p:spTgt>
                                        </p:tgtEl>
                                      </p:cBhvr>
                                    </p:animEffect>
                                  </p:childTnLst>
                                </p:cTn>
                              </p:par>
                              <p:par>
                                <p:cTn id="26" presetID="5"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checkerboard(across)">
                                      <p:cBhvr>
                                        <p:cTn id="28" dur="500"/>
                                        <p:tgtEl>
                                          <p:spTgt spid="3">
                                            <p:txEl>
                                              <p:pRg st="8" end="8"/>
                                            </p:txEl>
                                          </p:spTgt>
                                        </p:tgtEl>
                                      </p:cBhvr>
                                    </p:animEffect>
                                  </p:childTnLst>
                                </p:cTn>
                              </p:par>
                              <p:par>
                                <p:cTn id="29" presetID="5"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checkerboard(across)">
                                      <p:cBhvr>
                                        <p:cTn id="31"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title" idx="4294967295"/>
          </p:nvPr>
        </p:nvSpPr>
        <p:spPr/>
        <p:txBody>
          <a:bodyPr/>
          <a:lstStyle/>
          <a:p>
            <a:r>
              <a:rPr lang="en-US" sz="1800"/>
              <a:t>154 - MY ONLY HOPE IS YOU - TITLE</a:t>
            </a:r>
          </a:p>
        </p:txBody>
      </p:sp>
      <p:pic>
        <p:nvPicPr>
          <p:cNvPr id="3077" name="Picture 5" descr="154 - MY ONLY HOPE IS YOU - TIT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2413" cy="68564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84269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title" idx="4294967295"/>
          </p:nvPr>
        </p:nvSpPr>
        <p:spPr/>
        <p:txBody>
          <a:bodyPr/>
          <a:lstStyle/>
          <a:p>
            <a:r>
              <a:rPr lang="en-US" sz="1800"/>
              <a:t>154 - MY ONLY HOPE IS YOU – 1.1</a:t>
            </a:r>
          </a:p>
        </p:txBody>
      </p:sp>
      <p:pic>
        <p:nvPicPr>
          <p:cNvPr id="4100" name="Picture 4" descr="154 - MY ONLY HOPE IS YOU -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0077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title" idx="4294967295"/>
          </p:nvPr>
        </p:nvSpPr>
        <p:spPr/>
        <p:txBody>
          <a:bodyPr/>
          <a:lstStyle/>
          <a:p>
            <a:r>
              <a:rPr lang="en-US" sz="1800"/>
              <a:t>154 - MY ONLY HOPE IS YOU – 1.2</a:t>
            </a:r>
          </a:p>
        </p:txBody>
      </p:sp>
      <p:pic>
        <p:nvPicPr>
          <p:cNvPr id="5124" name="Picture 4" descr="154 - MY ONLY HOPE IS YOU -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8600"/>
            <a:ext cx="9144000" cy="640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90781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Five Rules">
  <a:themeElements>
    <a:clrScheme name="Duarte's Five Rules">
      <a:dk1>
        <a:sysClr val="windowText" lastClr="000000"/>
      </a:dk1>
      <a:lt1>
        <a:sysClr val="window" lastClr="FFFFFF"/>
      </a:lt1>
      <a:dk2>
        <a:srgbClr val="000000"/>
      </a:dk2>
      <a:lt2>
        <a:srgbClr val="EEECE1"/>
      </a:lt2>
      <a:accent1>
        <a:srgbClr val="08CFEE"/>
      </a:accent1>
      <a:accent2>
        <a:srgbClr val="F0AA26"/>
      </a:accent2>
      <a:accent3>
        <a:srgbClr val="5DA01F"/>
      </a:accent3>
      <a:accent4>
        <a:srgbClr val="F3EACD"/>
      </a:accent4>
      <a:accent5>
        <a:srgbClr val="4BACC6"/>
      </a:accent5>
      <a:accent6>
        <a:srgbClr val="F79646"/>
      </a:accent6>
      <a:hlink>
        <a:srgbClr val="F0AA26"/>
      </a:hlink>
      <a:folHlink>
        <a:srgbClr val="08CFE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Five Rules.potx</Template>
  <TotalTime>0</TotalTime>
  <Words>595</Words>
  <Application>Microsoft Office PowerPoint</Application>
  <PresentationFormat>On-screen Show (4:3)</PresentationFormat>
  <Paragraphs>49</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Five Rules</vt:lpstr>
      <vt:lpstr>PowerPoint Presentation</vt:lpstr>
      <vt:lpstr>CAN WE PASS THE TEST?</vt:lpstr>
      <vt:lpstr>CAN WE PASS THE TEST?</vt:lpstr>
      <vt:lpstr>CAN WE PASS THE TEST?</vt:lpstr>
      <vt:lpstr>CAN WE PASS THE TEST?</vt:lpstr>
      <vt:lpstr>CAN WE PASS THE TEST?</vt:lpstr>
      <vt:lpstr>154 - MY ONLY HOPE IS YOU - TITLE</vt:lpstr>
      <vt:lpstr>154 - MY ONLY HOPE IS YOU – 1.1</vt:lpstr>
      <vt:lpstr>154 - MY ONLY HOPE IS YOU – 1.2</vt:lpstr>
      <vt:lpstr>154 - MY ONLY HOPE IS YOU – 1.3</vt:lpstr>
      <vt:lpstr>154 - MY ONLY HOPE IS YOU – 2.1</vt:lpstr>
      <vt:lpstr>154 - MY ONLY HOPE IS YOU – 2.2</vt:lpstr>
      <vt:lpstr>154 - MY ONLY HOPE IS YOU – 2.3</vt:lpstr>
      <vt:lpstr>154 - MY ONLY HOPE IS YOU – 3.1</vt:lpstr>
      <vt:lpstr>154 - MY ONLY HOPE IS YOU – 3.2</vt:lpstr>
      <vt:lpstr>154 - MY ONLY HOPE IS YOU – 3.3</vt:lpstr>
      <vt:lpstr>154 - MY ONLY HOPE IS YOU – 4.1</vt:lpstr>
      <vt:lpstr>154 - MY ONLY HOPE IS YOU – 4.2</vt:lpstr>
      <vt:lpstr>154 - MY ONLY HOPE IS YOU – 4.3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2010-04-14T20:04:37Z</dcterms:created>
  <dcterms:modified xsi:type="dcterms:W3CDTF">2012-06-24T13:57:49Z</dcterms:modified>
</cp:coreProperties>
</file>