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8" d="100"/>
          <a:sy n="98" d="100"/>
        </p:scale>
        <p:origin x="-19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4/15/12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4/15/12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4/15/12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4/15/12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4/15/12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4/15/12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4/15/12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4/15/12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4/15/12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4/15/12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4/15/12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4/15/12</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a:p>
        </p:txBody>
      </p:sp>
      <p:sp>
        <p:nvSpPr>
          <p:cNvPr id="3" name="Title 2"/>
          <p:cNvSpPr>
            <a:spLocks noGrp="1"/>
          </p:cNvSpPr>
          <p:nvPr>
            <p:ph type="ctrTitle"/>
          </p:nvPr>
        </p:nvSpPr>
        <p:spPr/>
        <p:txBody>
          <a:bodyPr/>
          <a:lstStyle/>
          <a:p>
            <a:r>
              <a:rPr lang="en-US" sz="4400" dirty="0" smtClean="0">
                <a:latin typeface="Bookman Old Style"/>
                <a:cs typeface="Bookman Old Style"/>
              </a:rPr>
              <a:t>DIRECTING OUR FOCUS</a:t>
            </a:r>
            <a:endParaRPr lang="en-US" sz="4400" dirty="0">
              <a:latin typeface="Bookman Old Style"/>
              <a:cs typeface="Bookman Old Style"/>
            </a:endParaRPr>
          </a:p>
        </p:txBody>
      </p:sp>
    </p:spTree>
    <p:extLst>
      <p:ext uri="{BB962C8B-B14F-4D97-AF65-F5344CB8AC3E}">
        <p14:creationId xmlns:p14="http://schemas.microsoft.com/office/powerpoint/2010/main" val="152578471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latin typeface="Bookman Old Style"/>
                <a:cs typeface="Bookman Old Style"/>
              </a:rPr>
              <a:t>DIRECTING OUR FOCUS</a:t>
            </a:r>
            <a:endParaRPr lang="en-US" dirty="0"/>
          </a:p>
        </p:txBody>
      </p:sp>
      <p:sp>
        <p:nvSpPr>
          <p:cNvPr id="3" name="Content Placeholder 2"/>
          <p:cNvSpPr>
            <a:spLocks noGrp="1"/>
          </p:cNvSpPr>
          <p:nvPr>
            <p:ph sz="quarter" idx="13"/>
          </p:nvPr>
        </p:nvSpPr>
        <p:spPr>
          <a:xfrm>
            <a:off x="480013" y="1600200"/>
            <a:ext cx="7924800" cy="4114800"/>
          </a:xfrm>
        </p:spPr>
        <p:txBody>
          <a:bodyPr>
            <a:normAutofit fontScale="40000" lnSpcReduction="20000"/>
          </a:bodyPr>
          <a:lstStyle/>
          <a:p>
            <a:r>
              <a:rPr lang="en-US" sz="5900" b="1" dirty="0">
                <a:latin typeface="Bookman Old Style"/>
                <a:cs typeface="Bookman Old Style"/>
              </a:rPr>
              <a:t>WE MUST CONSTANTLY BE REMINDED OF OUR OBJECTIVE</a:t>
            </a:r>
            <a:endParaRPr lang="en-US" sz="5900" dirty="0">
              <a:latin typeface="Bookman Old Style"/>
              <a:cs typeface="Bookman Old Style"/>
            </a:endParaRPr>
          </a:p>
          <a:p>
            <a:r>
              <a:rPr lang="en-US" sz="5900" dirty="0">
                <a:latin typeface="Bookman Old Style"/>
                <a:cs typeface="Bookman Old Style"/>
              </a:rPr>
              <a:t>When you have crossed the Jordan into the land the Lord your God is giving you, set up some large stones and coat them with plaster. </a:t>
            </a:r>
            <a:r>
              <a:rPr lang="en-US" sz="5900" baseline="30000" dirty="0">
                <a:latin typeface="Bookman Old Style"/>
                <a:cs typeface="Bookman Old Style"/>
              </a:rPr>
              <a:t>3 </a:t>
            </a:r>
            <a:r>
              <a:rPr lang="en-US" sz="5900" dirty="0">
                <a:latin typeface="Bookman Old Style"/>
                <a:cs typeface="Bookman Old Style"/>
              </a:rPr>
              <a:t>Write on them all the words of this law when you have crossed over to enter the land the Lord your God is giving you, a land flowing with milk and honey, just as the Lord, the God of your fathers, promised you.  (</a:t>
            </a:r>
            <a:r>
              <a:rPr lang="en-US" sz="5900" dirty="0" err="1">
                <a:latin typeface="Bookman Old Style"/>
                <a:cs typeface="Bookman Old Style"/>
              </a:rPr>
              <a:t>Deut</a:t>
            </a:r>
            <a:r>
              <a:rPr lang="en-US" sz="5900" dirty="0">
                <a:latin typeface="Bookman Old Style"/>
                <a:cs typeface="Bookman Old Style"/>
              </a:rPr>
              <a:t> 27:2,3)</a:t>
            </a:r>
          </a:p>
          <a:p>
            <a:endParaRPr lang="en-US" dirty="0" smtClean="0">
              <a:latin typeface="Bookman Old Style"/>
              <a:cs typeface="Bookman Old Style"/>
            </a:endParaRPr>
          </a:p>
          <a:p>
            <a:endParaRPr lang="en-US" dirty="0"/>
          </a:p>
        </p:txBody>
      </p:sp>
    </p:spTree>
    <p:extLst>
      <p:ext uri="{BB962C8B-B14F-4D97-AF65-F5344CB8AC3E}">
        <p14:creationId xmlns:p14="http://schemas.microsoft.com/office/powerpoint/2010/main" val="7267402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a:latin typeface="Bookman Old Style"/>
                <a:cs typeface="Bookman Old Style"/>
              </a:rPr>
              <a:t>DIRECTING OUR FOCUS</a:t>
            </a:r>
            <a:endParaRPr lang="en-US" dirty="0"/>
          </a:p>
        </p:txBody>
      </p:sp>
      <p:sp>
        <p:nvSpPr>
          <p:cNvPr id="3" name="Content Placeholder 2"/>
          <p:cNvSpPr>
            <a:spLocks noGrp="1"/>
          </p:cNvSpPr>
          <p:nvPr>
            <p:ph sz="quarter" idx="13"/>
          </p:nvPr>
        </p:nvSpPr>
        <p:spPr/>
        <p:txBody>
          <a:bodyPr>
            <a:normAutofit fontScale="92500" lnSpcReduction="20000"/>
          </a:bodyPr>
          <a:lstStyle/>
          <a:p>
            <a:r>
              <a:rPr lang="en-US" sz="2400" b="1" dirty="0"/>
              <a:t>FOLLOWING CHRIST IS PRACTICAL IN EXPRESSION</a:t>
            </a:r>
            <a:endParaRPr lang="en-US" sz="2400" dirty="0"/>
          </a:p>
          <a:p>
            <a:r>
              <a:rPr lang="en-US" sz="2400" b="1" dirty="0"/>
              <a:t>THE WAY OF SALVATION IS THROUGH GRACE NOT OUR WORKS</a:t>
            </a:r>
            <a:endParaRPr lang="en-US" sz="2400" dirty="0"/>
          </a:p>
          <a:p>
            <a:r>
              <a:rPr lang="en-US" sz="2400" dirty="0"/>
              <a:t>Dr. James Montgomery </a:t>
            </a:r>
            <a:r>
              <a:rPr lang="en-US" sz="2400" dirty="0" err="1"/>
              <a:t>Boice</a:t>
            </a:r>
            <a:r>
              <a:rPr lang="en-US" sz="2400" dirty="0"/>
              <a:t> writes</a:t>
            </a:r>
            <a:r>
              <a:rPr lang="en-US" sz="2400" dirty="0" smtClean="0"/>
              <a:t>,</a:t>
            </a:r>
            <a:endParaRPr lang="en-US" sz="2400" dirty="0"/>
          </a:p>
          <a:p>
            <a:r>
              <a:rPr lang="en-US" sz="2400" dirty="0"/>
              <a:t>It is interesting that a thousand years later the Samaritans built their altar on Gerizim, not </a:t>
            </a:r>
            <a:r>
              <a:rPr lang="en-US" sz="2400" dirty="0" err="1"/>
              <a:t>Ebal</a:t>
            </a:r>
            <a:r>
              <a:rPr lang="en-US" sz="2400" dirty="0"/>
              <a:t>.  So when the woman of Samaria told Jesus, “Our fathers worshiped on this mount, but you Jews claim that the place where we must worship is in Jerusalem,” she was pointing to Gerizim (John 4:20).  Jesus responded by turning her away from that mountain to himself and his coming sacrifice.  The chief characteristic of the Samaritans of that day </a:t>
            </a:r>
            <a:r>
              <a:rPr lang="en-US" sz="2400" i="1" dirty="0"/>
              <a:t>and of our day</a:t>
            </a:r>
            <a:r>
              <a:rPr lang="en-US" sz="2400" dirty="0"/>
              <a:t> is self-righteousness.  The Samaritans would not come to God as sinners, confessing their need of a cleansing, substitutionary sacrifice.  They came as righteous people. [</a:t>
            </a:r>
            <a:r>
              <a:rPr lang="en-US" sz="2400" dirty="0" err="1"/>
              <a:t>Boice</a:t>
            </a:r>
            <a:r>
              <a:rPr lang="en-US" sz="2400" dirty="0"/>
              <a:t>, JOSHUA p. 60-70]</a:t>
            </a:r>
          </a:p>
          <a:p>
            <a:endParaRPr lang="en-US" dirty="0"/>
          </a:p>
        </p:txBody>
      </p:sp>
    </p:spTree>
    <p:extLst>
      <p:ext uri="{BB962C8B-B14F-4D97-AF65-F5344CB8AC3E}">
        <p14:creationId xmlns:p14="http://schemas.microsoft.com/office/powerpoint/2010/main" val="21770411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18</TotalTime>
  <Words>136</Words>
  <Application>Microsoft Macintosh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Horizon</vt:lpstr>
      <vt:lpstr>DIRECTING OUR FOCUS</vt:lpstr>
      <vt:lpstr>DIRECTING OUR FOCUS</vt:lpstr>
      <vt:lpstr>DIRECTING OUR FOCUS</vt:lpstr>
    </vt:vector>
  </TitlesOfParts>
  <Company>TLV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DIRECTING OUR FOCUS</dc:title>
  <dc:creator>Steve Garrett</dc:creator>
  <cp:lastModifiedBy>Steve Garrett</cp:lastModifiedBy>
  <cp:revision>3</cp:revision>
  <dcterms:created xsi:type="dcterms:W3CDTF">2012-04-15T19:19:52Z</dcterms:created>
  <dcterms:modified xsi:type="dcterms:W3CDTF">2012-04-15T19:38:34Z</dcterms:modified>
</cp:coreProperties>
</file>