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062E56F-C7DC-4964-80EF-7FC187955F65}" type="datetimeFigureOut">
              <a:rPr lang="en-US" smtClean="0"/>
              <a:t>9/1/2012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8B8470C-6FB7-4DEB-8DD0-822136DDCF1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62E56F-C7DC-4964-80EF-7FC187955F65}" type="datetimeFigureOut">
              <a:rPr lang="en-US" smtClean="0"/>
              <a:t>9/1/2012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470C-6FB7-4DEB-8DD0-822136DDCF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62E56F-C7DC-4964-80EF-7FC187955F65}" type="datetimeFigureOut">
              <a:rPr lang="en-US" smtClean="0"/>
              <a:t>9/1/2012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470C-6FB7-4DEB-8DD0-822136DDCF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62E56F-C7DC-4964-80EF-7FC187955F65}" type="datetimeFigureOut">
              <a:rPr lang="en-US" smtClean="0"/>
              <a:t>9/1/2012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470C-6FB7-4DEB-8DD0-822136DDCF1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62E56F-C7DC-4964-80EF-7FC187955F65}" type="datetimeFigureOut">
              <a:rPr lang="en-US" smtClean="0"/>
              <a:t>9/1/2012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8B8470C-6FB7-4DEB-8DD0-822136DDCF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062E56F-C7DC-4964-80EF-7FC187955F65}" type="datetimeFigureOut">
              <a:rPr lang="en-US" smtClean="0"/>
              <a:t>9/1/2012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8470C-6FB7-4DEB-8DD0-822136DDCF1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062E56F-C7DC-4964-80EF-7FC187955F65}" type="datetimeFigureOut">
              <a:rPr lang="en-US" smtClean="0"/>
              <a:t>9/1/2012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B8470C-6FB7-4DEB-8DD0-822136DDCF1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62E56F-C7DC-4964-80EF-7FC187955F65}" type="datetimeFigureOut">
              <a:rPr lang="en-US" smtClean="0"/>
              <a:t>9/1/2012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B8470C-6FB7-4DEB-8DD0-822136DDCF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2E56F-C7DC-4964-80EF-7FC187955F65}" type="datetimeFigureOut">
              <a:rPr lang="en-US" smtClean="0"/>
              <a:t>9/1/2012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B8470C-6FB7-4DEB-8DD0-822136DDCF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62E56F-C7DC-4964-80EF-7FC187955F65}" type="datetimeFigureOut">
              <a:rPr lang="en-US" smtClean="0"/>
              <a:t>9/1/2012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8470C-6FB7-4DEB-8DD0-822136DDCF1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62E56F-C7DC-4964-80EF-7FC187955F65}" type="datetimeFigureOut">
              <a:rPr lang="en-US" smtClean="0"/>
              <a:t>9/1/2012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8B8470C-6FB7-4DEB-8DD0-822136DDCF1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062E56F-C7DC-4964-80EF-7FC187955F65}" type="datetimeFigureOut">
              <a:rPr lang="en-US" smtClean="0"/>
              <a:t>9/1/2012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8B8470C-6FB7-4DEB-8DD0-822136DDCF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286000"/>
          </a:xfrm>
        </p:spPr>
        <p:txBody>
          <a:bodyPr>
            <a:normAutofit/>
          </a:bodyPr>
          <a:lstStyle/>
          <a:p>
            <a:r>
              <a:rPr lang="en-US" dirty="0" smtClean="0"/>
              <a:t>“Vanity of vanities, says the Preacher, Vanity of vanities! All is vanity…I have seen all the works which have been done under the sun, and behold, all is vanity and striving after wind” (Eccl. 1:2, 14).</a:t>
            </a:r>
            <a:endParaRPr lang="en-US" dirty="0"/>
          </a:p>
        </p:txBody>
      </p:sp>
      <p:sp>
        <p:nvSpPr>
          <p:cNvPr id="2" name="Title 1"/>
          <p:cNvSpPr>
            <a:spLocks noGrp="1"/>
          </p:cNvSpPr>
          <p:nvPr>
            <p:ph type="ctrTitle"/>
          </p:nvPr>
        </p:nvSpPr>
        <p:spPr/>
        <p:txBody>
          <a:bodyPr/>
          <a:lstStyle/>
          <a:p>
            <a:r>
              <a:rPr lang="en-US" dirty="0" smtClean="0"/>
              <a:t>EMPTINESS  OF  SOUL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err="1" smtClean="0"/>
              <a:t>Unfillable</a:t>
            </a:r>
            <a:r>
              <a:rPr lang="en-US" dirty="0" smtClean="0"/>
              <a:t> Void…</a:t>
            </a:r>
            <a:endParaRPr lang="en-US" dirty="0"/>
          </a:p>
        </p:txBody>
      </p:sp>
      <p:sp>
        <p:nvSpPr>
          <p:cNvPr id="3" name="Content Placeholder 2"/>
          <p:cNvSpPr>
            <a:spLocks noGrp="1"/>
          </p:cNvSpPr>
          <p:nvPr>
            <p:ph sz="quarter" idx="1"/>
          </p:nvPr>
        </p:nvSpPr>
        <p:spPr/>
        <p:txBody>
          <a:bodyPr/>
          <a:lstStyle/>
          <a:p>
            <a:r>
              <a:rPr lang="en-US" dirty="0" smtClean="0"/>
              <a:t>When viewed from our “under the sun” standpoint.</a:t>
            </a:r>
          </a:p>
          <a:p>
            <a:r>
              <a:rPr lang="en-US" dirty="0" smtClean="0"/>
              <a:t>Work will fill up a day, but not a life.</a:t>
            </a:r>
          </a:p>
          <a:p>
            <a:r>
              <a:rPr lang="en-US" dirty="0" smtClean="0"/>
              <a:t>Vacation will fill up a week, but not a life.</a:t>
            </a:r>
          </a:p>
          <a:p>
            <a:r>
              <a:rPr lang="en-US" dirty="0" smtClean="0"/>
              <a:t>Family will fill up a decade (or two) but won’t make a life.</a:t>
            </a:r>
          </a:p>
          <a:p>
            <a:r>
              <a:rPr lang="en-US" dirty="0" smtClean="0"/>
              <a:t>Solomon had it all, and had seen it all, and is still frustrated.</a:t>
            </a:r>
          </a:p>
          <a:p>
            <a:r>
              <a:rPr lang="en-US" dirty="0" smtClean="0"/>
              <a:t>Now, he shares his study with us. And his conclusion.</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Is Not Enough</a:t>
            </a:r>
            <a:endParaRPr lang="en-US" dirty="0"/>
          </a:p>
        </p:txBody>
      </p:sp>
      <p:sp>
        <p:nvSpPr>
          <p:cNvPr id="3" name="Content Placeholder 2"/>
          <p:cNvSpPr>
            <a:spLocks noGrp="1"/>
          </p:cNvSpPr>
          <p:nvPr>
            <p:ph sz="quarter" idx="1"/>
          </p:nvPr>
        </p:nvSpPr>
        <p:spPr/>
        <p:txBody>
          <a:bodyPr/>
          <a:lstStyle/>
          <a:p>
            <a:r>
              <a:rPr lang="en-US" dirty="0" smtClean="0"/>
              <a:t>1:13;  9:13-18</a:t>
            </a:r>
          </a:p>
          <a:p>
            <a:r>
              <a:rPr lang="en-US" dirty="0" smtClean="0"/>
              <a:t>The outcome is “vexation”.</a:t>
            </a:r>
          </a:p>
          <a:p>
            <a:r>
              <a:rPr lang="en-US" dirty="0" smtClean="0"/>
              <a:t>You can’t teach people anything. You can’t even control yourself.</a:t>
            </a:r>
          </a:p>
          <a:p>
            <a:r>
              <a:rPr lang="en-US" dirty="0" smtClean="0"/>
              <a:t>All teachers, preachers, parents experience this.</a:t>
            </a:r>
          </a:p>
          <a:p>
            <a:r>
              <a:rPr lang="en-US" dirty="0" smtClean="0"/>
              <a:t>1:14, 17-18.</a:t>
            </a:r>
          </a:p>
          <a:p>
            <a:r>
              <a:rPr lang="en-US" dirty="0" smtClean="0"/>
              <a:t>We can be wise, and empty.</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Mirth and Pleasure are Not Enough</a:t>
            </a:r>
            <a:endParaRPr lang="en-US" dirty="0"/>
          </a:p>
        </p:txBody>
      </p:sp>
      <p:sp>
        <p:nvSpPr>
          <p:cNvPr id="3" name="Content Placeholder 2"/>
          <p:cNvSpPr>
            <a:spLocks noGrp="1"/>
          </p:cNvSpPr>
          <p:nvPr>
            <p:ph sz="quarter" idx="1"/>
          </p:nvPr>
        </p:nvSpPr>
        <p:spPr/>
        <p:txBody>
          <a:bodyPr/>
          <a:lstStyle/>
          <a:p>
            <a:r>
              <a:rPr lang="en-US" dirty="0" smtClean="0"/>
              <a:t>2:1, 10</a:t>
            </a:r>
          </a:p>
          <a:p>
            <a:r>
              <a:rPr lang="en-US" dirty="0" smtClean="0"/>
              <a:t>Movies, TV, “going out”, can be pleasant, but not lasting fulfillment.</a:t>
            </a:r>
          </a:p>
          <a:p>
            <a:r>
              <a:rPr lang="en-US" dirty="0" smtClean="0"/>
              <a:t>Collect art, or stamps, or string.</a:t>
            </a:r>
          </a:p>
          <a:p>
            <a:r>
              <a:rPr lang="en-US" dirty="0" smtClean="0"/>
              <a:t>Outcome is vanity.  </a:t>
            </a:r>
          </a:p>
          <a:p>
            <a:r>
              <a:rPr lang="en-US" dirty="0" smtClean="0"/>
              <a:t>2:11</a:t>
            </a:r>
          </a:p>
          <a:p>
            <a:r>
              <a:rPr lang="en-US" dirty="0" smtClean="0"/>
              <a:t>You can have a “good time” or a great one, and still </a:t>
            </a:r>
            <a:r>
              <a:rPr lang="en-US" smtClean="0"/>
              <a:t>be empty.</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Wine and Song Aren’t Enough</a:t>
            </a:r>
            <a:endParaRPr lang="en-US" dirty="0"/>
          </a:p>
        </p:txBody>
      </p:sp>
      <p:sp>
        <p:nvSpPr>
          <p:cNvPr id="3" name="Content Placeholder 2"/>
          <p:cNvSpPr>
            <a:spLocks noGrp="1"/>
          </p:cNvSpPr>
          <p:nvPr>
            <p:ph sz="quarter" idx="1"/>
          </p:nvPr>
        </p:nvSpPr>
        <p:spPr/>
        <p:txBody>
          <a:bodyPr/>
          <a:lstStyle/>
          <a:p>
            <a:r>
              <a:rPr lang="en-US" dirty="0" smtClean="0"/>
              <a:t>2:3, 8</a:t>
            </a:r>
          </a:p>
          <a:p>
            <a:r>
              <a:rPr lang="en-US" dirty="0" smtClean="0"/>
              <a:t>Yet we still try. The “party atmosphere”.</a:t>
            </a:r>
          </a:p>
          <a:p>
            <a:r>
              <a:rPr lang="en-US" dirty="0" smtClean="0"/>
              <a:t>A little “tipsy”, with relaxed inhibitions would be wonderful.</a:t>
            </a:r>
          </a:p>
          <a:p>
            <a:r>
              <a:rPr lang="en-US" dirty="0" smtClean="0"/>
              <a:t>Or NOT.</a:t>
            </a:r>
          </a:p>
          <a:p>
            <a:r>
              <a:rPr lang="en-US" dirty="0" smtClean="0"/>
              <a:t>There’s no stopping place.</a:t>
            </a:r>
          </a:p>
          <a:p>
            <a:r>
              <a:rPr lang="en-US" dirty="0" smtClean="0"/>
              <a:t>Outcome is Vanity and Sorrow.</a:t>
            </a:r>
          </a:p>
          <a:p>
            <a:r>
              <a:rPr lang="en-US" dirty="0" smtClean="0"/>
              <a:t>2:11; 6:26; 7:26</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Is Not Enough</a:t>
            </a:r>
            <a:endParaRPr lang="en-US" dirty="0"/>
          </a:p>
        </p:txBody>
      </p:sp>
      <p:sp>
        <p:nvSpPr>
          <p:cNvPr id="3" name="Content Placeholder 2"/>
          <p:cNvSpPr>
            <a:spLocks noGrp="1"/>
          </p:cNvSpPr>
          <p:nvPr>
            <p:ph sz="quarter" idx="1"/>
          </p:nvPr>
        </p:nvSpPr>
        <p:spPr/>
        <p:txBody>
          <a:bodyPr/>
          <a:lstStyle/>
          <a:p>
            <a:r>
              <a:rPr lang="en-US" dirty="0" smtClean="0"/>
              <a:t>2:4-7</a:t>
            </a:r>
          </a:p>
          <a:p>
            <a:r>
              <a:rPr lang="en-US" dirty="0" smtClean="0"/>
              <a:t>As important as it is:  3:13;  2:24;  5:19</a:t>
            </a:r>
          </a:p>
          <a:p>
            <a:r>
              <a:rPr lang="en-US" dirty="0" smtClean="0"/>
              <a:t>Men and women find “identity” in their labor.</a:t>
            </a:r>
          </a:p>
          <a:p>
            <a:r>
              <a:rPr lang="en-US" dirty="0" smtClean="0"/>
              <a:t>But who are we, really? Am I just a preacher?</a:t>
            </a:r>
          </a:p>
          <a:p>
            <a:r>
              <a:rPr lang="en-US" dirty="0" smtClean="0"/>
              <a:t>Work has wonderful benefits, but it won’t fill your soul</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Enough?</a:t>
            </a:r>
            <a:endParaRPr lang="en-US" dirty="0"/>
          </a:p>
        </p:txBody>
      </p:sp>
      <p:sp>
        <p:nvSpPr>
          <p:cNvPr id="3" name="Content Placeholder 2"/>
          <p:cNvSpPr>
            <a:spLocks noGrp="1"/>
          </p:cNvSpPr>
          <p:nvPr>
            <p:ph sz="quarter" idx="1"/>
          </p:nvPr>
        </p:nvSpPr>
        <p:spPr/>
        <p:txBody>
          <a:bodyPr/>
          <a:lstStyle/>
          <a:p>
            <a:r>
              <a:rPr lang="en-US" dirty="0" smtClean="0"/>
              <a:t>12:13</a:t>
            </a:r>
          </a:p>
          <a:p>
            <a:r>
              <a:rPr lang="en-US" dirty="0" smtClean="0"/>
              <a:t>“Fear God and keep his commandments; for this is the whole of man.</a:t>
            </a:r>
          </a:p>
          <a:p>
            <a:r>
              <a:rPr lang="en-US" dirty="0" smtClean="0"/>
              <a:t>11:8-12:1</a:t>
            </a:r>
          </a:p>
          <a:p>
            <a:r>
              <a:rPr lang="en-US" dirty="0" smtClean="0"/>
              <a:t>Enjoy life, but remember…</a:t>
            </a:r>
          </a:p>
          <a:p>
            <a:r>
              <a:rPr lang="en-US" dirty="0" smtClean="0"/>
              <a:t>Only God can fill a soul.</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TotalTime>
  <Words>373</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EMPTINESS  OF  SOUL</vt:lpstr>
      <vt:lpstr>An Unfillable Void…</vt:lpstr>
      <vt:lpstr>Wisdom Is Not Enough</vt:lpstr>
      <vt:lpstr>Mirth and Pleasure are Not Enough</vt:lpstr>
      <vt:lpstr>Wine and Song Aren’t Enough</vt:lpstr>
      <vt:lpstr>Work Is Not Enough</vt:lpstr>
      <vt:lpstr>What is Enough?</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EMPTINESS  OF  SOUL</dc:title>
  <dc:creator>Bellaire Church</dc:creator>
  <cp:lastModifiedBy>Bellaire Church</cp:lastModifiedBy>
  <cp:revision>3</cp:revision>
  <dcterms:created xsi:type="dcterms:W3CDTF">2012-09-01T16:42:22Z</dcterms:created>
  <dcterms:modified xsi:type="dcterms:W3CDTF">2012-09-01T17:10:59Z</dcterms:modified>
</cp:coreProperties>
</file>