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56025C-1C4C-42A3-8C88-A4503020DE84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9AC13F-974D-49B3-AC3A-94FA59153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590800"/>
          </a:xfrm>
        </p:spPr>
        <p:txBody>
          <a:bodyPr/>
          <a:lstStyle/>
          <a:p>
            <a:pPr algn="ctr"/>
            <a:r>
              <a:rPr lang="en-US" dirty="0" smtClean="0"/>
              <a:t>EVER  BEFORE  OUR  MINDS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25133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“Now when Rachel saw that she bore Jacob no children she became jealous of her sister; and she said to Jacob, ‘Give me children, or else I die’.” (Gen. 30:1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 and Rachel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“love story” for the ages”. 29:30</a:t>
            </a:r>
          </a:p>
          <a:p>
            <a:r>
              <a:rPr lang="en-US" dirty="0" smtClean="0"/>
              <a:t>“The course of true love never runs smooth.”</a:t>
            </a:r>
          </a:p>
          <a:p>
            <a:r>
              <a:rPr lang="en-US" dirty="0" smtClean="0"/>
              <a:t>Leah, then the episode with </a:t>
            </a:r>
            <a:r>
              <a:rPr lang="en-US" dirty="0" err="1" smtClean="0"/>
              <a:t>Bilhah</a:t>
            </a:r>
            <a:r>
              <a:rPr lang="en-US" dirty="0" smtClean="0"/>
              <a:t>, then </a:t>
            </a:r>
            <a:r>
              <a:rPr lang="en-US" dirty="0" err="1" smtClean="0"/>
              <a:t>Zilpah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Leah bore 6 of the 12 sons, plus the daughter.</a:t>
            </a:r>
          </a:p>
          <a:p>
            <a:r>
              <a:rPr lang="en-US" dirty="0" smtClean="0"/>
              <a:t>Rachel’s sincere longing could have been cultural, but I think not totally.</a:t>
            </a:r>
          </a:p>
          <a:p>
            <a:r>
              <a:rPr lang="en-US" dirty="0" smtClean="0"/>
              <a:t>Same longing in Sarah and Abraham, </a:t>
            </a:r>
            <a:r>
              <a:rPr lang="en-US" dirty="0" err="1" smtClean="0"/>
              <a:t>Manoah</a:t>
            </a:r>
            <a:r>
              <a:rPr lang="en-US" dirty="0" smtClean="0"/>
              <a:t> and his wife, Hannah, Elizabeth, and many today.   Gen 1:24-28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Oh, that we could have the same longing today, but in a spiritual way.</a:t>
            </a:r>
          </a:p>
          <a:p>
            <a:r>
              <a:rPr lang="en-US" dirty="0" smtClean="0"/>
              <a:t>John 15:1</a:t>
            </a:r>
          </a:p>
          <a:p>
            <a:r>
              <a:rPr lang="en-US" dirty="0" smtClean="0"/>
              <a:t>I Cor. 4:15-17.</a:t>
            </a:r>
          </a:p>
          <a:p>
            <a:r>
              <a:rPr lang="en-US" dirty="0" smtClean="0"/>
              <a:t>This isn’t the only mark of a Christian, nor our only work.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Children Takes: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Work, labor, travail.</a:t>
            </a:r>
          </a:p>
          <a:p>
            <a:r>
              <a:rPr lang="en-US" dirty="0" smtClean="0"/>
              <a:t>Months of discomfort, anxiety, and joy and excitement.</a:t>
            </a:r>
          </a:p>
          <a:p>
            <a:r>
              <a:rPr lang="en-US" dirty="0" smtClean="0"/>
              <a:t>Gal. 4:19;  2 Cor. </a:t>
            </a:r>
            <a:r>
              <a:rPr lang="en-US" dirty="0" smtClean="0"/>
              <a:t>11:28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Prayer – </a:t>
            </a:r>
          </a:p>
          <a:p>
            <a:r>
              <a:rPr lang="en-US" dirty="0" smtClean="0"/>
              <a:t>Acts 6:4; Eph. 6:18-20; Col. 4:3;  I Thess. 5:25</a:t>
            </a:r>
          </a:p>
          <a:p>
            <a:r>
              <a:rPr lang="en-US" dirty="0" smtClean="0"/>
              <a:t>Earnest prayer for what we desperately desire.</a:t>
            </a:r>
          </a:p>
          <a:p>
            <a:r>
              <a:rPr lang="en-US" dirty="0" smtClean="0"/>
              <a:t>Zero population growth. In many areas we are losing.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Children Takes: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Vision – </a:t>
            </a:r>
          </a:p>
          <a:p>
            <a:r>
              <a:rPr lang="en-US" dirty="0" smtClean="0"/>
              <a:t>Too much emphasis on new carpet or song books or communion ware.</a:t>
            </a:r>
          </a:p>
          <a:p>
            <a:r>
              <a:rPr lang="en-US" dirty="0" smtClean="0"/>
              <a:t>It could be amazing what God can do thru us, if we co-operate. Eph. 3:20</a:t>
            </a:r>
          </a:p>
          <a:p>
            <a:r>
              <a:rPr lang="en-US" dirty="0" smtClean="0"/>
              <a:t>This must be ever before our mind.</a:t>
            </a:r>
          </a:p>
          <a:p>
            <a:pPr>
              <a:buNone/>
            </a:pPr>
            <a:r>
              <a:rPr lang="en-US" dirty="0" smtClean="0"/>
              <a:t>4.John’s “My little children” – I John 3:7.</a:t>
            </a:r>
          </a:p>
          <a:p>
            <a:r>
              <a:rPr lang="en-US" dirty="0" smtClean="0"/>
              <a:t>Little children need more than just parents.</a:t>
            </a:r>
          </a:p>
          <a:p>
            <a:r>
              <a:rPr lang="en-US" dirty="0" smtClean="0"/>
              <a:t>Teachers, encouragers, supporters.</a:t>
            </a:r>
          </a:p>
          <a:p>
            <a:r>
              <a:rPr lang="en-US" dirty="0" smtClean="0"/>
              <a:t>Each of us can serve in many areas, but    Gen. 30:1 – it begins here.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321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EVER  BEFORE  OUR  MINDS</vt:lpstr>
      <vt:lpstr>Jacob and Rachel</vt:lpstr>
      <vt:lpstr>Slide 3</vt:lpstr>
      <vt:lpstr>Bearing Children Takes:</vt:lpstr>
      <vt:lpstr>Bearing Children Takes: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  BEFORE  OUR  MINDS</dc:title>
  <dc:creator>Bellaire Church</dc:creator>
  <cp:lastModifiedBy>Bellaire Church</cp:lastModifiedBy>
  <cp:revision>4</cp:revision>
  <dcterms:created xsi:type="dcterms:W3CDTF">2012-09-29T17:44:34Z</dcterms:created>
  <dcterms:modified xsi:type="dcterms:W3CDTF">2012-09-30T21:29:08Z</dcterms:modified>
</cp:coreProperties>
</file>