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E6962-DF19-49EA-8396-294000029A2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5F126D-2B8D-4846-8CD2-D360FA46D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0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8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7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5336-F65B-4E77-9A5A-3F229E8E0A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A566-BE0B-4A76-A22A-B3699B67D4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8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398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white"/>
                </a:solidFill>
              </a:rPr>
              <a:pPr/>
              <a:t>12/9/2012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49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white"/>
                </a:solidFill>
              </a:rPr>
              <a:pPr/>
              <a:t>12/9/2012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298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9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white"/>
                </a:solidFill>
              </a:rPr>
              <a:pPr/>
              <a:t>12/9/2012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3762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0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74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E6962-DF19-49EA-8396-294000029A26}" type="datetimeFigureOut">
              <a:rPr lang="en-US" smtClean="0">
                <a:solidFill>
                  <a:prstClr val="white"/>
                </a:solidFill>
              </a:rPr>
              <a:pPr/>
              <a:t>12/9/2012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5F126D-2B8D-4846-8CD2-D360FA46D2E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04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EE6962-DF19-49EA-8396-294000029A26}" type="datetimeFigureOut">
              <a:rPr lang="en-US" smtClean="0">
                <a:solidFill>
                  <a:prstClr val="black"/>
                </a:solidFill>
              </a:rPr>
              <a:pPr/>
              <a:t>12/9/2012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5F126D-2B8D-4846-8CD2-D360FA46D2E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3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5336-F65B-4E77-9A5A-3F229E8E0A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A566-BE0B-4A76-A22A-B3699B67D4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7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EXAMINATION  OF  OUR  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HEBREWS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“Faith is believing what you know </a:t>
            </a:r>
            <a:r>
              <a:rPr lang="en-US" dirty="0" err="1" smtClean="0"/>
              <a:t>ain’t</a:t>
            </a:r>
            <a:r>
              <a:rPr lang="en-US" dirty="0" smtClean="0"/>
              <a:t> so.”</a:t>
            </a:r>
          </a:p>
          <a:p>
            <a:r>
              <a:rPr lang="en-US" dirty="0" smtClean="0"/>
              <a:t>Faith – like love – is like the tides. Sometimes high, some times low. Do tides cease to exist because they aren’t always “high”?</a:t>
            </a:r>
          </a:p>
          <a:p>
            <a:r>
              <a:rPr lang="en-US" dirty="0" smtClean="0"/>
              <a:t>“I believe. Lord, help my unbelief” – Mark 9:24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Doubts Plague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921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Dangers all around us. Faith and “icons”.</a:t>
            </a:r>
          </a:p>
          <a:p>
            <a:r>
              <a:rPr lang="en-US" dirty="0" smtClean="0"/>
              <a:t>Hebrew Christians came from a “temple” background. High Priest with all the trappings.</a:t>
            </a:r>
          </a:p>
          <a:p>
            <a:r>
              <a:rPr lang="en-US" dirty="0" smtClean="0"/>
              <a:t>Man seeks a “visible” religion.</a:t>
            </a:r>
          </a:p>
          <a:p>
            <a:r>
              <a:rPr lang="en-US" dirty="0" smtClean="0"/>
              <a:t>True faith looks beyond, and is able to see it.</a:t>
            </a:r>
          </a:p>
          <a:p>
            <a:r>
              <a:rPr lang="en-US" dirty="0" smtClean="0"/>
              <a:t>11:3 – creation</a:t>
            </a:r>
          </a:p>
          <a:p>
            <a:r>
              <a:rPr lang="en-US" dirty="0" smtClean="0"/>
              <a:t>11:6 – We come to God on this basis.</a:t>
            </a:r>
          </a:p>
          <a:p>
            <a:r>
              <a:rPr lang="en-US" dirty="0" smtClean="0"/>
              <a:t>11:7 Noah had never seen a flood like this.</a:t>
            </a:r>
          </a:p>
          <a:p>
            <a:r>
              <a:rPr lang="en-US" dirty="0" smtClean="0"/>
              <a:t>11:8 Abraham left home w/o directions.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the Unseen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9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times must God “Prove” Himself to us?</a:t>
            </a:r>
          </a:p>
          <a:p>
            <a:r>
              <a:rPr lang="en-US" dirty="0" smtClean="0"/>
              <a:t>“Having seen by faith, one is impelled by the same faith to act on the knowledge gained.”</a:t>
            </a:r>
          </a:p>
          <a:p>
            <a:r>
              <a:rPr lang="en-US" dirty="0" smtClean="0"/>
              <a:t>Able worshipped – 11:4</a:t>
            </a:r>
          </a:p>
          <a:p>
            <a:r>
              <a:rPr lang="en-US" dirty="0" smtClean="0"/>
              <a:t>Noah built – 11:7</a:t>
            </a:r>
          </a:p>
          <a:p>
            <a:r>
              <a:rPr lang="en-US" dirty="0" smtClean="0"/>
              <a:t>Jacob and Joseph entrusted families to God</a:t>
            </a:r>
          </a:p>
          <a:p>
            <a:r>
              <a:rPr lang="en-US" dirty="0" smtClean="0"/>
              <a:t>Saints suffered – 11:32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Acting on Knowledge of the Divine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631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10:35-11:1 – The writer’s main point</a:t>
            </a:r>
          </a:p>
          <a:p>
            <a:r>
              <a:rPr lang="en-US" dirty="0" smtClean="0"/>
              <a:t>Abraham endured</a:t>
            </a:r>
          </a:p>
          <a:p>
            <a:r>
              <a:rPr lang="en-US" dirty="0" smtClean="0"/>
              <a:t>Patriarchs endured</a:t>
            </a:r>
          </a:p>
          <a:p>
            <a:r>
              <a:rPr lang="en-US" dirty="0" smtClean="0"/>
              <a:t>Jacob and Joseph endured</a:t>
            </a:r>
          </a:p>
          <a:p>
            <a:r>
              <a:rPr lang="en-US" dirty="0" smtClean="0"/>
              <a:t>Moses, saints endured</a:t>
            </a:r>
          </a:p>
          <a:p>
            <a:r>
              <a:rPr lang="en-US" dirty="0" smtClean="0"/>
              <a:t>So did Jesus – 12:1-3</a:t>
            </a:r>
          </a:p>
          <a:p>
            <a:r>
              <a:rPr lang="en-US" dirty="0" smtClean="0"/>
              <a:t>He saw final joy – despite the cross.</a:t>
            </a:r>
          </a:p>
          <a:p>
            <a:r>
              <a:rPr lang="en-US" dirty="0" smtClean="0"/>
              <a:t>You, too, have endured, thru “high” and “low” tides.</a:t>
            </a:r>
          </a:p>
          <a:p>
            <a:r>
              <a:rPr lang="en-US" dirty="0" smtClean="0"/>
              <a:t>Appreciate your faith. Hold on!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This</a:t>
            </a:r>
            <a:r>
              <a:rPr lang="en-US" i="1" dirty="0" smtClean="0"/>
              <a:t> </a:t>
            </a:r>
            <a:r>
              <a:rPr lang="en-US" dirty="0" smtClean="0"/>
              <a:t>Faith Endures to the End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8816710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8_Office Theme</vt:lpstr>
      <vt:lpstr>EXAMINATION  OF  OUR  FAITH</vt:lpstr>
      <vt:lpstr>Doubts Plague Us</vt:lpstr>
      <vt:lpstr>Seeing the Unseen</vt:lpstr>
      <vt:lpstr>Acting on Knowledge of the Divine</vt:lpstr>
      <vt:lpstr>This Faith Endures to the End</vt:lpstr>
      <vt:lpstr>PowerPoint Presentation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 OF  OUR  FAITH</dc:title>
  <dc:creator>Jon Baize</dc:creator>
  <cp:lastModifiedBy>Jon Baize</cp:lastModifiedBy>
  <cp:revision>1</cp:revision>
  <dcterms:created xsi:type="dcterms:W3CDTF">2012-12-10T03:22:53Z</dcterms:created>
  <dcterms:modified xsi:type="dcterms:W3CDTF">2012-12-10T03:23:30Z</dcterms:modified>
</cp:coreProperties>
</file>