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D63E-4FB1-4351-BF23-215A78D6FF47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CDD-08A8-4634-9D6F-A5AC374971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D63E-4FB1-4351-BF23-215A78D6FF47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CDD-08A8-4634-9D6F-A5AC37497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D63E-4FB1-4351-BF23-215A78D6FF47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CDD-08A8-4634-9D6F-A5AC37497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D63E-4FB1-4351-BF23-215A78D6FF47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CDD-08A8-4634-9D6F-A5AC37497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D63E-4FB1-4351-BF23-215A78D6FF47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CDD-08A8-4634-9D6F-A5AC374971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D63E-4FB1-4351-BF23-215A78D6FF47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CDD-08A8-4634-9D6F-A5AC37497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D63E-4FB1-4351-BF23-215A78D6FF47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CDD-08A8-4634-9D6F-A5AC37497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D63E-4FB1-4351-BF23-215A78D6FF47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CDD-08A8-4634-9D6F-A5AC37497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D63E-4FB1-4351-BF23-215A78D6FF47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CDD-08A8-4634-9D6F-A5AC37497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D63E-4FB1-4351-BF23-215A78D6FF47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CDD-08A8-4634-9D6F-A5AC37497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D63E-4FB1-4351-BF23-215A78D6FF47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E46CDD-08A8-4634-9D6F-A5AC374971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FCD63E-4FB1-4351-BF23-215A78D6FF47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E46CDD-08A8-4634-9D6F-A5AC3749716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EXAMPLE  OF  BELIEVERS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54696" cy="2057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“Let no one look down on your youthfulness, but rather in speech, conduct, love, faith and purity, show yourself an example of those who believe” (I Tim. 4:12).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Exhortation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important are young people to us?</a:t>
            </a:r>
          </a:p>
          <a:p>
            <a:r>
              <a:rPr lang="en-US" dirty="0" smtClean="0"/>
              <a:t>Sometimes the biggest detriment to their development is the attitude of older people.</a:t>
            </a:r>
          </a:p>
          <a:p>
            <a:r>
              <a:rPr lang="en-US" dirty="0" smtClean="0"/>
              <a:t>Jealousy, envy, distrust.</a:t>
            </a:r>
          </a:p>
          <a:p>
            <a:r>
              <a:rPr lang="en-US" dirty="0" smtClean="0"/>
              <a:t>Some things we can’t change, but “give no man reason”.</a:t>
            </a:r>
          </a:p>
          <a:p>
            <a:r>
              <a:rPr lang="en-US" dirty="0" smtClean="0"/>
              <a:t>How did Paul esteem Timothy?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Serious or silly?  (James 3:2)  What does our “grammar” say about us?  Spiritual or worldly? Uplifting or depressing? Respectful or disrespectful?</a:t>
            </a:r>
          </a:p>
          <a:p>
            <a:r>
              <a:rPr lang="en-US" dirty="0" smtClean="0"/>
              <a:t>Titus 2:8;   Matt. 12:36-37</a:t>
            </a:r>
          </a:p>
          <a:p>
            <a:r>
              <a:rPr lang="en-US" dirty="0" smtClean="0"/>
              <a:t>How does the Lord view gossip? Deceit?</a:t>
            </a:r>
          </a:p>
          <a:p>
            <a:r>
              <a:rPr lang="en-US" dirty="0" smtClean="0"/>
              <a:t>How about teasing?  Flirting? </a:t>
            </a:r>
          </a:p>
          <a:p>
            <a:r>
              <a:rPr lang="en-US" dirty="0" smtClean="0"/>
              <a:t>Ear pollution begins with someone’s mouth.</a:t>
            </a:r>
          </a:p>
          <a:p>
            <a:r>
              <a:rPr lang="en-US" dirty="0" smtClean="0"/>
              <a:t>Psalm 19:14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Manner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KJV uses “conversation”.</a:t>
            </a:r>
          </a:p>
          <a:p>
            <a:r>
              <a:rPr lang="en-US" dirty="0" smtClean="0"/>
              <a:t>We communicate by the way we live.</a:t>
            </a:r>
          </a:p>
          <a:p>
            <a:r>
              <a:rPr lang="en-US" dirty="0" smtClean="0"/>
              <a:t>Conform to Christ – Rom. 8:29</a:t>
            </a:r>
          </a:p>
          <a:p>
            <a:r>
              <a:rPr lang="en-US" dirty="0" smtClean="0"/>
              <a:t>Imitate God – Eph. 5:1</a:t>
            </a:r>
          </a:p>
          <a:p>
            <a:r>
              <a:rPr lang="en-US" dirty="0" smtClean="0"/>
              <a:t>A </a:t>
            </a:r>
            <a:r>
              <a:rPr lang="en-US" u="sng" dirty="0" smtClean="0"/>
              <a:t>living</a:t>
            </a:r>
            <a:r>
              <a:rPr lang="en-US" dirty="0" smtClean="0"/>
              <a:t> sacrifice – Rom. 12:1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courtship – though that should be governed by “agape”.</a:t>
            </a:r>
          </a:p>
          <a:p>
            <a:r>
              <a:rPr lang="en-US" dirty="0" smtClean="0"/>
              <a:t>John 3:16;   Matt. 22:37ff</a:t>
            </a:r>
          </a:p>
          <a:p>
            <a:r>
              <a:rPr lang="en-US" dirty="0" smtClean="0"/>
              <a:t>Love in action: Give clothing to needy. Help someone with homework (or any task). Volunteer in hospital, library. Visit the sick or lonely.</a:t>
            </a:r>
          </a:p>
          <a:p>
            <a:r>
              <a:rPr lang="en-US" dirty="0" smtClean="0"/>
              <a:t>Take someone for a ride in the country. Give blood. Give a good book to someone. Babysit so some young couple can go on a date.</a:t>
            </a:r>
          </a:p>
          <a:p>
            <a:r>
              <a:rPr lang="en-US" dirty="0" smtClean="0"/>
              <a:t>Teach someone about Jesus.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Rev. 2:10 – mature in faith to this point.</a:t>
            </a:r>
          </a:p>
          <a:p>
            <a:r>
              <a:rPr lang="en-US" dirty="0" smtClean="0"/>
              <a:t>Stand with courage – Eph. 6</a:t>
            </a:r>
          </a:p>
          <a:p>
            <a:r>
              <a:rPr lang="en-US" dirty="0" smtClean="0"/>
              <a:t>But with kindness – 2 Tim. 2:24ff. “Heroes” of the faith, or just defenders.</a:t>
            </a:r>
          </a:p>
          <a:p>
            <a:r>
              <a:rPr lang="en-US" dirty="0" smtClean="0"/>
              <a:t>And Love – Eph. 3:15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in Purity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Matt. 5:8 – it begins in the heart.</a:t>
            </a:r>
          </a:p>
          <a:p>
            <a:r>
              <a:rPr lang="en-US" dirty="0" smtClean="0"/>
              <a:t>Purity vs. the alcohol industry.</a:t>
            </a:r>
          </a:p>
          <a:p>
            <a:r>
              <a:rPr lang="en-US" dirty="0" smtClean="0"/>
              <a:t>Purity vs. the sex industry.</a:t>
            </a:r>
          </a:p>
          <a:p>
            <a:r>
              <a:rPr lang="en-US" dirty="0" smtClean="0"/>
              <a:t>It’s a difficult time for one seeking purity. It always has been.</a:t>
            </a:r>
          </a:p>
          <a:p>
            <a:r>
              <a:rPr lang="en-US" dirty="0" smtClean="0"/>
              <a:t>“We’ve made sewers of our eyes and ears and a septic tank of our heart by heaping to ourselves the filth of the flesh.”</a:t>
            </a:r>
          </a:p>
          <a:p>
            <a:r>
              <a:rPr lang="en-US" dirty="0" smtClean="0"/>
              <a:t>I Tim. 5:22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393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EXAMPLE  OF  BELIEVERS</vt:lpstr>
      <vt:lpstr>An Exhortation</vt:lpstr>
      <vt:lpstr>Example in Word</vt:lpstr>
      <vt:lpstr>Manner of Life</vt:lpstr>
      <vt:lpstr>Example in Love</vt:lpstr>
      <vt:lpstr>Example in Faith</vt:lpstr>
      <vt:lpstr>Examples in Purity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 OF  BELIEVERS</dc:title>
  <dc:creator>Bellaire Church</dc:creator>
  <cp:lastModifiedBy>Bellaire Church</cp:lastModifiedBy>
  <cp:revision>4</cp:revision>
  <dcterms:created xsi:type="dcterms:W3CDTF">2012-01-21T17:59:17Z</dcterms:created>
  <dcterms:modified xsi:type="dcterms:W3CDTF">2012-01-21T18:38:48Z</dcterms:modified>
</cp:coreProperties>
</file>