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DDC91-6F67-4036-93B2-5C886F51956D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21401-C3A8-489A-8A9F-BD708DF94C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41EE2E-EA2F-4690-884D-2374AB43E84E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93662E-2CEF-47E7-8874-C2C4B92668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1EE2E-EA2F-4690-884D-2374AB43E84E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3662E-2CEF-47E7-8874-C2C4B9266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641EE2E-EA2F-4690-884D-2374AB43E84E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93662E-2CEF-47E7-8874-C2C4B9266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1EE2E-EA2F-4690-884D-2374AB43E84E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3662E-2CEF-47E7-8874-C2C4B9266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41EE2E-EA2F-4690-884D-2374AB43E84E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693662E-2CEF-47E7-8874-C2C4B92668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1EE2E-EA2F-4690-884D-2374AB43E84E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3662E-2CEF-47E7-8874-C2C4B9266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1EE2E-EA2F-4690-884D-2374AB43E84E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3662E-2CEF-47E7-8874-C2C4B9266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1EE2E-EA2F-4690-884D-2374AB43E84E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3662E-2CEF-47E7-8874-C2C4B9266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41EE2E-EA2F-4690-884D-2374AB43E84E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3662E-2CEF-47E7-8874-C2C4B9266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1EE2E-EA2F-4690-884D-2374AB43E84E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3662E-2CEF-47E7-8874-C2C4B9266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1EE2E-EA2F-4690-884D-2374AB43E84E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3662E-2CEF-47E7-8874-C2C4B92668C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641EE2E-EA2F-4690-884D-2374AB43E84E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693662E-2CEF-47E7-8874-C2C4B92668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533400"/>
            <a:ext cx="5805268" cy="2868168"/>
          </a:xfrm>
        </p:spPr>
        <p:txBody>
          <a:bodyPr/>
          <a:lstStyle/>
          <a:p>
            <a:pPr algn="ctr"/>
            <a:r>
              <a:rPr lang="en-US" dirty="0" smtClean="0"/>
              <a:t>GOD’S  SURVIVAL  GUIDE – The Ten Commandments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413136"/>
          </a:xfrm>
        </p:spPr>
        <p:txBody>
          <a:bodyPr/>
          <a:lstStyle/>
          <a:p>
            <a:pPr algn="ctr"/>
            <a:r>
              <a:rPr lang="en-US" dirty="0" smtClean="0"/>
              <a:t>Exodus 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steal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philosophies</a:t>
            </a:r>
          </a:p>
          <a:p>
            <a:r>
              <a:rPr lang="en-US" dirty="0" smtClean="0"/>
              <a:t>What is my neighbors is also mine, and I’ll take it.</a:t>
            </a:r>
          </a:p>
          <a:p>
            <a:r>
              <a:rPr lang="en-US" dirty="0" smtClean="0"/>
              <a:t>What is mine is mine, and I’ll keep it.  Coffin men – no room for anyone else. Luke 12:16ff.</a:t>
            </a:r>
          </a:p>
          <a:p>
            <a:r>
              <a:rPr lang="en-US" dirty="0" smtClean="0"/>
              <a:t>What’s mine is mine, but I’ll share. Barnabas in Acts 4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false witness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Behind much gossip is jealousy.</a:t>
            </a:r>
          </a:p>
          <a:p>
            <a:r>
              <a:rPr lang="en-US" dirty="0" smtClean="0"/>
              <a:t>False sympathy is a disguise – “Isn’t it sad about…”</a:t>
            </a:r>
          </a:p>
          <a:p>
            <a:r>
              <a:rPr lang="en-US" dirty="0" smtClean="0"/>
              <a:t>Only truth can help us judge righteously – John 7:24</a:t>
            </a:r>
          </a:p>
          <a:p>
            <a:r>
              <a:rPr lang="en-US" dirty="0" smtClean="0"/>
              <a:t>Relevant truth – Sometimes the teller of a sin is worse than the one who commits it.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covetousness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Catholic priest on the confessional – “Of all the confessions I’ve heard, not one confessed covetousness.”</a:t>
            </a:r>
          </a:p>
          <a:p>
            <a:r>
              <a:rPr lang="en-US" dirty="0" smtClean="0"/>
              <a:t>This desire destroys contentment.</a:t>
            </a:r>
          </a:p>
          <a:p>
            <a:r>
              <a:rPr lang="en-US" dirty="0" smtClean="0"/>
              <a:t>How much is enough?</a:t>
            </a:r>
          </a:p>
          <a:p>
            <a:r>
              <a:rPr lang="en-US" dirty="0" smtClean="0"/>
              <a:t>How current are God’s laws for today?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“This Present Evil World”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difficulty to Christians.</a:t>
            </a:r>
          </a:p>
          <a:p>
            <a:r>
              <a:rPr lang="en-US" dirty="0" smtClean="0"/>
              <a:t>Rules of Nature – break them and there are consequences. Observe them and peace follows.</a:t>
            </a:r>
          </a:p>
          <a:p>
            <a:r>
              <a:rPr lang="en-US" dirty="0" smtClean="0"/>
              <a:t>God’s laws guide and protect a people – they flow from His character.</a:t>
            </a:r>
          </a:p>
          <a:p>
            <a:r>
              <a:rPr lang="en-US" dirty="0" smtClean="0"/>
              <a:t>“A people cannot be made happy and successful merely by the things which they possess. How they live is more important than what they have.”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“No Other gods before me”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“Thou </a:t>
            </a:r>
            <a:r>
              <a:rPr lang="en-US" dirty="0" err="1" smtClean="0"/>
              <a:t>shalt</a:t>
            </a:r>
            <a:r>
              <a:rPr lang="en-US" dirty="0" smtClean="0"/>
              <a:t> believe in God.”</a:t>
            </a:r>
          </a:p>
          <a:p>
            <a:r>
              <a:rPr lang="en-US" dirty="0" smtClean="0"/>
              <a:t>All nations have a religious sense thru time.</a:t>
            </a:r>
          </a:p>
          <a:p>
            <a:r>
              <a:rPr lang="en-US" dirty="0" smtClean="0"/>
              <a:t>Sometimes we change the object of worship.</a:t>
            </a:r>
          </a:p>
          <a:p>
            <a:r>
              <a:rPr lang="en-US" dirty="0" smtClean="0"/>
              <a:t>5 common objects – wealth, fame, pleasure, power or knowledge.</a:t>
            </a:r>
          </a:p>
          <a:p>
            <a:r>
              <a:rPr lang="en-US" dirty="0" smtClean="0"/>
              <a:t>None of these is sinful – but the excess is!</a:t>
            </a:r>
          </a:p>
          <a:p>
            <a:r>
              <a:rPr lang="en-US" dirty="0" smtClean="0"/>
              <a:t>Would you like a meal of pickles and pepper?</a:t>
            </a:r>
          </a:p>
          <a:p>
            <a:r>
              <a:rPr lang="en-US" dirty="0" smtClean="0"/>
              <a:t>Eccl. Teaches a balance.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Graven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reduce God to a picture?</a:t>
            </a:r>
          </a:p>
          <a:p>
            <a:r>
              <a:rPr lang="en-US" dirty="0" smtClean="0"/>
              <a:t>“Holy” objects – buildings, robes and crosses aren’t divine.</a:t>
            </a:r>
          </a:p>
          <a:p>
            <a:r>
              <a:rPr lang="en-US" dirty="0" smtClean="0"/>
              <a:t>John 14:8-9. Jesus IS His teaching. Crucified, not because He said, “consider the lilies how they grow”, but because He said, “consider the Pharisees how they lie.”</a:t>
            </a:r>
          </a:p>
          <a:p>
            <a:r>
              <a:rPr lang="en-US" dirty="0" smtClean="0"/>
              <a:t>We see the true God in His actions – grief, compassion, determination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 God’s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Prov. 23:7 – “As he thinks in his heart, so is he.”</a:t>
            </a:r>
          </a:p>
          <a:p>
            <a:r>
              <a:rPr lang="en-US" dirty="0" smtClean="0"/>
              <a:t>We profane God’s name by: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Language – </a:t>
            </a:r>
            <a:r>
              <a:rPr lang="en-US" dirty="0" err="1" smtClean="0"/>
              <a:t>swearomaniacs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Not taking Him seriously – “An empty, meaningless faith may be worse than none.” Christianity might work if we tried it.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Hiding from Him – Adam and Eve needed help. I John 1:9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special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“When a man labors not for a livelihood, but to accumulate wealth, then he is a slave. Therefore it is that God granted the </a:t>
            </a:r>
            <a:r>
              <a:rPr lang="en-US" dirty="0" smtClean="0"/>
              <a:t>S</a:t>
            </a:r>
            <a:r>
              <a:rPr lang="en-US" dirty="0" smtClean="0"/>
              <a:t>abbath. For it is by it that we know we are not working animals, born to eat and labor.”</a:t>
            </a:r>
          </a:p>
          <a:p>
            <a:r>
              <a:rPr lang="en-US" dirty="0" smtClean="0"/>
              <a:t>Not a day of worship, but of rest.</a:t>
            </a:r>
          </a:p>
          <a:p>
            <a:r>
              <a:rPr lang="en-US" dirty="0" smtClean="0"/>
              <a:t>We use a telescope to view the stars. Sabbath was used to view God.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centerpiece of God’s law – transitions from living with Him to living in the world.</a:t>
            </a:r>
          </a:p>
          <a:p>
            <a:r>
              <a:rPr lang="en-US" dirty="0" smtClean="0"/>
              <a:t>Sacrifices of parents for a helpless infant.</a:t>
            </a:r>
          </a:p>
          <a:p>
            <a:r>
              <a:rPr lang="en-US" dirty="0" smtClean="0"/>
              <a:t>Parents should be honorable.</a:t>
            </a:r>
          </a:p>
          <a:p>
            <a:r>
              <a:rPr lang="en-US" dirty="0" smtClean="0"/>
              <a:t>In the family we see each others weaknesses as no others do. This honor is difficult.</a:t>
            </a:r>
          </a:p>
          <a:p>
            <a:r>
              <a:rPr lang="en-US" dirty="0" smtClean="0"/>
              <a:t>Society depends on this “law”.</a:t>
            </a:r>
          </a:p>
          <a:p>
            <a:r>
              <a:rPr lang="en-US" dirty="0" smtClean="0"/>
              <a:t>Honor is transferrable – to school, law enforcement, job site.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murder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killing is accidental.</a:t>
            </a:r>
          </a:p>
          <a:p>
            <a:r>
              <a:rPr lang="en-US" dirty="0" smtClean="0"/>
              <a:t>Some killing is authorized.</a:t>
            </a:r>
          </a:p>
          <a:p>
            <a:r>
              <a:rPr lang="en-US" dirty="0" smtClean="0"/>
              <a:t>Some is murder – an atrocity on Friday. Do you feel the pain? For many it will never go away.</a:t>
            </a:r>
          </a:p>
          <a:p>
            <a:r>
              <a:rPr lang="en-US" dirty="0" smtClean="0"/>
              <a:t>There are other ways to destroy – Matt. 5:21f</a:t>
            </a:r>
          </a:p>
          <a:p>
            <a:r>
              <a:rPr lang="en-US" dirty="0" smtClean="0"/>
              <a:t>Live and let live – Luke 10:31-32</a:t>
            </a:r>
          </a:p>
          <a:p>
            <a:r>
              <a:rPr lang="en-US" dirty="0" smtClean="0"/>
              <a:t>Live and help live – Luke 10:33ff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commit adultery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“50% of all human misery is caused by the violation of this commandment.”</a:t>
            </a:r>
          </a:p>
          <a:p>
            <a:r>
              <a:rPr lang="en-US" dirty="0" smtClean="0"/>
              <a:t>Why is it wrong?  (1) God said so.  (2) We know “naturally”, Psalm 51:3. (3) Promotes other troubles. (robs peace of mind, conflicts within me, distorts thinking, destroys a soul.)</a:t>
            </a:r>
          </a:p>
          <a:p>
            <a:r>
              <a:rPr lang="en-US" dirty="0" smtClean="0"/>
              <a:t>“Keep clear of concealment. Keep clear of the need of concealment.”</a:t>
            </a:r>
          </a:p>
          <a:p>
            <a:r>
              <a:rPr lang="en-US" dirty="0" smtClean="0"/>
              <a:t>What if I’m guilty – seek forgiveness – John 8:11.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</TotalTime>
  <Words>739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GOD’S  SURVIVAL  GUIDE – The Ten Commandments</vt:lpstr>
      <vt:lpstr>“This Present Evil World”</vt:lpstr>
      <vt:lpstr>“No Other gods before me”</vt:lpstr>
      <vt:lpstr>No Graven Images</vt:lpstr>
      <vt:lpstr>Honor God’s Name</vt:lpstr>
      <vt:lpstr>That special day</vt:lpstr>
      <vt:lpstr>Honor parents</vt:lpstr>
      <vt:lpstr>Do not murder</vt:lpstr>
      <vt:lpstr>Do not commit adultery</vt:lpstr>
      <vt:lpstr>Do not steal</vt:lpstr>
      <vt:lpstr>No false witness</vt:lpstr>
      <vt:lpstr>No covetousness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 SURVIVAL  GUIDE – The Ten Commandments</dc:title>
  <dc:creator>Bellaire Church</dc:creator>
  <cp:lastModifiedBy>Bellaire Church</cp:lastModifiedBy>
  <cp:revision>7</cp:revision>
  <dcterms:created xsi:type="dcterms:W3CDTF">2012-12-15T17:39:02Z</dcterms:created>
  <dcterms:modified xsi:type="dcterms:W3CDTF">2012-12-15T18:38:49Z</dcterms:modified>
</cp:coreProperties>
</file>