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549174-DA36-4F01-B02C-1F6F3C16EA45}" type="datetimeFigureOut">
              <a:rPr lang="en-US" smtClean="0"/>
              <a:t>6/24/2012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2F4909-3093-4804-BC77-AF54F2D08B9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905000"/>
          </a:xfrm>
        </p:spPr>
        <p:txBody>
          <a:bodyPr/>
          <a:lstStyle/>
          <a:p>
            <a:pPr algn="ctr"/>
            <a:r>
              <a:rPr lang="en-US" dirty="0" smtClean="0"/>
              <a:t>GOD  IS  NOT  MAN…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“God is not a man, that He should lie, Nor a son of man, that He should repent; Has He said, and will He not do it? Or has He spoken, and will He not make it good?” (Numbers 23:19)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 View of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50:16-21</a:t>
            </a:r>
          </a:p>
          <a:p>
            <a:r>
              <a:rPr lang="en-US" dirty="0" smtClean="0"/>
              <a:t>The heat in Houston isn’t as bad as it was 10 years ago.? Or am I just “getting used to it?”</a:t>
            </a:r>
          </a:p>
          <a:p>
            <a:r>
              <a:rPr lang="en-US" dirty="0" smtClean="0"/>
              <a:t>Women preachers, “It isn’t so bad once you get used to it.”</a:t>
            </a:r>
          </a:p>
          <a:p>
            <a:r>
              <a:rPr lang="en-US" dirty="0" smtClean="0"/>
              <a:t>We live in the world, and sometimes accommodate ourselves to it too much.</a:t>
            </a:r>
          </a:p>
          <a:p>
            <a:r>
              <a:rPr lang="en-US" dirty="0" smtClean="0"/>
              <a:t>We treat God and things “holy” in the way we have “gotten used to.”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Hide From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worked with people who were good at hiding from the boss.  Or parents. Or spouses.</a:t>
            </a:r>
          </a:p>
          <a:p>
            <a:r>
              <a:rPr lang="en-US" dirty="0" smtClean="0"/>
              <a:t>Gen. 3:1ff – Adam and Eve tried to hide from God.</a:t>
            </a:r>
          </a:p>
          <a:p>
            <a:r>
              <a:rPr lang="en-US" dirty="0" smtClean="0"/>
              <a:t>It didn’t work.</a:t>
            </a:r>
          </a:p>
          <a:p>
            <a:r>
              <a:rPr lang="en-US" dirty="0" smtClean="0"/>
              <a:t>Prov. 15:3 – “The eyes of the Lord are in every place, beholding the evil and the good.”</a:t>
            </a:r>
          </a:p>
          <a:p>
            <a:r>
              <a:rPr lang="en-US" dirty="0" smtClean="0"/>
              <a:t>Heb. 4:13</a:t>
            </a:r>
          </a:p>
          <a:p>
            <a:r>
              <a:rPr lang="en-US" dirty="0" smtClean="0"/>
              <a:t>John 3:19-21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Deceive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5:1-10 – Ananias and </a:t>
            </a:r>
            <a:r>
              <a:rPr lang="en-US" dirty="0" err="1" smtClean="0"/>
              <a:t>Sapphira</a:t>
            </a:r>
            <a:endParaRPr lang="en-US" dirty="0" smtClean="0"/>
          </a:p>
          <a:p>
            <a:r>
              <a:rPr lang="en-US" dirty="0" smtClean="0"/>
              <a:t>Gal. 6:7-8</a:t>
            </a:r>
          </a:p>
          <a:p>
            <a:r>
              <a:rPr lang="en-US" dirty="0" smtClean="0"/>
              <a:t>“You can fool some of the people some of the time, and some of the people all of the time. But you can’t fool all the people all the time.”</a:t>
            </a:r>
          </a:p>
          <a:p>
            <a:r>
              <a:rPr lang="en-US" dirty="0" smtClean="0"/>
              <a:t>But we try.  Including our self.</a:t>
            </a:r>
          </a:p>
          <a:p>
            <a:r>
              <a:rPr lang="en-US" dirty="0" smtClean="0"/>
              <a:t>God knows. How good we really are. And which mistakes are a reflection of evil.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God Keep His Word?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“…for we have made falsehood our refuge and we have concealed ourselves with deception” (Isa. 28:15b).</a:t>
            </a:r>
          </a:p>
          <a:p>
            <a:pPr>
              <a:buNone/>
            </a:pPr>
            <a:r>
              <a:rPr lang="en-US" dirty="0" smtClean="0"/>
              <a:t>“They delight in lies: they bless with their mouth, but they curse inwardly” (Psalm 62:4).</a:t>
            </a:r>
          </a:p>
          <a:p>
            <a:pPr>
              <a:buNone/>
            </a:pPr>
            <a:r>
              <a:rPr lang="en-US" dirty="0" smtClean="0"/>
              <a:t>Whose word do you really trust? Can folks trust your word?</a:t>
            </a:r>
          </a:p>
          <a:p>
            <a:pPr>
              <a:buNone/>
            </a:pPr>
            <a:r>
              <a:rPr lang="en-US" dirty="0" smtClean="0"/>
              <a:t>God keeps his word – 2 Peter 3:9;    Titus 1:2     Heb. 6:17f</a:t>
            </a:r>
          </a:p>
          <a:p>
            <a:pPr>
              <a:buNone/>
            </a:pPr>
            <a:r>
              <a:rPr lang="en-US" dirty="0" smtClean="0"/>
              <a:t>How sure is judgment and heaven (or hell)? As sure as God’s word.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God Be Bribed?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 certainly can, and not always with money.</a:t>
            </a:r>
          </a:p>
          <a:p>
            <a:r>
              <a:rPr lang="en-US" dirty="0" smtClean="0"/>
              <a:t>“If you’re attractive enough on the outside, people will forgive you for being irritating to the core.”</a:t>
            </a:r>
          </a:p>
          <a:p>
            <a:r>
              <a:rPr lang="en-US" dirty="0" smtClean="0"/>
              <a:t>Exodus 23:3; compare Lev. 19:15.</a:t>
            </a:r>
          </a:p>
          <a:p>
            <a:r>
              <a:rPr lang="en-US" dirty="0" smtClean="0"/>
              <a:t>Emotion, sentiment, a value </a:t>
            </a:r>
            <a:r>
              <a:rPr lang="en-US" u="sng" dirty="0" smtClean="0"/>
              <a:t>we</a:t>
            </a:r>
            <a:r>
              <a:rPr lang="en-US" dirty="0" smtClean="0"/>
              <a:t> place on them.</a:t>
            </a:r>
          </a:p>
          <a:p>
            <a:r>
              <a:rPr lang="en-US" dirty="0" smtClean="0"/>
              <a:t>And we try to bribe God.</a:t>
            </a:r>
          </a:p>
          <a:p>
            <a:r>
              <a:rPr lang="en-US" dirty="0" smtClean="0"/>
              <a:t>“I’ll be good if you grant me this wish.”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View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all become so ordinary. Nothing shocks us.</a:t>
            </a:r>
          </a:p>
          <a:p>
            <a:r>
              <a:rPr lang="en-US" dirty="0" smtClean="0"/>
              <a:t>Till it “hits home.”</a:t>
            </a:r>
          </a:p>
          <a:p>
            <a:r>
              <a:rPr lang="en-US" dirty="0" smtClean="0"/>
              <a:t>God always sees it for what it is – an abomination.</a:t>
            </a:r>
          </a:p>
          <a:p>
            <a:r>
              <a:rPr lang="en-US" dirty="0" smtClean="0"/>
              <a:t>Sin separates us from Him – </a:t>
            </a:r>
            <a:r>
              <a:rPr lang="en-US" smtClean="0"/>
              <a:t>Isaiah </a:t>
            </a:r>
            <a:r>
              <a:rPr lang="en-US" smtClean="0"/>
              <a:t>59:1-2</a:t>
            </a:r>
            <a:r>
              <a:rPr lang="en-US" dirty="0" smtClean="0"/>
              <a:t>, and brings death – Rom. 6:23</a:t>
            </a:r>
          </a:p>
          <a:p>
            <a:r>
              <a:rPr lang="en-US" dirty="0" smtClean="0"/>
              <a:t>Sin killed Jesus – MY sin.   And Yours.</a:t>
            </a:r>
          </a:p>
          <a:p>
            <a:r>
              <a:rPr lang="en-US" dirty="0" smtClean="0"/>
              <a:t>We need corrected vision to see the eternal.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508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GOD  IS  NOT  MAN…</vt:lpstr>
      <vt:lpstr>OUR  View of Wrong</vt:lpstr>
      <vt:lpstr>Can You Hide From God?</vt:lpstr>
      <vt:lpstr>Can You Deceive God?</vt:lpstr>
      <vt:lpstr>Will God Keep His Word?</vt:lpstr>
      <vt:lpstr>Can God Be Bribed?</vt:lpstr>
      <vt:lpstr>Our View of Sin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 IS  NOT  MAN…</dc:title>
  <dc:creator>Bellaire Church</dc:creator>
  <cp:lastModifiedBy>Jon Baize</cp:lastModifiedBy>
  <cp:revision>5</cp:revision>
  <dcterms:created xsi:type="dcterms:W3CDTF">2012-06-23T15:36:47Z</dcterms:created>
  <dcterms:modified xsi:type="dcterms:W3CDTF">2012-06-24T23:35:06Z</dcterms:modified>
</cp:coreProperties>
</file>