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14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C1341020-9A4F-411C-B3BB-64949F794B14}" type="datetimeFigureOut">
              <a:rPr lang="en-US" smtClean="0"/>
              <a:t>8/17/2012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F460EB3-0221-4917-A5B4-E1FA28E4116A}"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341020-9A4F-411C-B3BB-64949F794B14}" type="datetimeFigureOut">
              <a:rPr lang="en-US" smtClean="0"/>
              <a:t>8/17/2012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460EB3-0221-4917-A5B4-E1FA28E4116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341020-9A4F-411C-B3BB-64949F794B14}" type="datetimeFigureOut">
              <a:rPr lang="en-US" smtClean="0"/>
              <a:t>8/17/2012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460EB3-0221-4917-A5B4-E1FA28E4116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341020-9A4F-411C-B3BB-64949F794B14}" type="datetimeFigureOut">
              <a:rPr lang="en-US" smtClean="0"/>
              <a:t>8/17/2012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460EB3-0221-4917-A5B4-E1FA28E4116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C1341020-9A4F-411C-B3BB-64949F794B14}" type="datetimeFigureOut">
              <a:rPr lang="en-US" smtClean="0"/>
              <a:t>8/17/2012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F460EB3-0221-4917-A5B4-E1FA28E4116A}"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1341020-9A4F-411C-B3BB-64949F794B14}" type="datetimeFigureOut">
              <a:rPr lang="en-US" smtClean="0"/>
              <a:t>8/17/2012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7F460EB3-0221-4917-A5B4-E1FA28E4116A}"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1341020-9A4F-411C-B3BB-64949F794B14}" type="datetimeFigureOut">
              <a:rPr lang="en-US" smtClean="0"/>
              <a:t>8/17/2012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7F460EB3-0221-4917-A5B4-E1FA28E4116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1341020-9A4F-411C-B3BB-64949F794B14}" type="datetimeFigureOut">
              <a:rPr lang="en-US" smtClean="0"/>
              <a:t>8/17/2012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F460EB3-0221-4917-A5B4-E1FA28E4116A}"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1341020-9A4F-411C-B3BB-64949F794B14}" type="datetimeFigureOut">
              <a:rPr lang="en-US" smtClean="0"/>
              <a:t>8/17/2012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F460EB3-0221-4917-A5B4-E1FA28E4116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C1341020-9A4F-411C-B3BB-64949F794B14}" type="datetimeFigureOut">
              <a:rPr lang="en-US" smtClean="0"/>
              <a:t>8/17/2012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F460EB3-0221-4917-A5B4-E1FA28E4116A}"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C1341020-9A4F-411C-B3BB-64949F794B14}" type="datetimeFigureOut">
              <a:rPr lang="en-US" smtClean="0"/>
              <a:t>8/17/2012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F460EB3-0221-4917-A5B4-E1FA28E4116A}"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C1341020-9A4F-411C-B3BB-64949F794B14}" type="datetimeFigureOut">
              <a:rPr lang="en-US" smtClean="0"/>
              <a:t>8/17/2012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F460EB3-0221-4917-A5B4-E1FA28E4116A}"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HELPING  HANDS</a:t>
            </a:r>
            <a:br>
              <a:rPr lang="en-US" dirty="0" smtClean="0"/>
            </a:br>
            <a:endParaRPr lang="en-US" dirty="0"/>
          </a:p>
        </p:txBody>
      </p:sp>
      <p:sp>
        <p:nvSpPr>
          <p:cNvPr id="3" name="Subtitle 2"/>
          <p:cNvSpPr>
            <a:spLocks noGrp="1"/>
          </p:cNvSpPr>
          <p:nvPr>
            <p:ph type="subTitle" idx="1"/>
          </p:nvPr>
        </p:nvSpPr>
        <p:spPr>
          <a:xfrm>
            <a:off x="2133600" y="2819400"/>
            <a:ext cx="6560234" cy="2514600"/>
          </a:xfrm>
        </p:spPr>
        <p:txBody>
          <a:bodyPr>
            <a:normAutofit fontScale="92500" lnSpcReduction="20000"/>
          </a:bodyPr>
          <a:lstStyle/>
          <a:p>
            <a:pPr algn="l"/>
            <a:r>
              <a:rPr lang="en-US" dirty="0" smtClean="0"/>
              <a:t>“He who steals must steal no longer, but rather he must labor, performing with his own hands what is good, so that he will have something to share with one who has need” (Eph. 4:28)</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Useful  Hands</a:t>
            </a:r>
            <a:endParaRPr lang="en-US" dirty="0"/>
          </a:p>
        </p:txBody>
      </p:sp>
      <p:sp>
        <p:nvSpPr>
          <p:cNvPr id="3" name="Content Placeholder 2"/>
          <p:cNvSpPr>
            <a:spLocks noGrp="1"/>
          </p:cNvSpPr>
          <p:nvPr>
            <p:ph idx="1"/>
          </p:nvPr>
        </p:nvSpPr>
        <p:spPr/>
        <p:txBody>
          <a:bodyPr/>
          <a:lstStyle/>
          <a:p>
            <a:r>
              <a:rPr lang="en-US" dirty="0" smtClean="0"/>
              <a:t>Can we work with our brain, and not with our hands?</a:t>
            </a:r>
          </a:p>
          <a:p>
            <a:r>
              <a:rPr lang="en-US" dirty="0" smtClean="0"/>
              <a:t>But soft, callous free hands and manicured nails typify an attitude.</a:t>
            </a:r>
          </a:p>
          <a:p>
            <a:r>
              <a:rPr lang="en-US" dirty="0" smtClean="0"/>
              <a:t>“I’ve never trusted a preacher with soft hands.”</a:t>
            </a:r>
          </a:p>
          <a:p>
            <a:r>
              <a:rPr lang="en-US" dirty="0" smtClean="0"/>
              <a:t>In Jewish life, every man had a “trade”.</a:t>
            </a:r>
          </a:p>
          <a:p>
            <a:r>
              <a:rPr lang="en-US" dirty="0" smtClean="0"/>
              <a:t>Acts 6:1-4</a:t>
            </a:r>
          </a:p>
          <a:p>
            <a:r>
              <a:rPr lang="en-US" dirty="0" smtClean="0"/>
              <a:t>Are </a:t>
            </a:r>
            <a:r>
              <a:rPr lang="en-US" dirty="0" err="1" smtClean="0"/>
              <a:t>your’s</a:t>
            </a:r>
            <a:r>
              <a:rPr lang="en-US" dirty="0" smtClean="0"/>
              <a:t> useful?</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Hands of Deliverance</a:t>
            </a:r>
            <a:endParaRPr lang="en-US" dirty="0"/>
          </a:p>
        </p:txBody>
      </p:sp>
      <p:sp>
        <p:nvSpPr>
          <p:cNvPr id="3" name="Content Placeholder 2"/>
          <p:cNvSpPr>
            <a:spLocks noGrp="1"/>
          </p:cNvSpPr>
          <p:nvPr>
            <p:ph idx="1"/>
          </p:nvPr>
        </p:nvSpPr>
        <p:spPr/>
        <p:txBody>
          <a:bodyPr/>
          <a:lstStyle/>
          <a:p>
            <a:r>
              <a:rPr lang="en-US" dirty="0" smtClean="0"/>
              <a:t>Ex. 6:6;   Psa. 136:12</a:t>
            </a:r>
          </a:p>
          <a:p>
            <a:r>
              <a:rPr lang="en-US" dirty="0" smtClean="0"/>
              <a:t>Do you see yourself as a “deliverer”?</a:t>
            </a:r>
          </a:p>
          <a:p>
            <a:r>
              <a:rPr lang="en-US" dirty="0" smtClean="0"/>
              <a:t>James 1:27;  Gal. 6:10</a:t>
            </a:r>
          </a:p>
          <a:p>
            <a:r>
              <a:rPr lang="en-US" dirty="0" smtClean="0"/>
              <a:t>There’s another kind of deliverance that mankind needs more than physical.</a:t>
            </a:r>
          </a:p>
          <a:p>
            <a:r>
              <a:rPr lang="en-US" dirty="0" smtClean="0"/>
              <a:t>Heb. 8:9-12 – God made a new covenant.</a:t>
            </a:r>
          </a:p>
          <a:p>
            <a:r>
              <a:rPr lang="en-US" dirty="0" smtClean="0"/>
              <a:t>Share it with others – James 5:19-20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Hands of Compassion</a:t>
            </a:r>
            <a:endParaRPr lang="en-US" dirty="0"/>
          </a:p>
        </p:txBody>
      </p:sp>
      <p:sp>
        <p:nvSpPr>
          <p:cNvPr id="3" name="Content Placeholder 2"/>
          <p:cNvSpPr>
            <a:spLocks noGrp="1"/>
          </p:cNvSpPr>
          <p:nvPr>
            <p:ph idx="1"/>
          </p:nvPr>
        </p:nvSpPr>
        <p:spPr/>
        <p:txBody>
          <a:bodyPr/>
          <a:lstStyle/>
          <a:p>
            <a:r>
              <a:rPr lang="en-US" dirty="0" smtClean="0"/>
              <a:t>Matt. 9:36;   14:14</a:t>
            </a:r>
          </a:p>
          <a:p>
            <a:r>
              <a:rPr lang="en-US" dirty="0" smtClean="0"/>
              <a:t>“Looking through soft eyes…” vs. a hard, steely eyed glare.</a:t>
            </a:r>
          </a:p>
          <a:p>
            <a:r>
              <a:rPr lang="en-US" dirty="0" smtClean="0"/>
              <a:t>This attitude works toward point #1.</a:t>
            </a:r>
          </a:p>
          <a:p>
            <a:r>
              <a:rPr lang="en-US" dirty="0" smtClean="0"/>
              <a:t>But it begins within you, perhaps in your youth as parents train their children.</a:t>
            </a:r>
          </a:p>
          <a:p>
            <a:r>
              <a:rPr lang="en-US" dirty="0" err="1" smtClean="0"/>
              <a:t>Dorcas</a:t>
            </a:r>
            <a:r>
              <a:rPr lang="en-US" dirty="0" smtClean="0"/>
              <a:t> and her “daughters”, Acts 9:36.</a:t>
            </a:r>
          </a:p>
          <a:p>
            <a:r>
              <a:rPr lang="en-US" dirty="0" smtClean="0"/>
              <a:t>Will people mourn over us like this?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Corrective Hands</a:t>
            </a:r>
            <a:endParaRPr lang="en-US" dirty="0"/>
          </a:p>
        </p:txBody>
      </p:sp>
      <p:sp>
        <p:nvSpPr>
          <p:cNvPr id="3" name="Content Placeholder 2"/>
          <p:cNvSpPr>
            <a:spLocks noGrp="1"/>
          </p:cNvSpPr>
          <p:nvPr>
            <p:ph idx="1"/>
          </p:nvPr>
        </p:nvSpPr>
        <p:spPr/>
        <p:txBody>
          <a:bodyPr/>
          <a:lstStyle/>
          <a:p>
            <a:r>
              <a:rPr lang="en-US" dirty="0" smtClean="0"/>
              <a:t>Heb. 12:9</a:t>
            </a:r>
          </a:p>
          <a:p>
            <a:r>
              <a:rPr lang="en-US" dirty="0" smtClean="0"/>
              <a:t>And a wise tongue.</a:t>
            </a:r>
          </a:p>
          <a:p>
            <a:r>
              <a:rPr lang="en-US" dirty="0" smtClean="0"/>
              <a:t>Love, wisdom and strength.</a:t>
            </a:r>
          </a:p>
          <a:p>
            <a:r>
              <a:rPr lang="en-US" dirty="0" smtClean="0"/>
              <a:t>Rev. 2 &amp; 3.</a:t>
            </a:r>
          </a:p>
          <a:p>
            <a:r>
              <a:rPr lang="en-US" dirty="0" smtClean="0"/>
              <a:t>How many unfaithful Christians do you know?</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When You Were A Child…</a:t>
            </a:r>
            <a:endParaRPr lang="en-US" dirty="0"/>
          </a:p>
        </p:txBody>
      </p:sp>
      <p:sp>
        <p:nvSpPr>
          <p:cNvPr id="3" name="Content Placeholder 2"/>
          <p:cNvSpPr>
            <a:spLocks noGrp="1"/>
          </p:cNvSpPr>
          <p:nvPr>
            <p:ph idx="1"/>
          </p:nvPr>
        </p:nvSpPr>
        <p:spPr/>
        <p:txBody>
          <a:bodyPr/>
          <a:lstStyle/>
          <a:p>
            <a:r>
              <a:rPr lang="en-US" dirty="0" smtClean="0"/>
              <a:t>And your toy broke, who did you go to?</a:t>
            </a:r>
          </a:p>
          <a:p>
            <a:r>
              <a:rPr lang="en-US" dirty="0" smtClean="0"/>
              <a:t>When your heart is broken, who do you go to?</a:t>
            </a:r>
          </a:p>
          <a:p>
            <a:r>
              <a:rPr lang="en-US" dirty="0" smtClean="0"/>
              <a:t>When sin invaded your life, who do you go to?</a:t>
            </a:r>
          </a:p>
          <a:p>
            <a:r>
              <a:rPr lang="en-US" dirty="0" smtClean="0"/>
              <a:t>Each of us is an instrument of the Lord. Make time to serve him by serving others.</a:t>
            </a:r>
          </a:p>
          <a:p>
            <a:r>
              <a:rPr lang="en-US" dirty="0" smtClean="0"/>
              <a:t>Be so known. (Matt. 25)</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34</TotalTime>
  <Words>317</Words>
  <Application>Microsoft Office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Foundry</vt:lpstr>
      <vt:lpstr>HELPING  HANDS </vt:lpstr>
      <vt:lpstr>Useful  Hands</vt:lpstr>
      <vt:lpstr>Hands of Deliverance</vt:lpstr>
      <vt:lpstr>Hands of Compassion</vt:lpstr>
      <vt:lpstr>Corrective Hands</vt:lpstr>
      <vt:lpstr>When You Were A Child…</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HELPING  HANDS</dc:title>
  <dc:creator>Bellaire Church</dc:creator>
  <cp:lastModifiedBy>Bellaire Church</cp:lastModifiedBy>
  <cp:revision>4</cp:revision>
  <dcterms:created xsi:type="dcterms:W3CDTF">2012-08-17T15:30:21Z</dcterms:created>
  <dcterms:modified xsi:type="dcterms:W3CDTF">2012-08-17T16:04:28Z</dcterms:modified>
</cp:coreProperties>
</file>