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08C9B3-C9A2-437B-82A4-FD0DF9DE6FB4}" type="datetimeFigureOut">
              <a:rPr lang="en-US" smtClean="0"/>
              <a:t>1/7/2012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0A303C-9EAB-4A3E-A573-593CC56F2DC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 EXCLUSIVE  ARE  WE?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7246034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“Anyone who goes too far and does not abide in the teaching of Christ, does not have God…” (</a:t>
            </a:r>
            <a:r>
              <a:rPr lang="en-US" smtClean="0"/>
              <a:t>2 John 9-11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We’re Accused…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people are arrogant.”</a:t>
            </a:r>
          </a:p>
          <a:p>
            <a:r>
              <a:rPr lang="en-US" dirty="0" smtClean="0"/>
              <a:t>“You people think you’re the only ones who are right.”</a:t>
            </a:r>
          </a:p>
          <a:p>
            <a:r>
              <a:rPr lang="en-US" dirty="0" smtClean="0"/>
              <a:t>“…the only ones going to heaven.”</a:t>
            </a:r>
          </a:p>
          <a:p>
            <a:r>
              <a:rPr lang="en-US" dirty="0" smtClean="0"/>
              <a:t>“You draw a circle and exclude all who aren’t in your circle.”</a:t>
            </a:r>
          </a:p>
          <a:p>
            <a:r>
              <a:rPr lang="en-US" dirty="0" smtClean="0"/>
              <a:t>Pentecostals,  Witnesses, Mormons, Baptists, Methodists, Presbyterians, etc.</a:t>
            </a:r>
          </a:p>
          <a:p>
            <a:r>
              <a:rPr lang="en-US" dirty="0" smtClean="0"/>
              <a:t>Examine with me, please.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One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16:18</a:t>
            </a:r>
          </a:p>
          <a:p>
            <a:r>
              <a:rPr lang="en-US" dirty="0" smtClean="0"/>
              <a:t>Eph. 4:4-6;  1:22-23</a:t>
            </a:r>
          </a:p>
          <a:p>
            <a:r>
              <a:rPr lang="en-US" dirty="0" smtClean="0"/>
              <a:t>Eph. 5:23-25</a:t>
            </a:r>
          </a:p>
          <a:p>
            <a:r>
              <a:rPr lang="en-US" dirty="0" smtClean="0"/>
              <a:t>One Way – </a:t>
            </a:r>
          </a:p>
          <a:p>
            <a:r>
              <a:rPr lang="en-US" dirty="0" smtClean="0"/>
              <a:t>John 14:6;  17:20-23</a:t>
            </a:r>
          </a:p>
          <a:p>
            <a:r>
              <a:rPr lang="en-US" dirty="0" smtClean="0"/>
              <a:t>Gal. 1:6-9;  Rom. 16:16-17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Look at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 of Jesus – Jews and Moslems don’t believe – Matt. 26:28.</a:t>
            </a:r>
          </a:p>
          <a:p>
            <a:r>
              <a:rPr lang="en-US" dirty="0" smtClean="0"/>
              <a:t>Faith in Him – John 8:24</a:t>
            </a:r>
          </a:p>
          <a:p>
            <a:r>
              <a:rPr lang="en-US" dirty="0" smtClean="0"/>
              <a:t>Repentance – Acts 2:38</a:t>
            </a:r>
          </a:p>
          <a:p>
            <a:r>
              <a:rPr lang="en-US" dirty="0" smtClean="0"/>
              <a:t>Confess – Acts 8:37</a:t>
            </a:r>
          </a:p>
          <a:p>
            <a:r>
              <a:rPr lang="en-US" dirty="0" smtClean="0"/>
              <a:t>Baptism – I Pet. 3:21</a:t>
            </a:r>
          </a:p>
          <a:p>
            <a:r>
              <a:rPr lang="en-US" dirty="0" smtClean="0"/>
              <a:t>Sinner’s prayer?  Felt it in my heart?  Faith “only”?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Teaching,  Lord’s Supper, Singing, Prayer, Contribution.</a:t>
            </a:r>
          </a:p>
          <a:p>
            <a:r>
              <a:rPr lang="en-US" dirty="0" smtClean="0"/>
              <a:t>What does the Lord say about these.</a:t>
            </a:r>
          </a:p>
          <a:p>
            <a:r>
              <a:rPr lang="en-US" dirty="0" smtClean="0"/>
              <a:t>“You can’t make an argument from silence.” </a:t>
            </a:r>
          </a:p>
          <a:p>
            <a:r>
              <a:rPr lang="en-US" dirty="0" smtClean="0"/>
              <a:t>Maybe, maybe not. But you can draw conclusions. At least the Holy Spirit did – Heb. 7:14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“One Speech”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Thess</a:t>
            </a:r>
            <a:r>
              <a:rPr lang="en-US" dirty="0" smtClean="0"/>
              <a:t> 1:7-10</a:t>
            </a:r>
          </a:p>
          <a:p>
            <a:r>
              <a:rPr lang="en-US" dirty="0" smtClean="0"/>
              <a:t>I Peter 4:11</a:t>
            </a:r>
          </a:p>
          <a:p>
            <a:r>
              <a:rPr lang="en-US" dirty="0" smtClean="0"/>
              <a:t>I Cor. 1:10</a:t>
            </a:r>
          </a:p>
          <a:p>
            <a:r>
              <a:rPr lang="en-US" dirty="0" smtClean="0"/>
              <a:t>“Let every man speak his own mind.”</a:t>
            </a:r>
          </a:p>
          <a:p>
            <a:r>
              <a:rPr lang="en-US" dirty="0" smtClean="0"/>
              <a:t>“Don’t sweat the small stuff. It’s all small stuff.”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About That Circle?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God draws it?</a:t>
            </a:r>
          </a:p>
          <a:p>
            <a:r>
              <a:rPr lang="en-US" dirty="0" smtClean="0"/>
              <a:t>2 John 9-11;     John 14:15</a:t>
            </a:r>
          </a:p>
          <a:p>
            <a:r>
              <a:rPr lang="en-US" dirty="0" smtClean="0"/>
              <a:t>Matt. 7:21ff</a:t>
            </a:r>
          </a:p>
          <a:p>
            <a:r>
              <a:rPr lang="en-US" dirty="0" smtClean="0"/>
              <a:t>Some of the things the Bible says, I’d change if I were in charge.   But I’m not.</a:t>
            </a:r>
          </a:p>
          <a:p>
            <a:r>
              <a:rPr lang="en-US" dirty="0" smtClean="0"/>
              <a:t>It’s imperative that I listen to (obey) God!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</TotalTime>
  <Words>307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HOW  EXCLUSIVE  ARE  WE?</vt:lpstr>
      <vt:lpstr>We’re Accused…</vt:lpstr>
      <vt:lpstr>One church</vt:lpstr>
      <vt:lpstr>Look at Salvation</vt:lpstr>
      <vt:lpstr>Worship</vt:lpstr>
      <vt:lpstr>“One Speech”</vt:lpstr>
      <vt:lpstr>What About That Circle?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 EXCLUSIVE  ARE  WE?</dc:title>
  <dc:creator>Bellaire Church</dc:creator>
  <cp:lastModifiedBy>Bellaire Church</cp:lastModifiedBy>
  <cp:revision>6</cp:revision>
  <dcterms:created xsi:type="dcterms:W3CDTF">2012-01-07T17:30:19Z</dcterms:created>
  <dcterms:modified xsi:type="dcterms:W3CDTF">2012-01-07T18:26:25Z</dcterms:modified>
</cp:coreProperties>
</file>