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9B2EDD-1C21-4E0C-9B50-4FAC63A25090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3EFDA6-702F-4F87-A2F3-26CBE1AA7F9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HOW  TO  RUIN  YOUR 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Genesis 19</a:t>
            </a:r>
          </a:p>
          <a:p>
            <a:pPr algn="ctr"/>
            <a:r>
              <a:rPr lang="en-US" dirty="0" smtClean="0"/>
              <a:t>The story of Lot and Sodom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Life’s Choices are 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Separated from Abraham. How does leaving “home” impact our spiritual life?</a:t>
            </a:r>
          </a:p>
          <a:p>
            <a:r>
              <a:rPr lang="en-US" dirty="0" smtClean="0"/>
              <a:t>The choice of Sodom – a wicked city. What advantages did it offer? What disadvantages? Did Lot think this through?</a:t>
            </a:r>
          </a:p>
          <a:p>
            <a:r>
              <a:rPr lang="en-US" dirty="0" smtClean="0"/>
              <a:t>None of us are as mature as we think.</a:t>
            </a:r>
          </a:p>
          <a:p>
            <a:r>
              <a:rPr lang="en-US" dirty="0" smtClean="0"/>
              <a:t>We’ve all made good and bad choices.  What do we learn from Lot’s life?</a:t>
            </a:r>
          </a:p>
          <a:p>
            <a:r>
              <a:rPr lang="en-US" dirty="0" smtClean="0"/>
              <a:t>Bad choices follow certain patterns.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as if </a:t>
            </a:r>
            <a:r>
              <a:rPr lang="en-US" u="sng" dirty="0" smtClean="0"/>
              <a:t>This</a:t>
            </a:r>
            <a:r>
              <a:rPr lang="en-US" dirty="0" smtClean="0"/>
              <a:t> is All There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angels hastened Lot, saying, Arise…” v. 15</a:t>
            </a:r>
          </a:p>
          <a:p>
            <a:r>
              <a:rPr lang="en-US" dirty="0" smtClean="0"/>
              <a:t>Are we perpetually short sighted, seeing only what is near? In time or space.</a:t>
            </a:r>
          </a:p>
          <a:p>
            <a:r>
              <a:rPr lang="en-US" dirty="0" smtClean="0"/>
              <a:t>The rich, young, ruler – Mark 10:17-23.</a:t>
            </a:r>
          </a:p>
          <a:p>
            <a:r>
              <a:rPr lang="en-US" dirty="0" smtClean="0"/>
              <a:t>Simon the Sorcerer – Acts 8</a:t>
            </a:r>
          </a:p>
          <a:p>
            <a:r>
              <a:rPr lang="en-US" dirty="0" smtClean="0"/>
              <a:t>THIS</a:t>
            </a:r>
            <a:r>
              <a:rPr lang="en-US" dirty="0" smtClean="0"/>
              <a:t> </a:t>
            </a:r>
            <a:r>
              <a:rPr lang="en-US" dirty="0" smtClean="0"/>
              <a:t>moment. THIS man, THIS woman. THIS promotion. THIS event.</a:t>
            </a:r>
          </a:p>
          <a:p>
            <a:r>
              <a:rPr lang="en-US" dirty="0" smtClean="0"/>
              <a:t>We need to learn to see eternity.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Believe that Sin is a Matter of Personal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“Lest thou be consumed in the iniquity of the city.”</a:t>
            </a:r>
          </a:p>
          <a:p>
            <a:r>
              <a:rPr lang="en-US" dirty="0" smtClean="0"/>
              <a:t>Is lying wrong – Rev. 21:8; Eph. 4:24-25</a:t>
            </a:r>
          </a:p>
          <a:p>
            <a:r>
              <a:rPr lang="en-US" dirty="0" smtClean="0"/>
              <a:t>Joseph Fletcher – Situation ethics.</a:t>
            </a:r>
          </a:p>
          <a:p>
            <a:r>
              <a:rPr lang="en-US" dirty="0" smtClean="0"/>
              <a:t>Is homosexuality “wrong”? – I Cor. 6:9, 13, 19</a:t>
            </a:r>
          </a:p>
          <a:p>
            <a:r>
              <a:rPr lang="en-US" dirty="0" smtClean="0"/>
              <a:t>It’s amazing what we can become accustomed to. From language to food to hygiene.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Only Partial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“And while he lingered…” v. 16</a:t>
            </a:r>
          </a:p>
          <a:p>
            <a:r>
              <a:rPr lang="en-US" dirty="0" smtClean="0"/>
              <a:t>We make up our minds, then second guess our decision. One thing in the morning, another at night.</a:t>
            </a:r>
          </a:p>
          <a:p>
            <a:r>
              <a:rPr lang="en-US" dirty="0" smtClean="0"/>
              <a:t>We need to give thought and seek counsel. But be firm when a decision is reached.</a:t>
            </a:r>
          </a:p>
          <a:p>
            <a:r>
              <a:rPr lang="en-US" dirty="0" smtClean="0"/>
              <a:t>I’m “almost persuaded” – Acts 26:28 </a:t>
            </a:r>
          </a:p>
          <a:p>
            <a:r>
              <a:rPr lang="en-US" dirty="0" smtClean="0"/>
              <a:t>Look at the song - 348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Ignore the Presence of the Holy in Your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angels hastened Lot…the men laid hold upon his hand…” v. 16</a:t>
            </a:r>
          </a:p>
          <a:p>
            <a:r>
              <a:rPr lang="en-US" dirty="0" smtClean="0"/>
              <a:t>It’s difficult for us to “read the signs”.</a:t>
            </a:r>
          </a:p>
          <a:p>
            <a:r>
              <a:rPr lang="en-US" dirty="0" smtClean="0"/>
              <a:t>“The Lord meant you for a shooter…”</a:t>
            </a:r>
          </a:p>
          <a:p>
            <a:r>
              <a:rPr lang="en-US" dirty="0" smtClean="0"/>
              <a:t>Acts 14:16-17</a:t>
            </a:r>
          </a:p>
          <a:p>
            <a:r>
              <a:rPr lang="en-US" dirty="0" smtClean="0"/>
              <a:t>Look around. At the quality of life Christians enjoy. Not prosperity or ease. Think of the reputation we “exit” with. The legacy we leave our children and grandchildren.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Turn Our Eyes to Truth, but Keep Looking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17:32 – “Remember Lot’s wife”</a:t>
            </a:r>
          </a:p>
          <a:p>
            <a:r>
              <a:rPr lang="en-US" dirty="0" smtClean="0"/>
              <a:t>I do understand her looking back. She left family behind.</a:t>
            </a:r>
          </a:p>
          <a:p>
            <a:r>
              <a:rPr lang="en-US" dirty="0" smtClean="0"/>
              <a:t>We often look back at the pleasure of sin – Rom. 6:20-21.</a:t>
            </a:r>
          </a:p>
          <a:p>
            <a:r>
              <a:rPr lang="en-US" dirty="0" smtClean="0"/>
              <a:t>Guilt destroys us – Heb. 9:9-14.</a:t>
            </a:r>
          </a:p>
          <a:p>
            <a:r>
              <a:rPr lang="en-US" dirty="0" smtClean="0"/>
              <a:t>Remember, Lot wasn’t evil. These behavior patterns indicate danger. BEWARE!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447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HOW  TO  RUIN  YOUR  LIFE</vt:lpstr>
      <vt:lpstr>Life’s Choices are Ours</vt:lpstr>
      <vt:lpstr>Live as if This is All There Is</vt:lpstr>
      <vt:lpstr>Believe that Sin is a Matter of Personal Interpretation</vt:lpstr>
      <vt:lpstr>Make Only Partial Commitments</vt:lpstr>
      <vt:lpstr>Ignore the Presence of the Holy in Your Life</vt:lpstr>
      <vt:lpstr>We Turn Our Eyes to Truth, but Keep Looking Back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 TO  RUIN  YOUR  LIFE</dc:title>
  <dc:creator>Bellaire Church</dc:creator>
  <cp:lastModifiedBy>Bellaire Church</cp:lastModifiedBy>
  <cp:revision>5</cp:revision>
  <dcterms:created xsi:type="dcterms:W3CDTF">2012-07-14T17:58:28Z</dcterms:created>
  <dcterms:modified xsi:type="dcterms:W3CDTF">2012-07-14T18:41:15Z</dcterms:modified>
</cp:coreProperties>
</file>