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CA7C992-0E75-4A18-8B88-AF2F303E82E6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4C0E4F6-12DC-43DA-A6A9-36755CD059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D06344-C8EC-4AAF-B483-90787D0A53C4}" type="datetimeFigureOut">
              <a:rPr lang="en-US" smtClean="0"/>
              <a:t>3/3/2012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52DDE0-3669-4154-846B-55A20C9D5B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“The rich and the poor have a common bond, The LORD is the maker of them all” (Proverbs 22:2).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 EQUALITY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distinctions.</a:t>
            </a:r>
          </a:p>
          <a:p>
            <a:r>
              <a:rPr lang="en-US" dirty="0" smtClean="0"/>
              <a:t>“Rich man, poor man, beggar man, thief, doctor, lawyer, merchant, chief.</a:t>
            </a:r>
          </a:p>
          <a:p>
            <a:r>
              <a:rPr lang="en-US" dirty="0" smtClean="0"/>
              <a:t>In the world these distinctions are important.</a:t>
            </a:r>
          </a:p>
          <a:p>
            <a:r>
              <a:rPr lang="en-US" dirty="0" smtClean="0"/>
              <a:t>In the church there should be none – Matt. 23:5-12;  Isa. 11:6, 10.</a:t>
            </a:r>
          </a:p>
          <a:p>
            <a:r>
              <a:rPr lang="en-US" dirty="0" smtClean="0"/>
              <a:t>Before the LORD – no distinctions – Acts 10:34-35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Adam and Eve.</a:t>
            </a:r>
          </a:p>
          <a:p>
            <a:r>
              <a:rPr lang="en-US" dirty="0" smtClean="0"/>
              <a:t>Noah and his family</a:t>
            </a:r>
          </a:p>
          <a:p>
            <a:r>
              <a:rPr lang="en-US" dirty="0" smtClean="0"/>
              <a:t>Acts 17:26</a:t>
            </a:r>
          </a:p>
          <a:p>
            <a:r>
              <a:rPr lang="en-US" dirty="0" smtClean="0"/>
              <a:t>“Royal blood” – </a:t>
            </a:r>
          </a:p>
          <a:p>
            <a:r>
              <a:rPr lang="en-US" sz="4000" dirty="0" smtClean="0"/>
              <a:t>Same construction</a:t>
            </a:r>
            <a:endParaRPr lang="en-US" sz="2400" dirty="0" smtClean="0"/>
          </a:p>
          <a:p>
            <a:r>
              <a:rPr lang="en-US" sz="2400" dirty="0" smtClean="0"/>
              <a:t>“When they made him, they threw away the mold.”</a:t>
            </a:r>
          </a:p>
          <a:p>
            <a:r>
              <a:rPr lang="en-US" sz="2400" dirty="0" smtClean="0"/>
              <a:t>Different stature, race, features, but…</a:t>
            </a:r>
          </a:p>
          <a:p>
            <a:r>
              <a:rPr lang="en-US" sz="2400" dirty="0" smtClean="0"/>
              <a:t>Only one was truly irreplaceable.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All Inherit the Consequences of the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 death</a:t>
            </a:r>
          </a:p>
          <a:p>
            <a:r>
              <a:rPr lang="en-US" dirty="0" smtClean="0"/>
              <a:t>Sin enters the world</a:t>
            </a:r>
          </a:p>
          <a:p>
            <a:r>
              <a:rPr lang="en-US" dirty="0" smtClean="0"/>
              <a:t>We need a Savior – Romans 5:12ff</a:t>
            </a:r>
          </a:p>
          <a:p>
            <a:r>
              <a:rPr lang="en-US" dirty="0" smtClean="0"/>
              <a:t>We need mercy and grace – John 3:17;  Heb. 2:9</a:t>
            </a:r>
          </a:p>
          <a:p>
            <a:r>
              <a:rPr lang="en-US" dirty="0" smtClean="0"/>
              <a:t>John 2:2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James 5:4 – “masters” need laborers.</a:t>
            </a:r>
          </a:p>
          <a:p>
            <a:r>
              <a:rPr lang="en-US" dirty="0" smtClean="0"/>
              <a:t>Laborers need employers.</a:t>
            </a:r>
          </a:p>
          <a:p>
            <a:r>
              <a:rPr lang="en-US" dirty="0" smtClean="0"/>
              <a:t>On a deserted island – what 10 people would you want with you?</a:t>
            </a:r>
          </a:p>
          <a:p>
            <a:r>
              <a:rPr lang="en-US" dirty="0" smtClean="0"/>
              <a:t>We share mutual </a:t>
            </a:r>
            <a:r>
              <a:rPr lang="en-US" dirty="0" smtClean="0"/>
              <a:t>woes – Job 14:1</a:t>
            </a:r>
          </a:p>
          <a:p>
            <a:r>
              <a:rPr lang="en-US" dirty="0" smtClean="0"/>
              <a:t>The grave is our mutual destination – Eccl. 9:1-6</a:t>
            </a:r>
          </a:p>
          <a:p>
            <a:r>
              <a:rPr lang="en-US" dirty="0" smtClean="0"/>
              <a:t>Then the Judgment seat of God – Rev. 20:11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Share All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Labor for God’s Glory – I Tim. 6:6, 17ff;   Matt. 25:31ff</a:t>
            </a:r>
          </a:p>
          <a:p>
            <a:r>
              <a:rPr lang="en-US" dirty="0" smtClean="0"/>
              <a:t>Bear one another’s burdens – Gal. 6:2;  Philemon</a:t>
            </a:r>
          </a:p>
          <a:p>
            <a:r>
              <a:rPr lang="en-US" dirty="0" smtClean="0"/>
              <a:t>“Blest Be The Tie That Binds…” #302, esp. verse 3</a:t>
            </a:r>
          </a:p>
          <a:p>
            <a:r>
              <a:rPr lang="en-US" dirty="0" smtClean="0"/>
              <a:t>Gal. 3:28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274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HUMAN  EQUALITY</vt:lpstr>
      <vt:lpstr>In This Life…</vt:lpstr>
      <vt:lpstr>Same Origin</vt:lpstr>
      <vt:lpstr>We All Inherit the Consequences of the Fall</vt:lpstr>
      <vt:lpstr>Mutual Dependence</vt:lpstr>
      <vt:lpstr>If We Share All This…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 EQUALITY</dc:title>
  <dc:creator>Bellaire Church</dc:creator>
  <cp:lastModifiedBy>Bellaire Church</cp:lastModifiedBy>
  <cp:revision>8</cp:revision>
  <dcterms:created xsi:type="dcterms:W3CDTF">2012-03-03T17:45:22Z</dcterms:created>
  <dcterms:modified xsi:type="dcterms:W3CDTF">2012-03-03T18:49:50Z</dcterms:modified>
</cp:coreProperties>
</file>