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8C5B6C-7986-42EE-9CDF-FC03BF450235}" type="datetimeFigureOut">
              <a:rPr lang="en-US" smtClean="0"/>
              <a:t>10/20/2012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FD6E7EB-D0D7-47B6-B38E-AFD5C7F967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8C5B6C-7986-42EE-9CDF-FC03BF450235}" type="datetimeFigureOut">
              <a:rPr lang="en-US" smtClean="0"/>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8C5B6C-7986-42EE-9CDF-FC03BF450235}" type="datetimeFigureOut">
              <a:rPr lang="en-US" smtClean="0"/>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8C5B6C-7986-42EE-9CDF-FC03BF450235}" type="datetimeFigureOut">
              <a:rPr lang="en-US" smtClean="0"/>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8C5B6C-7986-42EE-9CDF-FC03BF450235}" type="datetimeFigureOut">
              <a:rPr lang="en-US" smtClean="0"/>
              <a:t>10/20/2012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6E7EB-D0D7-47B6-B38E-AFD5C7F967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8C5B6C-7986-42EE-9CDF-FC03BF450235}" type="datetimeFigureOut">
              <a:rPr lang="en-US" smtClean="0"/>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8C5B6C-7986-42EE-9CDF-FC03BF450235}" type="datetimeFigureOut">
              <a:rPr lang="en-US" smtClean="0"/>
              <a:t>10/20/2012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8C5B6C-7986-42EE-9CDF-FC03BF450235}" type="datetimeFigureOut">
              <a:rPr lang="en-US" smtClean="0"/>
              <a:t>10/20/2012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C5B6C-7986-42EE-9CDF-FC03BF450235}" type="datetimeFigureOut">
              <a:rPr lang="en-US" smtClean="0"/>
              <a:t>10/20/2012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8C5B6C-7986-42EE-9CDF-FC03BF450235}" type="datetimeFigureOut">
              <a:rPr lang="en-US" smtClean="0"/>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6E7EB-D0D7-47B6-B38E-AFD5C7F967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8C5B6C-7986-42EE-9CDF-FC03BF450235}" type="datetimeFigureOut">
              <a:rPr lang="en-US" smtClean="0"/>
              <a:t>10/20/2012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FD6E7EB-D0D7-47B6-B38E-AFD5C7F9679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8C5B6C-7986-42EE-9CDF-FC03BF450235}" type="datetimeFigureOut">
              <a:rPr lang="en-US" smtClean="0"/>
              <a:t>10/20/2012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D6E7EB-D0D7-47B6-B38E-AFD5C7F9679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981200"/>
          </a:xfrm>
        </p:spPr>
        <p:txBody>
          <a:bodyPr>
            <a:normAutofit/>
          </a:bodyPr>
          <a:lstStyle/>
          <a:p>
            <a:pPr algn="l"/>
            <a:r>
              <a:rPr lang="en-US" dirty="0" smtClean="0"/>
              <a:t>INSIGHTS  IN  THE  “NEW”  RELIGION</a:t>
            </a:r>
            <a:endParaRPr lang="en-US" dirty="0"/>
          </a:p>
        </p:txBody>
      </p:sp>
      <p:sp>
        <p:nvSpPr>
          <p:cNvPr id="3" name="Subtitle 2"/>
          <p:cNvSpPr>
            <a:spLocks noGrp="1"/>
          </p:cNvSpPr>
          <p:nvPr>
            <p:ph type="subTitle" idx="1"/>
          </p:nvPr>
        </p:nvSpPr>
        <p:spPr>
          <a:xfrm>
            <a:off x="533400" y="3228536"/>
            <a:ext cx="7854696" cy="2638864"/>
          </a:xfrm>
        </p:spPr>
        <p:txBody>
          <a:bodyPr>
            <a:normAutofit/>
          </a:bodyPr>
          <a:lstStyle/>
          <a:p>
            <a:pPr algn="l"/>
            <a:r>
              <a:rPr lang="en-US" dirty="0" smtClean="0"/>
              <a:t>“I am amazed that you are so quickly deserting Him who called you by the grace of Christ, for a different gospel; which is really not another; only there are some who are disturbing you and want to distort the gospel of Christ” (Gal. 1:6-7).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Religions</a:t>
            </a:r>
            <a:endParaRPr lang="en-US" dirty="0"/>
          </a:p>
        </p:txBody>
      </p:sp>
      <p:sp>
        <p:nvSpPr>
          <p:cNvPr id="3" name="Content Placeholder 2"/>
          <p:cNvSpPr>
            <a:spLocks noGrp="1"/>
          </p:cNvSpPr>
          <p:nvPr>
            <p:ph idx="1"/>
          </p:nvPr>
        </p:nvSpPr>
        <p:spPr/>
        <p:txBody>
          <a:bodyPr/>
          <a:lstStyle/>
          <a:p>
            <a:r>
              <a:rPr lang="en-US" dirty="0" smtClean="0"/>
              <a:t>Not moving from one “church” to another, but drastically altering the essentials of faith.</a:t>
            </a:r>
          </a:p>
          <a:p>
            <a:r>
              <a:rPr lang="en-US" dirty="0" smtClean="0"/>
              <a:t>There have always been false teachers – 2 Peter 2:1;         I John 4:1</a:t>
            </a:r>
          </a:p>
          <a:p>
            <a:r>
              <a:rPr lang="en-US" dirty="0" smtClean="0"/>
              <a:t>But in my lifetime religion has been altered beyond recognition.</a:t>
            </a:r>
          </a:p>
          <a:p>
            <a:r>
              <a:rPr lang="en-US" dirty="0" smtClean="0"/>
              <a:t>I grew up with Baptists and Methodists who believed something. Catholics taught that everyone but Catholics were “wrong” (lost).</a:t>
            </a:r>
          </a:p>
          <a:p>
            <a:r>
              <a:rPr lang="en-US" dirty="0" smtClean="0"/>
              <a:t>Not so anymore.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Insights – </a:t>
            </a:r>
            <a:r>
              <a:rPr lang="en-US" i="1" dirty="0" smtClean="0"/>
              <a:t>The Case Against Modernism </a:t>
            </a:r>
            <a:r>
              <a:rPr lang="en-US" dirty="0" smtClean="0"/>
              <a:t>(1972)</a:t>
            </a:r>
            <a:endParaRPr lang="en-US" dirty="0"/>
          </a:p>
        </p:txBody>
      </p:sp>
      <p:sp>
        <p:nvSpPr>
          <p:cNvPr id="3" name="Content Placeholder 2"/>
          <p:cNvSpPr>
            <a:spLocks noGrp="1"/>
          </p:cNvSpPr>
          <p:nvPr>
            <p:ph idx="1"/>
          </p:nvPr>
        </p:nvSpPr>
        <p:spPr/>
        <p:txBody>
          <a:bodyPr>
            <a:normAutofit lnSpcReduction="10000"/>
          </a:bodyPr>
          <a:lstStyle/>
          <a:p>
            <a:r>
              <a:rPr lang="en-US" dirty="0" smtClean="0"/>
              <a:t>“A world-religion is on the way, but it will be religious rather than Christian: it will be human rather than divine, it will be natural rather than supernatural. Its God will be its servant not its sovereign; its Christ will be its leader not its king, its political economy will be a democracy, not a theocracy: its saints will be its socialists, not its seers, its goal will be a human utopia not the Kingdom of the King. The coming world-religion is envisioned by liberals as the harbinger of the ‘kingdom’, but by the Biblical writers as the forerunner of the anti-Christ (2 </a:t>
            </a:r>
            <a:r>
              <a:rPr lang="en-US" dirty="0" err="1" smtClean="0"/>
              <a:t>Thess</a:t>
            </a:r>
            <a:r>
              <a:rPr lang="en-US" dirty="0" smtClean="0"/>
              <a:t> 2:3-12).</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 – Conciliatory Spirit</a:t>
            </a:r>
            <a:endParaRPr lang="en-US" dirty="0"/>
          </a:p>
        </p:txBody>
      </p:sp>
      <p:sp>
        <p:nvSpPr>
          <p:cNvPr id="3" name="Content Placeholder 2"/>
          <p:cNvSpPr>
            <a:spLocks noGrp="1"/>
          </p:cNvSpPr>
          <p:nvPr>
            <p:ph idx="1"/>
          </p:nvPr>
        </p:nvSpPr>
        <p:spPr/>
        <p:txBody>
          <a:bodyPr/>
          <a:lstStyle/>
          <a:p>
            <a:r>
              <a:rPr lang="en-US" dirty="0" smtClean="0"/>
              <a:t>Faith is good because of psychological effect, rather than its object.</a:t>
            </a:r>
          </a:p>
          <a:p>
            <a:r>
              <a:rPr lang="en-US" dirty="0" smtClean="0"/>
              <a:t>“With malice toward none, but in justice to all” this book is dedicated to “those in the church who see that the great truths we hold on common ground are of more importance to God and man than the little fences and barriers which divide us.” (</a:t>
            </a:r>
            <a:r>
              <a:rPr lang="en-US" i="1" dirty="0" smtClean="0"/>
              <a:t>Handbook of Denominations in the United States)</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“Moslems and Christians and Jews and many more need to know that they have the greatest things in common. The question of the particular banner is secondary.” (Elton </a:t>
            </a:r>
            <a:r>
              <a:rPr lang="en-US" dirty="0" err="1" smtClean="0"/>
              <a:t>Trueblood</a:t>
            </a:r>
            <a:r>
              <a:rPr lang="en-US" dirty="0" smtClean="0"/>
              <a:t>, </a:t>
            </a:r>
            <a:r>
              <a:rPr lang="en-US" i="1" dirty="0" smtClean="0"/>
              <a:t>Declaration of Freedom)</a:t>
            </a:r>
            <a:endParaRPr lang="en-US" dirty="0" smtClean="0"/>
          </a:p>
          <a:p>
            <a:r>
              <a:rPr lang="en-US" dirty="0" smtClean="0"/>
              <a:t>Should we “draw lines”? Did God draw lines?</a:t>
            </a:r>
          </a:p>
          <a:p>
            <a:r>
              <a:rPr lang="en-US" dirty="0" smtClean="0"/>
              <a:t>Did God care that </a:t>
            </a:r>
            <a:r>
              <a:rPr lang="en-US" dirty="0" err="1" smtClean="0"/>
              <a:t>Uzza</a:t>
            </a:r>
            <a:r>
              <a:rPr lang="en-US" dirty="0" smtClean="0"/>
              <a:t> touched the ark?</a:t>
            </a:r>
          </a:p>
          <a:p>
            <a:r>
              <a:rPr lang="en-US" dirty="0" smtClean="0"/>
              <a:t>That </a:t>
            </a:r>
            <a:r>
              <a:rPr lang="en-US" dirty="0" err="1" smtClean="0"/>
              <a:t>Nadab</a:t>
            </a:r>
            <a:r>
              <a:rPr lang="en-US" dirty="0" smtClean="0"/>
              <a:t> and </a:t>
            </a:r>
            <a:r>
              <a:rPr lang="en-US" dirty="0" err="1" smtClean="0"/>
              <a:t>Abihu</a:t>
            </a:r>
            <a:r>
              <a:rPr lang="en-US" dirty="0" smtClean="0"/>
              <a:t> offered “strange fire”?</a:t>
            </a:r>
          </a:p>
          <a:p>
            <a:r>
              <a:rPr lang="en-US" dirty="0" smtClean="0"/>
              <a:t>That Ananias and </a:t>
            </a:r>
            <a:r>
              <a:rPr lang="en-US" dirty="0" err="1" smtClean="0"/>
              <a:t>Sapphira</a:t>
            </a:r>
            <a:r>
              <a:rPr lang="en-US" dirty="0" smtClean="0"/>
              <a:t> lied?</a:t>
            </a:r>
          </a:p>
          <a:p>
            <a:r>
              <a:rPr lang="en-US" dirty="0" smtClean="0"/>
              <a:t>Deut. 13:1-7;  John 17</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2 - Salvation</a:t>
            </a:r>
            <a:endParaRPr lang="en-US" dirty="0"/>
          </a:p>
        </p:txBody>
      </p:sp>
      <p:sp>
        <p:nvSpPr>
          <p:cNvPr id="3" name="Content Placeholder 2"/>
          <p:cNvSpPr>
            <a:spLocks noGrp="1"/>
          </p:cNvSpPr>
          <p:nvPr>
            <p:ph idx="1"/>
          </p:nvPr>
        </p:nvSpPr>
        <p:spPr/>
        <p:txBody>
          <a:bodyPr/>
          <a:lstStyle/>
          <a:p>
            <a:r>
              <a:rPr lang="en-US" dirty="0" smtClean="0"/>
              <a:t>How are we saved? Do we need a “Christ”?</a:t>
            </a:r>
          </a:p>
          <a:p>
            <a:r>
              <a:rPr lang="en-US" dirty="0" smtClean="0"/>
              <a:t>Most religions teach, “Follow the right way and you are saved”. Buddha or </a:t>
            </a:r>
            <a:r>
              <a:rPr lang="en-US" dirty="0" err="1" smtClean="0"/>
              <a:t>Confucious</a:t>
            </a:r>
            <a:r>
              <a:rPr lang="en-US" dirty="0" smtClean="0"/>
              <a:t>;  Hinduism, Egyptian or Norse mythology. </a:t>
            </a:r>
          </a:p>
          <a:p>
            <a:r>
              <a:rPr lang="en-US" dirty="0" smtClean="0"/>
              <a:t>Most “religion” is just philosophy, and that merely suggested, not required.</a:t>
            </a:r>
          </a:p>
          <a:p>
            <a:r>
              <a:rPr lang="en-US" dirty="0" smtClean="0"/>
              <a:t>There is no salvation without blood sacrifice.</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a:t>
            </a:r>
            <a:endParaRPr lang="en-US" dirty="0"/>
          </a:p>
        </p:txBody>
      </p:sp>
      <p:sp>
        <p:nvSpPr>
          <p:cNvPr id="3" name="Content Placeholder 2"/>
          <p:cNvSpPr>
            <a:spLocks noGrp="1"/>
          </p:cNvSpPr>
          <p:nvPr>
            <p:ph idx="1"/>
          </p:nvPr>
        </p:nvSpPr>
        <p:spPr/>
        <p:txBody>
          <a:bodyPr/>
          <a:lstStyle/>
          <a:p>
            <a:r>
              <a:rPr lang="en-US" dirty="0" smtClean="0"/>
              <a:t>Divine                           or       human</a:t>
            </a:r>
          </a:p>
          <a:p>
            <a:r>
              <a:rPr lang="en-US" dirty="0" smtClean="0"/>
              <a:t>Supernatural                or       natural</a:t>
            </a:r>
          </a:p>
          <a:p>
            <a:r>
              <a:rPr lang="en-US" dirty="0" smtClean="0"/>
              <a:t>Sovereign God              or       servant god</a:t>
            </a:r>
          </a:p>
          <a:p>
            <a:r>
              <a:rPr lang="en-US" dirty="0" smtClean="0"/>
              <a:t>Christ the King             or       a noble leader</a:t>
            </a:r>
          </a:p>
          <a:p>
            <a:r>
              <a:rPr lang="en-US" dirty="0" smtClean="0"/>
              <a:t>Theocracy                     or      democracy</a:t>
            </a:r>
          </a:p>
          <a:p>
            <a:r>
              <a:rPr lang="en-US" dirty="0" smtClean="0"/>
              <a:t>Kingdom of Heaven     or   Utopia</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512</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INSIGHTS  IN  THE  “NEW”  RELIGION</vt:lpstr>
      <vt:lpstr>Changing Religions</vt:lpstr>
      <vt:lpstr>Insights – The Case Against Modernism (1972)</vt:lpstr>
      <vt:lpstr>Problem 1 – Conciliatory Spirit</vt:lpstr>
      <vt:lpstr>Slide 5</vt:lpstr>
      <vt:lpstr>Problem 2 - Salvation</vt:lpstr>
      <vt:lpstr>Analyze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INSIGHTS  IN  THE  “NEW”  RELIGION</dc:title>
  <dc:creator>Bellaire Church</dc:creator>
  <cp:lastModifiedBy>Bellaire Church</cp:lastModifiedBy>
  <cp:revision>4</cp:revision>
  <dcterms:created xsi:type="dcterms:W3CDTF">2012-10-20T16:34:42Z</dcterms:created>
  <dcterms:modified xsi:type="dcterms:W3CDTF">2012-10-20T17:14:44Z</dcterms:modified>
</cp:coreProperties>
</file>