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C4E8AF-FA55-4364-B521-21E99B3506EB}" type="datetimeFigureOut">
              <a:rPr lang="en-US" smtClean="0"/>
              <a:t>2/1/2013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48BBC3-12CB-4138-ADFA-4782D721C4C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AF121DD-AC3F-426A-8A1E-08EA976B0D59}" type="datetimeFigureOut">
              <a:rPr lang="en-US" smtClean="0"/>
              <a:pPr/>
              <a:t>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F121DD-AC3F-426A-8A1E-08EA976B0D59}"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F121DD-AC3F-426A-8A1E-08EA976B0D59}"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F121DD-AC3F-426A-8A1E-08EA976B0D59}"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F121DD-AC3F-426A-8A1E-08EA976B0D59}" type="datetimeFigureOut">
              <a:rPr lang="en-US" smtClean="0"/>
              <a:pPr/>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F121DD-AC3F-426A-8A1E-08EA976B0D59}" type="datetimeFigureOut">
              <a:rPr lang="en-US" smtClean="0"/>
              <a:pPr/>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F121DD-AC3F-426A-8A1E-08EA976B0D59}" type="datetimeFigureOut">
              <a:rPr lang="en-US" smtClean="0"/>
              <a:pPr/>
              <a:t>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F121DD-AC3F-426A-8A1E-08EA976B0D59}" type="datetimeFigureOut">
              <a:rPr lang="en-US" smtClean="0"/>
              <a:pPr/>
              <a:t>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121DD-AC3F-426A-8A1E-08EA976B0D59}" type="datetimeFigureOut">
              <a:rPr lang="en-US" smtClean="0"/>
              <a:pPr/>
              <a:t>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F121DD-AC3F-426A-8A1E-08EA976B0D59}" type="datetimeFigureOut">
              <a:rPr lang="en-US" smtClean="0"/>
              <a:pPr/>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912DC-BD38-43D5-91EF-96AEF08CC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F121DD-AC3F-426A-8A1E-08EA976B0D59}" type="datetimeFigureOut">
              <a:rPr lang="en-US" smtClean="0"/>
              <a:pPr/>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1912DC-BD38-43D5-91EF-96AEF08CC7C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F121DD-AC3F-426A-8A1E-08EA976B0D59}" type="datetimeFigureOut">
              <a:rPr lang="en-US" smtClean="0"/>
              <a:pPr/>
              <a:t>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1912DC-BD38-43D5-91EF-96AEF08CC7C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851648" cy="1828800"/>
          </a:xfrm>
        </p:spPr>
        <p:txBody>
          <a:bodyPr/>
          <a:lstStyle/>
          <a:p>
            <a:pPr algn="ctr"/>
            <a:r>
              <a:rPr lang="en-US" dirty="0" smtClean="0"/>
              <a:t>“IS  THIS  A  GOOD  CHURCH?”</a:t>
            </a:r>
            <a:endParaRPr lang="en-US" dirty="0"/>
          </a:p>
        </p:txBody>
      </p:sp>
      <p:sp>
        <p:nvSpPr>
          <p:cNvPr id="3" name="Subtitle 2"/>
          <p:cNvSpPr>
            <a:spLocks noGrp="1"/>
          </p:cNvSpPr>
          <p:nvPr>
            <p:ph type="subTitle" idx="1"/>
          </p:nvPr>
        </p:nvSpPr>
        <p:spPr>
          <a:xfrm>
            <a:off x="533400" y="3228536"/>
            <a:ext cx="7854696" cy="2410264"/>
          </a:xfrm>
        </p:spPr>
        <p:txBody>
          <a:bodyPr>
            <a:normAutofit lnSpcReduction="10000"/>
          </a:bodyPr>
          <a:lstStyle/>
          <a:p>
            <a:pPr algn="l"/>
            <a:r>
              <a:rPr lang="en-US" dirty="0" smtClean="0"/>
              <a:t>“…for you have been born again not of seed which is perishable but imperishable, that is, through the living and enduring word of God. For all flesh is like grass, and all its glory like the flower of grass. The grass withers, and the flower falls off, But the word of the Lord endures forever” (I Peter 2:23ff).</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Kinds of Churches</a:t>
            </a:r>
            <a:endParaRPr lang="en-US" dirty="0"/>
          </a:p>
        </p:txBody>
      </p:sp>
      <p:sp>
        <p:nvSpPr>
          <p:cNvPr id="3" name="Content Placeholder 2"/>
          <p:cNvSpPr>
            <a:spLocks noGrp="1"/>
          </p:cNvSpPr>
          <p:nvPr>
            <p:ph idx="1"/>
          </p:nvPr>
        </p:nvSpPr>
        <p:spPr/>
        <p:txBody>
          <a:bodyPr/>
          <a:lstStyle/>
          <a:p>
            <a:r>
              <a:rPr lang="en-US" dirty="0" smtClean="0"/>
              <a:t>From ultra conservative to ultra liberal.</a:t>
            </a:r>
          </a:p>
          <a:p>
            <a:r>
              <a:rPr lang="en-US" dirty="0" smtClean="0"/>
              <a:t>Which is the “right”, “good” one?</a:t>
            </a:r>
          </a:p>
          <a:p>
            <a:r>
              <a:rPr lang="en-US" dirty="0" smtClean="0"/>
              <a:t>To what do you compare each one?</a:t>
            </a:r>
          </a:p>
          <a:p>
            <a:r>
              <a:rPr lang="en-US" dirty="0" smtClean="0"/>
              <a:t>Can we be judgmental?  “I’ve judged you to be judgmental.”  Did you say that “in love”?</a:t>
            </a:r>
          </a:p>
          <a:p>
            <a:r>
              <a:rPr lang="en-US" dirty="0" smtClean="0"/>
              <a:t>I John 4:1;  2 Peter 2:1</a:t>
            </a:r>
          </a:p>
          <a:p>
            <a:r>
              <a:rPr lang="en-US" dirty="0" smtClean="0"/>
              <a:t>What is a “fundamentalist”?  A “</a:t>
            </a:r>
            <a:r>
              <a:rPr lang="en-US" dirty="0" err="1" smtClean="0"/>
              <a:t>primitivist</a:t>
            </a:r>
            <a:r>
              <a:rPr lang="en-US" dirty="0" smtClean="0"/>
              <a:t>”?</a:t>
            </a:r>
          </a:p>
          <a:p>
            <a:r>
              <a:rPr lang="en-US" dirty="0" smtClean="0"/>
              <a:t>Put the “fun” back in fundamentalism. Those folks (1</a:t>
            </a:r>
            <a:r>
              <a:rPr lang="en-US" baseline="30000" dirty="0" smtClean="0"/>
              <a:t>st</a:t>
            </a:r>
            <a:r>
              <a:rPr lang="en-US" dirty="0" smtClean="0"/>
              <a:t> century) were filled with joy/rejoicing.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a:t>
            </a:r>
            <a:r>
              <a:rPr lang="en-US" u="sng" dirty="0" smtClean="0"/>
              <a:t>Must</a:t>
            </a:r>
            <a:r>
              <a:rPr lang="en-US" dirty="0" smtClean="0"/>
              <a:t> Begin With The Word of God!</a:t>
            </a:r>
            <a:endParaRPr lang="en-US" dirty="0"/>
          </a:p>
        </p:txBody>
      </p:sp>
      <p:sp>
        <p:nvSpPr>
          <p:cNvPr id="3" name="Content Placeholder 2"/>
          <p:cNvSpPr>
            <a:spLocks noGrp="1"/>
          </p:cNvSpPr>
          <p:nvPr>
            <p:ph idx="1"/>
          </p:nvPr>
        </p:nvSpPr>
        <p:spPr/>
        <p:txBody>
          <a:bodyPr/>
          <a:lstStyle/>
          <a:p>
            <a:r>
              <a:rPr lang="en-US" dirty="0" smtClean="0"/>
              <a:t>If I devised a church of my own it would reflect my ideas, my goals, my desires.  (Joseph Smith, Mary Baker Eddy).</a:t>
            </a:r>
          </a:p>
          <a:p>
            <a:r>
              <a:rPr lang="en-US" dirty="0" smtClean="0"/>
              <a:t>The Lord’s church reflects the Lord.</a:t>
            </a:r>
          </a:p>
          <a:p>
            <a:r>
              <a:rPr lang="en-US" dirty="0" smtClean="0"/>
              <a:t>Matt. 16:16-18</a:t>
            </a:r>
          </a:p>
          <a:p>
            <a:r>
              <a:rPr lang="en-US" dirty="0" smtClean="0"/>
              <a:t>How did Jesus design His church?</a:t>
            </a:r>
          </a:p>
          <a:p>
            <a:r>
              <a:rPr lang="en-US" dirty="0" smtClean="0"/>
              <a:t>How did it function?</a:t>
            </a:r>
          </a:p>
          <a:p>
            <a:r>
              <a:rPr lang="en-US" dirty="0" smtClean="0"/>
              <a:t>Read your Bible!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Ever Play…</a:t>
            </a:r>
            <a:endParaRPr lang="en-US" dirty="0"/>
          </a:p>
        </p:txBody>
      </p:sp>
      <p:sp>
        <p:nvSpPr>
          <p:cNvPr id="3" name="Content Placeholder 2"/>
          <p:cNvSpPr>
            <a:spLocks noGrp="1"/>
          </p:cNvSpPr>
          <p:nvPr>
            <p:ph idx="1"/>
          </p:nvPr>
        </p:nvSpPr>
        <p:spPr/>
        <p:txBody>
          <a:bodyPr/>
          <a:lstStyle/>
          <a:p>
            <a:r>
              <a:rPr lang="en-US" dirty="0" smtClean="0"/>
              <a:t>“Simon Says…”</a:t>
            </a:r>
          </a:p>
          <a:p>
            <a:r>
              <a:rPr lang="en-US" dirty="0" smtClean="0"/>
              <a:t>“Mother May I…”</a:t>
            </a:r>
          </a:p>
          <a:p>
            <a:r>
              <a:rPr lang="en-US" dirty="0" smtClean="0"/>
              <a:t>Paying attention is </a:t>
            </a:r>
            <a:r>
              <a:rPr lang="en-US" dirty="0" err="1" smtClean="0"/>
              <a:t>sooooo</a:t>
            </a:r>
            <a:r>
              <a:rPr lang="en-US" dirty="0" smtClean="0"/>
              <a:t> important in every area.</a:t>
            </a:r>
          </a:p>
          <a:p>
            <a:r>
              <a:rPr lang="en-US" dirty="0" smtClean="0"/>
              <a:t>Husband and wife</a:t>
            </a:r>
          </a:p>
          <a:p>
            <a:r>
              <a:rPr lang="en-US" dirty="0" smtClean="0"/>
              <a:t>Parent and child</a:t>
            </a:r>
          </a:p>
          <a:p>
            <a:r>
              <a:rPr lang="en-US" dirty="0" smtClean="0"/>
              <a:t>Work</a:t>
            </a:r>
          </a:p>
          <a:p>
            <a:r>
              <a:rPr lang="en-US" dirty="0" smtClean="0"/>
              <a:t>School</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 for Authority</a:t>
            </a:r>
            <a:endParaRPr lang="en-US" dirty="0"/>
          </a:p>
        </p:txBody>
      </p:sp>
      <p:sp>
        <p:nvSpPr>
          <p:cNvPr id="3" name="Content Placeholder 2"/>
          <p:cNvSpPr>
            <a:spLocks noGrp="1"/>
          </p:cNvSpPr>
          <p:nvPr>
            <p:ph idx="1"/>
          </p:nvPr>
        </p:nvSpPr>
        <p:spPr/>
        <p:txBody>
          <a:bodyPr/>
          <a:lstStyle/>
          <a:p>
            <a:r>
              <a:rPr lang="en-US" dirty="0" smtClean="0"/>
              <a:t>Scripture originates with God: 2 Tim. 3:16-17</a:t>
            </a:r>
          </a:p>
          <a:p>
            <a:r>
              <a:rPr lang="en-US" dirty="0" smtClean="0"/>
              <a:t>Prophets were moved by Holy Spirit:  2 Pet. 1:19ff</a:t>
            </a:r>
          </a:p>
          <a:p>
            <a:r>
              <a:rPr lang="en-US" dirty="0" smtClean="0"/>
              <a:t>God now speaks thru Son:  Heb. 1:1-3</a:t>
            </a:r>
          </a:p>
          <a:p>
            <a:r>
              <a:rPr lang="en-US" dirty="0" smtClean="0"/>
              <a:t>Apostles delegated to spread God’s (Jesus’) word thru inspiration of Holy Spirit:  John 14:16-17, 26;   16:12-14;    I Cor. 2:9-13</a:t>
            </a:r>
          </a:p>
          <a:p>
            <a:r>
              <a:rPr lang="en-US" dirty="0" smtClean="0"/>
              <a:t>Mind of God recorded for posterity:  Eph. 3:3-4</a:t>
            </a:r>
          </a:p>
          <a:p>
            <a:r>
              <a:rPr lang="en-US" dirty="0" smtClean="0"/>
              <a:t>Once revealed: Jude 3</a:t>
            </a:r>
          </a:p>
          <a:p>
            <a:r>
              <a:rPr lang="en-US" dirty="0" smtClean="0"/>
              <a:t>Once confirmed: Heb. 2:1-4;  John 20:30-31</a:t>
            </a:r>
            <a:endParaRPr lang="en-US"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Mind of God:</a:t>
            </a:r>
            <a:endParaRPr lang="en-US" dirty="0"/>
          </a:p>
        </p:txBody>
      </p:sp>
      <p:sp>
        <p:nvSpPr>
          <p:cNvPr id="3" name="Content Placeholder 2"/>
          <p:cNvSpPr>
            <a:spLocks noGrp="1"/>
          </p:cNvSpPr>
          <p:nvPr>
            <p:ph idx="1"/>
          </p:nvPr>
        </p:nvSpPr>
        <p:spPr/>
        <p:txBody>
          <a:bodyPr/>
          <a:lstStyle/>
          <a:p>
            <a:r>
              <a:rPr lang="en-US" dirty="0" smtClean="0"/>
              <a:t>Doesn’t come thru “reasoning” – Jer. 10:23</a:t>
            </a:r>
          </a:p>
          <a:p>
            <a:r>
              <a:rPr lang="en-US" dirty="0" smtClean="0"/>
              <a:t>Doesn’t come thru conscience – Acts 23:1; 26:9; I Tim. 4:2</a:t>
            </a:r>
          </a:p>
          <a:p>
            <a:r>
              <a:rPr lang="en-US" dirty="0" smtClean="0"/>
              <a:t>Doesn’t come thru teaching of men – Matt. 15:9</a:t>
            </a:r>
          </a:p>
          <a:p>
            <a:r>
              <a:rPr lang="en-US" dirty="0" smtClean="0"/>
              <a:t>Old Testament isn’t sufficient – Heb. 8:13;  Col. 2:14</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is All Sufficient</a:t>
            </a:r>
            <a:endParaRPr lang="en-US" dirty="0"/>
          </a:p>
        </p:txBody>
      </p:sp>
      <p:sp>
        <p:nvSpPr>
          <p:cNvPr id="3" name="Content Placeholder 2"/>
          <p:cNvSpPr>
            <a:spLocks noGrp="1"/>
          </p:cNvSpPr>
          <p:nvPr>
            <p:ph idx="1"/>
          </p:nvPr>
        </p:nvSpPr>
        <p:spPr/>
        <p:txBody>
          <a:bodyPr/>
          <a:lstStyle/>
          <a:p>
            <a:r>
              <a:rPr lang="en-US" dirty="0" smtClean="0"/>
              <a:t>John 16:13 – ALL Truth.</a:t>
            </a:r>
          </a:p>
          <a:p>
            <a:r>
              <a:rPr lang="en-US" dirty="0" smtClean="0"/>
              <a:t>2 Peter 1:3 – ALL Things.</a:t>
            </a:r>
          </a:p>
          <a:p>
            <a:r>
              <a:rPr lang="en-US" dirty="0" smtClean="0"/>
              <a:t>Be satisfied, don’t go “beyond” – 2 John 9-11; I Cor. 4:6; Gal. 1:6-10,</a:t>
            </a:r>
          </a:p>
          <a:p>
            <a:r>
              <a:rPr lang="en-US" dirty="0" smtClean="0"/>
              <a:t>Our obligation is to know and obey – Matt. 7:21;             2 </a:t>
            </a:r>
            <a:r>
              <a:rPr lang="en-US" dirty="0" err="1" smtClean="0"/>
              <a:t>Thess</a:t>
            </a:r>
            <a:r>
              <a:rPr lang="en-US" dirty="0" smtClean="0"/>
              <a:t> 1:7-9</a:t>
            </a:r>
          </a:p>
          <a:p>
            <a:r>
              <a:rPr lang="en-US" dirty="0" smtClean="0"/>
              <a:t>Hope and life come thru the Gospel – Rom. 1:16</a:t>
            </a:r>
            <a:endParaRPr lang="en-US"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458</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“IS  THIS  A  GOOD  CHURCH?”</vt:lpstr>
      <vt:lpstr>All Kinds of Churches</vt:lpstr>
      <vt:lpstr>You Must Begin With The Word of God!</vt:lpstr>
      <vt:lpstr>Did You Ever Play…</vt:lpstr>
      <vt:lpstr>Respect for Authority</vt:lpstr>
      <vt:lpstr>Understanding the Mind of God:</vt:lpstr>
      <vt:lpstr>New Testament is All Sufficient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THIS  A  GOOD  CHURCH?”</dc:title>
  <dc:creator>Bellaire Church</dc:creator>
  <cp:lastModifiedBy>Bellaire Church</cp:lastModifiedBy>
  <cp:revision>15</cp:revision>
  <dcterms:created xsi:type="dcterms:W3CDTF">2013-02-01T15:33:37Z</dcterms:created>
  <dcterms:modified xsi:type="dcterms:W3CDTF">2013-02-01T18:06:29Z</dcterms:modified>
</cp:coreProperties>
</file>