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9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4/8/12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4/8/12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4/8/12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4/8/12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4/8/12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4/8/12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4/8/12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4/8/12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4/8/12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4/8/12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t>4/8/12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4/8/12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333" y="3355848"/>
            <a:ext cx="8805334" cy="1673352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Is Tyranny God’s Methodology?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 smtClean="0"/>
          </a:p>
          <a:p>
            <a:endParaRPr lang="en-US" b="1" dirty="0"/>
          </a:p>
          <a:p>
            <a:pPr algn="ctr"/>
            <a:r>
              <a:rPr lang="en-US" sz="3200" b="1" dirty="0" smtClean="0"/>
              <a:t>Joshua </a:t>
            </a:r>
            <a:r>
              <a:rPr lang="en-US" sz="3200" b="1" dirty="0"/>
              <a:t>6:22-27: Deuteronomy 20:15-18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352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/>
              <a:t/>
            </a:r>
            <a:br>
              <a:rPr lang="en-US" sz="2700" dirty="0"/>
            </a:br>
            <a:r>
              <a:rPr lang="en-US" sz="4000" dirty="0" smtClean="0"/>
              <a:t>WHAT </a:t>
            </a:r>
            <a:r>
              <a:rPr lang="en-US" sz="4000" dirty="0"/>
              <a:t>ARE WE SUPPOSED TO LEARN?</a:t>
            </a:r>
            <a:br>
              <a:rPr lang="en-US" sz="4000" dirty="0"/>
            </a:br>
            <a:r>
              <a:rPr lang="en-US" sz="4000" dirty="0"/>
              <a:t> </a:t>
            </a:r>
            <a:r>
              <a:rPr lang="en-US" sz="4000" dirty="0" smtClean="0"/>
              <a:t>Sin </a:t>
            </a:r>
            <a:r>
              <a:rPr lang="en-US" sz="4000" dirty="0"/>
              <a:t>Has Real </a:t>
            </a:r>
            <a:r>
              <a:rPr lang="en-US" sz="4000" dirty="0" smtClean="0"/>
              <a:t>Consequences!! 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999" y="1775191"/>
            <a:ext cx="8650112" cy="4955809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dirty="0"/>
              <a:t>1.  </a:t>
            </a:r>
            <a:r>
              <a:rPr lang="en-US" b="1" dirty="0"/>
              <a:t>We must hold fast to the truth of God even though the opposition comes at us with the force of a tornado.</a:t>
            </a:r>
            <a:r>
              <a:rPr lang="en-US" dirty="0"/>
              <a:t>  </a:t>
            </a: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b="1" dirty="0" smtClean="0"/>
              <a:t>2.  We </a:t>
            </a:r>
            <a:r>
              <a:rPr lang="en-US" b="1" dirty="0"/>
              <a:t>must confess our own sinfulness and repent of our rebellion.</a:t>
            </a: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382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/>
              <a:t>Is Tyranny God’s Methodology?</a:t>
            </a:r>
            <a:br>
              <a:rPr lang="en-US" sz="48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b="1" dirty="0" smtClean="0"/>
              <a:t>3. We </a:t>
            </a:r>
            <a:r>
              <a:rPr lang="en-US" b="1" dirty="0"/>
              <a:t>must fervently pray for God to heal our land. </a:t>
            </a:r>
            <a:endParaRPr lang="en-US" b="1" dirty="0" smtClean="0"/>
          </a:p>
          <a:p>
            <a:pPr marL="118872" indent="0">
              <a:buNone/>
            </a:pPr>
            <a:r>
              <a:rPr lang="en-US" dirty="0"/>
              <a:t>In 2 Chronicles 7:14 we read these words, </a:t>
            </a:r>
            <a:r>
              <a:rPr lang="en-US" i="1" dirty="0"/>
              <a:t>“if my people, who are called by my name</a:t>
            </a:r>
            <a:r>
              <a:rPr lang="en-US" b="1" i="1" dirty="0"/>
              <a:t>, </a:t>
            </a:r>
            <a:r>
              <a:rPr lang="en-US" b="1" i="1" dirty="0">
                <a:solidFill>
                  <a:srgbClr val="FF0000"/>
                </a:solidFill>
              </a:rPr>
              <a:t>will humble themselves and pray and seek my face and turn from their wicked ways, then will I hear from heaven and will forgive their sin and will heal their land.”</a:t>
            </a:r>
            <a:endParaRPr lang="en-US" b="1" dirty="0">
              <a:solidFill>
                <a:srgbClr val="FF0000"/>
              </a:solidFill>
            </a:endParaRPr>
          </a:p>
          <a:p>
            <a:pPr marL="118872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701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/>
              <a:t>Is Tyranny God’s Methodology?</a:t>
            </a:r>
            <a:br>
              <a:rPr lang="en-US" sz="48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111" y="1775191"/>
            <a:ext cx="8805333" cy="4625609"/>
          </a:xfrm>
        </p:spPr>
        <p:txBody>
          <a:bodyPr>
            <a:normAutofit fontScale="77500" lnSpcReduction="20000"/>
          </a:bodyPr>
          <a:lstStyle/>
          <a:p>
            <a:r>
              <a:rPr lang="en-US" sz="4000" b="1" dirty="0"/>
              <a:t>In Deuteronomy 7:1-4 the people are told,</a:t>
            </a:r>
            <a:endParaRPr lang="en-US" sz="4000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sz="3400" b="1" dirty="0"/>
              <a:t>When the Lord your God brings you into the land you are entering to possess and drives out before you many nations—the Hittites, </a:t>
            </a:r>
            <a:r>
              <a:rPr lang="en-US" sz="3400" b="1" dirty="0" err="1"/>
              <a:t>Girgashites</a:t>
            </a:r>
            <a:r>
              <a:rPr lang="en-US" sz="3400" b="1" dirty="0"/>
              <a:t>, Amorites, Canaanites, </a:t>
            </a:r>
            <a:r>
              <a:rPr lang="en-US" sz="3400" b="1" dirty="0" err="1"/>
              <a:t>Perizzites</a:t>
            </a:r>
            <a:r>
              <a:rPr lang="en-US" sz="3400" b="1" dirty="0"/>
              <a:t>, </a:t>
            </a:r>
            <a:r>
              <a:rPr lang="en-US" sz="3400" b="1" dirty="0" err="1"/>
              <a:t>Hivites</a:t>
            </a:r>
            <a:r>
              <a:rPr lang="en-US" sz="3400" b="1" dirty="0"/>
              <a:t> and </a:t>
            </a:r>
            <a:r>
              <a:rPr lang="en-US" sz="3400" b="1" dirty="0" err="1"/>
              <a:t>Jebusites</a:t>
            </a:r>
            <a:r>
              <a:rPr lang="en-US" sz="3400" b="1" dirty="0"/>
              <a:t>, seven nations larger and stronger than you— </a:t>
            </a:r>
            <a:r>
              <a:rPr lang="en-US" sz="3400" b="1" baseline="30000" dirty="0"/>
              <a:t>2 </a:t>
            </a:r>
            <a:r>
              <a:rPr lang="en-US" sz="3400" b="1" dirty="0"/>
              <a:t>and when the Lord your God has delivered them over to you and you have defeated them, </a:t>
            </a:r>
            <a:r>
              <a:rPr lang="en-US" sz="3400" b="1" dirty="0">
                <a:solidFill>
                  <a:srgbClr val="FF0000"/>
                </a:solidFill>
              </a:rPr>
              <a:t>then you must destroy them totally.﻿ ﻿ Make no treaty with them, and show them no mercy.</a:t>
            </a:r>
            <a:r>
              <a:rPr lang="en-US" sz="3400" b="1" dirty="0"/>
              <a:t> </a:t>
            </a:r>
            <a:r>
              <a:rPr lang="en-US" sz="3400" b="1" baseline="30000" dirty="0"/>
              <a:t>3 </a:t>
            </a:r>
            <a:r>
              <a:rPr lang="en-US" sz="3400" b="1" dirty="0"/>
              <a:t>Do not intermarry with them. Do not give your daughters to their sons or take their daughters for your sons, </a:t>
            </a:r>
            <a:r>
              <a:rPr lang="en-US" sz="3400" b="1" baseline="30000" dirty="0"/>
              <a:t>4 </a:t>
            </a:r>
            <a:r>
              <a:rPr lang="en-US" sz="3400" b="1" dirty="0"/>
              <a:t>for they will turn your sons away from following me to serve other gods, and the Lord’s anger will burn against you and will quickly destroy you. </a:t>
            </a:r>
            <a:endParaRPr lang="en-US" sz="3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304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/>
              <a:t>Is Tyranny God’s Methodology?</a:t>
            </a:r>
            <a:br>
              <a:rPr lang="en-US" sz="48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b="1" dirty="0"/>
              <a:t>In Deuteronomy 20:16-18 we read similar words</a:t>
            </a:r>
            <a:r>
              <a:rPr lang="en-US" b="1" dirty="0" smtClean="0"/>
              <a:t>,</a:t>
            </a:r>
            <a:endParaRPr lang="en-US" dirty="0"/>
          </a:p>
          <a:p>
            <a:pPr marL="118872" indent="0">
              <a:buNone/>
            </a:pPr>
            <a:r>
              <a:rPr lang="en-US" b="1" baseline="30000" dirty="0"/>
              <a:t>16 </a:t>
            </a:r>
            <a:r>
              <a:rPr lang="en-US" b="1" dirty="0"/>
              <a:t>However, in the cities of the nations the Lord your God is giving you as an inheritance, </a:t>
            </a:r>
            <a:r>
              <a:rPr lang="en-US" b="1" dirty="0">
                <a:solidFill>
                  <a:srgbClr val="FF0000"/>
                </a:solidFill>
              </a:rPr>
              <a:t>do not leave alive anything that breathes. </a:t>
            </a:r>
            <a:r>
              <a:rPr lang="en-US" b="1" baseline="30000" dirty="0">
                <a:solidFill>
                  <a:srgbClr val="FF0000"/>
                </a:solidFill>
              </a:rPr>
              <a:t>17 </a:t>
            </a:r>
            <a:r>
              <a:rPr lang="en-US" b="1" dirty="0">
                <a:solidFill>
                  <a:srgbClr val="FF0000"/>
                </a:solidFill>
              </a:rPr>
              <a:t>Completely destroy them</a:t>
            </a:r>
            <a:r>
              <a:rPr lang="en-US" b="1" dirty="0"/>
              <a:t>—the Hittites, Amorites, Canaanites, </a:t>
            </a:r>
            <a:r>
              <a:rPr lang="en-US" b="1" dirty="0" err="1"/>
              <a:t>Perizzites</a:t>
            </a:r>
            <a:r>
              <a:rPr lang="en-US" b="1" dirty="0"/>
              <a:t>, </a:t>
            </a:r>
            <a:r>
              <a:rPr lang="en-US" b="1" dirty="0" err="1"/>
              <a:t>Hivites</a:t>
            </a:r>
            <a:r>
              <a:rPr lang="en-US" b="1" dirty="0"/>
              <a:t> and </a:t>
            </a:r>
            <a:r>
              <a:rPr lang="en-US" b="1" dirty="0" err="1"/>
              <a:t>Jebusites</a:t>
            </a:r>
            <a:r>
              <a:rPr lang="en-US" b="1" dirty="0"/>
              <a:t>—as the Lord your God has commanded you.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25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/>
              <a:t>Is Tyranny God’s Methodology?</a:t>
            </a:r>
            <a:br>
              <a:rPr lang="en-US" sz="44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When they conquered Jericho we read,</a:t>
            </a: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b="1" baseline="30000" dirty="0"/>
              <a:t>20 </a:t>
            </a:r>
            <a:r>
              <a:rPr lang="en-US" b="1" dirty="0"/>
              <a:t>When the trumpets sounded, the people shouted, and at the sound of the trumpet, when the people gave a loud shout, the wall collapsed; so every man charged straight in, and they took the city. </a:t>
            </a:r>
            <a:r>
              <a:rPr lang="en-US" b="1" baseline="30000" dirty="0"/>
              <a:t>21 </a:t>
            </a:r>
            <a:r>
              <a:rPr lang="en-US" b="1" dirty="0">
                <a:solidFill>
                  <a:srgbClr val="FF0000"/>
                </a:solidFill>
              </a:rPr>
              <a:t>They devoted the city to the Lord and destroyed with the sword every living thing in it—men and women, young and old, cattle, sheep and donkeys.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en-US" b="1" dirty="0"/>
              <a:t> (Joshua 6:20-21)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817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the Bible Really Teaches!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God told </a:t>
            </a:r>
            <a:r>
              <a:rPr lang="en-US" b="1" dirty="0"/>
              <a:t>Israel</a:t>
            </a:r>
            <a:r>
              <a:rPr lang="en-US" b="1" u="sng" dirty="0"/>
              <a:t> to destroy the people living in the </a:t>
            </a:r>
            <a:r>
              <a:rPr lang="en-US" b="1" dirty="0"/>
              <a:t>land of Canaan</a:t>
            </a:r>
            <a:r>
              <a:rPr lang="en-US" b="1" u="sng" dirty="0"/>
              <a:t> because of their sin</a:t>
            </a:r>
            <a:r>
              <a:rPr lang="en-US" b="1" dirty="0"/>
              <a:t>. </a:t>
            </a:r>
            <a:endParaRPr lang="en-US" dirty="0"/>
          </a:p>
          <a:p>
            <a:pPr marL="118872" indent="0">
              <a:buNone/>
            </a:pPr>
            <a:endParaRPr lang="en-US" b="1" dirty="0" smtClean="0"/>
          </a:p>
          <a:p>
            <a:pPr marL="118872" indent="0">
              <a:buNone/>
            </a:pPr>
            <a:r>
              <a:rPr lang="en-US" b="1" dirty="0" smtClean="0"/>
              <a:t>He </a:t>
            </a:r>
            <a:r>
              <a:rPr lang="en-US" b="1" dirty="0"/>
              <a:t>told Abraham</a:t>
            </a:r>
            <a:r>
              <a:rPr lang="en-US" b="1" dirty="0" smtClean="0"/>
              <a:t>,</a:t>
            </a:r>
            <a:endParaRPr lang="en-US" dirty="0"/>
          </a:p>
          <a:p>
            <a:pPr marL="118872" indent="0">
              <a:buNone/>
            </a:pPr>
            <a:r>
              <a:rPr lang="en-US" b="1" baseline="30000" dirty="0"/>
              <a:t>15 </a:t>
            </a:r>
            <a:r>
              <a:rPr lang="en-US" b="1" dirty="0"/>
              <a:t>You, however, will go to your fathers in peace and be buried at a good old age. </a:t>
            </a:r>
            <a:r>
              <a:rPr lang="en-US" b="1" baseline="30000" dirty="0"/>
              <a:t>16 </a:t>
            </a:r>
            <a:r>
              <a:rPr lang="en-US" b="1" dirty="0"/>
              <a:t>In the fourth generation your descendants will come back here, </a:t>
            </a:r>
            <a:r>
              <a:rPr lang="en-US" b="1" dirty="0">
                <a:solidFill>
                  <a:srgbClr val="FF0000"/>
                </a:solidFill>
              </a:rPr>
              <a:t>for the sin of </a:t>
            </a:r>
            <a:r>
              <a:rPr lang="en-US" b="1" i="1" dirty="0">
                <a:solidFill>
                  <a:srgbClr val="FF0000"/>
                </a:solidFill>
              </a:rPr>
              <a:t>the Amorites has not yet reached its full measure</a:t>
            </a:r>
            <a:r>
              <a:rPr lang="en-US" b="1" dirty="0">
                <a:solidFill>
                  <a:srgbClr val="FF0000"/>
                </a:solidFill>
              </a:rPr>
              <a:t>.”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246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/>
              <a:t>Is Tyranny God’s Methodology?</a:t>
            </a:r>
            <a:br>
              <a:rPr lang="en-US" sz="44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In Deuteronomy 9 God spoke through Moses to the children of Israel,</a:t>
            </a: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b="1" dirty="0"/>
              <a:t>It is not because of your righteousness or your integrity that you are going in to take possession of their land; </a:t>
            </a:r>
            <a:r>
              <a:rPr lang="en-US" b="1" dirty="0">
                <a:solidFill>
                  <a:srgbClr val="FF0000"/>
                </a:solidFill>
              </a:rPr>
              <a:t>but on account of the wickedness of these nations, the Lord your God will drive them out before you</a:t>
            </a:r>
            <a:r>
              <a:rPr lang="en-US" b="1" dirty="0"/>
              <a:t>, to accomplish what he swore to your fathers, to Abraham, Isaac and Jacob.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177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u="sng" dirty="0"/>
              <a:t>God did not command the Israelites to destroy ALL nations that didn’t share their </a:t>
            </a:r>
            <a:r>
              <a:rPr lang="en-US" sz="2800" u="sng" dirty="0" smtClean="0"/>
              <a:t>beliefs??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775191"/>
            <a:ext cx="8706556" cy="4899365"/>
          </a:xfrm>
        </p:spPr>
        <p:txBody>
          <a:bodyPr>
            <a:normAutofit fontScale="85000" lnSpcReduction="20000"/>
          </a:bodyPr>
          <a:lstStyle/>
          <a:p>
            <a:pPr marL="118872" indent="0">
              <a:buNone/>
            </a:pPr>
            <a:r>
              <a:rPr lang="en-US" b="1" baseline="30000" dirty="0"/>
              <a:t>10 </a:t>
            </a:r>
            <a:r>
              <a:rPr lang="en-US" b="1" dirty="0"/>
              <a:t>When you march up to attack a city, </a:t>
            </a:r>
            <a:r>
              <a:rPr lang="en-US" b="1" i="1" dirty="0"/>
              <a:t>make its people an offer of peace</a:t>
            </a:r>
            <a:r>
              <a:rPr lang="en-US" b="1" dirty="0"/>
              <a:t>. </a:t>
            </a:r>
            <a:r>
              <a:rPr lang="en-US" b="1" baseline="30000" dirty="0"/>
              <a:t>11 </a:t>
            </a:r>
            <a:r>
              <a:rPr lang="en-US" b="1" dirty="0"/>
              <a:t>If they accept and open their gates, all the people in it shall be subject to forced labor and shall work for you. </a:t>
            </a:r>
            <a:r>
              <a:rPr lang="en-US" b="1" baseline="30000" dirty="0"/>
              <a:t>12 </a:t>
            </a:r>
            <a:r>
              <a:rPr lang="en-US" b="1" dirty="0"/>
              <a:t>If they refuse to make peace and they engage you in battle, lay siege to that city. </a:t>
            </a:r>
            <a:r>
              <a:rPr lang="en-US" b="1" baseline="30000" dirty="0"/>
              <a:t>13 </a:t>
            </a:r>
            <a:r>
              <a:rPr lang="en-US" b="1" dirty="0">
                <a:solidFill>
                  <a:srgbClr val="FF0000"/>
                </a:solidFill>
              </a:rPr>
              <a:t>When the Lord your God delivers it into your hand, put to the sword all the men in it. </a:t>
            </a:r>
            <a:r>
              <a:rPr lang="en-US" b="1" baseline="30000" dirty="0">
                <a:solidFill>
                  <a:srgbClr val="FF0000"/>
                </a:solidFill>
              </a:rPr>
              <a:t>14 </a:t>
            </a:r>
            <a:r>
              <a:rPr lang="en-US" b="1" dirty="0">
                <a:solidFill>
                  <a:srgbClr val="FF0000"/>
                </a:solidFill>
              </a:rPr>
              <a:t>As for the women, the children, the livestock and everything else in the city, you may take these as plunder for yourselves. </a:t>
            </a:r>
            <a:r>
              <a:rPr lang="en-US" b="1" dirty="0"/>
              <a:t>And you may use the plunder the Lord your God gives you from your enemies. </a:t>
            </a:r>
            <a:r>
              <a:rPr lang="en-US" b="1" baseline="30000" dirty="0"/>
              <a:t>15 </a:t>
            </a:r>
            <a:r>
              <a:rPr lang="en-US" b="1" dirty="0"/>
              <a:t>This is how you are to treat all the cities that are at a distance from you and do not belong to the nations nearby.  (Deuteronomy 20:10-15)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263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When the spies went into Jericho, </a:t>
            </a:r>
            <a:r>
              <a:rPr lang="en-US" sz="4400" dirty="0" err="1" smtClean="0"/>
              <a:t>Rahab</a:t>
            </a:r>
            <a:r>
              <a:rPr lang="en-US" sz="4400" dirty="0" smtClean="0"/>
              <a:t> confessed,</a:t>
            </a:r>
            <a:r>
              <a:rPr lang="en-US" sz="4400" dirty="0"/>
              <a:t/>
            </a:r>
            <a:br>
              <a:rPr lang="en-US" sz="44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41698"/>
          </a:xfrm>
        </p:spPr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en-US" b="1" dirty="0"/>
              <a:t>“I know that the Lord has given this land to you and that a </a:t>
            </a:r>
            <a:r>
              <a:rPr lang="en-US" b="1" dirty="0">
                <a:solidFill>
                  <a:srgbClr val="FF0000"/>
                </a:solidFill>
              </a:rPr>
              <a:t>great fear of you has fallen on us, so that all who live in this country are melting in fear because of you. </a:t>
            </a:r>
            <a:r>
              <a:rPr lang="en-US" b="1" baseline="30000" dirty="0"/>
              <a:t>10 </a:t>
            </a:r>
            <a:r>
              <a:rPr lang="en-US" b="1" dirty="0"/>
              <a:t>We have heard how the Lord dried up the water of the Red Sea﻿﻿ for you when you came out of Egypt, and what you did to </a:t>
            </a:r>
            <a:r>
              <a:rPr lang="en-US" b="1" dirty="0" err="1"/>
              <a:t>Sihon</a:t>
            </a:r>
            <a:r>
              <a:rPr lang="en-US" b="1" dirty="0"/>
              <a:t> and </a:t>
            </a:r>
            <a:r>
              <a:rPr lang="en-US" b="1" dirty="0" err="1"/>
              <a:t>Og</a:t>
            </a:r>
            <a:r>
              <a:rPr lang="en-US" b="1" dirty="0"/>
              <a:t>, the two kings of the Amorites east of the Jordan, whom you completely destroyed.</a:t>
            </a:r>
            <a:r>
              <a:rPr lang="en-US" b="1" baseline="30000" dirty="0"/>
              <a:t>11 </a:t>
            </a:r>
            <a:r>
              <a:rPr lang="en-US" b="1" dirty="0">
                <a:solidFill>
                  <a:srgbClr val="FF0000"/>
                </a:solidFill>
              </a:rPr>
              <a:t>When we heard of it, our hearts melted and everyone’s courage failed because of you, for the Lord your God is God in heaven above and on the earth below.  </a:t>
            </a:r>
            <a:r>
              <a:rPr lang="en-US" b="1" dirty="0"/>
              <a:t>[Joshua 2:9-11]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026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u="sng" dirty="0" smtClean="0"/>
              <a:t/>
            </a:r>
            <a:br>
              <a:rPr lang="en-US" sz="3600" u="sng" dirty="0" smtClean="0"/>
            </a:br>
            <a:r>
              <a:rPr lang="en-US" sz="4400" u="sng" dirty="0" smtClean="0"/>
              <a:t>They </a:t>
            </a:r>
            <a:r>
              <a:rPr lang="en-US" sz="4400" u="sng" dirty="0"/>
              <a:t>could have averted Judgment by </a:t>
            </a:r>
            <a:r>
              <a:rPr lang="en-US" sz="4400" u="sng" dirty="0" smtClean="0"/>
              <a:t>repentance</a:t>
            </a:r>
            <a:r>
              <a:rPr lang="en-US" sz="4400" u="sng" dirty="0"/>
              <a:t>!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775191"/>
            <a:ext cx="8706556" cy="4842920"/>
          </a:xfrm>
        </p:spPr>
        <p:txBody>
          <a:bodyPr>
            <a:normAutofit/>
          </a:bodyPr>
          <a:lstStyle/>
          <a:p>
            <a:r>
              <a:rPr lang="en-US" b="1" dirty="0"/>
              <a:t>Walter Kaiser has written</a:t>
            </a: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b="1" dirty="0"/>
              <a:t>These nations were cut off to prevent the corruption of Israel and the rest of the world (</a:t>
            </a:r>
            <a:r>
              <a:rPr lang="en-US" b="1" dirty="0" err="1"/>
              <a:t>Deut</a:t>
            </a:r>
            <a:r>
              <a:rPr lang="en-US" b="1" dirty="0"/>
              <a:t> 20:16–18). When a nation starts </a:t>
            </a:r>
            <a:r>
              <a:rPr lang="en-US" b="1" dirty="0">
                <a:solidFill>
                  <a:srgbClr val="FF0000"/>
                </a:solidFill>
              </a:rPr>
              <a:t>burning children as a gift to the gods (Lev 18:21)</a:t>
            </a:r>
            <a:r>
              <a:rPr lang="en-US" b="1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practices sodomy, bestiality and all sorts of loathsome vices (Lev 18:25, 27–30)</a:t>
            </a:r>
            <a:r>
              <a:rPr lang="en-US" b="1" dirty="0"/>
              <a:t>, the day of God’s grace and mercy has begun to run out.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780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55</TotalTime>
  <Words>842</Words>
  <Application>Microsoft Macintosh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Is Tyranny God’s Methodology? </vt:lpstr>
      <vt:lpstr>Is Tyranny God’s Methodology? </vt:lpstr>
      <vt:lpstr>Is Tyranny God’s Methodology? </vt:lpstr>
      <vt:lpstr>Is Tyranny God’s Methodology? </vt:lpstr>
      <vt:lpstr>What the Bible Really Teaches!</vt:lpstr>
      <vt:lpstr>Is Tyranny God’s Methodology? </vt:lpstr>
      <vt:lpstr>God did not command the Israelites to destroy ALL nations that didn’t share their beliefs?? </vt:lpstr>
      <vt:lpstr> When the spies went into Jericho, Rahab confessed, </vt:lpstr>
      <vt:lpstr> They could have averted Judgment by repentance! </vt:lpstr>
      <vt:lpstr>  WHAT ARE WE SUPPOSED TO LEARN?  Sin Has Real Consequences!!  </vt:lpstr>
      <vt:lpstr>Is Tyranny God’s Methodology? </vt:lpstr>
    </vt:vector>
  </TitlesOfParts>
  <Company>TLV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Tyranny God’s Methodology? </dc:title>
  <dc:creator>Steve Garrett</dc:creator>
  <cp:lastModifiedBy>Steve Garrett</cp:lastModifiedBy>
  <cp:revision>9</cp:revision>
  <dcterms:created xsi:type="dcterms:W3CDTF">2012-04-07T17:11:26Z</dcterms:created>
  <dcterms:modified xsi:type="dcterms:W3CDTF">2012-04-08T13:10:49Z</dcterms:modified>
</cp:coreProperties>
</file>