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30"/>
  </p:handoutMasterIdLst>
  <p:sldIdLst>
    <p:sldId id="336" r:id="rId2"/>
    <p:sldId id="271" r:id="rId3"/>
    <p:sldId id="344" r:id="rId4"/>
    <p:sldId id="384" r:id="rId5"/>
    <p:sldId id="385" r:id="rId6"/>
    <p:sldId id="355" r:id="rId7"/>
    <p:sldId id="386" r:id="rId8"/>
    <p:sldId id="388" r:id="rId9"/>
    <p:sldId id="389" r:id="rId10"/>
    <p:sldId id="390" r:id="rId11"/>
    <p:sldId id="337" r:id="rId12"/>
    <p:sldId id="391" r:id="rId13"/>
    <p:sldId id="392" r:id="rId14"/>
    <p:sldId id="393" r:id="rId15"/>
    <p:sldId id="394" r:id="rId16"/>
    <p:sldId id="395" r:id="rId17"/>
    <p:sldId id="396" r:id="rId18"/>
    <p:sldId id="294" r:id="rId19"/>
    <p:sldId id="338" r:id="rId20"/>
    <p:sldId id="364" r:id="rId21"/>
    <p:sldId id="340" r:id="rId22"/>
    <p:sldId id="341" r:id="rId23"/>
    <p:sldId id="342" r:id="rId24"/>
    <p:sldId id="343" r:id="rId25"/>
    <p:sldId id="359" r:id="rId26"/>
    <p:sldId id="360" r:id="rId27"/>
    <p:sldId id="383" r:id="rId28"/>
    <p:sldId id="372" r:id="rId2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969"/>
    <p:restoredTop sz="94667"/>
  </p:normalViewPr>
  <p:slideViewPr>
    <p:cSldViewPr snapToGrid="0" snapToObjects="1">
      <p:cViewPr varScale="1">
        <p:scale>
          <a:sx n="117" d="100"/>
          <a:sy n="117" d="100"/>
        </p:scale>
        <p:origin x="256"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4/11/18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4/11/18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4/11/18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465334"/>
            <a:ext cx="7886700" cy="668027"/>
          </a:xfrm>
        </p:spPr>
        <p:txBody>
          <a:bodyPr>
            <a:normAutofit/>
          </a:bodyPr>
          <a:lstStyle/>
          <a:p>
            <a:pPr algn="ctr"/>
            <a:r>
              <a:rPr lang="en-US" sz="3200" dirty="0" smtClean="0">
                <a:latin typeface="Tahoma" charset="0"/>
                <a:ea typeface="Tahoma" charset="0"/>
                <a:cs typeface="Tahoma" charset="0"/>
              </a:rPr>
              <a:t>Jesus as </a:t>
            </a:r>
            <a:r>
              <a:rPr lang="en-US" sz="3200" dirty="0" smtClean="0">
                <a:latin typeface="Tahoma" charset="0"/>
                <a:ea typeface="Tahoma" charset="0"/>
                <a:cs typeface="Tahoma" charset="0"/>
              </a:rPr>
              <a:t>God’s </a:t>
            </a:r>
            <a:r>
              <a:rPr lang="en-US" sz="3200" dirty="0" smtClean="0">
                <a:latin typeface="Tahoma" charset="0"/>
                <a:ea typeface="Tahoma" charset="0"/>
                <a:cs typeface="Tahoma" charset="0"/>
              </a:rPr>
              <a:t>“Servant</a:t>
            </a:r>
            <a:r>
              <a:rPr lang="en-US" sz="3200" dirty="0" smtClean="0">
                <a:latin typeface="Tahoma" charset="0"/>
                <a:ea typeface="Tahoma" charset="0"/>
                <a:cs typeface="Tahoma" charset="0"/>
              </a:rPr>
              <a: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1478072"/>
            <a:ext cx="8550234" cy="5238414"/>
          </a:xfrm>
        </p:spPr>
        <p:txBody>
          <a:bodyPr>
            <a:normAutofit/>
          </a:bodyPr>
          <a:lstStyle/>
          <a:p>
            <a:r>
              <a:rPr lang="en-US" sz="3200" dirty="0" smtClean="0">
                <a:latin typeface="Tahoma" charset="0"/>
                <a:ea typeface="Tahoma" charset="0"/>
                <a:cs typeface="Tahoma" charset="0"/>
              </a:rPr>
              <a:t>Matthew 2:13-15</a:t>
            </a:r>
          </a:p>
          <a:p>
            <a:r>
              <a:rPr lang="en-US" sz="3200" dirty="0" smtClean="0">
                <a:latin typeface="Tahoma" charset="0"/>
                <a:ea typeface="Tahoma" charset="0"/>
                <a:cs typeface="Tahoma" charset="0"/>
              </a:rPr>
              <a:t>Matthew 3:13-17</a:t>
            </a:r>
          </a:p>
          <a:p>
            <a:r>
              <a:rPr lang="en-US" sz="3200" dirty="0" smtClean="0">
                <a:latin typeface="Tahoma" charset="0"/>
                <a:ea typeface="Tahoma" charset="0"/>
                <a:cs typeface="Tahoma" charset="0"/>
              </a:rPr>
              <a:t>Matthew 4:12-17</a:t>
            </a:r>
          </a:p>
          <a:p>
            <a:r>
              <a:rPr lang="en-US" sz="3200" dirty="0" smtClean="0">
                <a:latin typeface="Tahoma" charset="0"/>
                <a:ea typeface="Tahoma" charset="0"/>
                <a:cs typeface="Tahoma" charset="0"/>
              </a:rPr>
              <a:t>Matthew 8:14-17</a:t>
            </a:r>
          </a:p>
          <a:p>
            <a:r>
              <a:rPr lang="en-US" sz="3200" dirty="0" smtClean="0">
                <a:latin typeface="Tahoma" charset="0"/>
                <a:ea typeface="Tahoma" charset="0"/>
                <a:cs typeface="Tahoma" charset="0"/>
              </a:rPr>
              <a:t>Matthew 12:15-21</a:t>
            </a:r>
          </a:p>
          <a:p>
            <a:r>
              <a:rPr lang="en-US" sz="3200" dirty="0" smtClean="0">
                <a:latin typeface="Tahoma" charset="0"/>
                <a:ea typeface="Tahoma" charset="0"/>
                <a:cs typeface="Tahoma" charset="0"/>
              </a:rPr>
              <a:t>Matthew 13:10-15</a:t>
            </a:r>
          </a:p>
          <a:p>
            <a:r>
              <a:rPr lang="en-US" sz="3200" dirty="0" smtClean="0">
                <a:latin typeface="Tahoma" charset="0"/>
                <a:ea typeface="Tahoma" charset="0"/>
                <a:cs typeface="Tahoma" charset="0"/>
              </a:rPr>
              <a:t>Matthew 15:1-9</a:t>
            </a:r>
          </a:p>
          <a:p>
            <a:r>
              <a:rPr lang="en-US" sz="3200" dirty="0" smtClean="0">
                <a:latin typeface="Tahoma" charset="0"/>
                <a:ea typeface="Tahoma" charset="0"/>
                <a:cs typeface="Tahoma" charset="0"/>
              </a:rPr>
              <a:t>Matthew 17:5</a:t>
            </a:r>
          </a:p>
          <a:p>
            <a:r>
              <a:rPr lang="en-US" sz="3200" dirty="0" smtClean="0">
                <a:latin typeface="Tahoma" charset="0"/>
                <a:ea typeface="Tahoma" charset="0"/>
                <a:cs typeface="Tahoma" charset="0"/>
              </a:rPr>
              <a:t>Matthew 28</a:t>
            </a:r>
            <a:endParaRPr lang="en-US" sz="3200" dirty="0" smtClean="0">
              <a:latin typeface="Tahoma" charset="0"/>
              <a:ea typeface="Tahoma" charset="0"/>
              <a:cs typeface="Tahoma" charset="0"/>
            </a:endParaRPr>
          </a:p>
        </p:txBody>
      </p:sp>
      <p:sp>
        <p:nvSpPr>
          <p:cNvPr id="4" name="TextBox 3"/>
          <p:cNvSpPr txBox="1"/>
          <p:nvPr/>
        </p:nvSpPr>
        <p:spPr>
          <a:xfrm>
            <a:off x="4125687" y="1769806"/>
            <a:ext cx="4855028" cy="4524315"/>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fulfills His promise to Abraham by creating for Himself a nation through Jesus, who carried out God’s purpose as His true Servant, including being crushed for the redemption of the God’s people.</a:t>
            </a:r>
            <a:endParaRPr lang="en-US" sz="3200" dirty="0" smtClean="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73035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 brings destruction on the whole earth.</a:t>
            </a:r>
            <a:endParaRPr lang="en-US" sz="4800" dirty="0">
              <a:latin typeface="Tahoma" charset="0"/>
              <a:ea typeface="Tahoma" charset="0"/>
              <a:cs typeface="Tahoma" charset="0"/>
            </a:endParaRPr>
          </a:p>
        </p:txBody>
      </p:sp>
      <p:sp>
        <p:nvSpPr>
          <p:cNvPr id="10" name="TextBox 9"/>
          <p:cNvSpPr txBox="1"/>
          <p:nvPr/>
        </p:nvSpPr>
        <p:spPr>
          <a:xfrm>
            <a:off x="2753728" y="4181949"/>
            <a:ext cx="3636545" cy="646331"/>
          </a:xfrm>
          <a:prstGeom prst="rect">
            <a:avLst/>
          </a:prstGeom>
          <a:solidFill>
            <a:srgbClr val="FFFF00"/>
          </a:solidFill>
          <a:ln w="28575">
            <a:noFill/>
          </a:ln>
        </p:spPr>
        <p:txBody>
          <a:bodyPr wrap="square" rtlCol="0">
            <a:spAutoFit/>
          </a:bodyPr>
          <a:lstStyle/>
          <a:p>
            <a:pPr algn="ctr"/>
            <a:r>
              <a:rPr lang="en-US" sz="3600" b="1" smtClean="0">
                <a:solidFill>
                  <a:sysClr val="windowText" lastClr="000000"/>
                </a:solidFill>
              </a:rPr>
              <a:t>Chapter 24</a:t>
            </a:r>
            <a:endParaRPr lang="en-US" sz="3600" dirty="0">
              <a:solidFill>
                <a:sysClr val="windowText" lastClr="000000"/>
              </a:solidFill>
            </a:endParaRPr>
          </a:p>
        </p:txBody>
      </p:sp>
    </p:spTree>
    <p:extLst>
      <p:ext uri="{BB962C8B-B14F-4D97-AF65-F5344CB8AC3E}">
        <p14:creationId xmlns:p14="http://schemas.microsoft.com/office/powerpoint/2010/main" val="165324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 makes the worm Israel into a sledge that threshes mountains.</a:t>
            </a:r>
            <a:endParaRPr lang="en-US" sz="4800" dirty="0">
              <a:latin typeface="Tahoma" charset="0"/>
              <a:ea typeface="Tahoma" charset="0"/>
              <a:cs typeface="Tahoma" charset="0"/>
            </a:endParaRPr>
          </a:p>
        </p:txBody>
      </p:sp>
      <p:sp>
        <p:nvSpPr>
          <p:cNvPr id="10" name="TextBox 9"/>
          <p:cNvSpPr txBox="1"/>
          <p:nvPr/>
        </p:nvSpPr>
        <p:spPr>
          <a:xfrm>
            <a:off x="2753727" y="5085463"/>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41</a:t>
            </a:r>
            <a:endParaRPr lang="en-US" sz="3600" dirty="0">
              <a:solidFill>
                <a:sysClr val="windowText" lastClr="000000"/>
              </a:solidFill>
            </a:endParaRPr>
          </a:p>
        </p:txBody>
      </p:sp>
    </p:spTree>
    <p:extLst>
      <p:ext uri="{BB962C8B-B14F-4D97-AF65-F5344CB8AC3E}">
        <p14:creationId xmlns:p14="http://schemas.microsoft.com/office/powerpoint/2010/main" val="169155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God’s oracle against Babylon</a:t>
            </a:r>
            <a:r>
              <a:rPr lang="en-US" sz="4800" dirty="0" smtClean="0">
                <a:latin typeface="Tahoma" charset="0"/>
                <a:ea typeface="Tahoma" charset="0"/>
                <a:cs typeface="Tahoma" charset="0"/>
              </a:rPr>
              <a:t>.</a:t>
            </a:r>
            <a:endParaRPr lang="en-US" sz="4800" dirty="0">
              <a:latin typeface="Tahoma" charset="0"/>
              <a:ea typeface="Tahoma" charset="0"/>
              <a:cs typeface="Tahoma" charset="0"/>
            </a:endParaRPr>
          </a:p>
        </p:txBody>
      </p:sp>
      <p:sp>
        <p:nvSpPr>
          <p:cNvPr id="10" name="TextBox 9"/>
          <p:cNvSpPr txBox="1"/>
          <p:nvPr/>
        </p:nvSpPr>
        <p:spPr>
          <a:xfrm>
            <a:off x="2753727" y="4258149"/>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13-14, 21</a:t>
            </a:r>
            <a:endParaRPr lang="en-US" sz="3600" dirty="0">
              <a:solidFill>
                <a:sysClr val="windowText" lastClr="000000"/>
              </a:solidFill>
            </a:endParaRPr>
          </a:p>
        </p:txBody>
      </p:sp>
    </p:spTree>
    <p:extLst>
      <p:ext uri="{BB962C8B-B14F-4D97-AF65-F5344CB8AC3E}">
        <p14:creationId xmlns:p14="http://schemas.microsoft.com/office/powerpoint/2010/main" val="5935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Hezekiah shows </a:t>
            </a:r>
            <a:r>
              <a:rPr lang="en-US" sz="4800" smtClean="0">
                <a:latin typeface="Tahoma" charset="0"/>
                <a:ea typeface="Tahoma" charset="0"/>
                <a:cs typeface="Tahoma" charset="0"/>
              </a:rPr>
              <a:t>off his wealth to the Babylonians</a:t>
            </a:r>
            <a:r>
              <a:rPr lang="en-US" sz="4800" smtClean="0">
                <a:latin typeface="Tahoma" charset="0"/>
                <a:ea typeface="Tahoma" charset="0"/>
                <a:cs typeface="Tahoma" charset="0"/>
              </a:rPr>
              <a:t>.</a:t>
            </a:r>
            <a:endParaRPr lang="en-US" sz="4800" dirty="0">
              <a:latin typeface="Tahoma" charset="0"/>
              <a:ea typeface="Tahoma" charset="0"/>
              <a:cs typeface="Tahoma" charset="0"/>
            </a:endParaRPr>
          </a:p>
        </p:txBody>
      </p:sp>
      <p:sp>
        <p:nvSpPr>
          <p:cNvPr id="10" name="TextBox 9"/>
          <p:cNvSpPr txBox="1"/>
          <p:nvPr/>
        </p:nvSpPr>
        <p:spPr>
          <a:xfrm>
            <a:off x="2753727" y="4258149"/>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39</a:t>
            </a:r>
            <a:endParaRPr lang="en-US" sz="3600" dirty="0">
              <a:solidFill>
                <a:sysClr val="windowText" lastClr="000000"/>
              </a:solidFill>
            </a:endParaRPr>
          </a:p>
        </p:txBody>
      </p:sp>
    </p:spTree>
    <p:extLst>
      <p:ext uri="{BB962C8B-B14F-4D97-AF65-F5344CB8AC3E}">
        <p14:creationId xmlns:p14="http://schemas.microsoft.com/office/powerpoint/2010/main" val="162717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The Destroyer will be destroyed when its done destroying.</a:t>
            </a:r>
            <a:endParaRPr lang="en-US" sz="4800" dirty="0">
              <a:latin typeface="Tahoma" charset="0"/>
              <a:ea typeface="Tahoma" charset="0"/>
              <a:cs typeface="Tahoma" charset="0"/>
            </a:endParaRPr>
          </a:p>
        </p:txBody>
      </p:sp>
      <p:sp>
        <p:nvSpPr>
          <p:cNvPr id="10" name="TextBox 9"/>
          <p:cNvSpPr txBox="1"/>
          <p:nvPr/>
        </p:nvSpPr>
        <p:spPr>
          <a:xfrm>
            <a:off x="2753726" y="4998377"/>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33</a:t>
            </a:r>
            <a:endParaRPr lang="en-US" sz="3600" dirty="0">
              <a:solidFill>
                <a:sysClr val="windowText" lastClr="000000"/>
              </a:solidFill>
            </a:endParaRPr>
          </a:p>
        </p:txBody>
      </p:sp>
    </p:spTree>
    <p:extLst>
      <p:ext uri="{BB962C8B-B14F-4D97-AF65-F5344CB8AC3E}">
        <p14:creationId xmlns:p14="http://schemas.microsoft.com/office/powerpoint/2010/main" val="153578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Everyone who thirsts, come to the waters!</a:t>
            </a:r>
            <a:endParaRPr lang="en-US" sz="4800" dirty="0">
              <a:latin typeface="Tahoma" charset="0"/>
              <a:ea typeface="Tahoma" charset="0"/>
              <a:cs typeface="Tahoma" charset="0"/>
            </a:endParaRPr>
          </a:p>
        </p:txBody>
      </p:sp>
      <p:sp>
        <p:nvSpPr>
          <p:cNvPr id="10" name="TextBox 9"/>
          <p:cNvSpPr txBox="1"/>
          <p:nvPr/>
        </p:nvSpPr>
        <p:spPr>
          <a:xfrm>
            <a:off x="2753726" y="4258148"/>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55</a:t>
            </a:r>
            <a:endParaRPr lang="en-US" sz="3600" dirty="0">
              <a:solidFill>
                <a:sysClr val="windowText" lastClr="000000"/>
              </a:solidFill>
            </a:endParaRPr>
          </a:p>
        </p:txBody>
      </p:sp>
    </p:spTree>
    <p:extLst>
      <p:ext uri="{BB962C8B-B14F-4D97-AF65-F5344CB8AC3E}">
        <p14:creationId xmlns:p14="http://schemas.microsoft.com/office/powerpoint/2010/main" val="146753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55 in the New Testament</a:t>
            </a:r>
            <a:endParaRPr lang="en-US" dirty="0"/>
          </a:p>
        </p:txBody>
      </p:sp>
      <p:sp>
        <p:nvSpPr>
          <p:cNvPr id="3" name="Content Placeholder 2"/>
          <p:cNvSpPr>
            <a:spLocks noGrp="1"/>
          </p:cNvSpPr>
          <p:nvPr>
            <p:ph idx="1"/>
          </p:nvPr>
        </p:nvSpPr>
        <p:spPr>
          <a:xfrm>
            <a:off x="215154" y="1113117"/>
            <a:ext cx="8713693" cy="5490884"/>
          </a:xfrm>
        </p:spPr>
        <p:txBody>
          <a:bodyPr>
            <a:normAutofit/>
          </a:bodyPr>
          <a:lstStyle/>
          <a:p>
            <a:pPr marL="0" indent="0">
              <a:buNone/>
            </a:pPr>
            <a:r>
              <a:rPr lang="en-US" b="1" u="sng" dirty="0" smtClean="0">
                <a:latin typeface="Tahoma" charset="0"/>
                <a:ea typeface="Tahoma" charset="0"/>
                <a:cs typeface="Tahoma" charset="0"/>
              </a:rPr>
              <a:t>John 7</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55:1)</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On the last day of the feast, the great day, Jesus stood up and cried out, “</a:t>
            </a:r>
            <a:r>
              <a:rPr lang="en-US" sz="3200" dirty="0">
                <a:solidFill>
                  <a:srgbClr val="FFFF00"/>
                </a:solidFill>
                <a:latin typeface="Tahoma" charset="0"/>
                <a:ea typeface="Tahoma" charset="0"/>
                <a:cs typeface="Tahoma" charset="0"/>
              </a:rPr>
              <a:t>If anyone thirsts, let him come to me and drink</a:t>
            </a:r>
            <a:r>
              <a:rPr lang="en-US" sz="3200" dirty="0">
                <a:latin typeface="Tahoma" charset="0"/>
                <a:ea typeface="Tahoma" charset="0"/>
                <a:cs typeface="Tahoma" charset="0"/>
              </a:rPr>
              <a:t>. Whoever believes in me, as the Scripture has said, ‘Out of his heart will flow rivers of living water.’” Now this he said about the Spirit, whom those who believed in him were to receive, for as yet the Spirit had not been given, because Jesus was not yet glorified.</a:t>
            </a: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55 in the New Testament</a:t>
            </a:r>
            <a:endParaRPr lang="en-US" dirty="0"/>
          </a:p>
        </p:txBody>
      </p:sp>
      <p:sp>
        <p:nvSpPr>
          <p:cNvPr id="3" name="Content Placeholder 2"/>
          <p:cNvSpPr>
            <a:spLocks noGrp="1"/>
          </p:cNvSpPr>
          <p:nvPr>
            <p:ph idx="1"/>
          </p:nvPr>
        </p:nvSpPr>
        <p:spPr>
          <a:xfrm>
            <a:off x="215154" y="1000382"/>
            <a:ext cx="8713693" cy="5744883"/>
          </a:xfrm>
        </p:spPr>
        <p:txBody>
          <a:bodyPr>
            <a:normAutofit fontScale="92500" lnSpcReduction="10000"/>
          </a:bodyPr>
          <a:lstStyle/>
          <a:p>
            <a:pPr marL="0" indent="0">
              <a:buNone/>
            </a:pPr>
            <a:r>
              <a:rPr lang="en-US" b="1" u="sng" dirty="0" smtClean="0">
                <a:latin typeface="Tahoma" charset="0"/>
                <a:ea typeface="Tahoma" charset="0"/>
                <a:cs typeface="Tahoma" charset="0"/>
              </a:rPr>
              <a:t>Acts 13</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55:3)</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And we bring you the good news that what God promised to the fathers, this he has fulfilled to us their children by raising Jesus, as also it is written in the second Psalm</a:t>
            </a:r>
            <a:r>
              <a:rPr lang="en-US" sz="3200" dirty="0" smtClean="0">
                <a:latin typeface="Tahoma" charset="0"/>
                <a:ea typeface="Tahoma" charset="0"/>
                <a:cs typeface="Tahoma" charset="0"/>
              </a:rPr>
              <a:t>, “‘</a:t>
            </a:r>
            <a:r>
              <a:rPr lang="en-US" sz="3200" dirty="0">
                <a:latin typeface="Tahoma" charset="0"/>
                <a:ea typeface="Tahoma" charset="0"/>
                <a:cs typeface="Tahoma" charset="0"/>
              </a:rPr>
              <a:t>You are my Son,    today I have begotten you</a:t>
            </a:r>
            <a:r>
              <a:rPr lang="en-US" sz="3200" dirty="0" smtClean="0">
                <a:latin typeface="Tahoma" charset="0"/>
                <a:ea typeface="Tahoma" charset="0"/>
                <a:cs typeface="Tahoma" charset="0"/>
              </a:rPr>
              <a:t>. ’And </a:t>
            </a:r>
            <a:r>
              <a:rPr lang="en-US" sz="3200" dirty="0">
                <a:latin typeface="Tahoma" charset="0"/>
                <a:ea typeface="Tahoma" charset="0"/>
                <a:cs typeface="Tahoma" charset="0"/>
              </a:rPr>
              <a:t>as for the fact that he raised him from the dead, no more to return to corruption, he has spoken in this way</a:t>
            </a:r>
            <a:r>
              <a:rPr lang="en-US" sz="3200" dirty="0" smtClean="0">
                <a:latin typeface="Tahoma" charset="0"/>
                <a:ea typeface="Tahoma" charset="0"/>
                <a:cs typeface="Tahoma" charset="0"/>
              </a:rPr>
              <a:t>, </a:t>
            </a:r>
            <a:r>
              <a:rPr lang="en-US" sz="3200" dirty="0" smtClean="0">
                <a:solidFill>
                  <a:srgbClr val="FFFF00"/>
                </a:solidFill>
                <a:latin typeface="Tahoma" charset="0"/>
                <a:ea typeface="Tahoma" charset="0"/>
                <a:cs typeface="Tahoma" charset="0"/>
              </a:rPr>
              <a:t>“‘</a:t>
            </a:r>
            <a:r>
              <a:rPr lang="en-US" sz="3200" dirty="0">
                <a:solidFill>
                  <a:srgbClr val="FFFF00"/>
                </a:solidFill>
                <a:latin typeface="Tahoma" charset="0"/>
                <a:ea typeface="Tahoma" charset="0"/>
                <a:cs typeface="Tahoma" charset="0"/>
              </a:rPr>
              <a:t>I will give you the holy and sure blessings of David</a:t>
            </a:r>
            <a:r>
              <a:rPr lang="en-US" sz="3200" dirty="0" smtClean="0">
                <a:solidFill>
                  <a:srgbClr val="FFFF00"/>
                </a:solidFill>
                <a:latin typeface="Tahoma" charset="0"/>
                <a:ea typeface="Tahoma" charset="0"/>
                <a:cs typeface="Tahoma" charset="0"/>
              </a:rPr>
              <a:t>.’ </a:t>
            </a:r>
            <a:r>
              <a:rPr lang="en-US" sz="3200" dirty="0" smtClean="0">
                <a:latin typeface="Tahoma" charset="0"/>
                <a:ea typeface="Tahoma" charset="0"/>
                <a:cs typeface="Tahoma" charset="0"/>
              </a:rPr>
              <a:t>Therefore </a:t>
            </a:r>
            <a:r>
              <a:rPr lang="en-US" sz="3200" dirty="0">
                <a:latin typeface="Tahoma" charset="0"/>
                <a:ea typeface="Tahoma" charset="0"/>
                <a:cs typeface="Tahoma" charset="0"/>
              </a:rPr>
              <a:t>he says also in another psalm</a:t>
            </a:r>
            <a:r>
              <a:rPr lang="en-US" sz="3200" dirty="0" smtClean="0">
                <a:latin typeface="Tahoma" charset="0"/>
                <a:ea typeface="Tahoma" charset="0"/>
                <a:cs typeface="Tahoma" charset="0"/>
              </a:rPr>
              <a:t>, “‘</a:t>
            </a:r>
            <a:r>
              <a:rPr lang="en-US" sz="3200" dirty="0">
                <a:latin typeface="Tahoma" charset="0"/>
                <a:ea typeface="Tahoma" charset="0"/>
                <a:cs typeface="Tahoma" charset="0"/>
              </a:rPr>
              <a:t>You will not let your Holy One see corruption</a:t>
            </a:r>
            <a:r>
              <a:rPr lang="en-US" sz="3200" dirty="0" smtClean="0">
                <a:latin typeface="Tahoma" charset="0"/>
                <a:ea typeface="Tahoma" charset="0"/>
                <a:cs typeface="Tahoma" charset="0"/>
              </a:rPr>
              <a:t>.’ For </a:t>
            </a:r>
            <a:r>
              <a:rPr lang="en-US" sz="3200" dirty="0">
                <a:latin typeface="Tahoma" charset="0"/>
                <a:ea typeface="Tahoma" charset="0"/>
                <a:cs typeface="Tahoma" charset="0"/>
              </a:rPr>
              <a:t>David, after he had served the purpose of God in his own generation, fell asleep and was laid with his fathers and saw corruption, but he whom God raised up did not see corruption.</a:t>
            </a:r>
          </a:p>
        </p:txBody>
      </p:sp>
    </p:spTree>
    <p:extLst>
      <p:ext uri="{BB962C8B-B14F-4D97-AF65-F5344CB8AC3E}">
        <p14:creationId xmlns:p14="http://schemas.microsoft.com/office/powerpoint/2010/main" val="46016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0396" y="2274838"/>
            <a:ext cx="686320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Why did God bring the people back from captivity in Babylon?</a:t>
            </a:r>
            <a:endParaRPr lang="en-US" sz="4800" dirty="0">
              <a:latin typeface="Tahoma" charset="0"/>
              <a:ea typeface="Tahoma" charset="0"/>
              <a:cs typeface="Tahoma" charset="0"/>
            </a:endParaRPr>
          </a:p>
        </p:txBody>
      </p:sp>
    </p:spTree>
    <p:extLst>
      <p:ext uri="{BB962C8B-B14F-4D97-AF65-F5344CB8AC3E}">
        <p14:creationId xmlns:p14="http://schemas.microsoft.com/office/powerpoint/2010/main" val="25385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4814"/>
            <a:ext cx="7886700" cy="1012737"/>
          </a:xfrm>
        </p:spPr>
        <p:txBody>
          <a:bodyPr>
            <a:normAutofit fontScale="90000"/>
          </a:bodyPr>
          <a:lstStyle/>
          <a:p>
            <a:pPr algn="ctr"/>
            <a:r>
              <a:rPr lang="en-US" sz="3600" dirty="0" smtClean="0">
                <a:latin typeface="Tahoma" charset="0"/>
                <a:ea typeface="Tahoma" charset="0"/>
                <a:cs typeface="Tahoma" charset="0"/>
              </a:rPr>
              <a:t>God’s Promise to Israel</a:t>
            </a:r>
            <a:r>
              <a:rPr lang="en-US" dirty="0" smtClean="0">
                <a:latin typeface="Tahoma" charset="0"/>
                <a:ea typeface="Tahoma" charset="0"/>
                <a:cs typeface="Tahoma" charset="0"/>
              </a:rPr>
              <a:t/>
            </a:r>
            <a:br>
              <a:rPr lang="en-US" dirty="0" smtClean="0">
                <a:latin typeface="Tahoma" charset="0"/>
                <a:ea typeface="Tahoma" charset="0"/>
                <a:cs typeface="Tahoma" charset="0"/>
              </a:rPr>
            </a:br>
            <a:r>
              <a:rPr lang="en-US" sz="3200" dirty="0" smtClean="0">
                <a:latin typeface="Tahoma" charset="0"/>
                <a:ea typeface="Tahoma" charset="0"/>
                <a:cs typeface="Tahoma" charset="0"/>
              </a:rPr>
              <a:t>Deuteronomy 30:1-10</a:t>
            </a:r>
            <a:endParaRPr lang="en-US" sz="3200" dirty="0">
              <a:latin typeface="Tahoma" charset="0"/>
              <a:ea typeface="Tahoma" charset="0"/>
              <a:cs typeface="Tahoma" charset="0"/>
            </a:endParaRPr>
          </a:p>
        </p:txBody>
      </p:sp>
      <p:sp>
        <p:nvSpPr>
          <p:cNvPr id="3" name="Content Placeholder 2"/>
          <p:cNvSpPr txBox="1">
            <a:spLocks/>
          </p:cNvSpPr>
          <p:nvPr/>
        </p:nvSpPr>
        <p:spPr>
          <a:xfrm>
            <a:off x="215154" y="1640908"/>
            <a:ext cx="8713693" cy="3958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smtClean="0">
                <a:solidFill>
                  <a:srgbClr val="FFFF00"/>
                </a:solidFill>
                <a:latin typeface="Tahoma" charset="0"/>
                <a:ea typeface="Tahoma" charset="0"/>
                <a:cs typeface="Tahoma" charset="0"/>
              </a:rPr>
              <a:t>”He </a:t>
            </a:r>
            <a:r>
              <a:rPr lang="en-US" sz="3600" dirty="0">
                <a:solidFill>
                  <a:srgbClr val="FFFF00"/>
                </a:solidFill>
                <a:latin typeface="Tahoma" charset="0"/>
                <a:ea typeface="Tahoma" charset="0"/>
                <a:cs typeface="Tahoma" charset="0"/>
              </a:rPr>
              <a:t>will gather you again from all the peoples where the Lord your God has scattered </a:t>
            </a:r>
            <a:r>
              <a:rPr lang="en-US" sz="3600">
                <a:solidFill>
                  <a:srgbClr val="FFFF00"/>
                </a:solidFill>
                <a:latin typeface="Tahoma" charset="0"/>
                <a:ea typeface="Tahoma" charset="0"/>
                <a:cs typeface="Tahoma" charset="0"/>
              </a:rPr>
              <a:t>you</a:t>
            </a:r>
            <a:r>
              <a:rPr lang="en-US" sz="3600" smtClean="0">
                <a:solidFill>
                  <a:srgbClr val="FFFF00"/>
                </a:solidFill>
                <a:latin typeface="Tahoma" charset="0"/>
                <a:ea typeface="Tahoma" charset="0"/>
                <a:cs typeface="Tahoma" charset="0"/>
              </a:rPr>
              <a:t>.”</a:t>
            </a:r>
          </a:p>
          <a:p>
            <a:pPr marL="0" indent="0" algn="ctr">
              <a:buNone/>
            </a:pPr>
            <a:endParaRPr lang="en-US" sz="3600" dirty="0" smtClean="0">
              <a:solidFill>
                <a:srgbClr val="FFFF00"/>
              </a:solidFill>
              <a:latin typeface="Tahoma" charset="0"/>
              <a:ea typeface="Tahoma" charset="0"/>
              <a:cs typeface="Tahoma" charset="0"/>
            </a:endParaRPr>
          </a:p>
          <a:p>
            <a:pPr marL="0" indent="0" algn="ctr">
              <a:buNone/>
            </a:pPr>
            <a:r>
              <a:rPr lang="en-US" sz="3600" dirty="0" smtClean="0">
                <a:solidFill>
                  <a:srgbClr val="FFFF00"/>
                </a:solidFill>
                <a:latin typeface="Tahoma" charset="0"/>
                <a:ea typeface="Tahoma" charset="0"/>
                <a:cs typeface="Tahoma" charset="0"/>
              </a:rPr>
              <a:t>“And </a:t>
            </a:r>
            <a:r>
              <a:rPr lang="en-US" sz="3600" dirty="0">
                <a:solidFill>
                  <a:srgbClr val="FFFF00"/>
                </a:solidFill>
                <a:latin typeface="Tahoma" charset="0"/>
                <a:ea typeface="Tahoma" charset="0"/>
                <a:cs typeface="Tahoma" charset="0"/>
              </a:rPr>
              <a:t>the Lord your God will bring you into the land that your fathers possessed, that you may possess </a:t>
            </a:r>
            <a:r>
              <a:rPr lang="en-US" sz="3600" dirty="0" smtClean="0">
                <a:solidFill>
                  <a:srgbClr val="FFFF00"/>
                </a:solidFill>
                <a:latin typeface="Tahoma" charset="0"/>
                <a:ea typeface="Tahoma" charset="0"/>
                <a:cs typeface="Tahoma" charset="0"/>
              </a:rPr>
              <a:t>it.”</a:t>
            </a:r>
            <a:endParaRPr lang="en-US" sz="36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21915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027"/>
          </a:xfrm>
        </p:spPr>
        <p:txBody>
          <a:bodyPr>
            <a:normAutofit/>
          </a:bodyPr>
          <a:lstStyle/>
          <a:p>
            <a:pPr algn="ctr"/>
            <a:r>
              <a:rPr lang="en-US" sz="3200" dirty="0" smtClean="0">
                <a:latin typeface="Tahoma" charset="0"/>
                <a:ea typeface="Tahoma" charset="0"/>
                <a:cs typeface="Tahoma" charset="0"/>
              </a:rPr>
              <a:t>God’s “Servant” in Isaiah </a:t>
            </a:r>
            <a:r>
              <a:rPr lang="en-US" sz="3200" dirty="0" smtClean="0">
                <a:latin typeface="Tahoma" charset="0"/>
                <a:ea typeface="Tahoma" charset="0"/>
                <a:cs typeface="Tahoma" charset="0"/>
              </a:rPr>
              <a:t>40-55</a:t>
            </a:r>
            <a:endParaRPr lang="en-US" sz="3200" dirty="0">
              <a:latin typeface="Tahoma" charset="0"/>
              <a:ea typeface="Tahoma" charset="0"/>
              <a:cs typeface="Tahoma" charset="0"/>
            </a:endParaRPr>
          </a:p>
        </p:txBody>
      </p:sp>
      <p:sp>
        <p:nvSpPr>
          <p:cNvPr id="4" name="TextBox 3"/>
          <p:cNvSpPr txBox="1"/>
          <p:nvPr/>
        </p:nvSpPr>
        <p:spPr>
          <a:xfrm>
            <a:off x="628650" y="1158413"/>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is </a:t>
            </a:r>
            <a:r>
              <a:rPr lang="en-US" sz="3200" smtClean="0">
                <a:solidFill>
                  <a:schemeClr val="bg1"/>
                </a:solidFill>
                <a:latin typeface="Tahoma" charset="0"/>
                <a:ea typeface="Tahoma" charset="0"/>
                <a:cs typeface="Tahoma" charset="0"/>
              </a:rPr>
              <a:t>God’s Servant.</a:t>
            </a:r>
            <a:endParaRPr lang="en-US" sz="3200" dirty="0" smtClean="0">
              <a:solidFill>
                <a:schemeClr val="bg1"/>
              </a:solidFill>
              <a:latin typeface="Tahoma" charset="0"/>
              <a:ea typeface="Tahoma" charset="0"/>
              <a:cs typeface="Tahoma" charset="0"/>
            </a:endParaRPr>
          </a:p>
          <a:p>
            <a:pPr algn="ctr"/>
            <a:r>
              <a:rPr lang="en-US" sz="3200" dirty="0" smtClean="0">
                <a:solidFill>
                  <a:schemeClr val="bg1"/>
                </a:solidFill>
                <a:latin typeface="Tahoma" charset="0"/>
                <a:ea typeface="Tahoma" charset="0"/>
                <a:cs typeface="Tahoma" charset="0"/>
              </a:rPr>
              <a:t>41:8; 44:1-2, 21; 45:4</a:t>
            </a:r>
            <a:endParaRPr lang="en-US" sz="3200" dirty="0" smtClean="0">
              <a:solidFill>
                <a:schemeClr val="bg1"/>
              </a:solidFill>
              <a:latin typeface="Tahoma" charset="0"/>
              <a:ea typeface="Tahoma" charset="0"/>
              <a:cs typeface="Tahoma" charset="0"/>
            </a:endParaRPr>
          </a:p>
        </p:txBody>
      </p:sp>
      <p:sp>
        <p:nvSpPr>
          <p:cNvPr id="6" name="TextBox 5"/>
          <p:cNvSpPr txBox="1"/>
          <p:nvPr/>
        </p:nvSpPr>
        <p:spPr>
          <a:xfrm>
            <a:off x="628650" y="2360891"/>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and is committed to help.</a:t>
            </a:r>
          </a:p>
          <a:p>
            <a:pPr algn="ctr"/>
            <a:r>
              <a:rPr lang="en-US" sz="3200" dirty="0" smtClean="0">
                <a:solidFill>
                  <a:schemeClr val="bg1"/>
                </a:solidFill>
                <a:latin typeface="Tahoma" charset="0"/>
                <a:ea typeface="Tahoma" charset="0"/>
                <a:cs typeface="Tahoma" charset="0"/>
              </a:rPr>
              <a:t>41:8-10; 44:1-5, 21-23; 45:4</a:t>
            </a:r>
            <a:endParaRPr lang="en-US" sz="3200" dirty="0" smtClean="0">
              <a:solidFill>
                <a:schemeClr val="bg1"/>
              </a:solidFill>
              <a:latin typeface="Tahoma" charset="0"/>
              <a:ea typeface="Tahoma" charset="0"/>
              <a:cs typeface="Tahoma" charset="0"/>
            </a:endParaRPr>
          </a:p>
        </p:txBody>
      </p:sp>
      <p:sp>
        <p:nvSpPr>
          <p:cNvPr id="7" name="TextBox 6"/>
          <p:cNvSpPr txBox="1"/>
          <p:nvPr/>
        </p:nvSpPr>
        <p:spPr>
          <a:xfrm>
            <a:off x="628650" y="3563369"/>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to serve His purpose.</a:t>
            </a:r>
          </a:p>
          <a:p>
            <a:pPr algn="ctr"/>
            <a:r>
              <a:rPr lang="en-US" sz="3200" dirty="0" smtClean="0">
                <a:solidFill>
                  <a:schemeClr val="bg1"/>
                </a:solidFill>
                <a:latin typeface="Tahoma" charset="0"/>
                <a:ea typeface="Tahoma" charset="0"/>
                <a:cs typeface="Tahoma" charset="0"/>
              </a:rPr>
              <a:t>42:1-4; 43:8-13</a:t>
            </a:r>
            <a:endParaRPr lang="en-US" sz="3200" dirty="0" smtClean="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95483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027"/>
          </a:xfrm>
        </p:spPr>
        <p:txBody>
          <a:bodyPr>
            <a:normAutofit/>
          </a:bodyPr>
          <a:lstStyle/>
          <a:p>
            <a:pPr algn="ctr"/>
            <a:r>
              <a:rPr lang="en-US" sz="3200" dirty="0" smtClean="0">
                <a:latin typeface="Tahoma" charset="0"/>
                <a:ea typeface="Tahoma" charset="0"/>
                <a:cs typeface="Tahoma" charset="0"/>
              </a:rPr>
              <a:t>God’s </a:t>
            </a:r>
            <a:r>
              <a:rPr lang="en-US" sz="3200" dirty="0" smtClean="0">
                <a:latin typeface="Tahoma" charset="0"/>
                <a:ea typeface="Tahoma" charset="0"/>
                <a:cs typeface="Tahoma" charset="0"/>
              </a:rPr>
              <a:t>Chose Israel to Serve His Purpose?</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1177447"/>
            <a:ext cx="8550234" cy="5498926"/>
          </a:xfrm>
        </p:spPr>
        <p:txBody>
          <a:bodyPr>
            <a:normAutofit/>
          </a:bodyPr>
          <a:lstStyle/>
          <a:p>
            <a:r>
              <a:rPr lang="en-US" b="1" dirty="0" smtClean="0">
                <a:latin typeface="Tahoma" charset="0"/>
                <a:ea typeface="Tahoma" charset="0"/>
                <a:cs typeface="Tahoma" charset="0"/>
              </a:rPr>
              <a:t>Genesis 12 </a:t>
            </a:r>
            <a:r>
              <a:rPr lang="mr-IN" b="1" dirty="0">
                <a:latin typeface="Tahoma" charset="0"/>
                <a:ea typeface="Tahoma" charset="0"/>
                <a:cs typeface="Tahoma" charset="0"/>
              </a:rPr>
              <a:t>–</a:t>
            </a:r>
            <a:r>
              <a:rPr lang="en-US" b="1" dirty="0">
                <a:latin typeface="Tahoma" charset="0"/>
                <a:ea typeface="Tahoma" charset="0"/>
                <a:cs typeface="Tahoma" charset="0"/>
              </a:rPr>
              <a:t> </a:t>
            </a:r>
            <a:r>
              <a:rPr lang="en-US" dirty="0" smtClean="0">
                <a:latin typeface="Tahoma" charset="0"/>
                <a:ea typeface="Tahoma" charset="0"/>
                <a:cs typeface="Tahoma" charset="0"/>
              </a:rPr>
              <a:t>“I will make you a great nation</a:t>
            </a:r>
            <a:r>
              <a:rPr lang="mr-IN" dirty="0" smtClean="0">
                <a:latin typeface="Tahoma" charset="0"/>
                <a:ea typeface="Tahoma" charset="0"/>
                <a:cs typeface="Tahoma" charset="0"/>
              </a:rPr>
              <a:t>…</a:t>
            </a:r>
            <a:r>
              <a:rPr lang="en-US" dirty="0" smtClean="0">
                <a:latin typeface="Tahoma" charset="0"/>
                <a:ea typeface="Tahoma" charset="0"/>
                <a:cs typeface="Tahoma" charset="0"/>
              </a:rPr>
              <a:t>in you all the families of the earth will be blessed.”</a:t>
            </a:r>
            <a:endParaRPr lang="en-US" dirty="0" smtClean="0">
              <a:latin typeface="Tahoma" charset="0"/>
              <a:ea typeface="Tahoma" charset="0"/>
              <a:cs typeface="Tahoma" charset="0"/>
            </a:endParaRPr>
          </a:p>
          <a:p>
            <a:r>
              <a:rPr lang="en-US" b="1" dirty="0" smtClean="0">
                <a:latin typeface="Tahoma" charset="0"/>
                <a:ea typeface="Tahoma" charset="0"/>
                <a:cs typeface="Tahoma" charset="0"/>
              </a:rPr>
              <a:t>Exodus 19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“You shall be my own possession</a:t>
            </a:r>
            <a:r>
              <a:rPr lang="mr-IN" dirty="0" smtClean="0">
                <a:latin typeface="Tahoma" charset="0"/>
                <a:ea typeface="Tahoma" charset="0"/>
                <a:cs typeface="Tahoma" charset="0"/>
              </a:rPr>
              <a:t>…</a:t>
            </a:r>
            <a:r>
              <a:rPr lang="en-US" dirty="0" smtClean="0">
                <a:latin typeface="Tahoma" charset="0"/>
                <a:ea typeface="Tahoma" charset="0"/>
                <a:cs typeface="Tahoma" charset="0"/>
              </a:rPr>
              <a:t>a kingdom of priests and a holy nation.”</a:t>
            </a:r>
            <a:endParaRPr lang="en-US" dirty="0" smtClean="0">
              <a:latin typeface="Tahoma" charset="0"/>
              <a:ea typeface="Tahoma" charset="0"/>
              <a:cs typeface="Tahoma" charset="0"/>
            </a:endParaRPr>
          </a:p>
          <a:p>
            <a:r>
              <a:rPr lang="en-US" b="1" dirty="0" smtClean="0">
                <a:latin typeface="Tahoma" charset="0"/>
                <a:ea typeface="Tahoma" charset="0"/>
                <a:cs typeface="Tahoma" charset="0"/>
              </a:rPr>
              <a:t>Deuteronomy 4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“The peoples will say, ‘What </a:t>
            </a:r>
            <a:r>
              <a:rPr lang="en-US" dirty="0">
                <a:latin typeface="Tahoma" charset="0"/>
                <a:ea typeface="Tahoma" charset="0"/>
                <a:cs typeface="Tahoma" charset="0"/>
              </a:rPr>
              <a:t>g</a:t>
            </a:r>
            <a:r>
              <a:rPr lang="en-US" dirty="0" smtClean="0">
                <a:latin typeface="Tahoma" charset="0"/>
                <a:ea typeface="Tahoma" charset="0"/>
                <a:cs typeface="Tahoma" charset="0"/>
              </a:rPr>
              <a:t>reat nation is there that has a god so near?’”</a:t>
            </a:r>
            <a:endParaRPr lang="en-US" dirty="0" smtClean="0">
              <a:latin typeface="Tahoma" charset="0"/>
              <a:ea typeface="Tahoma" charset="0"/>
              <a:cs typeface="Tahoma" charset="0"/>
            </a:endParaRPr>
          </a:p>
          <a:p>
            <a:r>
              <a:rPr lang="en-US" b="1" dirty="0" smtClean="0">
                <a:latin typeface="Tahoma" charset="0"/>
                <a:ea typeface="Tahoma" charset="0"/>
                <a:cs typeface="Tahoma" charset="0"/>
              </a:rPr>
              <a:t>Deuteronomy 7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“The Lord has chosen you</a:t>
            </a:r>
            <a:r>
              <a:rPr lang="mr-IN" dirty="0" smtClean="0">
                <a:latin typeface="Tahoma" charset="0"/>
                <a:ea typeface="Tahoma" charset="0"/>
                <a:cs typeface="Tahoma" charset="0"/>
              </a:rPr>
              <a:t>…</a:t>
            </a:r>
            <a:r>
              <a:rPr lang="en-US" dirty="0" smtClean="0">
                <a:latin typeface="Tahoma" charset="0"/>
                <a:ea typeface="Tahoma" charset="0"/>
                <a:cs typeface="Tahoma" charset="0"/>
              </a:rPr>
              <a:t>not because you were more numerous, but because He loved you and kept the oath to your forefathers.”</a:t>
            </a:r>
            <a:endParaRPr lang="en-US" dirty="0" smtClean="0">
              <a:latin typeface="Tahoma" charset="0"/>
              <a:ea typeface="Tahoma" charset="0"/>
              <a:cs typeface="Tahoma" charset="0"/>
            </a:endParaRPr>
          </a:p>
          <a:p>
            <a:r>
              <a:rPr lang="en-US" b="1" dirty="0" smtClean="0">
                <a:latin typeface="Tahoma" charset="0"/>
                <a:ea typeface="Tahoma" charset="0"/>
                <a:cs typeface="Tahoma" charset="0"/>
              </a:rPr>
              <a:t>Deuteronomy 9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“It is not because of your righteousness</a:t>
            </a:r>
            <a:r>
              <a:rPr lang="mr-IN" dirty="0" smtClean="0">
                <a:latin typeface="Tahoma" charset="0"/>
                <a:ea typeface="Tahoma" charset="0"/>
                <a:cs typeface="Tahoma" charset="0"/>
              </a:rPr>
              <a:t>…</a:t>
            </a:r>
            <a:r>
              <a:rPr lang="en-US" dirty="0" smtClean="0">
                <a:latin typeface="Tahoma" charset="0"/>
                <a:ea typeface="Tahoma" charset="0"/>
                <a:cs typeface="Tahoma" charset="0"/>
              </a:rPr>
              <a:t>but because of the wickedness of these nations, in order to confirm the oath</a:t>
            </a:r>
            <a:r>
              <a:rPr lang="mr-IN" dirty="0" smtClean="0">
                <a:latin typeface="Tahoma" charset="0"/>
                <a:ea typeface="Tahoma" charset="0"/>
                <a:cs typeface="Tahoma" charset="0"/>
              </a:rPr>
              <a:t>…</a:t>
            </a:r>
            <a:r>
              <a:rPr lang="en-US" dirty="0" smtClean="0">
                <a:latin typeface="Tahoma" charset="0"/>
                <a:ea typeface="Tahoma" charset="0"/>
                <a:cs typeface="Tahoma" charset="0"/>
              </a:rPr>
              <a:t>”</a:t>
            </a:r>
            <a:endParaRPr lang="en-US" dirty="0" smtClean="0">
              <a:latin typeface="Tahoma" charset="0"/>
              <a:ea typeface="Tahoma" charset="0"/>
              <a:cs typeface="Tahoma" charset="0"/>
            </a:endParaRPr>
          </a:p>
        </p:txBody>
      </p:sp>
    </p:spTree>
    <p:extLst>
      <p:ext uri="{BB962C8B-B14F-4D97-AF65-F5344CB8AC3E}">
        <p14:creationId xmlns:p14="http://schemas.microsoft.com/office/powerpoint/2010/main" val="7700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183"/>
            <a:ext cx="7886700" cy="668027"/>
          </a:xfrm>
        </p:spPr>
        <p:txBody>
          <a:bodyPr>
            <a:normAutofit/>
          </a:bodyPr>
          <a:lstStyle/>
          <a:p>
            <a:pPr algn="ctr"/>
            <a:r>
              <a:rPr lang="en-US" sz="3200" dirty="0" smtClean="0">
                <a:latin typeface="Tahoma" charset="0"/>
                <a:ea typeface="Tahoma" charset="0"/>
                <a:cs typeface="Tahoma" charset="0"/>
              </a:rPr>
              <a:t>God’s “Servant” in Isaiah </a:t>
            </a:r>
            <a:r>
              <a:rPr lang="en-US" sz="3200" dirty="0" smtClean="0">
                <a:latin typeface="Tahoma" charset="0"/>
                <a:ea typeface="Tahoma" charset="0"/>
                <a:cs typeface="Tahoma" charset="0"/>
              </a:rPr>
              <a:t>40-55</a:t>
            </a:r>
            <a:endParaRPr lang="en-US" sz="3200" dirty="0">
              <a:latin typeface="Tahoma" charset="0"/>
              <a:ea typeface="Tahoma" charset="0"/>
              <a:cs typeface="Tahoma" charset="0"/>
            </a:endParaRPr>
          </a:p>
        </p:txBody>
      </p:sp>
      <p:sp>
        <p:nvSpPr>
          <p:cNvPr id="4" name="TextBox 3"/>
          <p:cNvSpPr txBox="1"/>
          <p:nvPr/>
        </p:nvSpPr>
        <p:spPr>
          <a:xfrm>
            <a:off x="628650" y="8953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is </a:t>
            </a:r>
            <a:r>
              <a:rPr lang="en-US" sz="3200" smtClean="0">
                <a:solidFill>
                  <a:schemeClr val="bg1"/>
                </a:solidFill>
                <a:latin typeface="Tahoma" charset="0"/>
                <a:ea typeface="Tahoma" charset="0"/>
                <a:cs typeface="Tahoma" charset="0"/>
              </a:rPr>
              <a:t>God’s Servant.</a:t>
            </a:r>
            <a:endParaRPr lang="en-US" sz="3200" dirty="0" smtClean="0">
              <a:solidFill>
                <a:schemeClr val="bg1"/>
              </a:solidFill>
              <a:latin typeface="Tahoma" charset="0"/>
              <a:ea typeface="Tahoma" charset="0"/>
              <a:cs typeface="Tahoma" charset="0"/>
            </a:endParaRPr>
          </a:p>
          <a:p>
            <a:pPr algn="ctr"/>
            <a:r>
              <a:rPr lang="en-US" sz="3200" dirty="0" smtClean="0">
                <a:solidFill>
                  <a:schemeClr val="bg1"/>
                </a:solidFill>
                <a:latin typeface="Tahoma" charset="0"/>
                <a:ea typeface="Tahoma" charset="0"/>
                <a:cs typeface="Tahoma" charset="0"/>
              </a:rPr>
              <a:t>41:8; 44:1-2, 21; 45:4</a:t>
            </a:r>
            <a:endParaRPr lang="en-US" sz="3200" dirty="0" smtClean="0">
              <a:solidFill>
                <a:schemeClr val="bg1"/>
              </a:solidFill>
              <a:latin typeface="Tahoma" charset="0"/>
              <a:ea typeface="Tahoma" charset="0"/>
              <a:cs typeface="Tahoma" charset="0"/>
            </a:endParaRPr>
          </a:p>
        </p:txBody>
      </p:sp>
      <p:sp>
        <p:nvSpPr>
          <p:cNvPr id="6" name="TextBox 5"/>
          <p:cNvSpPr txBox="1"/>
          <p:nvPr/>
        </p:nvSpPr>
        <p:spPr>
          <a:xfrm>
            <a:off x="628650" y="20602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and is committed to help.</a:t>
            </a:r>
          </a:p>
          <a:p>
            <a:pPr algn="ctr"/>
            <a:r>
              <a:rPr lang="en-US" sz="3200" dirty="0" smtClean="0">
                <a:solidFill>
                  <a:schemeClr val="bg1"/>
                </a:solidFill>
                <a:latin typeface="Tahoma" charset="0"/>
                <a:ea typeface="Tahoma" charset="0"/>
                <a:cs typeface="Tahoma" charset="0"/>
              </a:rPr>
              <a:t>41:8-10; 44:1-5, 21-23; 45:4</a:t>
            </a:r>
            <a:endParaRPr lang="en-US" sz="3200" dirty="0" smtClean="0">
              <a:solidFill>
                <a:schemeClr val="bg1"/>
              </a:solidFill>
              <a:latin typeface="Tahoma" charset="0"/>
              <a:ea typeface="Tahoma" charset="0"/>
              <a:cs typeface="Tahoma" charset="0"/>
            </a:endParaRPr>
          </a:p>
        </p:txBody>
      </p:sp>
      <p:sp>
        <p:nvSpPr>
          <p:cNvPr id="7" name="TextBox 6"/>
          <p:cNvSpPr txBox="1"/>
          <p:nvPr/>
        </p:nvSpPr>
        <p:spPr>
          <a:xfrm>
            <a:off x="628650" y="32251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to serve His purpose.</a:t>
            </a:r>
          </a:p>
          <a:p>
            <a:pPr algn="ctr"/>
            <a:r>
              <a:rPr lang="en-US" sz="3200" dirty="0" smtClean="0">
                <a:solidFill>
                  <a:schemeClr val="bg1"/>
                </a:solidFill>
                <a:latin typeface="Tahoma" charset="0"/>
                <a:ea typeface="Tahoma" charset="0"/>
                <a:cs typeface="Tahoma" charset="0"/>
              </a:rPr>
              <a:t>42:1-4; 43:8-13</a:t>
            </a:r>
            <a:endParaRPr lang="en-US" sz="3200" dirty="0" smtClean="0">
              <a:solidFill>
                <a:schemeClr val="bg1"/>
              </a:solidFill>
              <a:latin typeface="Tahoma" charset="0"/>
              <a:ea typeface="Tahoma" charset="0"/>
              <a:cs typeface="Tahoma" charset="0"/>
            </a:endParaRPr>
          </a:p>
        </p:txBody>
      </p:sp>
      <p:sp>
        <p:nvSpPr>
          <p:cNvPr id="8" name="TextBox 7"/>
          <p:cNvSpPr txBox="1"/>
          <p:nvPr/>
        </p:nvSpPr>
        <p:spPr>
          <a:xfrm>
            <a:off x="628650" y="43900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failed and had to be brought back.</a:t>
            </a:r>
          </a:p>
          <a:p>
            <a:pPr algn="ctr"/>
            <a:r>
              <a:rPr lang="en-US" sz="3200" dirty="0" smtClean="0">
                <a:solidFill>
                  <a:schemeClr val="bg1"/>
                </a:solidFill>
                <a:latin typeface="Tahoma" charset="0"/>
                <a:ea typeface="Tahoma" charset="0"/>
                <a:cs typeface="Tahoma" charset="0"/>
              </a:rPr>
              <a:t>42:18-22; 49:1-7</a:t>
            </a:r>
            <a:endParaRPr lang="en-US" sz="3200" dirty="0" smtClean="0">
              <a:solidFill>
                <a:schemeClr val="bg1"/>
              </a:solidFill>
              <a:latin typeface="Tahoma" charset="0"/>
              <a:ea typeface="Tahoma" charset="0"/>
              <a:cs typeface="Tahoma" charset="0"/>
            </a:endParaRPr>
          </a:p>
        </p:txBody>
      </p:sp>
      <p:sp>
        <p:nvSpPr>
          <p:cNvPr id="9" name="TextBox 8"/>
          <p:cNvSpPr txBox="1"/>
          <p:nvPr/>
        </p:nvSpPr>
        <p:spPr>
          <a:xfrm>
            <a:off x="628650" y="55549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Coming back requires severe discipline.</a:t>
            </a:r>
          </a:p>
          <a:p>
            <a:pPr algn="ctr"/>
            <a:r>
              <a:rPr lang="en-US" sz="3200" dirty="0" smtClean="0">
                <a:solidFill>
                  <a:schemeClr val="bg1"/>
                </a:solidFill>
                <a:latin typeface="Tahoma" charset="0"/>
                <a:ea typeface="Tahoma" charset="0"/>
                <a:cs typeface="Tahoma" charset="0"/>
              </a:rPr>
              <a:t>50:4-11; 52:13-53:12</a:t>
            </a:r>
            <a:endParaRPr lang="en-US" sz="3200" dirty="0" smtClean="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94976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465334"/>
            <a:ext cx="7886700" cy="668027"/>
          </a:xfrm>
        </p:spPr>
        <p:txBody>
          <a:bodyPr>
            <a:normAutofit/>
          </a:bodyPr>
          <a:lstStyle/>
          <a:p>
            <a:pPr algn="ctr"/>
            <a:r>
              <a:rPr lang="en-US" sz="3200" dirty="0" smtClean="0">
                <a:latin typeface="Tahoma" charset="0"/>
                <a:ea typeface="Tahoma" charset="0"/>
                <a:cs typeface="Tahoma" charset="0"/>
              </a:rPr>
              <a:t>Isaiah as </a:t>
            </a:r>
            <a:r>
              <a:rPr lang="en-US" sz="3200" dirty="0" smtClean="0">
                <a:latin typeface="Tahoma" charset="0"/>
                <a:ea typeface="Tahoma" charset="0"/>
                <a:cs typeface="Tahoma" charset="0"/>
              </a:rPr>
              <a:t>God’s </a:t>
            </a:r>
            <a:r>
              <a:rPr lang="en-US" sz="3200" dirty="0" smtClean="0">
                <a:latin typeface="Tahoma" charset="0"/>
                <a:ea typeface="Tahoma" charset="0"/>
                <a:cs typeface="Tahoma" charset="0"/>
              </a:rPr>
              <a:t>“Servant</a:t>
            </a:r>
            <a:r>
              <a:rPr lang="en-US" sz="3200" dirty="0" smtClean="0">
                <a:latin typeface="Tahoma" charset="0"/>
                <a:ea typeface="Tahoma" charset="0"/>
                <a:cs typeface="Tahoma" charset="0"/>
              </a:rPr>
              <a: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1478072"/>
            <a:ext cx="8550234" cy="2542784"/>
          </a:xfrm>
        </p:spPr>
        <p:txBody>
          <a:bodyPr>
            <a:normAutofit/>
          </a:bodyPr>
          <a:lstStyle/>
          <a:p>
            <a:r>
              <a:rPr lang="en-US" sz="3200" dirty="0" smtClean="0">
                <a:latin typeface="Tahoma" charset="0"/>
                <a:ea typeface="Tahoma" charset="0"/>
                <a:cs typeface="Tahoma" charset="0"/>
              </a:rPr>
              <a:t>Called God’s servant (Isaiah 20:3)</a:t>
            </a:r>
            <a:endParaRPr lang="en-US" sz="3200" dirty="0" smtClean="0">
              <a:latin typeface="Tahoma" charset="0"/>
              <a:ea typeface="Tahoma" charset="0"/>
              <a:cs typeface="Tahoma" charset="0"/>
            </a:endParaRPr>
          </a:p>
          <a:p>
            <a:r>
              <a:rPr lang="en-US" sz="3200" dirty="0" smtClean="0">
                <a:latin typeface="Tahoma" charset="0"/>
                <a:ea typeface="Tahoma" charset="0"/>
                <a:cs typeface="Tahoma" charset="0"/>
              </a:rPr>
              <a:t>Chosen by God, anointed, forgiven (Isaiah 6)</a:t>
            </a:r>
            <a:endParaRPr lang="en-US" sz="3200" dirty="0" smtClean="0">
              <a:latin typeface="Tahoma" charset="0"/>
              <a:ea typeface="Tahoma" charset="0"/>
              <a:cs typeface="Tahoma" charset="0"/>
            </a:endParaRPr>
          </a:p>
          <a:p>
            <a:r>
              <a:rPr lang="en-US" sz="3200" dirty="0" smtClean="0">
                <a:latin typeface="Tahoma" charset="0"/>
                <a:ea typeface="Tahoma" charset="0"/>
                <a:cs typeface="Tahoma" charset="0"/>
              </a:rPr>
              <a:t>Tasked with bringing Israel back (Isaiah 6)</a:t>
            </a:r>
            <a:endParaRPr lang="en-US" sz="3200" dirty="0" smtClean="0">
              <a:latin typeface="Tahoma" charset="0"/>
              <a:ea typeface="Tahoma" charset="0"/>
              <a:cs typeface="Tahoma" charset="0"/>
            </a:endParaRPr>
          </a:p>
          <a:p>
            <a:r>
              <a:rPr lang="en-US" sz="3200" dirty="0" smtClean="0">
                <a:latin typeface="Tahoma" charset="0"/>
                <a:ea typeface="Tahoma" charset="0"/>
                <a:cs typeface="Tahoma" charset="0"/>
              </a:rPr>
              <a:t>Faces severe suffering for doing God’s work.</a:t>
            </a:r>
            <a:endParaRPr lang="en-US" sz="3200" dirty="0" smtClean="0">
              <a:latin typeface="Tahoma" charset="0"/>
              <a:ea typeface="Tahoma" charset="0"/>
              <a:cs typeface="Tahoma" charset="0"/>
            </a:endParaRPr>
          </a:p>
        </p:txBody>
      </p:sp>
    </p:spTree>
    <p:extLst>
      <p:ext uri="{BB962C8B-B14F-4D97-AF65-F5344CB8AC3E}">
        <p14:creationId xmlns:p14="http://schemas.microsoft.com/office/powerpoint/2010/main" val="91954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18584</TotalTime>
  <Words>1640</Words>
  <Application>Microsoft Macintosh PowerPoint</Application>
  <PresentationFormat>On-screen Show (4:3)</PresentationFormat>
  <Paragraphs>261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Calibri</vt:lpstr>
      <vt:lpstr>Calibri Light</vt:lpstr>
      <vt:lpstr>Mangal</vt:lpstr>
      <vt:lpstr>Tahoma</vt:lpstr>
      <vt:lpstr>Wingdings</vt:lpstr>
      <vt:lpstr>Arial</vt:lpstr>
      <vt:lpstr>Office Theme</vt:lpstr>
      <vt:lpstr>Book of Isaiah</vt:lpstr>
      <vt:lpstr>Class Plan</vt:lpstr>
      <vt:lpstr>PowerPoint Presentation</vt:lpstr>
      <vt:lpstr>PowerPoint Presentation</vt:lpstr>
      <vt:lpstr>God’s Promise to Israel Deuteronomy 30:1-10</vt:lpstr>
      <vt:lpstr>God’s “Servant” in Isaiah 40-55</vt:lpstr>
      <vt:lpstr>God’s Chose Israel to Serve His Purpose?</vt:lpstr>
      <vt:lpstr>God’s “Servant” in Isaiah 40-55</vt:lpstr>
      <vt:lpstr>Isaiah as God’s “Servant”</vt:lpstr>
      <vt:lpstr>Jesus as God’s “Servant”</vt:lpstr>
      <vt:lpstr>Book of Isaiah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Isaiah 55 in the New Testament</vt:lpstr>
      <vt:lpstr>Isaiah 55 in the New Testament</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Microsoft Office User</cp:lastModifiedBy>
  <cp:revision>241</cp:revision>
  <cp:lastPrinted>2018-02-01T00:01:42Z</cp:lastPrinted>
  <dcterms:created xsi:type="dcterms:W3CDTF">2017-12-06T22:33:32Z</dcterms:created>
  <dcterms:modified xsi:type="dcterms:W3CDTF">2018-04-11T23:45:54Z</dcterms:modified>
</cp:coreProperties>
</file>