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3"/>
  </p:handoutMasterIdLst>
  <p:sldIdLst>
    <p:sldId id="336" r:id="rId2"/>
    <p:sldId id="338" r:id="rId3"/>
    <p:sldId id="364" r:id="rId4"/>
    <p:sldId id="340" r:id="rId5"/>
    <p:sldId id="341" r:id="rId6"/>
    <p:sldId id="342" r:id="rId7"/>
    <p:sldId id="343" r:id="rId8"/>
    <p:sldId id="359" r:id="rId9"/>
    <p:sldId id="360" r:id="rId10"/>
    <p:sldId id="409" r:id="rId11"/>
    <p:sldId id="410" r:id="rId12"/>
    <p:sldId id="271" r:id="rId13"/>
    <p:sldId id="403" r:id="rId14"/>
    <p:sldId id="404" r:id="rId15"/>
    <p:sldId id="383" r:id="rId16"/>
    <p:sldId id="408" r:id="rId17"/>
    <p:sldId id="337" r:id="rId18"/>
    <p:sldId id="294" r:id="rId19"/>
    <p:sldId id="344" r:id="rId20"/>
    <p:sldId id="406" r:id="rId21"/>
    <p:sldId id="405"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559"/>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4/28/2018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4/28/2018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1200329"/>
          </a:xfrm>
          <a:prstGeom prst="rect">
            <a:avLst/>
          </a:prstGeom>
          <a:noFill/>
        </p:spPr>
        <p:txBody>
          <a:bodyPr wrap="square" rtlCol="0">
            <a:spAutoFit/>
          </a:bodyPr>
          <a:lstStyle/>
          <a:p>
            <a:pPr marL="457200" indent="-457200">
              <a:buFont typeface="Wingdings" charset="2"/>
              <a:buChar char="q"/>
            </a:pPr>
            <a:r>
              <a:rPr lang="en-US" sz="2400" dirty="0" smtClean="0"/>
              <a:t>The Spirit of the Lord is on me</a:t>
            </a:r>
            <a:r>
              <a:rPr lang="mr-IN" sz="2400" dirty="0" smtClean="0"/>
              <a:t>…</a:t>
            </a:r>
            <a:r>
              <a:rPr lang="en-US" sz="2400" dirty="0" smtClean="0"/>
              <a:t>to proclaim good news to the poor.</a:t>
            </a:r>
          </a:p>
          <a:p>
            <a:pPr marL="457200" indent="-457200">
              <a:buFont typeface="Wingdings" charset="2"/>
              <a:buChar char="q"/>
            </a:pPr>
            <a:r>
              <a:rPr lang="en-US" sz="2400" dirty="0" smtClean="0"/>
              <a:t>Your gates will be open continually; they will not be closed. </a:t>
            </a:r>
            <a:endParaRPr lang="en-US" sz="2400" dirty="0"/>
          </a:p>
          <a:p>
            <a:pPr marL="457200" indent="-457200">
              <a:buFont typeface="Wingdings" charset="2"/>
              <a:buChar char="q"/>
            </a:pPr>
            <a:r>
              <a:rPr lang="en-US" sz="2400" dirty="0" smtClean="0"/>
              <a:t>Zion will be called Delight </a:t>
            </a:r>
            <a:r>
              <a:rPr lang="en-US" sz="2400" dirty="0"/>
              <a:t>&amp; </a:t>
            </a:r>
            <a:r>
              <a:rPr lang="en-US" sz="2400" dirty="0" smtClean="0"/>
              <a:t>Married, not Forsaken &amp; Desolate. </a:t>
            </a:r>
          </a:p>
        </p:txBody>
      </p:sp>
      <p:sp>
        <p:nvSpPr>
          <p:cNvPr id="17" name="Rectangle 16"/>
          <p:cNvSpPr/>
          <p:nvPr/>
        </p:nvSpPr>
        <p:spPr>
          <a:xfrm>
            <a:off x="76198" y="125608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8" name="Rectangle 7"/>
          <p:cNvSpPr/>
          <p:nvPr/>
        </p:nvSpPr>
        <p:spPr>
          <a:xfrm>
            <a:off x="76198" y="494978"/>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15" name="Rectangle 14"/>
          <p:cNvSpPr/>
          <p:nvPr/>
        </p:nvSpPr>
        <p:spPr>
          <a:xfrm>
            <a:off x="76198" y="88119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734291" y="1367316"/>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 </a:t>
            </a:r>
            <a:endParaRPr lang="en-US" sz="3000" dirty="0">
              <a:solidFill>
                <a:schemeClr val="bg1"/>
              </a:solidFill>
              <a:latin typeface="Tahoma" charset="0"/>
              <a:ea typeface="Tahoma" charset="0"/>
              <a:cs typeface="Tahoma" charset="0"/>
            </a:endParaRPr>
          </a:p>
        </p:txBody>
      </p:sp>
      <p:sp>
        <p:nvSpPr>
          <p:cNvPr id="16" name="Rectangle 15"/>
          <p:cNvSpPr/>
          <p:nvPr/>
        </p:nvSpPr>
        <p:spPr>
          <a:xfrm>
            <a:off x="2090370" y="1368952"/>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681048" y="206223"/>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345957" y="670068"/>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823760"/>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595916"/>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723292" y="2700628"/>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0" name="Rectangle 9"/>
          <p:cNvSpPr/>
          <p:nvPr/>
        </p:nvSpPr>
        <p:spPr>
          <a:xfrm>
            <a:off x="5287108" y="2700628"/>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2" name="Rectangle 11"/>
          <p:cNvSpPr/>
          <p:nvPr/>
        </p:nvSpPr>
        <p:spPr>
          <a:xfrm>
            <a:off x="1720363" y="3155259"/>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cxnSp>
        <p:nvCxnSpPr>
          <p:cNvPr id="13" name="Straight Connector 12"/>
          <p:cNvCxnSpPr/>
          <p:nvPr/>
        </p:nvCxnSpPr>
        <p:spPr>
          <a:xfrm>
            <a:off x="3598984" y="2929228"/>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77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9" grpId="0" animBg="1"/>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28749"/>
            <a:ext cx="7886700" cy="549272"/>
          </a:xfrm>
        </p:spPr>
        <p:txBody>
          <a:bodyPr>
            <a:normAutofit/>
          </a:bodyPr>
          <a:lstStyle/>
          <a:p>
            <a:pPr algn="ctr"/>
            <a:r>
              <a:rPr lang="en-US" sz="3200" dirty="0" smtClean="0">
                <a:latin typeface="Tahoma" charset="0"/>
                <a:ea typeface="Tahoma" charset="0"/>
                <a:cs typeface="Tahoma" charset="0"/>
              </a:rPr>
              <a:t> Isaiah 59:15-21		Isaiah 63:1-6</a:t>
            </a:r>
            <a:endParaRPr lang="en-US" sz="3200" dirty="0">
              <a:latin typeface="Tahoma" charset="0"/>
              <a:ea typeface="Tahoma" charset="0"/>
              <a:cs typeface="Tahoma" charset="0"/>
            </a:endParaRPr>
          </a:p>
        </p:txBody>
      </p:sp>
      <p:sp>
        <p:nvSpPr>
          <p:cNvPr id="14" name="Rectangle 13"/>
          <p:cNvSpPr/>
          <p:nvPr/>
        </p:nvSpPr>
        <p:spPr>
          <a:xfrm>
            <a:off x="1314661" y="1235548"/>
            <a:ext cx="6514677" cy="1134668"/>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bg1"/>
                </a:solidFill>
                <a:latin typeface="Tahoma" charset="0"/>
                <a:ea typeface="Tahoma" charset="0"/>
                <a:cs typeface="Tahoma" charset="0"/>
              </a:rPr>
              <a:t>God acts on behalf of himself—there is no man that can </a:t>
            </a:r>
            <a:r>
              <a:rPr lang="en-US" sz="3200" smtClean="0">
                <a:solidFill>
                  <a:schemeClr val="bg1"/>
                </a:solidFill>
                <a:latin typeface="Tahoma" charset="0"/>
                <a:ea typeface="Tahoma" charset="0"/>
                <a:cs typeface="Tahoma" charset="0"/>
              </a:rPr>
              <a:t>(will) act.</a:t>
            </a:r>
            <a:endParaRPr lang="en-US" sz="3200" dirty="0">
              <a:solidFill>
                <a:schemeClr val="bg1"/>
              </a:solidFill>
              <a:latin typeface="Tahoma" charset="0"/>
              <a:ea typeface="Tahoma" charset="0"/>
              <a:cs typeface="Tahoma" charset="0"/>
            </a:endParaRPr>
          </a:p>
        </p:txBody>
      </p:sp>
      <p:sp>
        <p:nvSpPr>
          <p:cNvPr id="16" name="Rectangle 15"/>
          <p:cNvSpPr/>
          <p:nvPr/>
        </p:nvSpPr>
        <p:spPr>
          <a:xfrm>
            <a:off x="1314661" y="2542979"/>
            <a:ext cx="6514677" cy="1134668"/>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smtClean="0">
                <a:solidFill>
                  <a:schemeClr val="bg1"/>
                </a:solidFill>
                <a:latin typeface="Tahoma" charset="0"/>
                <a:ea typeface="Tahoma" charset="0"/>
                <a:cs typeface="Tahoma" charset="0"/>
              </a:rPr>
              <a:t>God judges out of His own righteousness.</a:t>
            </a:r>
            <a:endParaRPr lang="en-US" sz="3200" dirty="0">
              <a:solidFill>
                <a:schemeClr val="bg1"/>
              </a:solidFill>
              <a:latin typeface="Tahoma" charset="0"/>
              <a:ea typeface="Tahoma" charset="0"/>
              <a:cs typeface="Tahoma" charset="0"/>
            </a:endParaRPr>
          </a:p>
        </p:txBody>
      </p:sp>
      <p:sp>
        <p:nvSpPr>
          <p:cNvPr id="17" name="Rectangle 16"/>
          <p:cNvSpPr/>
          <p:nvPr/>
        </p:nvSpPr>
        <p:spPr>
          <a:xfrm>
            <a:off x="1314660" y="3850410"/>
            <a:ext cx="6514677" cy="1134668"/>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bg1"/>
                </a:solidFill>
                <a:latin typeface="Tahoma" charset="0"/>
                <a:ea typeface="Tahoma" charset="0"/>
                <a:cs typeface="Tahoma" charset="0"/>
              </a:rPr>
              <a:t>Wrath brought upon the wicked for their deeds.</a:t>
            </a:r>
            <a:endParaRPr lang="en-US" sz="3200" dirty="0">
              <a:solidFill>
                <a:schemeClr val="bg1"/>
              </a:solidFill>
              <a:latin typeface="Tahoma" charset="0"/>
              <a:ea typeface="Tahoma" charset="0"/>
              <a:cs typeface="Tahoma" charset="0"/>
            </a:endParaRPr>
          </a:p>
        </p:txBody>
      </p:sp>
      <p:sp>
        <p:nvSpPr>
          <p:cNvPr id="18" name="Rectangle 17"/>
          <p:cNvSpPr/>
          <p:nvPr/>
        </p:nvSpPr>
        <p:spPr>
          <a:xfrm>
            <a:off x="1314660" y="5157841"/>
            <a:ext cx="6514677" cy="1134668"/>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bg1"/>
                </a:solidFill>
                <a:latin typeface="Tahoma" charset="0"/>
                <a:ea typeface="Tahoma" charset="0"/>
                <a:cs typeface="Tahoma" charset="0"/>
              </a:rPr>
              <a:t>God’s action is also salvation (redemption) for His people.</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7805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59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3777" y="656492"/>
            <a:ext cx="8776447" cy="6107723"/>
          </a:xfrm>
        </p:spPr>
        <p:txBody>
          <a:bodyPr>
            <a:normAutofit fontScale="92500" lnSpcReduction="10000"/>
          </a:bodyPr>
          <a:lstStyle/>
          <a:p>
            <a:pPr marL="0" indent="0">
              <a:lnSpc>
                <a:spcPct val="120000"/>
              </a:lnSpc>
              <a:spcBef>
                <a:spcPts val="0"/>
              </a:spcBef>
              <a:buNone/>
            </a:pPr>
            <a:r>
              <a:rPr lang="en-US" sz="3100" b="1" u="sng" dirty="0" smtClean="0">
                <a:latin typeface="Tahoma" charset="0"/>
                <a:ea typeface="Tahoma" charset="0"/>
                <a:cs typeface="Tahoma" charset="0"/>
              </a:rPr>
              <a:t>Ephesians </a:t>
            </a:r>
            <a:r>
              <a:rPr lang="en-US" sz="3100" b="1" u="sng" dirty="0">
                <a:latin typeface="Tahoma" charset="0"/>
                <a:ea typeface="Tahoma" charset="0"/>
                <a:cs typeface="Tahoma" charset="0"/>
              </a:rPr>
              <a:t>6</a:t>
            </a:r>
            <a:r>
              <a:rPr lang="en-US" sz="3100" b="1" dirty="0" smtClean="0">
                <a:latin typeface="Tahoma" charset="0"/>
                <a:ea typeface="Tahoma" charset="0"/>
                <a:cs typeface="Tahoma" charset="0"/>
              </a:rPr>
              <a:t> </a:t>
            </a:r>
            <a:r>
              <a:rPr lang="en-US" sz="3100" b="1" i="1" dirty="0" smtClean="0">
                <a:latin typeface="Tahoma" charset="0"/>
                <a:ea typeface="Tahoma" charset="0"/>
                <a:cs typeface="Tahoma" charset="0"/>
              </a:rPr>
              <a:t>(see Isaiah 59:16-17)</a:t>
            </a:r>
            <a:endParaRPr lang="en-US" sz="3100" b="1" i="1" u="sng" dirty="0" smtClean="0">
              <a:latin typeface="Tahoma" charset="0"/>
              <a:ea typeface="Tahoma" charset="0"/>
              <a:cs typeface="Tahoma" charset="0"/>
            </a:endParaRPr>
          </a:p>
          <a:p>
            <a:pPr marL="0" indent="0">
              <a:lnSpc>
                <a:spcPct val="120000"/>
              </a:lnSpc>
              <a:spcBef>
                <a:spcPts val="0"/>
              </a:spcBef>
              <a:buNone/>
            </a:pPr>
            <a:r>
              <a:rPr lang="en-US" sz="3400" dirty="0" smtClean="0">
                <a:latin typeface="Tahoma" charset="0"/>
                <a:ea typeface="Tahoma" charset="0"/>
                <a:cs typeface="Tahoma" charset="0"/>
              </a:rPr>
              <a:t>Stand </a:t>
            </a:r>
            <a:r>
              <a:rPr lang="en-US" sz="3400" dirty="0">
                <a:latin typeface="Tahoma" charset="0"/>
                <a:ea typeface="Tahoma" charset="0"/>
                <a:cs typeface="Tahoma" charset="0"/>
              </a:rPr>
              <a:t>therefore, </a:t>
            </a:r>
            <a:r>
              <a:rPr lang="en-US" sz="3400" dirty="0">
                <a:solidFill>
                  <a:srgbClr val="FFFF00"/>
                </a:solidFill>
                <a:latin typeface="Tahoma" charset="0"/>
                <a:ea typeface="Tahoma" charset="0"/>
                <a:cs typeface="Tahoma" charset="0"/>
              </a:rPr>
              <a:t>having fastened on the belt of truth</a:t>
            </a:r>
            <a:r>
              <a:rPr lang="en-US" sz="3400" dirty="0">
                <a:latin typeface="Tahoma" charset="0"/>
                <a:ea typeface="Tahoma" charset="0"/>
                <a:cs typeface="Tahoma" charset="0"/>
              </a:rPr>
              <a:t>, and </a:t>
            </a:r>
            <a:r>
              <a:rPr lang="en-US" sz="3400" dirty="0">
                <a:solidFill>
                  <a:srgbClr val="FFFF00"/>
                </a:solidFill>
                <a:latin typeface="Tahoma" charset="0"/>
                <a:ea typeface="Tahoma" charset="0"/>
                <a:cs typeface="Tahoma" charset="0"/>
              </a:rPr>
              <a:t>having put on the breastplate of righteousness</a:t>
            </a:r>
            <a:r>
              <a:rPr lang="en-US" sz="3400" dirty="0">
                <a:latin typeface="Tahoma" charset="0"/>
                <a:ea typeface="Tahoma" charset="0"/>
                <a:cs typeface="Tahoma" charset="0"/>
              </a:rPr>
              <a:t>, and, as shoes for your feet, having put on the readiness given by the gospel of peace. In all circumstances take up the shield of faith, with which you can extinguish all the flaming darts of the evil one; and </a:t>
            </a:r>
            <a:r>
              <a:rPr lang="en-US" sz="3400" dirty="0">
                <a:solidFill>
                  <a:srgbClr val="FFFF00"/>
                </a:solidFill>
                <a:latin typeface="Tahoma" charset="0"/>
                <a:ea typeface="Tahoma" charset="0"/>
                <a:cs typeface="Tahoma" charset="0"/>
              </a:rPr>
              <a:t>take the helmet of salvation</a:t>
            </a:r>
            <a:r>
              <a:rPr lang="en-US" sz="3400" dirty="0">
                <a:latin typeface="Tahoma" charset="0"/>
                <a:ea typeface="Tahoma" charset="0"/>
                <a:cs typeface="Tahoma" charset="0"/>
              </a:rPr>
              <a:t>, and the sword of the Spirit, which is the word of God, praying at all times in the Spirit, with all prayer and supplication.</a:t>
            </a:r>
            <a:endParaRPr lang="en-US" sz="34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63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3777" y="656492"/>
            <a:ext cx="8776447" cy="6119446"/>
          </a:xfrm>
        </p:spPr>
        <p:txBody>
          <a:bodyPr>
            <a:normAutofit fontScale="77500" lnSpcReduction="20000"/>
          </a:bodyPr>
          <a:lstStyle/>
          <a:p>
            <a:pPr marL="0" indent="0">
              <a:lnSpc>
                <a:spcPct val="120000"/>
              </a:lnSpc>
              <a:spcBef>
                <a:spcPts val="0"/>
              </a:spcBef>
              <a:buNone/>
            </a:pPr>
            <a:r>
              <a:rPr lang="en-US" sz="3100" b="1" u="sng" dirty="0" smtClean="0">
                <a:latin typeface="Tahoma" charset="0"/>
                <a:ea typeface="Tahoma" charset="0"/>
                <a:cs typeface="Tahoma" charset="0"/>
              </a:rPr>
              <a:t>Revelation 19</a:t>
            </a:r>
            <a:r>
              <a:rPr lang="en-US" sz="3100" b="1" dirty="0" smtClean="0">
                <a:latin typeface="Tahoma" charset="0"/>
                <a:ea typeface="Tahoma" charset="0"/>
                <a:cs typeface="Tahoma" charset="0"/>
              </a:rPr>
              <a:t> </a:t>
            </a:r>
            <a:r>
              <a:rPr lang="en-US" sz="3100" b="1" i="1" dirty="0" smtClean="0">
                <a:latin typeface="Tahoma" charset="0"/>
                <a:ea typeface="Tahoma" charset="0"/>
                <a:cs typeface="Tahoma" charset="0"/>
              </a:rPr>
              <a:t>(see Isaiah 63:3-6)</a:t>
            </a:r>
            <a:endParaRPr lang="en-US" sz="3100" b="1" i="1" u="sng" dirty="0" smtClean="0">
              <a:latin typeface="Tahoma" charset="0"/>
              <a:ea typeface="Tahoma" charset="0"/>
              <a:cs typeface="Tahoma" charset="0"/>
            </a:endParaRPr>
          </a:p>
          <a:p>
            <a:pPr marL="0" indent="0">
              <a:lnSpc>
                <a:spcPct val="120000"/>
              </a:lnSpc>
              <a:spcBef>
                <a:spcPts val="0"/>
              </a:spcBef>
              <a:buNone/>
            </a:pPr>
            <a:r>
              <a:rPr lang="en-US" sz="3400" dirty="0">
                <a:latin typeface="Tahoma" charset="0"/>
                <a:ea typeface="Tahoma" charset="0"/>
                <a:cs typeface="Tahoma" charset="0"/>
              </a:rPr>
              <a:t>Then I saw heaven opened, and behold, a white horse! The one sitting on it is called Faithful and True, and in righteousness he judges and makes war. His eyes are like a flame of fire, and on his head are many diadems, and he has a name written that no one knows but himself. </a:t>
            </a:r>
            <a:r>
              <a:rPr lang="en-US" sz="3400" dirty="0">
                <a:solidFill>
                  <a:srgbClr val="FFFF00"/>
                </a:solidFill>
                <a:latin typeface="Tahoma" charset="0"/>
                <a:ea typeface="Tahoma" charset="0"/>
                <a:cs typeface="Tahoma" charset="0"/>
              </a:rPr>
              <a:t>He is clothed in a robe dipped in blood</a:t>
            </a:r>
            <a:r>
              <a:rPr lang="en-US" sz="3400" dirty="0">
                <a:latin typeface="Tahoma" charset="0"/>
                <a:ea typeface="Tahoma" charset="0"/>
                <a:cs typeface="Tahoma" charset="0"/>
              </a:rPr>
              <a:t>, and the name by which he is called is The Word of God. And the armies of heaven, arrayed in fine linen, white and pure, were following him on white horses. From his mouth comes a sharp sword with which to strike down the nations, and he will rule them with a rod of iron. </a:t>
            </a:r>
            <a:r>
              <a:rPr lang="en-US" sz="3400" dirty="0">
                <a:solidFill>
                  <a:srgbClr val="FFFF00"/>
                </a:solidFill>
                <a:latin typeface="Tahoma" charset="0"/>
                <a:ea typeface="Tahoma" charset="0"/>
                <a:cs typeface="Tahoma" charset="0"/>
              </a:rPr>
              <a:t>He will tread the winepress of the fury of the wrath of God the Almighty</a:t>
            </a:r>
            <a:r>
              <a:rPr lang="en-US" sz="3400" dirty="0">
                <a:latin typeface="Tahoma" charset="0"/>
                <a:ea typeface="Tahoma" charset="0"/>
                <a:cs typeface="Tahoma" charset="0"/>
              </a:rPr>
              <a:t>. On his robe and on his thigh he has a name written, King of kings and Lord of lords.</a:t>
            </a:r>
            <a:endParaRPr lang="en-US" sz="34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827621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38356"/>
            <a:ext cx="7772399" cy="3280382"/>
          </a:xfrm>
        </p:spPr>
        <p:txBody>
          <a:bodyPr>
            <a:normAutofit/>
          </a:bodyPr>
          <a:lstStyle/>
          <a:p>
            <a:r>
              <a:rPr lang="en-US" sz="4800" dirty="0">
                <a:solidFill>
                  <a:srgbClr val="FFFF00"/>
                </a:solidFill>
                <a:latin typeface="Tahoma" charset="0"/>
                <a:ea typeface="Tahoma" charset="0"/>
                <a:cs typeface="Tahoma" charset="0"/>
              </a:rPr>
              <a:t>Chapters 56-66</a:t>
            </a:r>
          </a:p>
          <a:p>
            <a:r>
              <a:rPr lang="en-US" sz="4000" dirty="0">
                <a:solidFill>
                  <a:srgbClr val="00B0F0"/>
                </a:solidFill>
                <a:latin typeface="Tahoma" charset="0"/>
                <a:ea typeface="Tahoma" charset="0"/>
                <a:cs typeface="Tahoma" charset="0"/>
              </a:rPr>
              <a:t>Glorious Victory for God’s </a:t>
            </a:r>
            <a:r>
              <a:rPr lang="en-US" sz="4000" dirty="0" smtClean="0">
                <a:solidFill>
                  <a:srgbClr val="00B0F0"/>
                </a:solidFill>
                <a:latin typeface="Tahoma" charset="0"/>
                <a:ea typeface="Tahoma" charset="0"/>
                <a:cs typeface="Tahoma" charset="0"/>
              </a:rPr>
              <a:t>People</a:t>
            </a:r>
          </a:p>
          <a:p>
            <a:r>
              <a:rPr lang="en-US" sz="4000" dirty="0" smtClean="0">
                <a:solidFill>
                  <a:srgbClr val="FFFF00"/>
                </a:solidFill>
                <a:latin typeface="Tahoma" charset="0"/>
                <a:ea typeface="Tahoma" charset="0"/>
                <a:cs typeface="Tahoma" charset="0"/>
              </a:rPr>
              <a:t>*Next: 59:9-15; 63:7-64:12*</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56:1-8</a:t>
            </a:r>
            <a:endParaRPr lang="en-US" sz="3000" dirty="0">
              <a:solidFill>
                <a:schemeClr val="bg1"/>
              </a:solidFill>
              <a:latin typeface="Tahoma" charset="0"/>
              <a:ea typeface="Tahoma" charset="0"/>
              <a:cs typeface="Tahoma" charset="0"/>
            </a:endParaRP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61:10-62:12</a:t>
            </a:r>
            <a:endParaRPr lang="en-US" sz="3000" dirty="0">
              <a:solidFill>
                <a:schemeClr val="bg1"/>
              </a:solidFill>
              <a:latin typeface="Tahoma" charset="0"/>
              <a:ea typeface="Tahoma" charset="0"/>
              <a:cs typeface="Tahoma" charset="0"/>
            </a:endParaRP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Prayers for Jehovah’s Forgiveness</a:t>
            </a:r>
            <a:endParaRPr lang="en-US" sz="2800" dirty="0">
              <a:solidFill>
                <a:schemeClr val="tx1"/>
              </a:solidFill>
              <a:latin typeface="Tahoma" charset="0"/>
              <a:ea typeface="Tahoma" charset="0"/>
              <a:cs typeface="Tahoma" charset="0"/>
            </a:endParaRP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Place of Foreigners in God’s Zion</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1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19865</TotalTime>
  <Words>1400</Words>
  <Application>Microsoft Office PowerPoint</Application>
  <PresentationFormat>On-screen Show (4:3)</PresentationFormat>
  <Paragraphs>214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Book of Isaiah</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Structure of Isaiah</vt:lpstr>
      <vt:lpstr>Isaiah Highlights (56-66)</vt:lpstr>
      <vt:lpstr>Class Plan</vt:lpstr>
      <vt:lpstr>PowerPoint Presentation</vt:lpstr>
      <vt:lpstr> Isaiah 59:15-21  Isaiah 63:1-6</vt:lpstr>
      <vt:lpstr>Isaiah 59 in the New Testament</vt:lpstr>
      <vt:lpstr>Isaiah 63 in the New Testament</vt:lpstr>
      <vt:lpstr>Book of Isaiah</vt:lpstr>
      <vt:lpstr>PowerPoint Presentation</vt:lpstr>
      <vt:lpstr>PowerPoint Presentation</vt:lpstr>
      <vt:lpstr>PowerPoint Presentation</vt:lpstr>
      <vt:lpstr>Isaiah 56:1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273</cp:revision>
  <cp:lastPrinted>2018-04-25T23:03:11Z</cp:lastPrinted>
  <dcterms:created xsi:type="dcterms:W3CDTF">2017-12-06T22:33:32Z</dcterms:created>
  <dcterms:modified xsi:type="dcterms:W3CDTF">2018-04-29T03:40:16Z</dcterms:modified>
</cp:coreProperties>
</file>