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5C23DD-689D-4933-B062-4E5CD5481F8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366E93-1938-4602-9A72-487530DEF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286000"/>
          </a:xfrm>
        </p:spPr>
        <p:txBody>
          <a:bodyPr/>
          <a:lstStyle/>
          <a:p>
            <a:pPr algn="ctr"/>
            <a:r>
              <a:rPr lang="en-US" dirty="0" smtClean="0"/>
              <a:t>JESUS  REMAKES  A 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76600"/>
            <a:ext cx="5649820" cy="1828800"/>
          </a:xfrm>
        </p:spPr>
        <p:txBody>
          <a:bodyPr/>
          <a:lstStyle/>
          <a:p>
            <a:pPr algn="l"/>
            <a:r>
              <a:rPr lang="en-US" dirty="0" smtClean="0"/>
              <a:t>“”He (Andrew) brought him (Peter) to Jesus.  Jesus looked at him and said, ‘You are Simon the son of John; you shall be called </a:t>
            </a:r>
            <a:r>
              <a:rPr lang="en-US" dirty="0" err="1" smtClean="0"/>
              <a:t>Cephas</a:t>
            </a:r>
            <a:r>
              <a:rPr lang="en-US" dirty="0" smtClean="0"/>
              <a:t>” (which is translated Peter).”  John 1:42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feel?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first meeting someone tries to change you? Your clothes are wrong. Hair style. “Color”. And your attitude</a:t>
            </a:r>
          </a:p>
          <a:p>
            <a:r>
              <a:rPr lang="en-US" dirty="0" smtClean="0"/>
              <a:t>And your name doesn’t fit either.</a:t>
            </a:r>
          </a:p>
          <a:p>
            <a:r>
              <a:rPr lang="en-US" dirty="0" smtClean="0"/>
              <a:t>Does Peter seem like a “rock”?</a:t>
            </a:r>
          </a:p>
          <a:p>
            <a:r>
              <a:rPr lang="en-US" dirty="0" smtClean="0"/>
              <a:t>Is Peter the most able? Intelligent? Clever?</a:t>
            </a:r>
          </a:p>
          <a:p>
            <a:r>
              <a:rPr lang="en-US" dirty="0" smtClean="0"/>
              <a:t>We admire him, but Jesus sees things we don’t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Peter’s Virtues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genuine person – no “poser”. </a:t>
            </a:r>
          </a:p>
          <a:p>
            <a:r>
              <a:rPr lang="en-US" dirty="0" smtClean="0"/>
              <a:t>He speaks his own mind – even if he hasn’t thought it through.</a:t>
            </a:r>
          </a:p>
          <a:p>
            <a:r>
              <a:rPr lang="en-US" dirty="0" smtClean="0"/>
              <a:t>And in a Galilean dialect – Matt. 26:73</a:t>
            </a:r>
          </a:p>
          <a:p>
            <a:r>
              <a:rPr lang="en-US" dirty="0" smtClean="0"/>
              <a:t>A leader – he may follow, but you must work to stay ahead of him – John 20:1-8</a:t>
            </a:r>
          </a:p>
          <a:p>
            <a:r>
              <a:rPr lang="en-US" dirty="0" smtClean="0"/>
              <a:t>He is wholehearted. Sometimes on one side of the fence, sometimes on the other, but never straddling it. Never “lukewarm”.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119:113 – “I hate men who are half and half” (</a:t>
            </a:r>
            <a:r>
              <a:rPr lang="en-US" dirty="0" err="1" smtClean="0"/>
              <a:t>Moffatt</a:t>
            </a:r>
            <a:r>
              <a:rPr lang="en-US" dirty="0" smtClean="0"/>
              <a:t> translation).</a:t>
            </a:r>
          </a:p>
          <a:p>
            <a:r>
              <a:rPr lang="en-US" dirty="0" smtClean="0"/>
              <a:t>This is the Peter we see in the early and middle years.</a:t>
            </a:r>
          </a:p>
          <a:p>
            <a:r>
              <a:rPr lang="en-US" dirty="0" smtClean="0"/>
              <a:t>But there is growth thru his mistakes.</a:t>
            </a:r>
          </a:p>
          <a:p>
            <a:r>
              <a:rPr lang="en-US" dirty="0" smtClean="0"/>
              <a:t>Watch as Jesus works on him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self-confidence.  “He appears about as humble as a drum major leading a high school band.”</a:t>
            </a:r>
          </a:p>
          <a:p>
            <a:r>
              <a:rPr lang="en-US" dirty="0" smtClean="0"/>
              <a:t>Jesus warns him – Mark 14:27ff</a:t>
            </a:r>
          </a:p>
          <a:p>
            <a:r>
              <a:rPr lang="en-US" dirty="0" smtClean="0"/>
              <a:t>“Maybe John or James, but not I!”</a:t>
            </a:r>
          </a:p>
          <a:p>
            <a:r>
              <a:rPr lang="en-US" dirty="0" smtClean="0"/>
              <a:t>Luke 8:43ff – woman with “issue” of blood.</a:t>
            </a:r>
          </a:p>
          <a:p>
            <a:r>
              <a:rPr lang="en-US" dirty="0" smtClean="0"/>
              <a:t>John 13:1-9 – washing feet.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Impulsive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impulse to help us be human. Do you always seriously consider a tear? A hug, a smile?</a:t>
            </a:r>
          </a:p>
          <a:p>
            <a:r>
              <a:rPr lang="en-US" dirty="0" smtClean="0"/>
              <a:t>We also need to consider an act.</a:t>
            </a:r>
          </a:p>
          <a:p>
            <a:r>
              <a:rPr lang="en-US" dirty="0" smtClean="0"/>
              <a:t>Peter seems to act, then </a:t>
            </a:r>
            <a:r>
              <a:rPr lang="en-US" u="sng" dirty="0" smtClean="0"/>
              <a:t>maybe</a:t>
            </a:r>
            <a:r>
              <a:rPr lang="en-US" dirty="0" smtClean="0"/>
              <a:t> think.</a:t>
            </a:r>
            <a:endParaRPr lang="en-US" u="sng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Unpredictable and unreliable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he do next? Walk on the water or sink?</a:t>
            </a:r>
          </a:p>
          <a:p>
            <a:r>
              <a:rPr lang="en-US" dirty="0" smtClean="0"/>
              <a:t>When you ask someone to marry you, would you like them to flip a coin to determine?</a:t>
            </a:r>
          </a:p>
          <a:p>
            <a:r>
              <a:rPr lang="en-US" dirty="0" smtClean="0"/>
              <a:t>But you also need to know they’ll be beside you, “in sickness and health, for richer or poorer.”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Remaking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so much like Peter.</a:t>
            </a:r>
          </a:p>
          <a:p>
            <a:r>
              <a:rPr lang="en-US" dirty="0" smtClean="0"/>
              <a:t>1. Jesus showed him his potential – you are this, but you can be better – Luke 22:31ff</a:t>
            </a:r>
          </a:p>
          <a:p>
            <a:r>
              <a:rPr lang="en-US" dirty="0" smtClean="0"/>
              <a:t>Do you think Peter never laid awake reliving all the immature things he said or did?</a:t>
            </a:r>
          </a:p>
          <a:p>
            <a:r>
              <a:rPr lang="en-US" dirty="0" smtClean="0"/>
              <a:t>I imagine he welcomed the Lord’s help.</a:t>
            </a:r>
          </a:p>
          <a:p>
            <a:r>
              <a:rPr lang="en-US" dirty="0" smtClean="0"/>
              <a:t>2. Jesus promised help. “You shall be called </a:t>
            </a:r>
            <a:r>
              <a:rPr lang="en-US" dirty="0" err="1" smtClean="0"/>
              <a:t>Cephas</a:t>
            </a:r>
            <a:r>
              <a:rPr lang="en-US" dirty="0" smtClean="0"/>
              <a:t>” – because that’s what you’ll be.  John 5:1-9 “Do you wish to get well?”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 Simon must choose to be “Rock”.</a:t>
            </a:r>
          </a:p>
          <a:p>
            <a:r>
              <a:rPr lang="en-US" dirty="0" smtClean="0"/>
              <a:t>You can’t force feed some one on the bread of life</a:t>
            </a:r>
          </a:p>
          <a:p>
            <a:r>
              <a:rPr lang="en-US" dirty="0" smtClean="0"/>
              <a:t>A graph of Peter’s spiritual life would be much like mine or yours. Ever upward, with some “slips”.</a:t>
            </a:r>
          </a:p>
          <a:p>
            <a:r>
              <a:rPr lang="en-US" dirty="0" smtClean="0"/>
              <a:t>Acts 2 – Peter’s words are recorded</a:t>
            </a:r>
          </a:p>
          <a:p>
            <a:r>
              <a:rPr lang="en-US" dirty="0" smtClean="0"/>
              <a:t>Acts 5:12-16</a:t>
            </a:r>
          </a:p>
          <a:p>
            <a:r>
              <a:rPr lang="en-US" dirty="0" smtClean="0"/>
              <a:t>Could Judas have become a rock if he’d turned to Jesus instead of a noose?</a:t>
            </a:r>
          </a:p>
          <a:p>
            <a:r>
              <a:rPr lang="en-US" dirty="0" smtClean="0"/>
              <a:t>We will reap if we faint not, Gal. 6:9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550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JESUS  REMAKES  A  MAN</vt:lpstr>
      <vt:lpstr>How Would You feel?</vt:lpstr>
      <vt:lpstr>Peter’s Virtues</vt:lpstr>
      <vt:lpstr>Slide 4</vt:lpstr>
      <vt:lpstr>His Faults</vt:lpstr>
      <vt:lpstr>Too Impulsive</vt:lpstr>
      <vt:lpstr>Unpredictable and unreliable</vt:lpstr>
      <vt:lpstr>His Remaking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 REMAKES  A  MAN</dc:title>
  <dc:creator>Bellaire Church</dc:creator>
  <cp:lastModifiedBy>Bellaire Church</cp:lastModifiedBy>
  <cp:revision>5</cp:revision>
  <dcterms:created xsi:type="dcterms:W3CDTF">2012-04-28T17:42:11Z</dcterms:created>
  <dcterms:modified xsi:type="dcterms:W3CDTF">2012-04-28T18:26:57Z</dcterms:modified>
</cp:coreProperties>
</file>