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B06610-3BB4-48AF-8880-18F886396BC6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031E8-DA75-426F-AD2C-FCAD7C32C5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JOY  IN  PHILIPPIANS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Phil. 1:1-5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complain about – but don’t.</a:t>
            </a:r>
          </a:p>
          <a:p>
            <a:r>
              <a:rPr lang="en-US" dirty="0" smtClean="0"/>
              <a:t>From prison, Paul looks at the saints in Philippi – verse4-5</a:t>
            </a:r>
          </a:p>
          <a:p>
            <a:r>
              <a:rPr lang="en-US" dirty="0" smtClean="0"/>
              <a:t>What brings Joy to your heart today?</a:t>
            </a:r>
          </a:p>
          <a:p>
            <a:r>
              <a:rPr lang="en-US" dirty="0" smtClean="0"/>
              <a:t>Focus on the good.</a:t>
            </a:r>
          </a:p>
          <a:p>
            <a:r>
              <a:rPr lang="en-US" dirty="0" smtClean="0"/>
              <a:t>And, Yes, I know how difficult it can 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Always Something…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servant of Jesus – Paul who used to be Saul.</a:t>
            </a:r>
          </a:p>
          <a:p>
            <a:r>
              <a:rPr lang="en-US" dirty="0" smtClean="0"/>
              <a:t>Are you joyful about being His servant?</a:t>
            </a:r>
          </a:p>
          <a:p>
            <a:r>
              <a:rPr lang="en-US" dirty="0" smtClean="0"/>
              <a:t>What an example – 1:12-14</a:t>
            </a:r>
          </a:p>
          <a:p>
            <a:r>
              <a:rPr lang="en-US" dirty="0" smtClean="0"/>
              <a:t>The gospel progresses thru my suffering.</a:t>
            </a:r>
          </a:p>
          <a:p>
            <a:r>
              <a:rPr lang="en-US" dirty="0" smtClean="0"/>
              <a:t>1:15-18- Christ is Preached.</a:t>
            </a:r>
          </a:p>
          <a:p>
            <a:r>
              <a:rPr lang="en-US" dirty="0" smtClean="0"/>
              <a:t>How much does this mean to us?</a:t>
            </a:r>
          </a:p>
          <a:p>
            <a:r>
              <a:rPr lang="en-US" dirty="0" smtClean="0"/>
              <a:t>Paul isn’t alone – 1:19-21.</a:t>
            </a:r>
          </a:p>
          <a:p>
            <a:r>
              <a:rPr lang="en-US" dirty="0" smtClean="0"/>
              <a:t>Jesus is with him, but so are the </a:t>
            </a:r>
            <a:r>
              <a:rPr lang="en-US" dirty="0" err="1" smtClean="0"/>
              <a:t>Philippian</a:t>
            </a:r>
            <a:r>
              <a:rPr lang="en-US" dirty="0" smtClean="0"/>
              <a:t>  saints.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in Suffering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2:1-4</a:t>
            </a:r>
          </a:p>
          <a:p>
            <a:r>
              <a:rPr lang="en-US" dirty="0" smtClean="0"/>
              <a:t>Put others first. They’re more likely to put you first.</a:t>
            </a:r>
          </a:p>
          <a:p>
            <a:r>
              <a:rPr lang="en-US" dirty="0" smtClean="0"/>
              <a:t>Luke 9:23 – “If anyone would come after me, he must deny himself…”</a:t>
            </a:r>
          </a:p>
          <a:p>
            <a:r>
              <a:rPr lang="en-US" dirty="0" smtClean="0"/>
              <a:t>We love Jesus because He first loved us – 2:5-8.</a:t>
            </a:r>
          </a:p>
          <a:p>
            <a:r>
              <a:rPr lang="en-US" dirty="0" smtClean="0"/>
              <a:t>John 15:13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in Relationships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Phil. 3:1-7</a:t>
            </a:r>
          </a:p>
          <a:p>
            <a:r>
              <a:rPr lang="en-US" dirty="0" smtClean="0"/>
              <a:t>Early wickedness of Saul – Gal. 1:13</a:t>
            </a:r>
          </a:p>
          <a:p>
            <a:r>
              <a:rPr lang="en-US" dirty="0" smtClean="0"/>
              <a:t>Present enemies – Phil. 3:2</a:t>
            </a:r>
          </a:p>
          <a:p>
            <a:r>
              <a:rPr lang="en-US" dirty="0" smtClean="0"/>
              <a:t>Grace saved him – Acts 15:11</a:t>
            </a:r>
          </a:p>
          <a:p>
            <a:r>
              <a:rPr lang="en-US" dirty="0" smtClean="0"/>
              <a:t>The past is in the past. Leave it there.</a:t>
            </a:r>
          </a:p>
          <a:p>
            <a:r>
              <a:rPr lang="en-US" dirty="0" smtClean="0"/>
              <a:t>Learn lessons, but don’t bear the guilt.</a:t>
            </a:r>
          </a:p>
          <a:p>
            <a:r>
              <a:rPr lang="en-US" dirty="0" smtClean="0"/>
              <a:t>Keep your eye on the prize – 3:12-19.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 in the Journey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221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JOY  IN  PHILIPPIANS</vt:lpstr>
      <vt:lpstr>There’s Always Something…</vt:lpstr>
      <vt:lpstr>Joy in Suffering</vt:lpstr>
      <vt:lpstr>Joy in Relationships</vt:lpstr>
      <vt:lpstr>Joy in the Journey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  IN  PHILIPPIANS</dc:title>
  <dc:creator>Bellaire Church</dc:creator>
  <cp:lastModifiedBy>Bellaire Church</cp:lastModifiedBy>
  <cp:revision>3</cp:revision>
  <dcterms:created xsi:type="dcterms:W3CDTF">2012-01-14T20:23:41Z</dcterms:created>
  <dcterms:modified xsi:type="dcterms:W3CDTF">2012-01-14T20:45:46Z</dcterms:modified>
</cp:coreProperties>
</file>