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0DC8BF-3610-4713-BA87-3545C64A0349}" type="datetimeFigureOut">
              <a:rPr lang="en-US" smtClean="0"/>
              <a:t>2/25/2012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1B6178-B1AC-4A9E-BAC2-29F59F916F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0DC8BF-3610-4713-BA87-3545C64A0349}" type="datetimeFigureOut">
              <a:rPr lang="en-US" smtClean="0"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B6178-B1AC-4A9E-BAC2-29F59F916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20DC8BF-3610-4713-BA87-3545C64A0349}" type="datetimeFigureOut">
              <a:rPr lang="en-US" smtClean="0"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1B6178-B1AC-4A9E-BAC2-29F59F916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0DC8BF-3610-4713-BA87-3545C64A0349}" type="datetimeFigureOut">
              <a:rPr lang="en-US" smtClean="0"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B6178-B1AC-4A9E-BAC2-29F59F916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0DC8BF-3610-4713-BA87-3545C64A0349}" type="datetimeFigureOut">
              <a:rPr lang="en-US" smtClean="0"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C1B6178-B1AC-4A9E-BAC2-29F59F916F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0DC8BF-3610-4713-BA87-3545C64A0349}" type="datetimeFigureOut">
              <a:rPr lang="en-US" smtClean="0"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B6178-B1AC-4A9E-BAC2-29F59F916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0DC8BF-3610-4713-BA87-3545C64A0349}" type="datetimeFigureOut">
              <a:rPr lang="en-US" smtClean="0"/>
              <a:t>2/25/2012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B6178-B1AC-4A9E-BAC2-29F59F916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0DC8BF-3610-4713-BA87-3545C64A0349}" type="datetimeFigureOut">
              <a:rPr lang="en-US" smtClean="0"/>
              <a:t>2/25/2012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B6178-B1AC-4A9E-BAC2-29F59F916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0DC8BF-3610-4713-BA87-3545C64A0349}" type="datetimeFigureOut">
              <a:rPr lang="en-US" smtClean="0"/>
              <a:t>2/25/2012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B6178-B1AC-4A9E-BAC2-29F59F916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0DC8BF-3610-4713-BA87-3545C64A0349}" type="datetimeFigureOut">
              <a:rPr lang="en-US" smtClean="0"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B6178-B1AC-4A9E-BAC2-29F59F916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0DC8BF-3610-4713-BA87-3545C64A0349}" type="datetimeFigureOut">
              <a:rPr lang="en-US" smtClean="0"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B6178-B1AC-4A9E-BAC2-29F59F916F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20DC8BF-3610-4713-BA87-3545C64A0349}" type="datetimeFigureOut">
              <a:rPr lang="en-US" smtClean="0"/>
              <a:t>2/25/2012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1B6178-B1AC-4A9E-BAC2-29F59F916F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533400"/>
            <a:ext cx="5652868" cy="2868168"/>
          </a:xfrm>
        </p:spPr>
        <p:txBody>
          <a:bodyPr/>
          <a:lstStyle/>
          <a:p>
            <a:pPr algn="ctr"/>
            <a:r>
              <a:rPr lang="en-US" dirty="0" smtClean="0"/>
              <a:t>KEEP  THYSELF  PURE!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717936"/>
          </a:xfrm>
        </p:spPr>
        <p:txBody>
          <a:bodyPr/>
          <a:lstStyle/>
          <a:p>
            <a:pPr algn="ctr"/>
            <a:r>
              <a:rPr lang="en-US" dirty="0" smtClean="0"/>
              <a:t>I Timothy 5:22</a:t>
            </a:r>
          </a:p>
          <a:p>
            <a:pPr algn="ctr"/>
            <a:r>
              <a:rPr lang="en-US" dirty="0" smtClean="0"/>
              <a:t>James 3:17</a:t>
            </a:r>
          </a:p>
          <a:p>
            <a:pPr algn="ctr"/>
            <a:r>
              <a:rPr lang="en-US" dirty="0" smtClean="0"/>
              <a:t>Titus 1:15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“Anything Goes”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“An exercise in self indulgence.”</a:t>
            </a:r>
          </a:p>
          <a:p>
            <a:r>
              <a:rPr lang="en-US" dirty="0" smtClean="0"/>
              <a:t>“Freedom’s just another word for nothing left to lose.” Janice Joplin</a:t>
            </a:r>
          </a:p>
          <a:p>
            <a:r>
              <a:rPr lang="en-US" dirty="0" smtClean="0"/>
              <a:t>How does the Christian behave in this kind of society?</a:t>
            </a:r>
          </a:p>
          <a:p>
            <a:r>
              <a:rPr lang="en-US" dirty="0" smtClean="0"/>
              <a:t>“Keep thyself pure!”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Purity and the Alcohol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Schools need the tax money.  Health services need the tax money. </a:t>
            </a:r>
          </a:p>
          <a:p>
            <a:r>
              <a:rPr lang="en-US" dirty="0" smtClean="0"/>
              <a:t>Should we poison our grandchildren for a dollar?</a:t>
            </a:r>
          </a:p>
          <a:p>
            <a:r>
              <a:rPr lang="en-US" dirty="0" smtClean="0"/>
              <a:t>Prov. 23:29-35;   Lev. 10:9</a:t>
            </a:r>
          </a:p>
          <a:p>
            <a:r>
              <a:rPr lang="en-US" dirty="0" smtClean="0"/>
              <a:t>Rom. 13:13;  Gal. 5:21;  I Peter 4:3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Methais</a:t>
            </a:r>
            <a:r>
              <a:rPr lang="en-US" dirty="0" smtClean="0"/>
              <a:t>” – drunken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Komois</a:t>
            </a:r>
            <a:r>
              <a:rPr lang="en-US" dirty="0" smtClean="0"/>
              <a:t>” – excess, debauchery.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Potios</a:t>
            </a:r>
            <a:r>
              <a:rPr lang="en-US" dirty="0" smtClean="0"/>
              <a:t>” – drinking party – anticipating getting “a buzz”. Reveling – inhibitions removed.</a:t>
            </a:r>
          </a:p>
          <a:p>
            <a:r>
              <a:rPr lang="en-US" dirty="0" smtClean="0"/>
              <a:t>Do you know any one who drinks, who hasn’t been drunk?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Purity and Marriage (Industry)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Divorce rate.  Adultery rate. Misery rate.</a:t>
            </a:r>
          </a:p>
          <a:p>
            <a:r>
              <a:rPr lang="en-US" dirty="0" smtClean="0"/>
              <a:t>“No government has the right to bind two people together.”</a:t>
            </a:r>
          </a:p>
          <a:p>
            <a:r>
              <a:rPr lang="en-US" dirty="0" smtClean="0"/>
              <a:t>The world is full of temptation and failure.</a:t>
            </a:r>
          </a:p>
          <a:p>
            <a:r>
              <a:rPr lang="en-US" dirty="0" smtClean="0"/>
              <a:t>Yet – many “keep it together.” – Matt. 19</a:t>
            </a:r>
          </a:p>
          <a:p>
            <a:r>
              <a:rPr lang="en-US" dirty="0" smtClean="0"/>
              <a:t>Prov. 7:7-27;  Mal. 2:24</a:t>
            </a:r>
          </a:p>
          <a:p>
            <a:r>
              <a:rPr lang="en-US" dirty="0" smtClean="0"/>
              <a:t>We need to be purists about marriage.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Purity and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2:3 – Job is “whole”.</a:t>
            </a:r>
          </a:p>
          <a:p>
            <a:r>
              <a:rPr lang="en-US" dirty="0" smtClean="0"/>
              <a:t>Any one can cheat. Lie. Steal. Set the wrong example.</a:t>
            </a:r>
          </a:p>
          <a:p>
            <a:r>
              <a:rPr lang="en-US" dirty="0" smtClean="0"/>
              <a:t>In fact, most of us have.</a:t>
            </a:r>
          </a:p>
          <a:p>
            <a:r>
              <a:rPr lang="en-US" dirty="0" smtClean="0"/>
              <a:t>When we become “whole” we’ll stop the sins.</a:t>
            </a:r>
          </a:p>
          <a:p>
            <a:r>
              <a:rPr lang="en-US" dirty="0" smtClean="0"/>
              <a:t>Sometimes we’ll be insensitive, or insincere, or stupid, or we’ll misrepresent something.</a:t>
            </a:r>
          </a:p>
          <a:p>
            <a:r>
              <a:rPr lang="en-US" dirty="0" smtClean="0"/>
              <a:t>But that’s not our intent. Intentionally we’re servants of God.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Purity and “Dress”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Timothy 2:9</a:t>
            </a:r>
          </a:p>
          <a:p>
            <a:r>
              <a:rPr lang="en-US" dirty="0" smtClean="0"/>
              <a:t>How far do you trust men?  Or women?</a:t>
            </a:r>
          </a:p>
          <a:p>
            <a:r>
              <a:rPr lang="en-US" dirty="0" smtClean="0"/>
              <a:t>Jimmy and Linda.  </a:t>
            </a:r>
          </a:p>
          <a:p>
            <a:r>
              <a:rPr lang="en-US" dirty="0" smtClean="0"/>
              <a:t>Who do you ask about modesty? Your boyfriend?</a:t>
            </a:r>
          </a:p>
          <a:p>
            <a:r>
              <a:rPr lang="en-US" dirty="0" smtClean="0"/>
              <a:t>Candy rots your teeth and makes you fat?  Should we take it off the market?</a:t>
            </a:r>
          </a:p>
          <a:p>
            <a:r>
              <a:rPr lang="en-US" dirty="0" smtClean="0"/>
              <a:t>Ask God.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</TotalTime>
  <Words>329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KEEP  THYSELF  PURE!</vt:lpstr>
      <vt:lpstr>An “Anything Goes” Society</vt:lpstr>
      <vt:lpstr>Purity and the Alcohol Industry</vt:lpstr>
      <vt:lpstr>Purity and Marriage (Industry)</vt:lpstr>
      <vt:lpstr>Purity and Integrity</vt:lpstr>
      <vt:lpstr>Purity and “Dress”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  THYSELF  PURE!</dc:title>
  <dc:creator>Bellaire Church</dc:creator>
  <cp:lastModifiedBy>Bellaire Church</cp:lastModifiedBy>
  <cp:revision>3</cp:revision>
  <dcterms:created xsi:type="dcterms:W3CDTF">2012-02-25T20:15:14Z</dcterms:created>
  <dcterms:modified xsi:type="dcterms:W3CDTF">2012-02-25T20:41:17Z</dcterms:modified>
</cp:coreProperties>
</file>