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5F8F-427D-4A2D-876C-2C0DBBEFA54D}" type="datetimeFigureOut">
              <a:rPr lang="en-US" smtClean="0"/>
              <a:t>7/21/2012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4362A5-9625-4488-9DB0-FC04D7CB665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5F8F-427D-4A2D-876C-2C0DBBEFA54D}" type="datetimeFigureOut">
              <a:rPr lang="en-US" smtClean="0"/>
              <a:t>7/21/2012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362A5-9625-4488-9DB0-FC04D7CB665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A4362A5-9625-4488-9DB0-FC04D7CB665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5F8F-427D-4A2D-876C-2C0DBBEFA54D}" type="datetimeFigureOut">
              <a:rPr lang="en-US" smtClean="0"/>
              <a:t>7/21/2012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5F8F-427D-4A2D-876C-2C0DBBEFA54D}" type="datetimeFigureOut">
              <a:rPr lang="en-US" smtClean="0"/>
              <a:t>7/21/2012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A4362A5-9625-4488-9DB0-FC04D7CB665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5F8F-427D-4A2D-876C-2C0DBBEFA54D}" type="datetimeFigureOut">
              <a:rPr lang="en-US" smtClean="0"/>
              <a:t>7/21/2012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4362A5-9625-4488-9DB0-FC04D7CB665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BAC5F8F-427D-4A2D-876C-2C0DBBEFA54D}" type="datetimeFigureOut">
              <a:rPr lang="en-US" smtClean="0"/>
              <a:t>7/21/2012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362A5-9625-4488-9DB0-FC04D7CB665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5F8F-427D-4A2D-876C-2C0DBBEFA54D}" type="datetimeFigureOut">
              <a:rPr lang="en-US" smtClean="0"/>
              <a:t>7/21/2012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A4362A5-9625-4488-9DB0-FC04D7CB665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5F8F-427D-4A2D-876C-2C0DBBEFA54D}" type="datetimeFigureOut">
              <a:rPr lang="en-US" smtClean="0"/>
              <a:t>7/21/2012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A4362A5-9625-4488-9DB0-FC04D7CB66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5F8F-427D-4A2D-876C-2C0DBBEFA54D}" type="datetimeFigureOut">
              <a:rPr lang="en-US" smtClean="0"/>
              <a:t>7/21/2012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4362A5-9625-4488-9DB0-FC04D7CB66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4362A5-9625-4488-9DB0-FC04D7CB665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5F8F-427D-4A2D-876C-2C0DBBEFA54D}" type="datetimeFigureOut">
              <a:rPr lang="en-US" smtClean="0"/>
              <a:t>7/21/2012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A4362A5-9625-4488-9DB0-FC04D7CB665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BAC5F8F-427D-4A2D-876C-2C0DBBEFA54D}" type="datetimeFigureOut">
              <a:rPr lang="en-US" smtClean="0"/>
              <a:t>7/21/2012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BAC5F8F-427D-4A2D-876C-2C0DBBEFA54D}" type="datetimeFigureOut">
              <a:rPr lang="en-US" smtClean="0"/>
              <a:t>7/21/2012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4362A5-9625-4488-9DB0-FC04D7CB665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“Go therefore and make disciples of all the nations, baptizing them in the name of the Father and the Son and the Holy Spirit, teaching them to observe all that I commanded you; and lo, I am with you always, even to the end of the age” (Matt. 28:19-20)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LIMITED  SALVATION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Christ’s Work Was One Of Salvation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“For the love of Christ controls us, having concluded this, that one died for all, therefore all died; and He died for all so that they who live might no longer live for themselves, but for Him who died and rose again on their behalf” (2 Cor. 5:14-15).</a:t>
            </a:r>
          </a:p>
          <a:p>
            <a:r>
              <a:rPr lang="en-US" dirty="0" smtClean="0"/>
              <a:t>He is the “propitiation” for the whole world – I John 2:1-2</a:t>
            </a:r>
          </a:p>
          <a:p>
            <a:r>
              <a:rPr lang="en-US" dirty="0" smtClean="0"/>
              <a:t>He doesn’t wish for any to perish – 2 Peter 3:9</a:t>
            </a:r>
          </a:p>
          <a:p>
            <a:r>
              <a:rPr lang="en-US" dirty="0" smtClean="0"/>
              <a:t>He would have all men be saved – I Tim. 2:4-5</a:t>
            </a:r>
          </a:p>
          <a:p>
            <a:r>
              <a:rPr lang="en-US" dirty="0" smtClean="0"/>
              <a:t>God (Father, Son, and Holy Spirit) has no pleasure in the death of the wicked – Ezek. 33:11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3810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95400"/>
            <a:ext cx="8503920" cy="4803648"/>
          </a:xfrm>
        </p:spPr>
        <p:txBody>
          <a:bodyPr/>
          <a:lstStyle/>
          <a:p>
            <a:r>
              <a:rPr lang="en-US" dirty="0" smtClean="0"/>
              <a:t>He loved the whole world – John 3:16</a:t>
            </a:r>
          </a:p>
          <a:p>
            <a:r>
              <a:rPr lang="en-US" dirty="0" smtClean="0"/>
              <a:t>He invites all into His rest – Matt. 11:28-30</a:t>
            </a:r>
          </a:p>
          <a:p>
            <a:r>
              <a:rPr lang="en-US" dirty="0" smtClean="0"/>
              <a:t>These 7 passages could be multiplied to show God’s will and effort.</a:t>
            </a:r>
          </a:p>
          <a:p>
            <a:r>
              <a:rPr lang="en-US" dirty="0" smtClean="0"/>
              <a:t>But salvation is limited to those who accept.</a:t>
            </a:r>
          </a:p>
          <a:p>
            <a:r>
              <a:rPr lang="en-US" dirty="0" smtClean="0"/>
              <a:t>Look at Jesus in Matt. 23:37-39</a:t>
            </a:r>
          </a:p>
          <a:p>
            <a:r>
              <a:rPr lang="en-US" dirty="0" smtClean="0"/>
              <a:t>The closing of a scathing rebuke of Pharisees is done with tears. No joy over the lost.</a:t>
            </a:r>
          </a:p>
          <a:p>
            <a:r>
              <a:rPr lang="en-US" dirty="0" smtClean="0"/>
              <a:t>But they’re still lost.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 the Conditions Jesus Placed on Salvation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Believe – John 8:24</a:t>
            </a:r>
          </a:p>
          <a:p>
            <a:r>
              <a:rPr lang="en-US" dirty="0" smtClean="0"/>
              <a:t>Repent – Luke 13:5</a:t>
            </a:r>
          </a:p>
          <a:p>
            <a:r>
              <a:rPr lang="en-US" dirty="0" smtClean="0"/>
              <a:t>Confess – Matt. 10:33</a:t>
            </a:r>
          </a:p>
          <a:p>
            <a:r>
              <a:rPr lang="en-US" dirty="0" smtClean="0"/>
              <a:t>“Born again” – John 3:5</a:t>
            </a:r>
          </a:p>
          <a:p>
            <a:r>
              <a:rPr lang="en-US" dirty="0" smtClean="0"/>
              <a:t>“Be converted” – Matt. 18:3</a:t>
            </a:r>
          </a:p>
          <a:p>
            <a:r>
              <a:rPr lang="en-US" dirty="0" smtClean="0"/>
              <a:t>Die to sin – Rom. 6:3</a:t>
            </a:r>
          </a:p>
          <a:p>
            <a:r>
              <a:rPr lang="en-US" dirty="0" smtClean="0"/>
              <a:t>Faith and Baptism – Gal. 3:26-27</a:t>
            </a:r>
          </a:p>
          <a:p>
            <a:r>
              <a:rPr lang="en-US" dirty="0" smtClean="0"/>
              <a:t>Growth, endurance – Heb. 5:8-9;  Matt. 7:21</a:t>
            </a:r>
          </a:p>
          <a:p>
            <a:r>
              <a:rPr lang="en-US" dirty="0" smtClean="0"/>
              <a:t>“Abide” – John 15:4;  I John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</TotalTime>
  <Words>325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LIMITED  SALVATION</vt:lpstr>
      <vt:lpstr>Christ’s Work Was One Of Salvation</vt:lpstr>
      <vt:lpstr>Slide 3</vt:lpstr>
      <vt:lpstr>Note the Conditions Jesus Placed on Salvation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LIMITED  SALVATION</dc:title>
  <dc:creator>Bellaire Church</dc:creator>
  <cp:lastModifiedBy>Bellaire Church</cp:lastModifiedBy>
  <cp:revision>3</cp:revision>
  <dcterms:created xsi:type="dcterms:W3CDTF">2012-07-21T16:03:42Z</dcterms:created>
  <dcterms:modified xsi:type="dcterms:W3CDTF">2012-07-21T16:23:50Z</dcterms:modified>
</cp:coreProperties>
</file>