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07B1B32-D17D-4966-80D2-05306B81E473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9C318D-09A1-44E0-9143-17DCED9BBD8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B1B32-D17D-4966-80D2-05306B81E473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C318D-09A1-44E0-9143-17DCED9BB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B1B32-D17D-4966-80D2-05306B81E473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C318D-09A1-44E0-9143-17DCED9BB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B1B32-D17D-4966-80D2-05306B81E473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C318D-09A1-44E0-9143-17DCED9BB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07B1B32-D17D-4966-80D2-05306B81E473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9C318D-09A1-44E0-9143-17DCED9BBD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B1B32-D17D-4966-80D2-05306B81E473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59C318D-09A1-44E0-9143-17DCED9BBD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B1B32-D17D-4966-80D2-05306B81E473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59C318D-09A1-44E0-9143-17DCED9BB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B1B32-D17D-4966-80D2-05306B81E473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C318D-09A1-44E0-9143-17DCED9BBD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B1B32-D17D-4966-80D2-05306B81E473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C318D-09A1-44E0-9143-17DCED9BBD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07B1B32-D17D-4966-80D2-05306B81E473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9C318D-09A1-44E0-9143-17DCED9BBD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07B1B32-D17D-4966-80D2-05306B81E473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9C318D-09A1-44E0-9143-17DCED9BBD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07B1B32-D17D-4966-80D2-05306B81E473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59C318D-09A1-44E0-9143-17DCED9BBD8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MESSAGE  FROM  THE  CROSS (PART 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819400"/>
            <a:ext cx="6941234" cy="2667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“And when they had crucified Him, they divided up His garments among themselves by casting lots. And sitting down, they began to keep watch over Him there” (Matt. 27:35-36; 54)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They Watched Him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keep a vigil. To gaze.</a:t>
            </a:r>
          </a:p>
          <a:p>
            <a:r>
              <a:rPr lang="en-US" dirty="0" smtClean="0"/>
              <a:t>Their job was to guard the scene, to keep Jesus and others on the cross.</a:t>
            </a:r>
          </a:p>
          <a:p>
            <a:r>
              <a:rPr lang="en-US" dirty="0" smtClean="0"/>
              <a:t>But they noticed many things about Him.</a:t>
            </a:r>
          </a:p>
          <a:p>
            <a:r>
              <a:rPr lang="en-US" dirty="0" smtClean="0"/>
              <a:t>So the centurion’s words, “Truly this was the Son of God.”</a:t>
            </a:r>
          </a:p>
          <a:p>
            <a:r>
              <a:rPr lang="en-US" dirty="0" smtClean="0"/>
              <a:t>What do we learn as we “watch” Him on the cross.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4. A Break in an Eternal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“My God, my God, why have you forsaken me?” (Matt. 27:46)</a:t>
            </a:r>
          </a:p>
          <a:p>
            <a:r>
              <a:rPr lang="en-US" dirty="0" smtClean="0"/>
              <a:t>First 3 utterances – enemies, sinner, mother.</a:t>
            </a:r>
          </a:p>
          <a:p>
            <a:r>
              <a:rPr lang="en-US" dirty="0" smtClean="0"/>
              <a:t>The fourth was personal</a:t>
            </a:r>
          </a:p>
          <a:p>
            <a:r>
              <a:rPr lang="en-US" dirty="0" smtClean="0"/>
              <a:t>John 1:18 – “Ho on” “Keeps on being” in the bosom. Continuity of relationship.</a:t>
            </a:r>
          </a:p>
          <a:p>
            <a:r>
              <a:rPr lang="en-US" dirty="0" smtClean="0"/>
              <a:t>2 Cor. 5:21 – when Jesus took our sin, He took our curse – Isa. 59:2;  I Pet. 3:12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5. The Humanity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19:28;  Psalm 69:21</a:t>
            </a:r>
          </a:p>
          <a:p>
            <a:r>
              <a:rPr lang="en-US" dirty="0" smtClean="0"/>
              <a:t>“Wrapped in swaddling clothes”. “Questioning in the temple” “Hungry” “Weary” “Marveled” “Slept”, etc.</a:t>
            </a:r>
          </a:p>
          <a:p>
            <a:r>
              <a:rPr lang="en-US" dirty="0" smtClean="0"/>
              <a:t>“Wherefore in all things it behooved him to be made like unto his brethren” (Heb. 2:17).</a:t>
            </a:r>
          </a:p>
          <a:p>
            <a:r>
              <a:rPr lang="en-US" dirty="0" smtClean="0"/>
              <a:t>Heb. 4:15-16.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6. Completion of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“When Jesus therefore had received the vinegar, He said, ‘it is finished’” (John 19:30).</a:t>
            </a:r>
          </a:p>
          <a:p>
            <a:r>
              <a:rPr lang="en-US" dirty="0" smtClean="0"/>
              <a:t>Not “It is the end”, but “It is completed.”</a:t>
            </a:r>
          </a:p>
          <a:p>
            <a:r>
              <a:rPr lang="en-US" dirty="0" smtClean="0"/>
              <a:t>Not an utterance of despair.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telelestai</a:t>
            </a:r>
            <a:r>
              <a:rPr lang="en-US" dirty="0" smtClean="0"/>
              <a:t>” – cross the goal line.</a:t>
            </a:r>
          </a:p>
          <a:p>
            <a:r>
              <a:rPr lang="en-US" dirty="0" smtClean="0"/>
              <a:t>Earthly work is complete. Back into heaven to finish His work there.</a:t>
            </a:r>
          </a:p>
          <a:p>
            <a:r>
              <a:rPr lang="en-US" dirty="0" smtClean="0"/>
              <a:t>I Cor. 15:22-28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7.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“Father, into thy hands I commend my spirit: and having said this, He gave up the ghost” (Luke 24:46).</a:t>
            </a:r>
          </a:p>
          <a:p>
            <a:r>
              <a:rPr lang="en-US" dirty="0" smtClean="0"/>
              <a:t>John 10:18 – Jews didn’t kill Jesus. Romans didn’t kill Jesus. My sin didn’t kill Him.</a:t>
            </a:r>
          </a:p>
          <a:p>
            <a:r>
              <a:rPr lang="en-US" dirty="0" smtClean="0"/>
              <a:t>His Divine Power – Mark 14:28</a:t>
            </a:r>
          </a:p>
          <a:p>
            <a:r>
              <a:rPr lang="en-US" dirty="0" smtClean="0"/>
              <a:t>Triumphal entry – Palm Sunday</a:t>
            </a:r>
          </a:p>
          <a:p>
            <a:r>
              <a:rPr lang="en-US" dirty="0" smtClean="0"/>
              <a:t>“Lift up your heads, O gates… That the King of Glory may come in!” (Psalm 24:7)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45</TotalTime>
  <Words>410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MESSAGE  FROM  THE  CROSS (PART 2)</vt:lpstr>
      <vt:lpstr>They Watched Him</vt:lpstr>
      <vt:lpstr>4. A Break in an Eternal Relationship</vt:lpstr>
      <vt:lpstr>5. The Humanity of Jesus</vt:lpstr>
      <vt:lpstr>6. Completion of Task</vt:lpstr>
      <vt:lpstr>7. Termination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MESSAGE  FROM  THE  CROSS (PART 2)</dc:title>
  <dc:creator>Bellaire Church</dc:creator>
  <cp:lastModifiedBy>Bellaire Church</cp:lastModifiedBy>
  <cp:revision>5</cp:revision>
  <dcterms:created xsi:type="dcterms:W3CDTF">2012-07-07T16:13:13Z</dcterms:created>
  <dcterms:modified xsi:type="dcterms:W3CDTF">2012-07-07T16:58:17Z</dcterms:modified>
</cp:coreProperties>
</file>