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C5D8F-2C52-4AAF-9997-9C78E15305D3}" type="datetimeFigureOut">
              <a:rPr lang="en-US" smtClean="0"/>
              <a:t>5/12/2012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14371-A0B4-4A43-98F4-041065DC58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4F1EC1E-A70D-40CB-BB72-AEC6E568C99E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2055F1-795C-4C46-BC11-DB0AB04803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EC1E-A70D-40CB-BB72-AEC6E568C99E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055F1-795C-4C46-BC11-DB0AB04803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4F1EC1E-A70D-40CB-BB72-AEC6E568C99E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42055F1-795C-4C46-BC11-DB0AB04803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EC1E-A70D-40CB-BB72-AEC6E568C99E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055F1-795C-4C46-BC11-DB0AB04803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EC1E-A70D-40CB-BB72-AEC6E568C99E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42055F1-795C-4C46-BC11-DB0AB04803B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4F1EC1E-A70D-40CB-BB72-AEC6E568C99E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42055F1-795C-4C46-BC11-DB0AB04803B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4F1EC1E-A70D-40CB-BB72-AEC6E568C99E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42055F1-795C-4C46-BC11-DB0AB04803B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EC1E-A70D-40CB-BB72-AEC6E568C99E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055F1-795C-4C46-BC11-DB0AB04803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EC1E-A70D-40CB-BB72-AEC6E568C99E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2055F1-795C-4C46-BC11-DB0AB04803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EC1E-A70D-40CB-BB72-AEC6E568C99E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055F1-795C-4C46-BC11-DB0AB04803B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4F1EC1E-A70D-40CB-BB72-AEC6E568C99E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42055F1-795C-4C46-BC11-DB0AB04803B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F1EC1E-A70D-40CB-BB72-AEC6E568C99E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42055F1-795C-4C46-BC11-DB0AB04803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914400"/>
            <a:ext cx="7620000" cy="2209800"/>
          </a:xfrm>
        </p:spPr>
        <p:txBody>
          <a:bodyPr/>
          <a:lstStyle/>
          <a:p>
            <a:r>
              <a:rPr lang="en-US" dirty="0" smtClean="0"/>
              <a:t>MOTHER’S  DAY  LESSON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038601"/>
            <a:ext cx="7848600" cy="1905000"/>
          </a:xfrm>
        </p:spPr>
        <p:txBody>
          <a:bodyPr/>
          <a:lstStyle/>
          <a:p>
            <a:r>
              <a:rPr lang="en-US" dirty="0" smtClean="0"/>
              <a:t>“Her children rise up and bless her; Her husband also, and he praises her saying: Many daughters have done nobly, but you excel them all” (Prov. 31:28-29).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“Is It Going To Be A Mothers Day Lesson?”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With much joy, based on my experience.</a:t>
            </a:r>
          </a:p>
          <a:p>
            <a:r>
              <a:rPr lang="en-US" dirty="0" smtClean="0"/>
              <a:t>With some reservation</a:t>
            </a:r>
          </a:p>
          <a:p>
            <a:pPr>
              <a:buNone/>
            </a:pPr>
            <a:r>
              <a:rPr lang="en-US" dirty="0" smtClean="0"/>
              <a:t>   1. For some, motherhood is an accident, and not always a welcome one.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2. For some, biological motherhood is impossible.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3. For some, mother weren’t pleasant.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4. For all, motherhood is a strain, and a sleepless one.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Wilhelm Busch: “To become a mother is not so difficult; on the other hand, being a mother is!”</a:t>
            </a:r>
          </a:p>
          <a:p>
            <a:r>
              <a:rPr lang="en-US" dirty="0" smtClean="0"/>
              <a:t>For all its stumbling blocks, pitfalls and broken dreams, for all the soiled diapers, dirty walls and ruined plans; we’re talking about a beautiful plan – God’s creative plan to bring love to life. Motherhood is a constant demand for the gift of caring.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Mothers Live With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Doubt – “I’m not doing a good job.”  “I failed.”</a:t>
            </a:r>
          </a:p>
          <a:p>
            <a:r>
              <a:rPr lang="en-US" dirty="0" smtClean="0"/>
              <a:t>Anxiety – Fences and monitors won’t cure this. A late night phone call is every parents dread.</a:t>
            </a:r>
          </a:p>
          <a:p>
            <a:r>
              <a:rPr lang="en-US" dirty="0" smtClean="0"/>
              <a:t>Exhaustion – especially “working” mothers.</a:t>
            </a:r>
          </a:p>
          <a:p>
            <a:r>
              <a:rPr lang="en-US" dirty="0" smtClean="0"/>
              <a:t>Many thrills – sleeping babies, even if they’re 20 and just home from college.</a:t>
            </a:r>
          </a:p>
          <a:p>
            <a:r>
              <a:rPr lang="en-US" dirty="0" smtClean="0"/>
              <a:t>Much hope for the future.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Mothers Deserve: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Respect – Eph. 6:2 (Ex. 20:12)</a:t>
            </a:r>
          </a:p>
          <a:p>
            <a:r>
              <a:rPr lang="en-US" dirty="0" smtClean="0"/>
              <a:t>Obedience – Eph. 6:1;  Luke 2:51</a:t>
            </a:r>
          </a:p>
          <a:p>
            <a:r>
              <a:rPr lang="en-US" dirty="0" smtClean="0"/>
              <a:t>Affection – I Kings 19:20</a:t>
            </a:r>
          </a:p>
          <a:p>
            <a:r>
              <a:rPr lang="en-US" dirty="0" smtClean="0"/>
              <a:t>Wisdom (us to live a good life) – Luke 2:52</a:t>
            </a:r>
          </a:p>
          <a:p>
            <a:r>
              <a:rPr lang="en-US" dirty="0" smtClean="0"/>
              <a:t>Spiritual “success” – Prov. 23:24-5</a:t>
            </a:r>
          </a:p>
          <a:p>
            <a:r>
              <a:rPr lang="en-US" dirty="0" smtClean="0"/>
              <a:t>Care – “requite” – I Tim. 5:4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1409</TotalTime>
  <Words>312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MOTHER’S  DAY  LESSON</vt:lpstr>
      <vt:lpstr>“Is It Going To Be A Mothers Day Lesson?”</vt:lpstr>
      <vt:lpstr>Slide 3</vt:lpstr>
      <vt:lpstr>Mothers Live With</vt:lpstr>
      <vt:lpstr>Mothers Deserve: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MOTHER’S  DAY  LESSON</dc:title>
  <dc:creator>Bellaire Church</dc:creator>
  <cp:lastModifiedBy>Bellaire Church</cp:lastModifiedBy>
  <cp:revision>5</cp:revision>
  <dcterms:created xsi:type="dcterms:W3CDTF">2012-05-11T17:36:05Z</dcterms:created>
  <dcterms:modified xsi:type="dcterms:W3CDTF">2012-05-12T17:05:50Z</dcterms:modified>
</cp:coreProperties>
</file>