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6FB7DA-2025-41B7-B925-7E3E4C32A12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7CC6FA-F25C-437C-A9D3-43D0F01EEB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Ezekiel  33:31-32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PHARISEEISM – THE PROBLEM OF BEING “US”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to be “Right”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 did the Pharisee.</a:t>
            </a:r>
          </a:p>
          <a:p>
            <a:r>
              <a:rPr lang="en-US" dirty="0" smtClean="0"/>
              <a:t>Does being correct make everyone else incorrect?</a:t>
            </a:r>
          </a:p>
          <a:p>
            <a:r>
              <a:rPr lang="en-US" dirty="0" smtClean="0"/>
              <a:t>Does it make me “honorable” or obnoxious?</a:t>
            </a:r>
          </a:p>
          <a:p>
            <a:r>
              <a:rPr lang="en-US" dirty="0" smtClean="0"/>
              <a:t>Matt. 15:7-9 – an ancient problem.</a:t>
            </a:r>
          </a:p>
          <a:p>
            <a:r>
              <a:rPr lang="en-US" dirty="0" smtClean="0"/>
              <a:t>The problem of a heart “out of joint”.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Men’s Applause Over God’s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John 12:42-43;   5:44</a:t>
            </a:r>
          </a:p>
          <a:p>
            <a:r>
              <a:rPr lang="en-US" dirty="0" smtClean="0"/>
              <a:t>Matt 23:5-7</a:t>
            </a:r>
          </a:p>
          <a:p>
            <a:r>
              <a:rPr lang="en-US" dirty="0" smtClean="0"/>
              <a:t>To “strain out a gnat”. That is our problem.</a:t>
            </a:r>
          </a:p>
          <a:p>
            <a:r>
              <a:rPr lang="en-US" dirty="0" smtClean="0"/>
              <a:t>Micah 6:8;   Matt. 23:23</a:t>
            </a:r>
          </a:p>
          <a:p>
            <a:r>
              <a:rPr lang="en-US" u="sng" dirty="0" smtClean="0"/>
              <a:t>We</a:t>
            </a:r>
            <a:r>
              <a:rPr lang="en-US" dirty="0" smtClean="0"/>
              <a:t> like applause. Hopefully not as much as we seek God’s approval.</a:t>
            </a:r>
          </a:p>
          <a:p>
            <a:r>
              <a:rPr lang="en-US" u="sng" dirty="0" smtClean="0"/>
              <a:t>We</a:t>
            </a:r>
            <a:r>
              <a:rPr lang="en-US" dirty="0" smtClean="0"/>
              <a:t> also don’t like the criticism of our brothers and sisters when we don’t conform.</a:t>
            </a:r>
          </a:p>
          <a:p>
            <a:r>
              <a:rPr lang="en-US" dirty="0" smtClean="0"/>
              <a:t>Always look to God for comfort and approval.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Tradition Over Heavenly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Matt. 15:1-9</a:t>
            </a:r>
          </a:p>
          <a:p>
            <a:r>
              <a:rPr lang="en-US" dirty="0" smtClean="0"/>
              <a:t>Some of their traditions had evolved over time. So have some of ours.</a:t>
            </a:r>
          </a:p>
          <a:p>
            <a:r>
              <a:rPr lang="en-US" dirty="0" smtClean="0"/>
              <a:t>Some of their traditions violated heavenly truth.  Do ours?</a:t>
            </a:r>
          </a:p>
          <a:p>
            <a:r>
              <a:rPr lang="en-US" dirty="0" smtClean="0"/>
              <a:t>I like tradition – I don’t have to think anymore (brush your teeth, which sock do you put on first?)</a:t>
            </a:r>
          </a:p>
          <a:p>
            <a:r>
              <a:rPr lang="en-US" dirty="0" smtClean="0"/>
              <a:t>In spiritual matters, we need to think about God.</a:t>
            </a:r>
          </a:p>
          <a:p>
            <a:r>
              <a:rPr lang="en-US" dirty="0" smtClean="0"/>
              <a:t>Matt. 6:33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Fleshly Lineage Over Spiritual Heritage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John 8:31-40</a:t>
            </a:r>
          </a:p>
          <a:p>
            <a:r>
              <a:rPr lang="en-US" dirty="0" smtClean="0"/>
              <a:t>What does it mean to be “Abraham’s children” to the Pharisees?</a:t>
            </a:r>
          </a:p>
          <a:p>
            <a:r>
              <a:rPr lang="en-US" dirty="0" smtClean="0"/>
              <a:t>What does it mean to Jesus?</a:t>
            </a:r>
          </a:p>
          <a:p>
            <a:r>
              <a:rPr lang="en-US" dirty="0" smtClean="0"/>
              <a:t>Romans 2:28-29</a:t>
            </a:r>
          </a:p>
          <a:p>
            <a:r>
              <a:rPr lang="en-US" dirty="0" smtClean="0"/>
              <a:t>Parents should try to communicate love for God over “church”.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Riches Over Eternal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Luke 16:13-14,  19ff</a:t>
            </a:r>
          </a:p>
          <a:p>
            <a:r>
              <a:rPr lang="en-US" dirty="0" smtClean="0"/>
              <a:t>Wealth offers “station”, and </a:t>
            </a:r>
            <a:r>
              <a:rPr lang="en-US" u="sng" dirty="0" smtClean="0"/>
              <a:t>sometimes</a:t>
            </a:r>
            <a:r>
              <a:rPr lang="en-US" dirty="0" smtClean="0"/>
              <a:t> that substitutes for service.</a:t>
            </a:r>
          </a:p>
          <a:p>
            <a:r>
              <a:rPr lang="en-US" dirty="0" smtClean="0"/>
              <a:t>Again, a heart “out of joint”. Jesus came to serve, not to be served.</a:t>
            </a:r>
          </a:p>
          <a:p>
            <a:r>
              <a:rPr lang="en-US" dirty="0" smtClean="0"/>
              <a:t>Work here – Rest there (in heaven)</a:t>
            </a:r>
          </a:p>
          <a:p>
            <a:r>
              <a:rPr lang="en-US" dirty="0" smtClean="0"/>
              <a:t>Amos 2:6-8</a:t>
            </a:r>
          </a:p>
          <a:p>
            <a:r>
              <a:rPr lang="en-US" dirty="0" smtClean="0"/>
              <a:t>Matt. 6:19-21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Heb. 3:12-14</a:t>
            </a:r>
          </a:p>
          <a:p>
            <a:r>
              <a:rPr lang="en-US" dirty="0" smtClean="0"/>
              <a:t>Examine your life and faith.</a:t>
            </a:r>
          </a:p>
          <a:p>
            <a:r>
              <a:rPr lang="en-US" dirty="0" smtClean="0"/>
              <a:t>Keep your eyes on heaven, and heaven’s King.</a:t>
            </a:r>
          </a:p>
          <a:p>
            <a:r>
              <a:rPr lang="en-US" dirty="0" err="1" smtClean="0"/>
              <a:t>Phariseeism</a:t>
            </a:r>
            <a:r>
              <a:rPr lang="en-US" dirty="0" smtClean="0"/>
              <a:t> is “normal”. We have to fight it always.</a:t>
            </a:r>
          </a:p>
          <a:p>
            <a:r>
              <a:rPr lang="en-US" dirty="0" smtClean="0"/>
              <a:t>Seek to be correct, but realize we will always need a Savior!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340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PHARISEEISM – THE PROBLEM OF BEING “US”</vt:lpstr>
      <vt:lpstr>I Like to be “Right”</vt:lpstr>
      <vt:lpstr>Men’s Applause Over God’s Approval</vt:lpstr>
      <vt:lpstr>Human Tradition Over Heavenly Truth</vt:lpstr>
      <vt:lpstr>Fleshly Lineage Over Spiritual Heritage</vt:lpstr>
      <vt:lpstr>Temporal Riches Over Eternal Reward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PHARISEEISM – THE PROBLEM OF BEING “US”</dc:title>
  <dc:creator>Bellaire Church</dc:creator>
  <cp:lastModifiedBy>Bellaire Church</cp:lastModifiedBy>
  <cp:revision>3</cp:revision>
  <dcterms:created xsi:type="dcterms:W3CDTF">2013-01-26T18:39:13Z</dcterms:created>
  <dcterms:modified xsi:type="dcterms:W3CDTF">2013-01-26T19:05:51Z</dcterms:modified>
</cp:coreProperties>
</file>