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8A8B-EAE8-4ED1-BCED-01A0F7EFA089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38E9-62DE-478E-AA8C-4473A2DEB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8A8B-EAE8-4ED1-BCED-01A0F7EFA089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38E9-62DE-478E-AA8C-4473A2DEB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8A8B-EAE8-4ED1-BCED-01A0F7EFA089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38E9-62DE-478E-AA8C-4473A2DEB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8A8B-EAE8-4ED1-BCED-01A0F7EFA089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38E9-62DE-478E-AA8C-4473A2DEB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8A8B-EAE8-4ED1-BCED-01A0F7EFA089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38E9-62DE-478E-AA8C-4473A2DEB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8A8B-EAE8-4ED1-BCED-01A0F7EFA089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38E9-62DE-478E-AA8C-4473A2DEB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8A8B-EAE8-4ED1-BCED-01A0F7EFA089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38E9-62DE-478E-AA8C-4473A2DEB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8A8B-EAE8-4ED1-BCED-01A0F7EFA089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38E9-62DE-478E-AA8C-4473A2DEB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8A8B-EAE8-4ED1-BCED-01A0F7EFA089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38E9-62DE-478E-AA8C-4473A2DEB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8A8B-EAE8-4ED1-BCED-01A0F7EFA089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38E9-62DE-478E-AA8C-4473A2DEB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8A8B-EAE8-4ED1-BCED-01A0F7EFA089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A038E9-62DE-478E-AA8C-4473A2DEBF8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6A8A8B-EAE8-4ED1-BCED-01A0F7EFA089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A038E9-62DE-478E-AA8C-4473A2DEBF8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PILATE’S  QUESTION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“Then what shall I do with Jesus who is called Christ?” (Matt. </a:t>
            </a:r>
            <a:r>
              <a:rPr lang="en-US" smtClean="0"/>
              <a:t>27:22)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Supper;   Arrest in the Garden;   Mock Trials (Jewish authorities, Pilate, Herod, Pilate, scourged,  delivered)</a:t>
            </a:r>
          </a:p>
          <a:p>
            <a:r>
              <a:rPr lang="en-US" dirty="0" smtClean="0"/>
              <a:t>Pilate’s verdict: “I find no fault in him.”</a:t>
            </a:r>
          </a:p>
          <a:p>
            <a:r>
              <a:rPr lang="en-US" dirty="0" smtClean="0"/>
              <a:t>“But I won’t decide. I’ll let you do it so I can wash my hands of guilt.”</a:t>
            </a:r>
          </a:p>
          <a:p>
            <a:r>
              <a:rPr lang="en-US" dirty="0" smtClean="0"/>
              <a:t>“What shall I do with Jesus?”</a:t>
            </a:r>
          </a:p>
          <a:p>
            <a:r>
              <a:rPr lang="en-US" dirty="0" smtClean="0"/>
              <a:t>The question for all time.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Those Involved in the Verdict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 government – justice or whims of people? Rom. 13;  I Peter 2:13-17.</a:t>
            </a:r>
          </a:p>
          <a:p>
            <a:r>
              <a:rPr lang="en-US" dirty="0" smtClean="0"/>
              <a:t>Jewish authorities – Traditions or truth? A relevant question for today.</a:t>
            </a:r>
          </a:p>
          <a:p>
            <a:r>
              <a:rPr lang="en-US" dirty="0" smtClean="0"/>
              <a:t>Pilate – conviction or popularity?  Same questions we wrestle with today.</a:t>
            </a:r>
          </a:p>
          <a:p>
            <a:r>
              <a:rPr lang="en-US" dirty="0" smtClean="0"/>
              <a:t>“He who is not with Me is against Me; and he who does not gather with Me scatters” (Matt. 12:30).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do with Jesus, we do with God:  John 10:30;  14:9-10;  13:20</a:t>
            </a:r>
          </a:p>
          <a:p>
            <a:r>
              <a:rPr lang="en-US" dirty="0" smtClean="0"/>
              <a:t>Our attitude toward Him includes His body, the church:  Eph. 5:22f.</a:t>
            </a:r>
          </a:p>
          <a:p>
            <a:r>
              <a:rPr lang="en-US" dirty="0" smtClean="0"/>
              <a:t>This demonstrates our relation to God, and to eternal salvation:  John 14:6;  Heb. 7:25.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the Verdicts: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Mob - “Crucify Him.”</a:t>
            </a:r>
          </a:p>
          <a:p>
            <a:r>
              <a:rPr lang="en-US" dirty="0" smtClean="0"/>
              <a:t>Pilate – No fault, but washed his hands.</a:t>
            </a:r>
          </a:p>
          <a:p>
            <a:r>
              <a:rPr lang="en-US" dirty="0" smtClean="0"/>
              <a:t>Pilate’s wife – “Have nothing to do with Him”. Agnostics position. Too many fail to resolve their doubts.</a:t>
            </a:r>
          </a:p>
          <a:p>
            <a:r>
              <a:rPr lang="en-US" dirty="0" smtClean="0"/>
              <a:t>Judas – Betray. Too impatient.</a:t>
            </a:r>
          </a:p>
          <a:p>
            <a:r>
              <a:rPr lang="en-US" dirty="0" smtClean="0"/>
              <a:t>Centurion – “Surely this was the Son of God.”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Romans,  Jewish (religious) authorities,  Pilate,  and the mob all answered for this pivotal judgment.</a:t>
            </a:r>
          </a:p>
          <a:p>
            <a:r>
              <a:rPr lang="en-US" dirty="0" smtClean="0"/>
              <a:t>All are dead, but their attitude lives on.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Pilatism</a:t>
            </a:r>
            <a:r>
              <a:rPr lang="en-US" dirty="0" smtClean="0"/>
              <a:t>” – too weak to live up to his decision.</a:t>
            </a:r>
          </a:p>
          <a:p>
            <a:r>
              <a:rPr lang="en-US" dirty="0" smtClean="0"/>
              <a:t>“Religionists” – prejudice lives on.</a:t>
            </a:r>
          </a:p>
          <a:p>
            <a:r>
              <a:rPr lang="en-US" dirty="0" smtClean="0"/>
              <a:t>“Mob” – ignorance and weakness  dominates.</a:t>
            </a:r>
          </a:p>
          <a:p>
            <a:r>
              <a:rPr lang="en-US" dirty="0" smtClean="0"/>
              <a:t>Will YOU have the courage to live as the apostles and disciples?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355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PILATE’S  QUESTION</vt:lpstr>
      <vt:lpstr>The Events</vt:lpstr>
      <vt:lpstr>Those Involved in the Verdict</vt:lpstr>
      <vt:lpstr>Remember…</vt:lpstr>
      <vt:lpstr>Note the Verdicts:</vt:lpstr>
      <vt:lpstr>Results of Decisions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PILATE’S  QUESTION</dc:title>
  <dc:creator>Bellaire Church</dc:creator>
  <cp:lastModifiedBy>Bellaire church</cp:lastModifiedBy>
  <cp:revision>4</cp:revision>
  <dcterms:created xsi:type="dcterms:W3CDTF">2012-06-07T18:14:25Z</dcterms:created>
  <dcterms:modified xsi:type="dcterms:W3CDTF">2012-06-10T14:18:22Z</dcterms:modified>
</cp:coreProperties>
</file>