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54F1-3BA2-4C12-B4F8-391F7191C568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F82-190D-4969-B857-1C70D3E312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54F1-3BA2-4C12-B4F8-391F7191C568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F82-190D-4969-B857-1C70D3E31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54F1-3BA2-4C12-B4F8-391F7191C568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F82-190D-4969-B857-1C70D3E31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54F1-3BA2-4C12-B4F8-391F7191C568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F82-190D-4969-B857-1C70D3E31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54F1-3BA2-4C12-B4F8-391F7191C568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F82-190D-4969-B857-1C70D3E312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54F1-3BA2-4C12-B4F8-391F7191C568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F82-190D-4969-B857-1C70D3E31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54F1-3BA2-4C12-B4F8-391F7191C568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F82-190D-4969-B857-1C70D3E31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54F1-3BA2-4C12-B4F8-391F7191C568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F82-190D-4969-B857-1C70D3E31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54F1-3BA2-4C12-B4F8-391F7191C568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F82-190D-4969-B857-1C70D3E31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54F1-3BA2-4C12-B4F8-391F7191C568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1F82-190D-4969-B857-1C70D3E31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54F1-3BA2-4C12-B4F8-391F7191C568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DC1F82-190D-4969-B857-1C70D3E312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4754F1-3BA2-4C12-B4F8-391F7191C568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DC1F82-190D-4969-B857-1C70D3E3122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POSITIVE  LESSONS  FROM  QUESTIONABLE  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62664"/>
          </a:xfrm>
        </p:spPr>
        <p:txBody>
          <a:bodyPr/>
          <a:lstStyle/>
          <a:p>
            <a:pPr algn="l"/>
            <a:r>
              <a:rPr lang="en-US" dirty="0" smtClean="0"/>
              <a:t>“The things you have learned and received and heard and seen in me, practice these things, and the God of peace will be with you” (Phil. 4:9)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Wonderful…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able to say this as you prepare to die.</a:t>
            </a:r>
          </a:p>
          <a:p>
            <a:r>
              <a:rPr lang="en-US" dirty="0" smtClean="0"/>
              <a:t>The Bible is filled with heroes with feet of clay.</a:t>
            </a:r>
          </a:p>
          <a:p>
            <a:r>
              <a:rPr lang="en-US" dirty="0" smtClean="0"/>
              <a:t>Like Solomon, or Peter.</a:t>
            </a:r>
          </a:p>
          <a:p>
            <a:r>
              <a:rPr lang="en-US" dirty="0" smtClean="0"/>
              <a:t>We’ve studied some recently about some of these people who teach us great things. Sometimes by the mistakes they make.</a:t>
            </a:r>
          </a:p>
          <a:p>
            <a:r>
              <a:rPr lang="en-US" dirty="0" smtClean="0"/>
              <a:t>We need heroes, men and women. Movies and politics don’t provide them. Life does.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 – Abraham’s Nephew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Gen. 13:7-11; 2 Peter 2:6-9</a:t>
            </a:r>
          </a:p>
          <a:p>
            <a:pPr>
              <a:buNone/>
            </a:pPr>
            <a:r>
              <a:rPr lang="en-US" dirty="0" smtClean="0"/>
              <a:t>1.  Watch what you do “in transition”.</a:t>
            </a:r>
          </a:p>
          <a:p>
            <a:r>
              <a:rPr lang="en-US" dirty="0" smtClean="0"/>
              <a:t>High school, college, first job, marriage, new location.</a:t>
            </a:r>
          </a:p>
          <a:p>
            <a:pPr>
              <a:buNone/>
            </a:pPr>
            <a:r>
              <a:rPr lang="en-US" dirty="0" smtClean="0"/>
              <a:t>2.  Watch where you pitch your tent.</a:t>
            </a:r>
          </a:p>
          <a:p>
            <a:r>
              <a:rPr lang="en-US" dirty="0" smtClean="0"/>
              <a:t>Try to look into the future.</a:t>
            </a:r>
          </a:p>
          <a:p>
            <a:pPr>
              <a:buNone/>
            </a:pPr>
            <a:r>
              <a:rPr lang="en-US" dirty="0" smtClean="0"/>
              <a:t>3.  Don’t compound loss with disaster.  </a:t>
            </a:r>
            <a:endParaRPr lang="en-US" dirty="0" smtClean="0"/>
          </a:p>
          <a:p>
            <a:r>
              <a:rPr lang="en-US" dirty="0" smtClean="0"/>
              <a:t>Sobriety is a tremendous asset. (sound mind)</a:t>
            </a:r>
          </a:p>
          <a:p>
            <a:pPr>
              <a:buNone/>
            </a:pPr>
            <a:r>
              <a:rPr lang="en-US" dirty="0" smtClean="0"/>
              <a:t>4.  Your decisions affect others.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Cain – Adam’s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4:2-5</a:t>
            </a:r>
          </a:p>
          <a:p>
            <a:r>
              <a:rPr lang="en-US" dirty="0" smtClean="0"/>
              <a:t>Life sneaks up on us. Especially if rage isn’t dealt with.</a:t>
            </a:r>
          </a:p>
          <a:p>
            <a:r>
              <a:rPr lang="en-US" dirty="0" smtClean="0"/>
              <a:t>You can’t hide from God. His parents didn’t pass on this lesson.</a:t>
            </a:r>
          </a:p>
          <a:p>
            <a:r>
              <a:rPr lang="en-US" dirty="0" smtClean="0"/>
              <a:t>Do you really want to be a cast-out? Wandering the earth with no “home”?</a:t>
            </a:r>
          </a:p>
          <a:p>
            <a:r>
              <a:rPr lang="en-US" dirty="0" smtClean="0"/>
              <a:t>“Listen, my son, accept what I say, and the years of your life will be many. I guide you in the way of wisdom and lead you along straight paths. When you walk, your steps will not be hampered…” (Prov. 4:10f)</a:t>
            </a:r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Abimelech</a:t>
            </a:r>
            <a:r>
              <a:rPr lang="en-US" dirty="0" smtClean="0"/>
              <a:t> – The Bad Judge 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Judges 9  - His conspiracy</a:t>
            </a:r>
          </a:p>
          <a:p>
            <a:r>
              <a:rPr lang="en-US" dirty="0" smtClean="0"/>
              <a:t>He led others astray – Don’t be so easily deceived/conned.</a:t>
            </a:r>
          </a:p>
          <a:p>
            <a:r>
              <a:rPr lang="en-US" dirty="0" smtClean="0"/>
              <a:t>He surrounded himself with hired friends.</a:t>
            </a:r>
          </a:p>
          <a:p>
            <a:r>
              <a:rPr lang="en-US" dirty="0" smtClean="0"/>
              <a:t>Watch that ego.</a:t>
            </a:r>
          </a:p>
          <a:p>
            <a:r>
              <a:rPr lang="en-US" dirty="0" smtClean="0"/>
              <a:t>Judges weren’t kings. Israel already had a King.</a:t>
            </a:r>
          </a:p>
          <a:p>
            <a:r>
              <a:rPr lang="en-US" dirty="0" smtClean="0"/>
              <a:t>So do we.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Jephthah</a:t>
            </a:r>
            <a:r>
              <a:rPr lang="en-US" dirty="0" smtClean="0"/>
              <a:t> – The Rash Judge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Judges 11</a:t>
            </a:r>
          </a:p>
          <a:p>
            <a:r>
              <a:rPr lang="en-US" dirty="0" smtClean="0"/>
              <a:t>A reluctant hero – don’t let your past or personality keep you from service.  Phil. 3:12-14.</a:t>
            </a:r>
          </a:p>
          <a:p>
            <a:r>
              <a:rPr lang="en-US" dirty="0" smtClean="0"/>
              <a:t>Don’t make deals with God – Just serve Him.</a:t>
            </a:r>
          </a:p>
          <a:p>
            <a:r>
              <a:rPr lang="en-US" dirty="0" smtClean="0"/>
              <a:t>Old and New Testament are filled with stories about real people. Not just to fill up the pages.</a:t>
            </a:r>
          </a:p>
          <a:p>
            <a:r>
              <a:rPr lang="en-US" dirty="0" smtClean="0"/>
              <a:t>Real life lessons for us.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397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POSITIVE  LESSONS  FROM  QUESTIONABLE  MEN</vt:lpstr>
      <vt:lpstr>How Wonderful… </vt:lpstr>
      <vt:lpstr>Lot – Abraham’s Nephew</vt:lpstr>
      <vt:lpstr>Cain – Adam’s Son</vt:lpstr>
      <vt:lpstr>Abimelech – The Bad Judge (?)</vt:lpstr>
      <vt:lpstr>Jephthah – The Rash Judge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 LESSONS  FROM  QUESTIONABLE  MEN</dc:title>
  <dc:creator>Bellaire Church</dc:creator>
  <cp:lastModifiedBy>Bellaire Church</cp:lastModifiedBy>
  <cp:revision>5</cp:revision>
  <dcterms:created xsi:type="dcterms:W3CDTF">2012-09-22T14:50:10Z</dcterms:created>
  <dcterms:modified xsi:type="dcterms:W3CDTF">2012-09-22T15:31:10Z</dcterms:modified>
</cp:coreProperties>
</file>