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91F688-BD00-4CD8-976E-6DDEE2FCD5D3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FEF0DDC-569B-4221-979F-43587F96E29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91F688-BD00-4CD8-976E-6DDEE2FCD5D3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EF0DDC-569B-4221-979F-43587F96E2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91F688-BD00-4CD8-976E-6DDEE2FCD5D3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EF0DDC-569B-4221-979F-43587F96E2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91F688-BD00-4CD8-976E-6DDEE2FCD5D3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EF0DDC-569B-4221-979F-43587F96E2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91F688-BD00-4CD8-976E-6DDEE2FCD5D3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FEF0DDC-569B-4221-979F-43587F96E29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91F688-BD00-4CD8-976E-6DDEE2FCD5D3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FEF0DDC-569B-4221-979F-43587F96E29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91F688-BD00-4CD8-976E-6DDEE2FCD5D3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FEF0DDC-569B-4221-979F-43587F96E2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91F688-BD00-4CD8-976E-6DDEE2FCD5D3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EF0DDC-569B-4221-979F-43587F96E29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91F688-BD00-4CD8-976E-6DDEE2FCD5D3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EF0DDC-569B-4221-979F-43587F96E2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91F688-BD00-4CD8-976E-6DDEE2FCD5D3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FEF0DDC-569B-4221-979F-43587F96E29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91F688-BD00-4CD8-976E-6DDEE2FCD5D3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FEF0DDC-569B-4221-979F-43587F96E29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491F688-BD00-4CD8-976E-6DDEE2FCD5D3}" type="datetimeFigureOut">
              <a:rPr lang="en-US" smtClean="0"/>
              <a:t>10/6/2012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FEF0DDC-569B-4221-979F-43587F96E29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PRINCE  OF  PEACE</a:t>
            </a:r>
            <a:br>
              <a:rPr lang="en-US" dirty="0" smtClean="0"/>
            </a:br>
            <a:r>
              <a:rPr lang="en-US" dirty="0" smtClean="0"/>
              <a:t>GOD  OF  JUDGMENT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Isaiah 9:6-7</a:t>
            </a:r>
          </a:p>
          <a:p>
            <a:pPr algn="ctr"/>
            <a:r>
              <a:rPr lang="en-US" dirty="0" smtClean="0"/>
              <a:t>57:21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 Season of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be all year. Not just Christmas and Easter.</a:t>
            </a:r>
          </a:p>
          <a:p>
            <a:r>
              <a:rPr lang="en-US" dirty="0" smtClean="0"/>
              <a:t>The power of the gospel wasn’t in Paul’s intellect or Peter’s enthusiasm.</a:t>
            </a:r>
          </a:p>
          <a:p>
            <a:r>
              <a:rPr lang="en-US" dirty="0" smtClean="0"/>
              <a:t>Not in my stability or Steve’s zeal.</a:t>
            </a:r>
          </a:p>
          <a:p>
            <a:r>
              <a:rPr lang="en-US" dirty="0" smtClean="0"/>
              <a:t>I Cor. 2:1-3</a:t>
            </a:r>
          </a:p>
          <a:p>
            <a:r>
              <a:rPr lang="en-US" dirty="0" smtClean="0"/>
              <a:t>When we all see Jesus – the baby in the manger or the Christ of the Cross – We follow better. Heb. 12:1-2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Peace Inherent in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Whatever He was, He was by nature, not circumstances.</a:t>
            </a:r>
          </a:p>
          <a:p>
            <a:r>
              <a:rPr lang="en-US" dirty="0" smtClean="0"/>
              <a:t>I can </a:t>
            </a:r>
            <a:r>
              <a:rPr lang="en-US" u="sng" dirty="0" smtClean="0"/>
              <a:t>become</a:t>
            </a:r>
            <a:r>
              <a:rPr lang="en-US" dirty="0" smtClean="0"/>
              <a:t> a king, He </a:t>
            </a:r>
            <a:r>
              <a:rPr lang="en-US" b="1" dirty="0" smtClean="0"/>
              <a:t>was</a:t>
            </a:r>
            <a:r>
              <a:rPr lang="en-US" dirty="0" smtClean="0"/>
              <a:t>. I can </a:t>
            </a:r>
            <a:r>
              <a:rPr lang="en-US" u="sng" dirty="0" smtClean="0"/>
              <a:t>become</a:t>
            </a:r>
            <a:r>
              <a:rPr lang="en-US" dirty="0" smtClean="0"/>
              <a:t> a man of peace. He </a:t>
            </a:r>
            <a:r>
              <a:rPr lang="en-US" b="1" dirty="0" smtClean="0"/>
              <a:t>was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King, Redeemer, Savior, Prince of Peace.</a:t>
            </a:r>
          </a:p>
          <a:p>
            <a:r>
              <a:rPr lang="en-US" dirty="0" smtClean="0"/>
              <a:t>As He faces needy throngs, criticizing hypocrites, High Priest or Pilate.</a:t>
            </a:r>
          </a:p>
          <a:p>
            <a:r>
              <a:rPr lang="en-US" dirty="0" smtClean="0"/>
              <a:t>John 14:27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Peace – the Gift of God Thru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Made peace with God – all barriers removed.  </a:t>
            </a:r>
            <a:r>
              <a:rPr lang="en-US" smtClean="0"/>
              <a:t>“Scapegoat”</a:t>
            </a:r>
            <a:endParaRPr lang="en-US" dirty="0" smtClean="0"/>
          </a:p>
          <a:p>
            <a:r>
              <a:rPr lang="en-US" dirty="0" smtClean="0"/>
              <a:t>Peace with self – in our soul. Phil. 4:7.</a:t>
            </a:r>
          </a:p>
          <a:p>
            <a:r>
              <a:rPr lang="en-US" dirty="0" smtClean="0"/>
              <a:t>Peace with others – when I look at my faults/sins. No one has treated me as shamefully as I treated Him.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 One Worth Following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Watch His kindness.</a:t>
            </a:r>
          </a:p>
          <a:p>
            <a:r>
              <a:rPr lang="en-US" dirty="0" smtClean="0"/>
              <a:t>Listen to His teaching.</a:t>
            </a:r>
          </a:p>
          <a:p>
            <a:r>
              <a:rPr lang="en-US" dirty="0" smtClean="0"/>
              <a:t>Consider His “firmness.”</a:t>
            </a:r>
          </a:p>
          <a:p>
            <a:r>
              <a:rPr lang="en-US" dirty="0" smtClean="0"/>
              <a:t>Look at His focus – “The Son of man came to seek and save the lost.”  Luke 19:10</a:t>
            </a:r>
          </a:p>
          <a:p>
            <a:r>
              <a:rPr lang="en-US" b="1" i="1" dirty="0" smtClean="0"/>
              <a:t>BUT…</a:t>
            </a:r>
            <a:endParaRPr lang="en-US" b="1" i="1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“There is no peace,” says my God, “for the wicked.”  Isa. 57:21</a:t>
            </a:r>
          </a:p>
          <a:p>
            <a:r>
              <a:rPr lang="en-US" dirty="0" smtClean="0"/>
              <a:t>What Jesus said and did is fruitless to the “wicked.”</a:t>
            </a:r>
          </a:p>
          <a:p>
            <a:r>
              <a:rPr lang="en-US" dirty="0" smtClean="0"/>
              <a:t>Even us when we do wrong, questionable things.</a:t>
            </a:r>
          </a:p>
          <a:p>
            <a:r>
              <a:rPr lang="en-US" dirty="0" smtClean="0"/>
              <a:t>We KNOW this within ourselves.</a:t>
            </a:r>
          </a:p>
          <a:p>
            <a:r>
              <a:rPr lang="en-US" dirty="0" smtClean="0"/>
              <a:t>Conscience – guilt haunts us.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Where Is The Peace??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 where it’s always been.</a:t>
            </a:r>
          </a:p>
          <a:p>
            <a:r>
              <a:rPr lang="en-US" dirty="0" smtClean="0"/>
              <a:t>With the Prince of Peace.</a:t>
            </a:r>
          </a:p>
          <a:p>
            <a:r>
              <a:rPr lang="en-US" dirty="0" smtClean="0"/>
              <a:t>When we’re apart from Him we’re not just lost, we’re “undone.”</a:t>
            </a:r>
          </a:p>
          <a:p>
            <a:r>
              <a:rPr lang="en-US" dirty="0" smtClean="0"/>
              <a:t>Come HOME to Jesus. Before he comes again as the God of Judgment.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26</TotalTime>
  <Words>326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Foundry</vt:lpstr>
      <vt:lpstr>PRINCE  OF  PEACE GOD  OF  JUDGMENT</vt:lpstr>
      <vt:lpstr>The Season of Jesus</vt:lpstr>
      <vt:lpstr>Peace Inherent in Jesus</vt:lpstr>
      <vt:lpstr>Peace – the Gift of God Thru Jesus</vt:lpstr>
      <vt:lpstr>The One Worth Following</vt:lpstr>
      <vt:lpstr>Slide 6</vt:lpstr>
      <vt:lpstr>Where Is The Peace??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PRINCE  OF  PEACE GOD  OF  JUDGMENT</dc:title>
  <dc:creator>Bellaire Church</dc:creator>
  <cp:lastModifiedBy>Bellaire Church</cp:lastModifiedBy>
  <cp:revision>3</cp:revision>
  <dcterms:created xsi:type="dcterms:W3CDTF">2012-10-06T14:29:04Z</dcterms:created>
  <dcterms:modified xsi:type="dcterms:W3CDTF">2012-10-06T14:55:27Z</dcterms:modified>
</cp:coreProperties>
</file>