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9EDE9-8DE4-495D-AF4E-5212BA80992C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06E11-BF93-431C-8A1C-0FFE60682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B809C5-C214-416C-8B0B-196FD09A3251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C6BBE8-2DBD-434F-90A4-AF1EF9AD1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809C5-C214-416C-8B0B-196FD09A3251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6BBE8-2DBD-434F-90A4-AF1EF9AD1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809C5-C214-416C-8B0B-196FD09A3251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6BBE8-2DBD-434F-90A4-AF1EF9AD1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809C5-C214-416C-8B0B-196FD09A3251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6BBE8-2DBD-434F-90A4-AF1EF9AD1D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809C5-C214-416C-8B0B-196FD09A3251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6BBE8-2DBD-434F-90A4-AF1EF9AD1D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809C5-C214-416C-8B0B-196FD09A3251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6BBE8-2DBD-434F-90A4-AF1EF9AD1D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809C5-C214-416C-8B0B-196FD09A3251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6BBE8-2DBD-434F-90A4-AF1EF9AD1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809C5-C214-416C-8B0B-196FD09A3251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6BBE8-2DBD-434F-90A4-AF1EF9AD1D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B809C5-C214-416C-8B0B-196FD09A3251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6BBE8-2DBD-434F-90A4-AF1EF9AD1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1B809C5-C214-416C-8B0B-196FD09A3251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6BBE8-2DBD-434F-90A4-AF1EF9AD1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B809C5-C214-416C-8B0B-196FD09A3251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C6BBE8-2DBD-434F-90A4-AF1EF9AD1D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1B809C5-C214-416C-8B0B-196FD09A3251}" type="datetimeFigureOut">
              <a:rPr lang="en-US" smtClean="0"/>
              <a:pPr/>
              <a:t>12/23/2012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FC6BBE8-2DBD-434F-90A4-AF1EF9AD1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Prophecies of Jesus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/>
          <a:lstStyle/>
          <a:p>
            <a:r>
              <a:rPr lang="en-US" dirty="0" smtClean="0"/>
              <a:t>Zech. 13:1, 7</a:t>
            </a:r>
          </a:p>
          <a:p>
            <a:r>
              <a:rPr lang="en-US" dirty="0" smtClean="0"/>
              <a:t>Matt. 26:30-56 – the sheep scattered</a:t>
            </a:r>
          </a:p>
          <a:p>
            <a:r>
              <a:rPr lang="en-US" dirty="0" smtClean="0"/>
              <a:t>Psalm 41:9;   John 13:18-19 – betrayed by a “friend”.</a:t>
            </a:r>
          </a:p>
          <a:p>
            <a:endParaRPr lang="en-US" dirty="0" smtClean="0"/>
          </a:p>
          <a:p>
            <a:r>
              <a:rPr lang="en-US" dirty="0" smtClean="0"/>
              <a:t>Song – “When My Love To Christ Grows Weak”</a:t>
            </a:r>
          </a:p>
          <a:p>
            <a:r>
              <a:rPr lang="en-US" dirty="0" smtClean="0"/>
              <a:t>Song – “Ten Thousand Angels”</a:t>
            </a:r>
          </a:p>
          <a:p>
            <a:endParaRPr lang="en-US" dirty="0" smtClean="0"/>
          </a:p>
          <a:p>
            <a:r>
              <a:rPr lang="en-US" dirty="0" smtClean="0"/>
              <a:t>Isa. 50:6;    Matt. 26:57-68</a:t>
            </a:r>
          </a:p>
          <a:p>
            <a:r>
              <a:rPr lang="en-US" dirty="0" smtClean="0"/>
              <a:t>Song – “I’m Not Ashamed To Own My Lord”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/>
          <a:lstStyle/>
          <a:p>
            <a:r>
              <a:rPr lang="en-US" dirty="0" smtClean="0"/>
              <a:t>Zech. </a:t>
            </a:r>
            <a:r>
              <a:rPr lang="en-US" dirty="0" smtClean="0"/>
              <a:t>11:12-13</a:t>
            </a:r>
            <a:r>
              <a:rPr lang="en-US" dirty="0" smtClean="0"/>
              <a:t>;    Matt. 26:69-75</a:t>
            </a:r>
          </a:p>
          <a:p>
            <a:r>
              <a:rPr lang="en-US" dirty="0" smtClean="0"/>
              <a:t>Matt. 27:1-10</a:t>
            </a:r>
          </a:p>
          <a:p>
            <a:endParaRPr lang="en-US" dirty="0" smtClean="0"/>
          </a:p>
          <a:p>
            <a:r>
              <a:rPr lang="en-US" dirty="0" smtClean="0"/>
              <a:t>Song – “What Will You Do With Jesus?”</a:t>
            </a:r>
          </a:p>
          <a:p>
            <a:endParaRPr lang="en-US" dirty="0" smtClean="0"/>
          </a:p>
          <a:p>
            <a:r>
              <a:rPr lang="en-US" dirty="0" smtClean="0"/>
              <a:t>Isa. 53:9;   Psalm 22:16-18</a:t>
            </a:r>
          </a:p>
          <a:p>
            <a:r>
              <a:rPr lang="en-US" dirty="0" smtClean="0"/>
              <a:t>John 19:16-27</a:t>
            </a:r>
          </a:p>
          <a:p>
            <a:endParaRPr lang="en-US" dirty="0" smtClean="0"/>
          </a:p>
          <a:p>
            <a:r>
              <a:rPr lang="en-US" dirty="0" smtClean="0"/>
              <a:t>Song – “The Old Rugged Cross”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Zech. 12:10;   Psalm 34:20</a:t>
            </a:r>
          </a:p>
          <a:p>
            <a:r>
              <a:rPr lang="en-US" dirty="0" smtClean="0"/>
              <a:t>John 19:30-37</a:t>
            </a:r>
          </a:p>
          <a:p>
            <a:endParaRPr lang="en-US" dirty="0" smtClean="0"/>
          </a:p>
          <a:p>
            <a:r>
              <a:rPr lang="en-US" dirty="0" smtClean="0"/>
              <a:t>Psalm 16:8-10</a:t>
            </a:r>
          </a:p>
          <a:p>
            <a:r>
              <a:rPr lang="en-US" dirty="0" smtClean="0"/>
              <a:t>Luke 24:1-12</a:t>
            </a:r>
          </a:p>
          <a:p>
            <a:endParaRPr lang="en-US" dirty="0" smtClean="0"/>
          </a:p>
          <a:p>
            <a:r>
              <a:rPr lang="en-US" dirty="0" smtClean="0"/>
              <a:t>Song – “Low In The Grave He Lay”</a:t>
            </a:r>
          </a:p>
          <a:p>
            <a:r>
              <a:rPr lang="en-US" dirty="0" smtClean="0"/>
              <a:t>“I Stand Amazed In the Presence of Jesus the Nazarene”.</a:t>
            </a:r>
          </a:p>
          <a:p>
            <a:r>
              <a:rPr lang="en-US" dirty="0" smtClean="0"/>
              <a:t>Invitation and song</a:t>
            </a:r>
          </a:p>
          <a:p>
            <a:r>
              <a:rPr lang="en-US" dirty="0" smtClean="0"/>
              <a:t>Closing announcements and prayer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</TotalTime>
  <Words>140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Prophecies of Jesus</vt:lpstr>
      <vt:lpstr>Slide 2</vt:lpstr>
      <vt:lpstr>Slide 3</vt:lpstr>
      <vt:lpstr>Slide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Prophecies of Jesus</dc:title>
  <dc:creator>Bellaire Church</dc:creator>
  <cp:lastModifiedBy>Bellaire Church</cp:lastModifiedBy>
  <cp:revision>3</cp:revision>
  <dcterms:created xsi:type="dcterms:W3CDTF">2012-12-22T17:26:09Z</dcterms:created>
  <dcterms:modified xsi:type="dcterms:W3CDTF">2012-12-23T14:48:32Z</dcterms:modified>
</cp:coreProperties>
</file>