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FA4F39-1549-436A-9E20-4221D13A3EA1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C178DE-6ECB-48EE-95E8-67E846F79A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676399"/>
          </a:xfrm>
        </p:spPr>
        <p:txBody>
          <a:bodyPr/>
          <a:lstStyle/>
          <a:p>
            <a:pPr algn="ctr"/>
            <a:r>
              <a:rPr lang="en-US" dirty="0" smtClean="0"/>
              <a:t>REMEMBER!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6670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>“Therefore I will always be ready to remind you of these things, even though you already know them, and have been established in the truth which is present with you. I consider it right, as long as I am in this earthly dwelling to stir you up by way of reminder” (2 Peter 1:12f).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an old age problem.</a:t>
            </a:r>
          </a:p>
          <a:p>
            <a:r>
              <a:rPr lang="en-US" dirty="0" smtClean="0"/>
              <a:t>Was I coming or going?</a:t>
            </a:r>
          </a:p>
          <a:p>
            <a:r>
              <a:rPr lang="en-US" dirty="0" smtClean="0"/>
              <a:t>Bill Cosby – our “</a:t>
            </a:r>
            <a:r>
              <a:rPr lang="en-US" dirty="0" err="1" smtClean="0"/>
              <a:t>rememberer</a:t>
            </a:r>
            <a:r>
              <a:rPr lang="en-US" dirty="0" smtClean="0"/>
              <a:t>” is in the seat of our pants.”</a:t>
            </a:r>
          </a:p>
          <a:p>
            <a:r>
              <a:rPr lang="en-US" dirty="0" smtClean="0"/>
              <a:t>It’s not just about everyday things, though. It’s also a spiritual problem.</a:t>
            </a:r>
          </a:p>
          <a:p>
            <a:r>
              <a:rPr lang="en-US" dirty="0" smtClean="0"/>
              <a:t>That’s what Peter is talking about.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Age Old Problem…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Romans </a:t>
            </a:r>
            <a:r>
              <a:rPr lang="en-US" dirty="0" smtClean="0"/>
              <a:t>15:14-15</a:t>
            </a:r>
          </a:p>
          <a:p>
            <a:r>
              <a:rPr lang="en-US" dirty="0" smtClean="0"/>
              <a:t>Jude 5</a:t>
            </a:r>
          </a:p>
          <a:p>
            <a:r>
              <a:rPr lang="en-US" dirty="0" smtClean="0"/>
              <a:t>I John 2:20f</a:t>
            </a:r>
          </a:p>
          <a:p>
            <a:r>
              <a:rPr lang="en-US" dirty="0" smtClean="0"/>
              <a:t>Phil. 3:1</a:t>
            </a:r>
          </a:p>
          <a:p>
            <a:r>
              <a:rPr lang="en-US" dirty="0" smtClean="0"/>
              <a:t>2 Peter 3:1</a:t>
            </a:r>
          </a:p>
          <a:p>
            <a:r>
              <a:rPr lang="en-US" dirty="0" smtClean="0"/>
              <a:t>2 Timothy 1:6</a:t>
            </a:r>
          </a:p>
          <a:p>
            <a:r>
              <a:rPr lang="en-US" dirty="0" smtClean="0"/>
              <a:t>We forget so easily. Most preaching is about stirring up a memory.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Not Just Peter…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Verses 16-18</a:t>
            </a:r>
          </a:p>
          <a:p>
            <a:r>
              <a:rPr lang="en-US" dirty="0" smtClean="0"/>
              <a:t>His glory</a:t>
            </a:r>
          </a:p>
          <a:p>
            <a:r>
              <a:rPr lang="en-US" dirty="0" smtClean="0"/>
              <a:t>His sacrifice</a:t>
            </a:r>
          </a:p>
          <a:p>
            <a:r>
              <a:rPr lang="en-US" dirty="0" smtClean="0"/>
              <a:t>His meekness and humility during his “passion” – Isa. 53</a:t>
            </a:r>
          </a:p>
          <a:p>
            <a:r>
              <a:rPr lang="en-US" dirty="0" smtClean="0"/>
              <a:t>“Jesus, Meek and Gentle” #211</a:t>
            </a:r>
          </a:p>
          <a:p>
            <a:r>
              <a:rPr lang="en-US" dirty="0" smtClean="0"/>
              <a:t>That’s the Lord who leads us. Remember Him!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Jesus – The Christ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demons believe and are constantly aware of Him:</a:t>
            </a:r>
          </a:p>
          <a:p>
            <a:r>
              <a:rPr lang="en-US" dirty="0" smtClean="0"/>
              <a:t>James 2:19;    Mark 1:23,  34;    3:11     5:6</a:t>
            </a:r>
          </a:p>
          <a:p>
            <a:r>
              <a:rPr lang="en-US" dirty="0" smtClean="0"/>
              <a:t>Disciples forget to believe</a:t>
            </a:r>
          </a:p>
          <a:p>
            <a:r>
              <a:rPr lang="en-US" dirty="0" smtClean="0"/>
              <a:t>Mark 4:35-41;      6:1-6</a:t>
            </a:r>
          </a:p>
          <a:p>
            <a:r>
              <a:rPr lang="en-US" dirty="0" smtClean="0"/>
              <a:t>Mark 9:24    Matt. 8:10;   14:31;   15:21ff</a:t>
            </a:r>
          </a:p>
          <a:p>
            <a:r>
              <a:rPr lang="en-US" dirty="0" smtClean="0"/>
              <a:t>Our faith gives us the power to carry thru – Mark 11:23-25</a:t>
            </a:r>
          </a:p>
          <a:p>
            <a:r>
              <a:rPr lang="en-US" dirty="0" smtClean="0"/>
              <a:t>Remember to believe.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Your Faith in Him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2:9;   20-22</a:t>
            </a:r>
          </a:p>
          <a:p>
            <a:r>
              <a:rPr lang="en-US" dirty="0" smtClean="0"/>
              <a:t>3:12</a:t>
            </a:r>
          </a:p>
          <a:p>
            <a:r>
              <a:rPr lang="en-US" dirty="0" smtClean="0"/>
              <a:t>“Earnestly desire”  </a:t>
            </a:r>
          </a:p>
          <a:p>
            <a:r>
              <a:rPr lang="en-US" dirty="0" smtClean="0"/>
              <a:t>If you don’t, you need to repent.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 The Hope of the Faithful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278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REMEMBER!</vt:lpstr>
      <vt:lpstr>An Age Old Problem…</vt:lpstr>
      <vt:lpstr>And Not Just Peter…</vt:lpstr>
      <vt:lpstr>Remember Jesus – The Christ</vt:lpstr>
      <vt:lpstr>Remember Your Faith in Him</vt:lpstr>
      <vt:lpstr>Remember The Hope of the Faithful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REMEMBER!</dc:title>
  <dc:creator>Bellaire Church</dc:creator>
  <cp:lastModifiedBy>Bellaire Church</cp:lastModifiedBy>
  <cp:revision>3</cp:revision>
  <dcterms:created xsi:type="dcterms:W3CDTF">2012-02-11T17:16:27Z</dcterms:created>
  <dcterms:modified xsi:type="dcterms:W3CDTF">2012-02-11T17:37:35Z</dcterms:modified>
</cp:coreProperties>
</file>