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961F-1E95-4698-B327-A31709F657FE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22F-9918-4BBC-9B77-0F9642A2F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961F-1E95-4698-B327-A31709F657FE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22F-9918-4BBC-9B77-0F9642A2F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961F-1E95-4698-B327-A31709F657FE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22F-9918-4BBC-9B77-0F9642A2F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961F-1E95-4698-B327-A31709F657FE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22F-9918-4BBC-9B77-0F9642A2F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961F-1E95-4698-B327-A31709F657FE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22F-9918-4BBC-9B77-0F9642A2F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961F-1E95-4698-B327-A31709F657FE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22F-9918-4BBC-9B77-0F9642A2F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961F-1E95-4698-B327-A31709F657FE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22F-9918-4BBC-9B77-0F9642A2F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961F-1E95-4698-B327-A31709F657FE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22F-9918-4BBC-9B77-0F9642A2F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961F-1E95-4698-B327-A31709F657FE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22F-9918-4BBC-9B77-0F9642A2F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961F-1E95-4698-B327-A31709F657FE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22F-9918-4BBC-9B77-0F9642A2F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961F-1E95-4698-B327-A31709F657FE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22F-9918-4BBC-9B77-0F9642A2F4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1961F-1E95-4698-B327-A31709F657FE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D722F-9918-4BBC-9B77-0F9642A2F43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REPLACING  A  BUILDING  WITH  A  BODY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Luke 2:25-33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Jesus Came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many reasons:</a:t>
            </a:r>
          </a:p>
          <a:p>
            <a:r>
              <a:rPr lang="en-US" dirty="0" smtClean="0"/>
              <a:t>“For the Son of man has come to seek and to save that which was lost” (Luke 19:10).</a:t>
            </a:r>
          </a:p>
          <a:p>
            <a:r>
              <a:rPr lang="en-US" dirty="0" smtClean="0"/>
              <a:t>“Set for the rise and fall of many in Israel, and a sign to be opposed” (2:34).</a:t>
            </a:r>
          </a:p>
          <a:p>
            <a:r>
              <a:rPr lang="en-US" dirty="0" smtClean="0"/>
              <a:t>From the old to the New eras.</a:t>
            </a:r>
          </a:p>
          <a:p>
            <a:r>
              <a:rPr lang="en-US" dirty="0" smtClean="0"/>
              <a:t>From a physical temple to a spiritual body.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Temple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Sacrifice and atonement. The altar of burned offering to the “mercy seat”.</a:t>
            </a:r>
          </a:p>
          <a:p>
            <a:r>
              <a:rPr lang="en-US" dirty="0" smtClean="0"/>
              <a:t>These point to the Savior – Heb. 10:10-18</a:t>
            </a:r>
          </a:p>
          <a:p>
            <a:r>
              <a:rPr lang="en-US" dirty="0" smtClean="0"/>
              <a:t>No more temple where God dwells.</a:t>
            </a:r>
          </a:p>
          <a:p>
            <a:r>
              <a:rPr lang="en-US" dirty="0" smtClean="0"/>
              <a:t>Now He is with us, dwelling in living souls.</a:t>
            </a:r>
          </a:p>
          <a:p>
            <a:r>
              <a:rPr lang="en-US" dirty="0" smtClean="0"/>
              <a:t>I Cor. 12;  Gal. 2:20</a:t>
            </a:r>
          </a:p>
          <a:p>
            <a:r>
              <a:rPr lang="en-US" dirty="0" smtClean="0"/>
              <a:t>What a responsibility!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Replace a Promise With His Presence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Isaiah 9:6</a:t>
            </a:r>
          </a:p>
          <a:p>
            <a:r>
              <a:rPr lang="en-US" dirty="0" smtClean="0"/>
              <a:t>Matt. 28:20 – “I am with you always, even to the end of the age.”</a:t>
            </a:r>
          </a:p>
          <a:p>
            <a:r>
              <a:rPr lang="en-US" dirty="0" smtClean="0"/>
              <a:t>Heb. 8:8-13</a:t>
            </a:r>
          </a:p>
          <a:p>
            <a:r>
              <a:rPr lang="en-US" dirty="0" smtClean="0"/>
              <a:t>He’s my “Wonderful Counselor”. When I need direction, He’s my guide – John 12:46</a:t>
            </a:r>
          </a:p>
          <a:p>
            <a:r>
              <a:rPr lang="en-US" dirty="0" smtClean="0"/>
              <a:t>“Mighty God” – When in doubt or fear, He gives strength – Phil. 4:13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“Everlasting Father” – When I fall, He lifts up and forgives – Heb. 4:15-16.</a:t>
            </a:r>
          </a:p>
          <a:p>
            <a:r>
              <a:rPr lang="en-US" dirty="0" smtClean="0"/>
              <a:t>“Prince of Peace” – When I am distressed, He comforts me – I Peter 5:7.</a:t>
            </a:r>
          </a:p>
          <a:p>
            <a:r>
              <a:rPr lang="en-US" dirty="0" smtClean="0"/>
              <a:t>What a true blessing to Know Him, today and every day. One on whom you can count.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257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REPLACING  A  BUILDING  WITH  A  BODY</vt:lpstr>
      <vt:lpstr>Why Jesus Came</vt:lpstr>
      <vt:lpstr>Purpose of Temple</vt:lpstr>
      <vt:lpstr>To Replace a Promise With His Presence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REPLACING  A  BUILDING  WITH  A  BODY</dc:title>
  <dc:creator>Bellaire Church</dc:creator>
  <cp:lastModifiedBy>Bellaire Church</cp:lastModifiedBy>
  <cp:revision>3</cp:revision>
  <dcterms:created xsi:type="dcterms:W3CDTF">2012-12-22T16:56:09Z</dcterms:created>
  <dcterms:modified xsi:type="dcterms:W3CDTF">2012-12-22T17:21:10Z</dcterms:modified>
</cp:coreProperties>
</file>