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0EF9-0820-412C-9CB1-A0D00D1350EC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9A5D-5D26-4775-AE73-D133985291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0EF9-0820-412C-9CB1-A0D00D1350EC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9A5D-5D26-4775-AE73-D13398529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0EF9-0820-412C-9CB1-A0D00D1350EC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9A5D-5D26-4775-AE73-D13398529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0EF9-0820-412C-9CB1-A0D00D1350EC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9A5D-5D26-4775-AE73-D13398529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0EF9-0820-412C-9CB1-A0D00D1350EC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9A5D-5D26-4775-AE73-D133985291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0EF9-0820-412C-9CB1-A0D00D1350EC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9A5D-5D26-4775-AE73-D13398529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0EF9-0820-412C-9CB1-A0D00D1350EC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9A5D-5D26-4775-AE73-D13398529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0EF9-0820-412C-9CB1-A0D00D1350EC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9A5D-5D26-4775-AE73-D13398529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0EF9-0820-412C-9CB1-A0D00D1350EC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9A5D-5D26-4775-AE73-D13398529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0EF9-0820-412C-9CB1-A0D00D1350EC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9A5D-5D26-4775-AE73-D133985291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0EF9-0820-412C-9CB1-A0D00D1350EC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17A9A5D-5D26-4775-AE73-D133985291E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D70EF9-0820-412C-9CB1-A0D00D1350EC}" type="datetimeFigureOut">
              <a:rPr lang="en-US" smtClean="0"/>
              <a:t>3/31/2012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7A9A5D-5D26-4775-AE73-D133985291E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SOCIAL  GOSPEL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John 18:36</a:t>
            </a:r>
          </a:p>
          <a:p>
            <a:pPr algn="ctr"/>
            <a:r>
              <a:rPr lang="en-US" dirty="0" smtClean="0"/>
              <a:t>Mark 16:15f</a:t>
            </a:r>
          </a:p>
          <a:p>
            <a:pPr algn="ctr"/>
            <a:r>
              <a:rPr lang="en-US" dirty="0" smtClean="0"/>
              <a:t>Romans 1:16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Social Gospel – What It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emphasis and an attitude.</a:t>
            </a:r>
          </a:p>
          <a:p>
            <a:r>
              <a:rPr lang="en-US" dirty="0" smtClean="0"/>
              <a:t>The gospel is either spiritual, with a social element or social with a spiritual element.</a:t>
            </a:r>
          </a:p>
          <a:p>
            <a:r>
              <a:rPr lang="en-US" dirty="0" smtClean="0"/>
              <a:t>Evolution in human institutions – “dinner on the grounds” to church kitchens and fellowship halls.</a:t>
            </a:r>
          </a:p>
          <a:p>
            <a:r>
              <a:rPr lang="en-US" dirty="0" smtClean="0"/>
              <a:t>Each denomination has to outdo all the others to stay “out front”.</a:t>
            </a:r>
          </a:p>
          <a:p>
            <a:r>
              <a:rPr lang="en-US" dirty="0" smtClean="0"/>
              <a:t>Simple is sometimes best.</a:t>
            </a:r>
          </a:p>
          <a:p>
            <a:r>
              <a:rPr lang="en-US" dirty="0" smtClean="0"/>
              <a:t>Do you love the Lord, or do you love to party?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Origin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Late 1800’s – from a rural, farming society to city, labor society.</a:t>
            </a:r>
          </a:p>
          <a:p>
            <a:r>
              <a:rPr lang="en-US" dirty="0" smtClean="0"/>
              <a:t>“The poor you have with you always”. But in the countryside they aren’t as noticeable.  </a:t>
            </a:r>
          </a:p>
          <a:p>
            <a:r>
              <a:rPr lang="en-US" dirty="0" smtClean="0"/>
              <a:t>Slums and “social injustice”. </a:t>
            </a:r>
            <a:r>
              <a:rPr lang="en-US" u="sng" dirty="0" smtClean="0"/>
              <a:t>A Christmas Carol.</a:t>
            </a:r>
            <a:endParaRPr lang="en-US" dirty="0" smtClean="0"/>
          </a:p>
          <a:p>
            <a:r>
              <a:rPr lang="en-US" dirty="0" smtClean="0"/>
              <a:t>How do Christians deal with this?  On an individual basis, and each has a responsibility – Luke 16:19ff;  Luke 10:30ff.</a:t>
            </a:r>
          </a:p>
          <a:p>
            <a:r>
              <a:rPr lang="en-US" dirty="0" smtClean="0"/>
              <a:t>How does the church deal with this problem?</a:t>
            </a:r>
          </a:p>
          <a:p>
            <a:r>
              <a:rPr lang="en-US" dirty="0" smtClean="0"/>
              <a:t>How does the Lord charge “us”.</a:t>
            </a:r>
          </a:p>
          <a:p>
            <a:r>
              <a:rPr lang="en-US" dirty="0" smtClean="0"/>
              <a:t>Acts 4:32ff;  6:1ff;  I Cor. 16:1f;  2 Cor. 8-9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fold</a:t>
            </a:r>
          </a:p>
          <a:p>
            <a:r>
              <a:rPr lang="en-US" dirty="0" smtClean="0"/>
              <a:t>1)  It’s not uncommon to find churches made up of a group of strangers.</a:t>
            </a:r>
          </a:p>
          <a:p>
            <a:r>
              <a:rPr lang="en-US" dirty="0" smtClean="0"/>
              <a:t>2) Is the soul of strangers more important than their bodies? (emphasis).  If I work in a soup kitchen 1 day a year or 365 days, have I really solved their problem?</a:t>
            </a:r>
          </a:p>
          <a:p>
            <a:r>
              <a:rPr lang="en-US" dirty="0" smtClean="0"/>
              <a:t>3) How important is the gospel and “authority” to us as individuals? (attitude). </a:t>
            </a:r>
          </a:p>
          <a:p>
            <a:r>
              <a:rPr lang="en-US" dirty="0" smtClean="0"/>
              <a:t>A hard realization – some people can’t be helped; socially or spiritually.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Jesus – John 6. Were all happy with his “speech”?</a:t>
            </a:r>
          </a:p>
          <a:p>
            <a:r>
              <a:rPr lang="en-US" dirty="0" smtClean="0"/>
              <a:t>Acts 2:46;  I Cor. 11:22, 34</a:t>
            </a:r>
          </a:p>
          <a:p>
            <a:r>
              <a:rPr lang="en-US" dirty="0" smtClean="0"/>
              <a:t>But we’re using day care, educational facilities, hospitals, fellowship halls to bring the lost to Jesus.</a:t>
            </a:r>
          </a:p>
          <a:p>
            <a:r>
              <a:rPr lang="en-US" dirty="0" smtClean="0"/>
              <a:t>How diluted can we be and still focus on the real problem. </a:t>
            </a:r>
          </a:p>
          <a:p>
            <a:r>
              <a:rPr lang="en-US" dirty="0" smtClean="0"/>
              <a:t>If the gospel isn’t sufficient to save, and the church isn’t sufficient to spread it, then God wasn’t sufficient to give us “all things that pertain to life and godliness.”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if I live in a community w/o a “faithful” church?</a:t>
            </a:r>
          </a:p>
          <a:p>
            <a:r>
              <a:rPr lang="en-US" dirty="0" smtClean="0"/>
              <a:t>What if I’m travelling to a community w/o a “faithful” church?</a:t>
            </a:r>
          </a:p>
          <a:p>
            <a:r>
              <a:rPr lang="en-US" dirty="0" smtClean="0"/>
              <a:t>Rev. 3:1ff the church at Sardis – a “bad” church w/good members.</a:t>
            </a:r>
          </a:p>
          <a:p>
            <a:r>
              <a:rPr lang="en-US" dirty="0" smtClean="0"/>
              <a:t>Rev. 2:18ff – Thyatira – a “good” church w/bad members.</a:t>
            </a:r>
          </a:p>
          <a:p>
            <a:r>
              <a:rPr lang="en-US" dirty="0" smtClean="0"/>
              <a:t>Contribution of influence and money.</a:t>
            </a:r>
          </a:p>
          <a:p>
            <a:r>
              <a:rPr lang="en-US" dirty="0" smtClean="0"/>
              <a:t>Who defines “social injustice?” Should we refresh the coffers of the prodigal? Or did hunger serve his soul?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Ideal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“poverty” or injustice.  All churches doing all of God’s will.</a:t>
            </a:r>
          </a:p>
          <a:p>
            <a:r>
              <a:rPr lang="en-US" dirty="0" smtClean="0"/>
              <a:t>But we live in a difficult world.</a:t>
            </a:r>
          </a:p>
          <a:p>
            <a:r>
              <a:rPr lang="en-US" dirty="0" smtClean="0"/>
              <a:t>Strive for the wisdom to live correctly here.  Heaven, the ideal place awaits.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</TotalTime>
  <Words>501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SOCIAL  GOSPEL</vt:lpstr>
      <vt:lpstr>The Social Gospel – What It Is</vt:lpstr>
      <vt:lpstr>It’s Origin</vt:lpstr>
      <vt:lpstr>The Problem</vt:lpstr>
      <vt:lpstr>A Solution</vt:lpstr>
      <vt:lpstr>Practical Matters</vt:lpstr>
      <vt:lpstr>The Ideal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 GOSPEL</dc:title>
  <dc:creator>Bellaire Church</dc:creator>
  <cp:lastModifiedBy>Bellaire Church</cp:lastModifiedBy>
  <cp:revision>5</cp:revision>
  <dcterms:created xsi:type="dcterms:W3CDTF">2012-03-31T17:02:24Z</dcterms:created>
  <dcterms:modified xsi:type="dcterms:W3CDTF">2012-03-31T17:48:02Z</dcterms:modified>
</cp:coreProperties>
</file>