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2E9B46-02B5-4B20-8690-D30B56AC673E}" type="datetimeFigureOut">
              <a:rPr lang="en-US" smtClean="0"/>
              <a:t>8/18/2012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44B6A-1A3D-4601-A6A3-0992622A5A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</p:spPr>
        <p:txBody>
          <a:bodyPr/>
          <a:lstStyle/>
          <a:p>
            <a:pPr algn="l"/>
            <a:r>
              <a:rPr lang="en-US" dirty="0" smtClean="0"/>
              <a:t>STUDY OF PHIL. 2:13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“…for it is God who is at work in you, both to will and to work for His good pleasure.”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Call to Apostleship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9:15-16;  26:15-18;   Gal. 2:7</a:t>
            </a:r>
          </a:p>
          <a:p>
            <a:r>
              <a:rPr lang="en-US" dirty="0" smtClean="0"/>
              <a:t>A worker for the Lord, whether making tents, </a:t>
            </a:r>
            <a:r>
              <a:rPr lang="en-US" smtClean="0"/>
              <a:t>visiting the </a:t>
            </a:r>
            <a:r>
              <a:rPr lang="en-US" dirty="0" smtClean="0"/>
              <a:t>synagogues, discussing in the market place, on sea voyages or in prison, or with death imminent.</a:t>
            </a:r>
          </a:p>
          <a:p>
            <a:r>
              <a:rPr lang="en-US" dirty="0" smtClean="0"/>
              <a:t>I Cor. 9:23 – “I do all things for the sake of the gospel, so that I may become a fellow partaker of it.”</a:t>
            </a:r>
          </a:p>
          <a:p>
            <a:r>
              <a:rPr lang="en-US" dirty="0" smtClean="0"/>
              <a:t>He taught Jews, Gentiles, free men, slaves, clean gentlemen or sweaty laborers. Kings, or poverty stricken. Those who would kill him and those who loved him.</a:t>
            </a: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is God”</a:t>
            </a:r>
          </a:p>
          <a:p>
            <a:r>
              <a:rPr lang="en-US" dirty="0" smtClean="0"/>
              <a:t>Gal. 2:20 – it’s not about me anymore.</a:t>
            </a:r>
          </a:p>
          <a:p>
            <a:r>
              <a:rPr lang="en-US" dirty="0" smtClean="0"/>
              <a:t>I Cor. 15:9-10</a:t>
            </a:r>
          </a:p>
          <a:p>
            <a:r>
              <a:rPr lang="en-US" dirty="0" smtClean="0"/>
              <a:t>Heb. 13:21</a:t>
            </a:r>
          </a:p>
          <a:p>
            <a:r>
              <a:rPr lang="en-US" dirty="0" smtClean="0"/>
              <a:t>One of the most difficult aspects of being a “</a:t>
            </a:r>
            <a:r>
              <a:rPr lang="en-US" dirty="0" err="1" smtClean="0"/>
              <a:t>Christ”ian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Teachers, preachers, elders, scholars, or opinionated brethren (sisters included). We defend </a:t>
            </a:r>
            <a:r>
              <a:rPr lang="en-US" u="sng" dirty="0" smtClean="0"/>
              <a:t>our</a:t>
            </a:r>
            <a:r>
              <a:rPr lang="en-US" dirty="0" smtClean="0"/>
              <a:t> self, </a:t>
            </a:r>
            <a:r>
              <a:rPr lang="en-US" u="sng" dirty="0" smtClean="0"/>
              <a:t>our</a:t>
            </a:r>
            <a:r>
              <a:rPr lang="en-US" dirty="0" smtClean="0"/>
              <a:t> beliefs.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works in 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God, but He works in you.</a:t>
            </a:r>
          </a:p>
          <a:p>
            <a:r>
              <a:rPr lang="en-US" dirty="0" smtClean="0"/>
              <a:t>2 things – “In you” means He changes you to be His servant.   “in” has the impact of working by means of you – “through” you. (“Both to will and to work”)</a:t>
            </a:r>
          </a:p>
          <a:p>
            <a:r>
              <a:rPr lang="en-US" dirty="0" smtClean="0"/>
              <a:t>“We are the only Bible the careless world will read…”</a:t>
            </a:r>
          </a:p>
          <a:p>
            <a:r>
              <a:rPr lang="en-US" dirty="0" smtClean="0"/>
              <a:t>I Peter 3:1 – with the assumption that men will lead more aggressively. </a:t>
            </a:r>
          </a:p>
          <a:p>
            <a:r>
              <a:rPr lang="en-US" dirty="0" smtClean="0"/>
              <a:t>I Peter 4:11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“For His good pleasure”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That’s scary – it might mean James must die. And Stephen. Or even Paul, if it furthers God’s cause.</a:t>
            </a:r>
          </a:p>
          <a:p>
            <a:r>
              <a:rPr lang="en-US" dirty="0" smtClean="0"/>
              <a:t>Luke 12:29-34</a:t>
            </a:r>
          </a:p>
          <a:p>
            <a:r>
              <a:rPr lang="en-US" dirty="0" smtClean="0"/>
              <a:t>I Cor. 1:21</a:t>
            </a:r>
          </a:p>
          <a:p>
            <a:r>
              <a:rPr lang="en-US" dirty="0" smtClean="0"/>
              <a:t>Trust in God to oversee and orchestrate all – Rom. 9:15 – (How do we get </a:t>
            </a:r>
            <a:r>
              <a:rPr lang="en-US" dirty="0" err="1" smtClean="0"/>
              <a:t>Vashti</a:t>
            </a:r>
            <a:r>
              <a:rPr lang="en-US" dirty="0" smtClean="0"/>
              <a:t> out of the way so Esther can save the Jews?)</a:t>
            </a:r>
          </a:p>
          <a:p>
            <a:r>
              <a:rPr lang="en-US" dirty="0" smtClean="0"/>
              <a:t>He is God and Creator – it is his right (pleasure) to do as He pleases. With me or anyone.</a:t>
            </a:r>
          </a:p>
          <a:p>
            <a:r>
              <a:rPr lang="en-US" dirty="0" smtClean="0"/>
              <a:t>We just volunteer.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STUDY OF PHIL. 2:13</vt:lpstr>
      <vt:lpstr>Paul’s Call to Apostleship</vt:lpstr>
      <vt:lpstr>Here’s Why…</vt:lpstr>
      <vt:lpstr>“Who works in you”</vt:lpstr>
      <vt:lpstr>“For His good pleasure”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PHIL. 2:13</dc:title>
  <dc:creator>Bellaire Church</dc:creator>
  <cp:lastModifiedBy>Bellaire Church</cp:lastModifiedBy>
  <cp:revision>3</cp:revision>
  <dcterms:created xsi:type="dcterms:W3CDTF">2012-08-18T16:31:01Z</dcterms:created>
  <dcterms:modified xsi:type="dcterms:W3CDTF">2012-08-18T17:00:18Z</dcterms:modified>
</cp:coreProperties>
</file>