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B2256C-6F02-4310-87D9-94A2ED4D141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EDF26B-0C21-4975-B7E2-F6FB38401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B2256C-6F02-4310-87D9-94A2ED4D141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DF26B-0C21-4975-B7E2-F6FB38401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B2256C-6F02-4310-87D9-94A2ED4D141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DF26B-0C21-4975-B7E2-F6FB38401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B2256C-6F02-4310-87D9-94A2ED4D141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DF26B-0C21-4975-B7E2-F6FB38401B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B2256C-6F02-4310-87D9-94A2ED4D141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DF26B-0C21-4975-B7E2-F6FB38401B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B2256C-6F02-4310-87D9-94A2ED4D141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DF26B-0C21-4975-B7E2-F6FB38401B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B2256C-6F02-4310-87D9-94A2ED4D141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DF26B-0C21-4975-B7E2-F6FB38401B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B2256C-6F02-4310-87D9-94A2ED4D141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DF26B-0C21-4975-B7E2-F6FB38401BF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B2256C-6F02-4310-87D9-94A2ED4D141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DF26B-0C21-4975-B7E2-F6FB38401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B2256C-6F02-4310-87D9-94A2ED4D141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DF26B-0C21-4975-B7E2-F6FB38401B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B2256C-6F02-4310-87D9-94A2ED4D141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EDF26B-0C21-4975-B7E2-F6FB38401B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B2256C-6F02-4310-87D9-94A2ED4D141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EDF26B-0C21-4975-B7E2-F6FB38401B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752599"/>
          </a:xfrm>
        </p:spPr>
        <p:txBody>
          <a:bodyPr/>
          <a:lstStyle/>
          <a:p>
            <a:pPr algn="l"/>
            <a:r>
              <a:rPr lang="en-US" dirty="0" smtClean="0"/>
              <a:t>“Set Your House In Order…”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2 Kings 20:1-6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Kings 18:5 – he trusted in the God of Israel.</a:t>
            </a:r>
          </a:p>
          <a:p>
            <a:r>
              <a:rPr lang="en-US" dirty="0" smtClean="0"/>
              <a:t>Isaiah was the prophet during this time, and they faced serious danger – Isa. 36-39</a:t>
            </a:r>
          </a:p>
          <a:p>
            <a:r>
              <a:rPr lang="en-US" dirty="0" smtClean="0"/>
              <a:t>Inherited from father (</a:t>
            </a:r>
            <a:r>
              <a:rPr lang="en-US" dirty="0" err="1" smtClean="0"/>
              <a:t>Ahaz</a:t>
            </a:r>
            <a:r>
              <a:rPr lang="en-US" dirty="0" smtClean="0"/>
              <a:t>) a disorganized kingdom, and an idolatrous one.</a:t>
            </a:r>
          </a:p>
          <a:p>
            <a:r>
              <a:rPr lang="en-US" dirty="0" smtClean="0"/>
              <a:t>Serious reforms, that didn’t change the people, just the circumstances. “</a:t>
            </a:r>
            <a:r>
              <a:rPr lang="en-US" dirty="0" err="1" smtClean="0"/>
              <a:t>Nehushtan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Episode with Sennacherib.</a:t>
            </a:r>
          </a:p>
          <a:p>
            <a:r>
              <a:rPr lang="en-US" dirty="0" smtClean="0"/>
              <a:t>One of Judah’s greatest kings. (David, Hezekiah, Josiah)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Hezekiah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 will die, and not live.”</a:t>
            </a:r>
          </a:p>
          <a:p>
            <a:r>
              <a:rPr lang="en-US" dirty="0" smtClean="0"/>
              <a:t>As is true of all men. But this isn’t a doctor’s opinion.</a:t>
            </a:r>
          </a:p>
          <a:p>
            <a:r>
              <a:rPr lang="en-US" dirty="0" smtClean="0"/>
              <a:t>Heb. 9:27 – Enoch, Elijah, Lazarus, several others.</a:t>
            </a:r>
          </a:p>
          <a:p>
            <a:r>
              <a:rPr lang="en-US" dirty="0" smtClean="0"/>
              <a:t>Disease, Accident, Murder, Suicide, “Natural Causes.”</a:t>
            </a:r>
          </a:p>
          <a:p>
            <a:r>
              <a:rPr lang="en-US" dirty="0" smtClean="0"/>
              <a:t>No one knows how or when. Some young.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Solemn Announcement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Earthly affairs – your will, living will, funeral arrangements, assets and liabilities.</a:t>
            </a:r>
          </a:p>
          <a:p>
            <a:r>
              <a:rPr lang="en-US" dirty="0" smtClean="0"/>
              <a:t>Human Relationships – Rom. 13:8;  12:18 – grudges, hatred. </a:t>
            </a:r>
          </a:p>
          <a:p>
            <a:r>
              <a:rPr lang="en-US" dirty="0" smtClean="0"/>
              <a:t>Divine Relationship – how horrible to have earthly affairs in order, only to be condemned by God.</a:t>
            </a:r>
          </a:p>
          <a:p>
            <a:r>
              <a:rPr lang="en-US" dirty="0" smtClean="0"/>
              <a:t>Is your soul one with God: Mk. 16:15f; Acts 2:38;  2 Peter 1:5ff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Your House In Order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 added 15 years to his life.</a:t>
            </a:r>
          </a:p>
          <a:p>
            <a:r>
              <a:rPr lang="en-US" dirty="0" smtClean="0"/>
              <a:t>Why would you want to live another 15 years?</a:t>
            </a:r>
          </a:p>
          <a:p>
            <a:r>
              <a:rPr lang="en-US" dirty="0" smtClean="0"/>
              <a:t>Fear!</a:t>
            </a:r>
          </a:p>
          <a:p>
            <a:r>
              <a:rPr lang="en-US" dirty="0" smtClean="0"/>
              <a:t>Unfinished business (Hezekiah was rebuilding a kingdom)</a:t>
            </a:r>
          </a:p>
          <a:p>
            <a:r>
              <a:rPr lang="en-US" dirty="0" smtClean="0"/>
              <a:t>Would the extra years be a blessing?  </a:t>
            </a:r>
          </a:p>
          <a:p>
            <a:r>
              <a:rPr lang="en-US" dirty="0" smtClean="0"/>
              <a:t>2 Chron. 32:24f</a:t>
            </a:r>
          </a:p>
          <a:p>
            <a:r>
              <a:rPr lang="en-US" dirty="0" smtClean="0"/>
              <a:t>What we’ve done with our life so far is pretty much what we’ll do with the rest of it?</a:t>
            </a:r>
          </a:p>
          <a:p>
            <a:r>
              <a:rPr lang="en-US" dirty="0" smtClean="0"/>
              <a:t>It’s not “How long”, but “How Well” that counts.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Hezekiah’s Prayer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296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“Set Your House In Order…”</vt:lpstr>
      <vt:lpstr>Hezekiah</vt:lpstr>
      <vt:lpstr>A Solemn Announcement</vt:lpstr>
      <vt:lpstr>Set Your House In Order</vt:lpstr>
      <vt:lpstr>Hezekiah’s Prayer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“Set Your House In Order…”</dc:title>
  <dc:creator>Bellaire Church</dc:creator>
  <cp:lastModifiedBy>Bellaire Church</cp:lastModifiedBy>
  <cp:revision>4</cp:revision>
  <dcterms:created xsi:type="dcterms:W3CDTF">2012-09-15T15:53:57Z</dcterms:created>
  <dcterms:modified xsi:type="dcterms:W3CDTF">2012-09-15T16:27:08Z</dcterms:modified>
</cp:coreProperties>
</file>