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7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t>12/17/11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12/17/11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12/17/11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12/17/11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12/17/11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12/17/11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12/17/11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12/17/11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12/17/11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12/17/11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12/17/11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12/17/11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t>12/17/11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526" y="1796303"/>
            <a:ext cx="7606632" cy="1847850"/>
          </a:xfrm>
        </p:spPr>
        <p:txBody>
          <a:bodyPr/>
          <a:lstStyle/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sz="4800" dirty="0" smtClean="0">
                <a:effectLst/>
              </a:rPr>
              <a:t>“Spiritual Maintenance”</a:t>
            </a:r>
            <a:br>
              <a:rPr lang="en-US" sz="4800" dirty="0" smtClean="0">
                <a:effectLst/>
              </a:rPr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>
                <a:effectLst/>
              </a:rPr>
              <a:t>1 Thessalonians 5:19-22</a:t>
            </a:r>
            <a:br>
              <a:rPr lang="en-US" sz="3600" dirty="0">
                <a:effectLst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62591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“Spiritual Maintenance”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176422"/>
            <a:ext cx="7272339" cy="4949742"/>
          </a:xfrm>
        </p:spPr>
        <p:txBody>
          <a:bodyPr/>
          <a:lstStyle/>
          <a:p>
            <a:r>
              <a:rPr lang="en-US" sz="2800" b="1" baseline="30000" dirty="0"/>
              <a:t>19 </a:t>
            </a:r>
            <a:r>
              <a:rPr lang="en-US" sz="2800" b="1" dirty="0"/>
              <a:t>Do not put out the Spirit’s fire; </a:t>
            </a:r>
            <a:r>
              <a:rPr lang="en-US" sz="2800" b="1" baseline="30000" dirty="0"/>
              <a:t>20 </a:t>
            </a:r>
            <a:r>
              <a:rPr lang="en-US" sz="2800" b="1" dirty="0"/>
              <a:t>do not treat prophecies with contempt. </a:t>
            </a:r>
            <a:r>
              <a:rPr lang="en-US" sz="2800" b="1" baseline="30000" dirty="0"/>
              <a:t>21 </a:t>
            </a:r>
            <a:r>
              <a:rPr lang="en-US" sz="2800" b="1" dirty="0"/>
              <a:t>Test everything. Hold on to the good. </a:t>
            </a:r>
            <a:r>
              <a:rPr lang="en-US" sz="2800" b="1" baseline="30000" dirty="0"/>
              <a:t>22 </a:t>
            </a:r>
            <a:r>
              <a:rPr lang="en-US" sz="2800" b="1" dirty="0"/>
              <a:t>Avoid every kind of evil.</a:t>
            </a:r>
            <a:endParaRPr lang="en-US" sz="2800" dirty="0"/>
          </a:p>
          <a:p>
            <a:r>
              <a:rPr lang="en-US" sz="3200" b="1" dirty="0"/>
              <a:t>First, we should work hard to remain teachable.  </a:t>
            </a:r>
            <a:endParaRPr lang="en-US" sz="3200" dirty="0"/>
          </a:p>
          <a:p>
            <a:r>
              <a:rPr lang="en-US" sz="3200" b="1" dirty="0"/>
              <a:t>Second, we should always be on guard lest we become gullible.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132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“Spiritual Maintenance”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136316"/>
            <a:ext cx="7272339" cy="4989847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REMAIN TEACHABLE</a:t>
            </a:r>
            <a:endParaRPr lang="en-US" sz="3200" dirty="0"/>
          </a:p>
          <a:p>
            <a:r>
              <a:rPr lang="en-US" sz="3200" b="1" dirty="0"/>
              <a:t>First, </a:t>
            </a:r>
            <a:r>
              <a:rPr lang="en-US" sz="3200" b="1" u="sng" dirty="0"/>
              <a:t>we turn away because we think we don’t need the instruction</a:t>
            </a:r>
            <a:r>
              <a:rPr lang="en-US" sz="3200" b="1" dirty="0"/>
              <a:t>.  </a:t>
            </a:r>
            <a:endParaRPr lang="en-US" sz="3200" dirty="0"/>
          </a:p>
          <a:p>
            <a:r>
              <a:rPr lang="en-US" sz="3200" b="1" dirty="0"/>
              <a:t>Second, </a:t>
            </a:r>
            <a:r>
              <a:rPr lang="en-US" sz="3200" b="1" u="sng" dirty="0"/>
              <a:t>we resist Biblical Instruction because we don’t like what is being taught</a:t>
            </a:r>
            <a:r>
              <a:rPr lang="en-US" sz="3200" b="1" dirty="0"/>
              <a:t>.  </a:t>
            </a:r>
            <a:endParaRPr lang="en-US" sz="3200" dirty="0"/>
          </a:p>
          <a:p>
            <a:r>
              <a:rPr lang="en-US" sz="3200" b="1" dirty="0"/>
              <a:t>DON’T BE GULLIBLE</a:t>
            </a:r>
            <a:endParaRPr lang="en-US" sz="3200" dirty="0"/>
          </a:p>
          <a:p>
            <a:r>
              <a:rPr lang="en-US" sz="3200" b="1" u="sng" dirty="0"/>
              <a:t>Test Everything</a:t>
            </a:r>
            <a:r>
              <a:rPr lang="en-US" sz="3200" dirty="0"/>
              <a:t>. 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24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“Spiritual Maintenance”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163054"/>
            <a:ext cx="7272339" cy="4963110"/>
          </a:xfrm>
        </p:spPr>
        <p:txBody>
          <a:bodyPr>
            <a:normAutofit lnSpcReduction="10000"/>
          </a:bodyPr>
          <a:lstStyle/>
          <a:p>
            <a:r>
              <a:rPr lang="en-US" sz="3200" b="1" i="1" dirty="0"/>
              <a:t>Is what is being taught consistent with the message of the rest of Scripture?</a:t>
            </a:r>
            <a:r>
              <a:rPr lang="en-US" sz="3200" b="1" dirty="0"/>
              <a:t>  </a:t>
            </a:r>
            <a:endParaRPr lang="en-US" sz="3200" dirty="0"/>
          </a:p>
          <a:p>
            <a:r>
              <a:rPr lang="en-US" sz="3200" dirty="0"/>
              <a:t>God is </a:t>
            </a:r>
            <a:r>
              <a:rPr lang="en-US" sz="3200" b="1" dirty="0"/>
              <a:t>ALWAYS</a:t>
            </a:r>
            <a:r>
              <a:rPr lang="en-US" sz="3200" dirty="0"/>
              <a:t> consistent.  </a:t>
            </a:r>
          </a:p>
          <a:p>
            <a:r>
              <a:rPr lang="en-US" sz="3200" b="1" i="1" dirty="0"/>
              <a:t>We also need to check the context of the verses that a teacher uses to support what he is saying</a:t>
            </a:r>
            <a:r>
              <a:rPr lang="en-US" sz="3200" b="1" dirty="0"/>
              <a:t>. </a:t>
            </a:r>
            <a:r>
              <a:rPr lang="en-US" sz="3200" dirty="0"/>
              <a:t> </a:t>
            </a:r>
          </a:p>
          <a:p>
            <a:r>
              <a:rPr lang="en-US" sz="3200" b="1" u="sng" dirty="0"/>
              <a:t>Hold on to the Good</a:t>
            </a:r>
            <a:r>
              <a:rPr lang="en-US" sz="3200" b="1" dirty="0"/>
              <a:t>.</a:t>
            </a:r>
            <a:r>
              <a:rPr lang="en-US" sz="3200" dirty="0"/>
              <a:t>  </a:t>
            </a:r>
          </a:p>
          <a:p>
            <a:r>
              <a:rPr lang="en-US" sz="3200" b="1" u="sng" dirty="0"/>
              <a:t>Avoid Every Kind of Evil</a:t>
            </a:r>
            <a:r>
              <a:rPr lang="en-US" sz="3200" b="1" dirty="0"/>
              <a:t>. </a:t>
            </a:r>
            <a:r>
              <a:rPr lang="en-US" sz="32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983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“Spiritual Maintenance”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9684"/>
            <a:ext cx="7940842" cy="5400842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1.  </a:t>
            </a:r>
            <a:r>
              <a:rPr lang="en-US" sz="3000" b="1" dirty="0"/>
              <a:t>Take every opportunity to hear the word of God. </a:t>
            </a:r>
            <a:r>
              <a:rPr lang="en-US" sz="3000" dirty="0"/>
              <a:t> </a:t>
            </a:r>
          </a:p>
          <a:p>
            <a:r>
              <a:rPr lang="en-US" sz="3000" dirty="0"/>
              <a:t>2.  </a:t>
            </a:r>
            <a:r>
              <a:rPr lang="en-US" sz="3000" b="1" dirty="0"/>
              <a:t>Ask yourself the question, “Is this the whole story? </a:t>
            </a:r>
            <a:r>
              <a:rPr lang="en-US" sz="3000" dirty="0"/>
              <a:t> </a:t>
            </a:r>
          </a:p>
          <a:p>
            <a:r>
              <a:rPr lang="en-US" sz="3000" dirty="0"/>
              <a:t>3.  </a:t>
            </a:r>
            <a:r>
              <a:rPr lang="en-US" sz="3000" b="1" dirty="0"/>
              <a:t>Compare any preaching, teaching or text to the scriptures!</a:t>
            </a:r>
            <a:r>
              <a:rPr lang="en-US" sz="3000" dirty="0"/>
              <a:t>  </a:t>
            </a:r>
          </a:p>
          <a:p>
            <a:r>
              <a:rPr lang="en-US" sz="3000" dirty="0"/>
              <a:t>4.  </a:t>
            </a:r>
            <a:r>
              <a:rPr lang="en-US" sz="3000" b="1" dirty="0"/>
              <a:t>Focus on your </a:t>
            </a:r>
            <a:r>
              <a:rPr lang="en-US" sz="3000" b="1" u="sng" dirty="0"/>
              <a:t>spiritual growth</a:t>
            </a:r>
            <a:r>
              <a:rPr lang="en-US" sz="3000" b="1" dirty="0"/>
              <a:t>!</a:t>
            </a:r>
            <a:r>
              <a:rPr lang="en-US" sz="3000" dirty="0"/>
              <a:t>  </a:t>
            </a:r>
          </a:p>
          <a:p>
            <a:r>
              <a:rPr lang="en-US" sz="3000" dirty="0"/>
              <a:t>5.  </a:t>
            </a:r>
            <a:r>
              <a:rPr lang="en-US" sz="3000" b="1" dirty="0"/>
              <a:t>Confront all of your excuses for sinful behavior!</a:t>
            </a:r>
            <a:r>
              <a:rPr lang="en-US" sz="3000" dirty="0"/>
              <a:t>  </a:t>
            </a:r>
          </a:p>
          <a:p>
            <a:r>
              <a:rPr lang="en-US" sz="3000" dirty="0"/>
              <a:t>6.  </a:t>
            </a:r>
            <a:r>
              <a:rPr lang="en-US" sz="3000" b="1" dirty="0"/>
              <a:t>STOP, LOOK AND LISTEN TO YOUR SPIRITUAL LIFE – ANALYZE IT CONTINUALLY!</a:t>
            </a: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371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19</TotalTime>
  <Words>110</Words>
  <Application>Microsoft Macintosh PowerPoint</Application>
  <PresentationFormat>On-screen Show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Tradition</vt:lpstr>
      <vt:lpstr>           “Spiritual Maintenance” </vt:lpstr>
      <vt:lpstr>“Spiritual Maintenance” </vt:lpstr>
      <vt:lpstr>“Spiritual Maintenance” </vt:lpstr>
      <vt:lpstr>“Spiritual Maintenance” </vt:lpstr>
      <vt:lpstr>“Spiritual Maintenance” </vt:lpstr>
    </vt:vector>
  </TitlesOfParts>
  <Company>TLV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“Spiritual Maintenance” </dc:title>
  <dc:creator>Steve Garrett</dc:creator>
  <cp:lastModifiedBy>Steve Garrett</cp:lastModifiedBy>
  <cp:revision>4</cp:revision>
  <dcterms:created xsi:type="dcterms:W3CDTF">2011-12-17T15:32:05Z</dcterms:created>
  <dcterms:modified xsi:type="dcterms:W3CDTF">2011-12-17T15:51:21Z</dcterms:modified>
</cp:coreProperties>
</file>