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B67C-D8DC-458E-8B5E-E35647918174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94BF-1B58-4D0E-BF14-BF48D0C06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B67C-D8DC-458E-8B5E-E35647918174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94BF-1B58-4D0E-BF14-BF48D0C06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B67C-D8DC-458E-8B5E-E35647918174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94BF-1B58-4D0E-BF14-BF48D0C06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B67C-D8DC-458E-8B5E-E35647918174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94BF-1B58-4D0E-BF14-BF48D0C06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B67C-D8DC-458E-8B5E-E35647918174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94BF-1B58-4D0E-BF14-BF48D0C06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B67C-D8DC-458E-8B5E-E35647918174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94BF-1B58-4D0E-BF14-BF48D0C06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B67C-D8DC-458E-8B5E-E35647918174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94BF-1B58-4D0E-BF14-BF48D0C06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B67C-D8DC-458E-8B5E-E35647918174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94BF-1B58-4D0E-BF14-BF48D0C06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B67C-D8DC-458E-8B5E-E35647918174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94BF-1B58-4D0E-BF14-BF48D0C06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B67C-D8DC-458E-8B5E-E35647918174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94BF-1B58-4D0E-BF14-BF48D0C06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B67C-D8DC-458E-8B5E-E35647918174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C8594BF-1B58-4D0E-BF14-BF48D0C066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17B67C-D8DC-458E-8B5E-E35647918174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8594BF-1B58-4D0E-BF14-BF48D0C0667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TAKE  HEED – CAUTIONS  FROM  JESUS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“Take heed that you watch and pray.”</a:t>
            </a:r>
          </a:p>
          <a:p>
            <a:pPr algn="ctr"/>
            <a:r>
              <a:rPr lang="en-US" dirty="0" smtClean="0"/>
              <a:t>Mark 13:33f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“Take heed that you watch”</a:t>
            </a:r>
          </a:p>
          <a:p>
            <a:r>
              <a:rPr lang="en-US" dirty="0" smtClean="0"/>
              <a:t>Watching as a guard.  Be alert. Danger is surrounding us.</a:t>
            </a:r>
          </a:p>
          <a:p>
            <a:r>
              <a:rPr lang="en-US" dirty="0" smtClean="0"/>
              <a:t>So often, since “nothing happens”, the guard becomes less vigilant.</a:t>
            </a:r>
          </a:p>
          <a:p>
            <a:r>
              <a:rPr lang="en-US" dirty="0" smtClean="0"/>
              <a:t>That’s the time of greatest danger.</a:t>
            </a:r>
          </a:p>
          <a:p>
            <a:r>
              <a:rPr lang="en-US" dirty="0" smtClean="0"/>
              <a:t>Note the repetition, v. 35 and37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Watch “And Pray”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saw the real danger, we would be terrified!</a:t>
            </a:r>
          </a:p>
          <a:p>
            <a:r>
              <a:rPr lang="en-US" dirty="0" smtClean="0"/>
              <a:t>How does Revelation depict Satan?  How did Peter describe him?</a:t>
            </a:r>
          </a:p>
          <a:p>
            <a:r>
              <a:rPr lang="en-US" dirty="0" smtClean="0"/>
              <a:t>We need the Lord to help once we’ve identified the danger. We also need Him to equip us before God.</a:t>
            </a:r>
          </a:p>
          <a:p>
            <a:r>
              <a:rPr lang="en-US" dirty="0" smtClean="0"/>
              <a:t>Eph. 6 and the armor of the saint.</a:t>
            </a:r>
          </a:p>
          <a:p>
            <a:r>
              <a:rPr lang="en-US" dirty="0" smtClean="0"/>
              <a:t>How’s your prayer life?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dependent on the Lord – John 15:5;  Phil. </a:t>
            </a:r>
            <a:r>
              <a:rPr lang="en-US" dirty="0" smtClean="0"/>
              <a:t>4:13</a:t>
            </a:r>
            <a:endParaRPr lang="en-US" dirty="0" smtClean="0"/>
          </a:p>
          <a:p>
            <a:r>
              <a:rPr lang="en-US" dirty="0" smtClean="0"/>
              <a:t>Include praise – Matt. 6:9;  I </a:t>
            </a:r>
            <a:r>
              <a:rPr lang="en-US" smtClean="0"/>
              <a:t>Peter </a:t>
            </a:r>
            <a:r>
              <a:rPr lang="en-US" smtClean="0"/>
              <a:t>1:3-5</a:t>
            </a:r>
            <a:endParaRPr lang="en-US" dirty="0" smtClean="0"/>
          </a:p>
          <a:p>
            <a:r>
              <a:rPr lang="en-US" dirty="0" smtClean="0"/>
              <a:t>Give thanks – Phil. 4:6;   James 1:17</a:t>
            </a:r>
          </a:p>
          <a:p>
            <a:r>
              <a:rPr lang="en-US" dirty="0" smtClean="0"/>
              <a:t>Petition for further blessings – James 1:5;  Matt. 6:11</a:t>
            </a:r>
          </a:p>
          <a:p>
            <a:r>
              <a:rPr lang="en-US" dirty="0" smtClean="0"/>
              <a:t>  James 5:16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“Take Heed that No Man Deceives You…”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 “leads you astray” – Matt. 24:4-5</a:t>
            </a:r>
          </a:p>
          <a:p>
            <a:r>
              <a:rPr lang="en-US" dirty="0" smtClean="0"/>
              <a:t>It’s difficult to deceive an honest man. Deceit appeals to our gullibility of selfishness. (YOU can win the lottery, etc.)</a:t>
            </a:r>
          </a:p>
          <a:p>
            <a:r>
              <a:rPr lang="en-US" dirty="0" smtClean="0"/>
              <a:t>Are you gullible?  Selfish?</a:t>
            </a:r>
          </a:p>
          <a:p>
            <a:r>
              <a:rPr lang="en-US" dirty="0" smtClean="0"/>
              <a:t>Note the Bible cautions in Rom. 16:17-18;   Eph. 4:14;      2 Cor. 11:12-15;   Matt. 7:15.</a:t>
            </a:r>
          </a:p>
          <a:p>
            <a:pPr>
              <a:buNone/>
            </a:pPr>
            <a:r>
              <a:rPr lang="en-US" dirty="0" smtClean="0"/>
              <a:t>      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We Keep From Being Deceived?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Stick to what you know is truth – 2 Thess. 2:10ff</a:t>
            </a:r>
          </a:p>
          <a:p>
            <a:r>
              <a:rPr lang="en-US" dirty="0" smtClean="0"/>
              <a:t>Study – 2 Tim. 2:15</a:t>
            </a:r>
          </a:p>
          <a:p>
            <a:r>
              <a:rPr lang="en-US" dirty="0" smtClean="0"/>
              <a:t>Avoid those who are a danger to your soul – 2 John 9ff;  Eph. 5:11</a:t>
            </a:r>
          </a:p>
          <a:p>
            <a:r>
              <a:rPr lang="en-US" dirty="0" smtClean="0"/>
              <a:t>NO OTHER DOCTRINE – Gal. 1:8-9</a:t>
            </a:r>
          </a:p>
          <a:p>
            <a:r>
              <a:rPr lang="en-US" dirty="0" smtClean="0"/>
              <a:t>I Kings 13.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</TotalTime>
  <Words>308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TAKE  HEED – CAUTIONS  FROM  JESUS</vt:lpstr>
      <vt:lpstr>Cautions</vt:lpstr>
      <vt:lpstr>Watch “And Pray”</vt:lpstr>
      <vt:lpstr>Why Pray</vt:lpstr>
      <vt:lpstr>“Take Heed that No Man Deceives You…”</vt:lpstr>
      <vt:lpstr>How Do We Keep From Being Deceived?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TAKE  HEED – CAUTIONS  FROM  JESUS</dc:title>
  <dc:creator>Bellaire Church</dc:creator>
  <cp:lastModifiedBy>Bellaire Church</cp:lastModifiedBy>
  <cp:revision>4</cp:revision>
  <dcterms:created xsi:type="dcterms:W3CDTF">2012-04-21T16:49:07Z</dcterms:created>
  <dcterms:modified xsi:type="dcterms:W3CDTF">2012-04-22T17:12:58Z</dcterms:modified>
</cp:coreProperties>
</file>