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799530-1FF7-486B-89EE-FCFE8EA18181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247D37F-E9AC-43C2-95E0-CAE8B85510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CHURCH AT Sardis – Vigilance – the price of existence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143000"/>
            <a:ext cx="7772400" cy="2057400"/>
          </a:xfrm>
        </p:spPr>
        <p:txBody>
          <a:bodyPr/>
          <a:lstStyle/>
          <a:p>
            <a:r>
              <a:rPr lang="en-US" dirty="0" smtClean="0"/>
              <a:t>“To the angel of the church in Sardis write: He who has the seven Spirits of God and the seven stars says this: ‘I know your deeds, that you have a name that you are alive, but you are dead</a:t>
            </a:r>
            <a:r>
              <a:rPr lang="en-US" b="1" dirty="0" smtClean="0"/>
              <a:t>. </a:t>
            </a:r>
            <a:r>
              <a:rPr lang="en-US" b="1" i="1" dirty="0" smtClean="0"/>
              <a:t>Wake up</a:t>
            </a:r>
            <a:r>
              <a:rPr lang="en-US" dirty="0" smtClean="0"/>
              <a:t>…’” (Rev. 3:1-2)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Impregnable fortress – only conquered twice in ancient times – both times by trickery.</a:t>
            </a:r>
          </a:p>
          <a:p>
            <a:r>
              <a:rPr lang="en-US" dirty="0" smtClean="0"/>
              <a:t>Proud city in decline.</a:t>
            </a:r>
          </a:p>
          <a:p>
            <a:r>
              <a:rPr lang="en-US" dirty="0" smtClean="0"/>
              <a:t>Why is it that churches often reflect the society in </a:t>
            </a:r>
            <a:r>
              <a:rPr lang="en-US" smtClean="0"/>
              <a:t>which they exist?</a:t>
            </a:r>
            <a:endParaRPr lang="en-US" dirty="0" smtClean="0"/>
          </a:p>
          <a:p>
            <a:r>
              <a:rPr lang="en-US" dirty="0" smtClean="0"/>
              <a:t>What does it take to “start” a church?</a:t>
            </a:r>
          </a:p>
          <a:p>
            <a:r>
              <a:rPr lang="en-US" dirty="0" smtClean="0"/>
              <a:t>The Word, and tremendous energy.</a:t>
            </a:r>
          </a:p>
          <a:p>
            <a:r>
              <a:rPr lang="en-US" dirty="0" smtClean="0"/>
              <a:t>What does it take to sustain a church?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church’s reputation may not reflect its true character.</a:t>
            </a:r>
          </a:p>
          <a:p>
            <a:r>
              <a:rPr lang="en-US" dirty="0" smtClean="0"/>
              <a:t>Reputation is about 10 years behind the reality.</a:t>
            </a:r>
          </a:p>
          <a:p>
            <a:r>
              <a:rPr lang="en-US" dirty="0" smtClean="0"/>
              <a:t>Matt. 23:27 – too much concern for the appearance.</a:t>
            </a:r>
          </a:p>
          <a:p>
            <a:r>
              <a:rPr lang="en-US" dirty="0" smtClean="0"/>
              <a:t>“A picture of nominal Christianity, outwardly prosperous, busy with the externals of religious activity, but devoid of spiritual life.”</a:t>
            </a:r>
          </a:p>
          <a:p>
            <a:r>
              <a:rPr lang="en-US" dirty="0" smtClean="0"/>
              <a:t>What are we striving for?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Christians must be alert to their true spiritual condition </a:t>
            </a:r>
            <a:r>
              <a:rPr lang="en-US" i="1" dirty="0" smtClean="0"/>
              <a:t>and take action accordingly.</a:t>
            </a:r>
          </a:p>
          <a:p>
            <a:r>
              <a:rPr lang="en-US" dirty="0" smtClean="0"/>
              <a:t>2 Cor. 13:5 – did Jesus say, “I put you here to judge others?”</a:t>
            </a:r>
          </a:p>
          <a:p>
            <a:r>
              <a:rPr lang="en-US" dirty="0" smtClean="0"/>
              <a:t>I Peter 1:13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Eternal judgment is individual – not collective.</a:t>
            </a:r>
          </a:p>
          <a:p>
            <a:r>
              <a:rPr lang="en-US" dirty="0" smtClean="0"/>
              <a:t>It seems you can be a faithful Christian in an unfaithful church.</a:t>
            </a:r>
          </a:p>
          <a:p>
            <a:r>
              <a:rPr lang="en-US" dirty="0" smtClean="0"/>
              <a:t>Will we be judged for collective action?</a:t>
            </a:r>
          </a:p>
          <a:p>
            <a:r>
              <a:rPr lang="en-US" dirty="0" smtClean="0"/>
              <a:t>Gal. 6:2-5</a:t>
            </a:r>
          </a:p>
          <a:p>
            <a:r>
              <a:rPr lang="en-US" dirty="0" smtClean="0"/>
              <a:t>Matt. 25:31ff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“</a:t>
            </a:r>
            <a:r>
              <a:rPr lang="en-US" dirty="0" err="1" smtClean="0"/>
              <a:t>Nicolaitans</a:t>
            </a:r>
            <a:r>
              <a:rPr lang="en-US" dirty="0" smtClean="0"/>
              <a:t>”, No Jezebel, no Throne of Satan.  But rejected.</a:t>
            </a:r>
          </a:p>
          <a:p>
            <a:r>
              <a:rPr lang="en-US" dirty="0" smtClean="0"/>
              <a:t>Almost – Repent</a:t>
            </a:r>
          </a:p>
          <a:p>
            <a:r>
              <a:rPr lang="en-US" dirty="0" smtClean="0"/>
              <a:t>Overcome – They had no “persecutions”, no trouble. Maybe trouble can help us?</a:t>
            </a:r>
          </a:p>
          <a:p>
            <a:r>
              <a:rPr lang="en-US" dirty="0" smtClean="0"/>
              <a:t>The Lord hasn’t given up on them yet.  But He might.</a:t>
            </a:r>
          </a:p>
          <a:p>
            <a:r>
              <a:rPr lang="en-US" dirty="0" smtClean="0"/>
              <a:t>How about us? Individually and collectively.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324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THE CHURCH AT Sardis – Vigilance – the price of existence</vt:lpstr>
      <vt:lpstr>The City</vt:lpstr>
      <vt:lpstr>Lesson 1</vt:lpstr>
      <vt:lpstr>Lesson 2</vt:lpstr>
      <vt:lpstr>Lesson 3</vt:lpstr>
      <vt:lpstr>Jesus’ Message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AT Sardis – Vigilance – the price of existence</dc:title>
  <dc:creator>Bellaire Church</dc:creator>
  <cp:lastModifiedBy>Bellaire Church</cp:lastModifiedBy>
  <cp:revision>3</cp:revision>
  <dcterms:created xsi:type="dcterms:W3CDTF">2012-05-26T22:25:21Z</dcterms:created>
  <dcterms:modified xsi:type="dcterms:W3CDTF">2012-05-26T22:49:04Z</dcterms:modified>
</cp:coreProperties>
</file>