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3F9D5E-256A-4FA1-BACD-930E6CF75EFA}" type="datetimeFigureOut">
              <a:rPr lang="en-US" smtClean="0"/>
              <a:t>6/16/2012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4411F4-D63F-4E1A-A351-4E2E8FAD23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4411F4-D63F-4E1A-A351-4E2E8FAD23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4411F4-D63F-4E1A-A351-4E2E8FAD23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4411F4-D63F-4E1A-A351-4E2E8FAD233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4411F4-D63F-4E1A-A351-4E2E8FAD233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4411F4-D63F-4E1A-A351-4E2E8FAD233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4411F4-D63F-4E1A-A351-4E2E8FAD23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4411F4-D63F-4E1A-A351-4E2E8FAD233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3F9D5E-256A-4FA1-BACD-930E6CF75EFA}" type="datetimeFigureOut">
              <a:rPr lang="en-US" smtClean="0"/>
              <a:t>6/16/2012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4411F4-D63F-4E1A-A351-4E2E8FAD23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3F9D5E-256A-4FA1-BACD-930E6CF75EFA}" type="datetimeFigureOut">
              <a:rPr lang="en-US" smtClean="0"/>
              <a:t>6/16/2012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4411F4-D63F-4E1A-A351-4E2E8FAD23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3F9D5E-256A-4FA1-BACD-930E6CF75EFA}" type="datetimeFigureOut">
              <a:rPr lang="en-US" smtClean="0"/>
              <a:t>6/16/2012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4411F4-D63F-4E1A-A351-4E2E8FAD233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3F9D5E-256A-4FA1-BACD-930E6CF75EFA}" type="datetimeFigureOut">
              <a:rPr lang="en-US" smtClean="0"/>
              <a:t>6/16/2012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4411F4-D63F-4E1A-A351-4E2E8FAD23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1828799"/>
          </a:xfrm>
        </p:spPr>
        <p:txBody>
          <a:bodyPr/>
          <a:lstStyle/>
          <a:p>
            <a:pPr algn="l"/>
            <a:r>
              <a:rPr lang="en-US" dirty="0" smtClean="0"/>
              <a:t>“THE  FATHERS  WHO  RAISED  US”</a:t>
            </a:r>
            <a:endParaRPr lang="en-US" dirty="0"/>
          </a:p>
        </p:txBody>
      </p:sp>
      <p:sp>
        <p:nvSpPr>
          <p:cNvPr id="3" name="Subtitle 2"/>
          <p:cNvSpPr>
            <a:spLocks noGrp="1"/>
          </p:cNvSpPr>
          <p:nvPr>
            <p:ph type="subTitle" idx="1"/>
          </p:nvPr>
        </p:nvSpPr>
        <p:spPr>
          <a:xfrm>
            <a:off x="685800" y="3276600"/>
            <a:ext cx="7772400" cy="1905000"/>
          </a:xfrm>
        </p:spPr>
        <p:txBody>
          <a:bodyPr>
            <a:normAutofit fontScale="85000" lnSpcReduction="10000"/>
          </a:bodyPr>
          <a:lstStyle/>
          <a:p>
            <a:pPr algn="l"/>
            <a:r>
              <a:rPr lang="en-US" dirty="0" smtClean="0"/>
              <a:t>“It is he who will go as a forerunner before Him in the spirit and power of Elijah, ‘to turn the hearts of the fathers back to the children,’ and the disobedient to the attitude of the righteous, so as to make ready a people prepared for the Lord”  (Luke 1:17; Mal. 4:6).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10000"/>
          </a:bodyPr>
          <a:lstStyle/>
          <a:p>
            <a:r>
              <a:rPr lang="en-US" dirty="0" smtClean="0"/>
              <a:t>“The foundation of national morality must be laid in private families…in vain are schools, academies and universities instituted, if loose principles and licentious habits are impressed upon children in their earliest years…The vices and examples of the parents cannot be concealed from the children. How is it possible that children can have any just sense of the Sacred Obligations of Morality or Religion if, from their earliest infancy, they learn their mothers live in habitual infidelity to their fathers, and their fathers in as constant infidelity to their mothers?” </a:t>
            </a:r>
          </a:p>
          <a:p>
            <a:r>
              <a:rPr lang="en-US" dirty="0" smtClean="0"/>
              <a:t>John Adams 1778</a:t>
            </a:r>
            <a:endParaRPr lang="en-US" dirty="0"/>
          </a:p>
        </p:txBody>
      </p:sp>
      <p:sp>
        <p:nvSpPr>
          <p:cNvPr id="3" name="Title 2"/>
          <p:cNvSpPr>
            <a:spLocks noGrp="1"/>
          </p:cNvSpPr>
          <p:nvPr>
            <p:ph type="title"/>
          </p:nvPr>
        </p:nvSpPr>
        <p:spPr>
          <a:xfrm>
            <a:off x="457200" y="274638"/>
            <a:ext cx="8229600" cy="487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“f”, the dad who raised me.</a:t>
            </a:r>
          </a:p>
          <a:p>
            <a:r>
              <a:rPr lang="en-US" dirty="0" smtClean="0"/>
              <a:t>And he did. He never left. He stuck it out.</a:t>
            </a:r>
          </a:p>
          <a:p>
            <a:r>
              <a:rPr lang="en-US" dirty="0" smtClean="0"/>
              <a:t>Courage, sacrifice, determination.</a:t>
            </a:r>
          </a:p>
          <a:p>
            <a:r>
              <a:rPr lang="en-US" dirty="0" smtClean="0"/>
              <a:t>What I know of being a man I learned from him.</a:t>
            </a:r>
          </a:p>
          <a:p>
            <a:r>
              <a:rPr lang="en-US" dirty="0" smtClean="0"/>
              <a:t>Mistakes,  of course.</a:t>
            </a:r>
          </a:p>
          <a:p>
            <a:r>
              <a:rPr lang="en-US" dirty="0" smtClean="0"/>
              <a:t>Abraham, Isaac, Jacob, David, Solomon, etc.”</a:t>
            </a:r>
          </a:p>
          <a:p>
            <a:r>
              <a:rPr lang="en-US" dirty="0" smtClean="0"/>
              <a:t>Eph. 6:1ff</a:t>
            </a:r>
            <a:endParaRPr lang="en-US" dirty="0"/>
          </a:p>
        </p:txBody>
      </p:sp>
      <p:sp>
        <p:nvSpPr>
          <p:cNvPr id="3" name="Title 2"/>
          <p:cNvSpPr>
            <a:spLocks noGrp="1"/>
          </p:cNvSpPr>
          <p:nvPr>
            <p:ph type="title"/>
          </p:nvPr>
        </p:nvSpPr>
        <p:spPr/>
        <p:txBody>
          <a:bodyPr>
            <a:normAutofit fontScale="90000"/>
          </a:bodyPr>
          <a:lstStyle/>
          <a:p>
            <a:r>
              <a:rPr lang="en-US" dirty="0" smtClean="0"/>
              <a:t>When You Think of the Word “father”…</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Father who is in heaven, hallowed by your Name” (Matt. 6:9).</a:t>
            </a:r>
          </a:p>
          <a:p>
            <a:r>
              <a:rPr lang="en-US" dirty="0" smtClean="0"/>
              <a:t>This father, also, has stood by us thru many trials and difficulties</a:t>
            </a:r>
          </a:p>
          <a:p>
            <a:r>
              <a:rPr lang="en-US" dirty="0" smtClean="0"/>
              <a:t>Luke 15 – the prodigal son. Some parents are “prodigal”. Not the heavenly Father.</a:t>
            </a:r>
          </a:p>
          <a:p>
            <a:r>
              <a:rPr lang="en-US" dirty="0" smtClean="0"/>
              <a:t>Heb. 12 – but he disciplines me/us.</a:t>
            </a:r>
          </a:p>
        </p:txBody>
      </p:sp>
      <p:sp>
        <p:nvSpPr>
          <p:cNvPr id="3" name="Title 2"/>
          <p:cNvSpPr>
            <a:spLocks noGrp="1"/>
          </p:cNvSpPr>
          <p:nvPr>
            <p:ph type="title"/>
          </p:nvPr>
        </p:nvSpPr>
        <p:spPr/>
        <p:txBody>
          <a:bodyPr/>
          <a:lstStyle/>
          <a:p>
            <a:r>
              <a:rPr lang="en-US" dirty="0" smtClean="0"/>
              <a:t>Father, Capital “F”</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new “unit” – family.</a:t>
            </a:r>
          </a:p>
          <a:p>
            <a:r>
              <a:rPr lang="en-US" dirty="0" smtClean="0"/>
              <a:t>You’re “in charge” – with all the burdens and responsibilities. And you’re “new” at it.</a:t>
            </a:r>
          </a:p>
          <a:p>
            <a:r>
              <a:rPr lang="en-US" dirty="0" smtClean="0"/>
              <a:t>Your own unique mistakes your father never made.</a:t>
            </a:r>
          </a:p>
          <a:p>
            <a:r>
              <a:rPr lang="en-US" dirty="0" smtClean="0"/>
              <a:t>Can you face it “like a man”.</a:t>
            </a:r>
          </a:p>
          <a:p>
            <a:r>
              <a:rPr lang="en-US" dirty="0" smtClean="0"/>
              <a:t>In a modern world we must learn how to act.</a:t>
            </a:r>
          </a:p>
          <a:p>
            <a:r>
              <a:rPr lang="en-US" dirty="0" smtClean="0"/>
              <a:t>Our children need to see a strong father figure – not abusive, but the “head” who leads with courage and sacrifice</a:t>
            </a:r>
            <a:endParaRPr lang="en-US" dirty="0"/>
          </a:p>
        </p:txBody>
      </p:sp>
      <p:sp>
        <p:nvSpPr>
          <p:cNvPr id="3" name="Title 2"/>
          <p:cNvSpPr>
            <a:spLocks noGrp="1"/>
          </p:cNvSpPr>
          <p:nvPr>
            <p:ph type="title"/>
          </p:nvPr>
        </p:nvSpPr>
        <p:spPr/>
        <p:txBody>
          <a:bodyPr/>
          <a:lstStyle/>
          <a:p>
            <a:r>
              <a:rPr lang="en-US" dirty="0" smtClean="0"/>
              <a:t>When You Become the Father</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Don’t whine or quit.</a:t>
            </a:r>
          </a:p>
          <a:p>
            <a:r>
              <a:rPr lang="en-US" dirty="0" smtClean="0"/>
              <a:t>Recognize and deal with needs.</a:t>
            </a:r>
          </a:p>
          <a:p>
            <a:r>
              <a:rPr lang="en-US" dirty="0" smtClean="0"/>
              <a:t>Love their wives and children (like Jesus did the church).</a:t>
            </a:r>
          </a:p>
          <a:p>
            <a:r>
              <a:rPr lang="en-US" dirty="0" smtClean="0"/>
              <a:t>Recognize the strengths of their wife and children.</a:t>
            </a:r>
          </a:p>
          <a:p>
            <a:r>
              <a:rPr lang="en-US" dirty="0" smtClean="0"/>
              <a:t>Know how to play, and don’t mind a little dirt.</a:t>
            </a:r>
          </a:p>
          <a:p>
            <a:r>
              <a:rPr lang="en-US" dirty="0" smtClean="0"/>
              <a:t>Rejoice in their role.</a:t>
            </a:r>
          </a:p>
          <a:p>
            <a:pPr>
              <a:buNone/>
            </a:pPr>
            <a:endParaRPr lang="en-US" dirty="0"/>
          </a:p>
        </p:txBody>
      </p:sp>
      <p:sp>
        <p:nvSpPr>
          <p:cNvPr id="3" name="Title 2"/>
          <p:cNvSpPr>
            <a:spLocks noGrp="1"/>
          </p:cNvSpPr>
          <p:nvPr>
            <p:ph type="title"/>
          </p:nvPr>
        </p:nvSpPr>
        <p:spPr/>
        <p:txBody>
          <a:bodyPr/>
          <a:lstStyle/>
          <a:p>
            <a:r>
              <a:rPr lang="en-US" dirty="0" smtClean="0"/>
              <a:t>Godly Fathers…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444</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“THE  FATHERS  WHO  RAISED  US”</vt:lpstr>
      <vt:lpstr>Slide 2</vt:lpstr>
      <vt:lpstr>When You Think of the Word “father”…</vt:lpstr>
      <vt:lpstr>Father, Capital “F”</vt:lpstr>
      <vt:lpstr>When You Become the Father</vt:lpstr>
      <vt:lpstr>Godly Fathers…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FATHERS  WHO  RAISED  US”</dc:title>
  <dc:creator>Bellaire Church</dc:creator>
  <cp:lastModifiedBy>Bellaire Church</cp:lastModifiedBy>
  <cp:revision>3</cp:revision>
  <dcterms:created xsi:type="dcterms:W3CDTF">2012-06-16T15:45:30Z</dcterms:created>
  <dcterms:modified xsi:type="dcterms:W3CDTF">2012-06-16T16:14:39Z</dcterms:modified>
</cp:coreProperties>
</file>