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B5CA-05D6-4CC8-95CF-69532B3C6294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3BD3-DC65-4189-82DB-C7E23329972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B5CA-05D6-4CC8-95CF-69532B3C6294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3BD3-DC65-4189-82DB-C7E233299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B5CA-05D6-4CC8-95CF-69532B3C6294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3BD3-DC65-4189-82DB-C7E233299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B5CA-05D6-4CC8-95CF-69532B3C6294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3BD3-DC65-4189-82DB-C7E233299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B5CA-05D6-4CC8-95CF-69532B3C6294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E023BD3-DC65-4189-82DB-C7E23329972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B5CA-05D6-4CC8-95CF-69532B3C6294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3BD3-DC65-4189-82DB-C7E233299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B5CA-05D6-4CC8-95CF-69532B3C6294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3BD3-DC65-4189-82DB-C7E233299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B5CA-05D6-4CC8-95CF-69532B3C6294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3BD3-DC65-4189-82DB-C7E233299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B5CA-05D6-4CC8-95CF-69532B3C6294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3BD3-DC65-4189-82DB-C7E233299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B5CA-05D6-4CC8-95CF-69532B3C6294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3BD3-DC65-4189-82DB-C7E233299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B5CA-05D6-4CC8-95CF-69532B3C6294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23BD3-DC65-4189-82DB-C7E233299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F3FB5CA-05D6-4CC8-95CF-69532B3C6294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023BD3-DC65-4189-82DB-C7E23329972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 HEROD  FAMILY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154702"/>
          </a:xfrm>
        </p:spPr>
        <p:txBody>
          <a:bodyPr>
            <a:normAutofit/>
          </a:bodyPr>
          <a:lstStyle/>
          <a:p>
            <a:r>
              <a:rPr lang="en-US" dirty="0" smtClean="0"/>
              <a:t>“Now after Jesus was born in Bethlehem of Judea in the days of Herod the king, magi from the east arrived in Jerusalem…” (Matt. 2:1).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Herod  the  “Great”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Son of Antipater, who was made ruler of </a:t>
            </a:r>
            <a:r>
              <a:rPr lang="en-US" dirty="0" err="1" smtClean="0"/>
              <a:t>Idumea</a:t>
            </a:r>
            <a:r>
              <a:rPr lang="en-US" dirty="0" smtClean="0"/>
              <a:t> and  Judea by Caesar.</a:t>
            </a:r>
          </a:p>
          <a:p>
            <a:r>
              <a:rPr lang="en-US" dirty="0" smtClean="0"/>
              <a:t>He had 15 children by 10 different wives.</a:t>
            </a:r>
          </a:p>
          <a:p>
            <a:r>
              <a:rPr lang="en-US" dirty="0" smtClean="0"/>
              <a:t>Many are mentioned in the Bible.</a:t>
            </a:r>
          </a:p>
          <a:p>
            <a:r>
              <a:rPr lang="en-US" dirty="0" smtClean="0"/>
              <a:t>How do we tell them apart?</a:t>
            </a:r>
          </a:p>
          <a:p>
            <a:r>
              <a:rPr lang="en-US" dirty="0" smtClean="0"/>
              <a:t>Herod comes to be a title for rulers of this family.</a:t>
            </a:r>
          </a:p>
          <a:p>
            <a:r>
              <a:rPr lang="en-US" dirty="0" smtClean="0"/>
              <a:t>“Great” had the children killed. Matt. 2:1-22.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of Second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Archelaus</a:t>
            </a:r>
            <a:r>
              <a:rPr lang="en-US" dirty="0" smtClean="0"/>
              <a:t> – Matt. 2:22</a:t>
            </a:r>
          </a:p>
          <a:p>
            <a:r>
              <a:rPr lang="en-US" dirty="0" smtClean="0"/>
              <a:t>Herod Antipas, Luke 3:1</a:t>
            </a:r>
          </a:p>
          <a:p>
            <a:r>
              <a:rPr lang="en-US" dirty="0" err="1" smtClean="0"/>
              <a:t>Aristobulus</a:t>
            </a:r>
            <a:endParaRPr lang="en-US" dirty="0" smtClean="0"/>
          </a:p>
          <a:p>
            <a:r>
              <a:rPr lang="en-US" dirty="0" smtClean="0"/>
              <a:t>Herod Philip, Luke 3:1</a:t>
            </a:r>
          </a:p>
          <a:p>
            <a:r>
              <a:rPr lang="en-US" dirty="0" smtClean="0"/>
              <a:t>Herod Philip II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of Third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Herod Agrippa I (son of </a:t>
            </a:r>
            <a:r>
              <a:rPr lang="en-US" dirty="0" err="1" smtClean="0"/>
              <a:t>Aristobulus</a:t>
            </a:r>
            <a:r>
              <a:rPr lang="en-US" dirty="0" smtClean="0"/>
              <a:t>)</a:t>
            </a:r>
          </a:p>
          <a:p>
            <a:r>
              <a:rPr lang="en-US" dirty="0" smtClean="0"/>
              <a:t>Herodias (married her uncle {half-uncle}), Her daughter danced for Herod Antipas, married her great uncle, Philip II</a:t>
            </a:r>
          </a:p>
          <a:p>
            <a:r>
              <a:rPr lang="en-US" dirty="0" smtClean="0"/>
              <a:t>Herod of Chalcis (father of Bernice, Acts 25:13).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of Fourth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Bernice – Acts 25:13</a:t>
            </a:r>
          </a:p>
          <a:p>
            <a:r>
              <a:rPr lang="en-US" dirty="0" smtClean="0"/>
              <a:t>Herod Agrippa II (“married” to Bernice), judged Paul – Acts 25:13; 26:32</a:t>
            </a:r>
          </a:p>
          <a:p>
            <a:r>
              <a:rPr lang="en-US" dirty="0" smtClean="0"/>
              <a:t>Drusilla – married to Felix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</TotalTime>
  <Words>198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THE  HEROD  FAMILY</vt:lpstr>
      <vt:lpstr>Herod  the  “Great”</vt:lpstr>
      <vt:lpstr>Some of Second Generation</vt:lpstr>
      <vt:lpstr>Some of Third Generation</vt:lpstr>
      <vt:lpstr>Some of Fourth Generation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HEROD  FAMILY</dc:title>
  <dc:creator>Bellaire Church</dc:creator>
  <cp:lastModifiedBy>Bellaire Church</cp:lastModifiedBy>
  <cp:revision>6</cp:revision>
  <dcterms:created xsi:type="dcterms:W3CDTF">2012-09-21T16:06:17Z</dcterms:created>
  <dcterms:modified xsi:type="dcterms:W3CDTF">2012-09-21T16:58:07Z</dcterms:modified>
</cp:coreProperties>
</file>