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14FE9F2-5B14-49CA-9D5B-28A6E53A5E47}" type="datetimeFigureOut">
              <a:rPr lang="en-US" smtClean="0"/>
              <a:t>11/17/2012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D2A9C39-23BB-4043-B55B-7F110FF9B434}"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4FE9F2-5B14-49CA-9D5B-28A6E53A5E47}" type="datetimeFigureOut">
              <a:rPr lang="en-US" smtClean="0"/>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A9C39-23BB-4043-B55B-7F110FF9B4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4FE9F2-5B14-49CA-9D5B-28A6E53A5E47}" type="datetimeFigureOut">
              <a:rPr lang="en-US" smtClean="0"/>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A9C39-23BB-4043-B55B-7F110FF9B4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14FE9F2-5B14-49CA-9D5B-28A6E53A5E47}" type="datetimeFigureOut">
              <a:rPr lang="en-US" smtClean="0"/>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A9C39-23BB-4043-B55B-7F110FF9B434}"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4FE9F2-5B14-49CA-9D5B-28A6E53A5E47}" type="datetimeFigureOut">
              <a:rPr lang="en-US" smtClean="0"/>
              <a:t>11/17/2012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D2A9C39-23BB-4043-B55B-7F110FF9B4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14FE9F2-5B14-49CA-9D5B-28A6E53A5E47}" type="datetimeFigureOut">
              <a:rPr lang="en-US" smtClean="0"/>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A9C39-23BB-4043-B55B-7F110FF9B434}"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14FE9F2-5B14-49CA-9D5B-28A6E53A5E47}" type="datetimeFigureOut">
              <a:rPr lang="en-US" smtClean="0"/>
              <a:t>11/17/2012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2A9C39-23BB-4043-B55B-7F110FF9B434}"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4FE9F2-5B14-49CA-9D5B-28A6E53A5E47}" type="datetimeFigureOut">
              <a:rPr lang="en-US" smtClean="0"/>
              <a:t>11/17/2012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2A9C39-23BB-4043-B55B-7F110FF9B4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FE9F2-5B14-49CA-9D5B-28A6E53A5E47}" type="datetimeFigureOut">
              <a:rPr lang="en-US" smtClean="0"/>
              <a:t>11/17/2012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2A9C39-23BB-4043-B55B-7F110FF9B4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4FE9F2-5B14-49CA-9D5B-28A6E53A5E47}" type="datetimeFigureOut">
              <a:rPr lang="en-US" smtClean="0"/>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A9C39-23BB-4043-B55B-7F110FF9B434}"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4FE9F2-5B14-49CA-9D5B-28A6E53A5E47}" type="datetimeFigureOut">
              <a:rPr lang="en-US" smtClean="0"/>
              <a:t>11/17/2012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D2A9C39-23BB-4043-B55B-7F110FF9B434}"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14FE9F2-5B14-49CA-9D5B-28A6E53A5E47}" type="datetimeFigureOut">
              <a:rPr lang="en-US" smtClean="0"/>
              <a:t>11/17/2012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D2A9C39-23BB-4043-B55B-7F110FF9B4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t>“…He who was revealed in the flesh, Was vindicated in the Spirit, Seen by angels, Proclaimed among the nations, Believed on in the world, Taken up in glory” (I Timothy 3:16).</a:t>
            </a:r>
            <a:endParaRPr lang="en-US" dirty="0"/>
          </a:p>
        </p:txBody>
      </p:sp>
      <p:sp>
        <p:nvSpPr>
          <p:cNvPr id="2" name="Title 1"/>
          <p:cNvSpPr>
            <a:spLocks noGrp="1"/>
          </p:cNvSpPr>
          <p:nvPr>
            <p:ph type="ctrTitle"/>
          </p:nvPr>
        </p:nvSpPr>
        <p:spPr/>
        <p:txBody>
          <a:bodyPr/>
          <a:lstStyle/>
          <a:p>
            <a:r>
              <a:rPr lang="en-US" dirty="0" smtClean="0"/>
              <a:t>THE  INCOMPARABLE  CHRIST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Someone wrote of Him:</a:t>
            </a:r>
            <a:endParaRPr lang="en-US" dirty="0"/>
          </a:p>
        </p:txBody>
      </p:sp>
      <p:sp>
        <p:nvSpPr>
          <p:cNvPr id="3" name="Content Placeholder 2"/>
          <p:cNvSpPr>
            <a:spLocks noGrp="1"/>
          </p:cNvSpPr>
          <p:nvPr>
            <p:ph sz="quarter" idx="1"/>
          </p:nvPr>
        </p:nvSpPr>
        <p:spPr/>
        <p:txBody>
          <a:bodyPr/>
          <a:lstStyle/>
          <a:p>
            <a:r>
              <a:rPr lang="en-US" dirty="0" smtClean="0"/>
              <a:t>He came from the bosom of the </a:t>
            </a:r>
            <a:r>
              <a:rPr lang="en-US" dirty="0" smtClean="0"/>
              <a:t>F</a:t>
            </a:r>
            <a:r>
              <a:rPr lang="en-US" dirty="0" smtClean="0"/>
              <a:t>ather to the bosom of a woman. He became the Son of man that we might become the sons of God. He put on humanity that we might put on divinity. He came from heaven to earth that we might to from earth to heaven.</a:t>
            </a:r>
          </a:p>
          <a:p>
            <a:r>
              <a:rPr lang="en-US" dirty="0" smtClean="0"/>
              <a:t>He left the region where rivers never freeze, destructive winds never blow, frost never bites, flowers never fade; where there are no undertakers, no doctors are needed, because no one is every sick; where graveyards never haunt, death never comes and where there are no funerals.</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58762"/>
          </a:xfrm>
        </p:spPr>
        <p:txBody>
          <a:bodyPr>
            <a:normAutofit fontScale="90000"/>
          </a:bodyPr>
          <a:lstStyle/>
          <a:p>
            <a:endParaRPr lang="en-US" dirty="0"/>
          </a:p>
        </p:txBody>
      </p:sp>
      <p:sp>
        <p:nvSpPr>
          <p:cNvPr id="3" name="Content Placeholder 2"/>
          <p:cNvSpPr>
            <a:spLocks noGrp="1"/>
          </p:cNvSpPr>
          <p:nvPr>
            <p:ph sz="quarter" idx="1"/>
          </p:nvPr>
        </p:nvSpPr>
        <p:spPr>
          <a:xfrm>
            <a:off x="914400" y="838200"/>
            <a:ext cx="7772400" cy="5181600"/>
          </a:xfrm>
        </p:spPr>
        <p:txBody>
          <a:bodyPr/>
          <a:lstStyle/>
          <a:p>
            <a:r>
              <a:rPr lang="en-US" dirty="0" smtClean="0"/>
              <a:t>He was born contrary to the laws of nature, lived in poverty and was reared in obscurity; only once did he ever cross the boundaries of his own little country; he had no wealth nor influence.</a:t>
            </a:r>
          </a:p>
          <a:p>
            <a:r>
              <a:rPr lang="en-US" dirty="0" smtClean="0"/>
              <a:t>In infancy he startled a king; in boyhood he puzzled religious leaders; in manhood he ruled the course of nature.</a:t>
            </a:r>
          </a:p>
          <a:p>
            <a:r>
              <a:rPr lang="en-US" dirty="0" smtClean="0"/>
              <a:t>He healed the multitudes without medicine, and made no charge for his services. He never wrote a book, yet all the libraries of the world could not contain all the books that could be written about Him.</a:t>
            </a:r>
          </a:p>
          <a:p>
            <a:r>
              <a:rPr lang="en-US" dirty="0" smtClean="0"/>
              <a:t>He never founded a college, yet all the schools of earth have not equaled the number of his students.</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endParaRPr lang="en-US" dirty="0"/>
          </a:p>
        </p:txBody>
      </p:sp>
      <p:sp>
        <p:nvSpPr>
          <p:cNvPr id="3" name="Content Placeholder 2"/>
          <p:cNvSpPr>
            <a:spLocks noGrp="1"/>
          </p:cNvSpPr>
          <p:nvPr>
            <p:ph sz="quarter" idx="1"/>
          </p:nvPr>
        </p:nvSpPr>
        <p:spPr>
          <a:xfrm>
            <a:off x="914400" y="1143000"/>
            <a:ext cx="7772400" cy="4876800"/>
          </a:xfrm>
        </p:spPr>
        <p:txBody>
          <a:bodyPr/>
          <a:lstStyle/>
          <a:p>
            <a:r>
              <a:rPr lang="en-US" dirty="0" smtClean="0"/>
              <a:t>He never marshaled an army, never drafted a soldier, yet no leader has had the volunteers he has had, not led as many rebels to surrender.</a:t>
            </a:r>
          </a:p>
          <a:p>
            <a:r>
              <a:rPr lang="en-US" dirty="0" smtClean="0"/>
              <a:t>He was rich, but for our sakes he became poor that we might become rich. He slept in another’s manger; he rode on another’s foal; he was buried in another’s bomb.</a:t>
            </a:r>
          </a:p>
          <a:p>
            <a:r>
              <a:rPr lang="en-US" dirty="0" smtClean="0"/>
              <a:t>Herod could not kill him; Satan could not seduce Him. His enemies could not defeat him; death could not destroy him and the grave could not hold him. He lives never to die again. He is the incomparable Christ.</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ICHTHUS   </a:t>
            </a:r>
            <a:endParaRPr lang="en-US" dirty="0"/>
          </a:p>
        </p:txBody>
      </p:sp>
      <p:sp>
        <p:nvSpPr>
          <p:cNvPr id="3" name="Content Placeholder 2"/>
          <p:cNvSpPr>
            <a:spLocks noGrp="1"/>
          </p:cNvSpPr>
          <p:nvPr>
            <p:ph sz="quarter" idx="1"/>
          </p:nvPr>
        </p:nvSpPr>
        <p:spPr/>
        <p:txBody>
          <a:bodyPr/>
          <a:lstStyle/>
          <a:p>
            <a:pPr>
              <a:buNone/>
            </a:pPr>
            <a:r>
              <a:rPr lang="en-US" dirty="0" smtClean="0"/>
              <a:t>I –</a:t>
            </a:r>
            <a:r>
              <a:rPr lang="en-US" dirty="0" err="1" smtClean="0"/>
              <a:t>Ieesous</a:t>
            </a:r>
            <a:r>
              <a:rPr lang="en-US" dirty="0" smtClean="0"/>
              <a:t> </a:t>
            </a:r>
            <a:r>
              <a:rPr lang="en-US" dirty="0" smtClean="0"/>
              <a:t>– Jesus</a:t>
            </a:r>
          </a:p>
          <a:p>
            <a:pPr>
              <a:buNone/>
            </a:pPr>
            <a:r>
              <a:rPr lang="en-US" dirty="0" smtClean="0"/>
              <a:t>X – </a:t>
            </a:r>
            <a:r>
              <a:rPr lang="en-US" dirty="0" err="1" smtClean="0"/>
              <a:t>Kristos</a:t>
            </a:r>
            <a:r>
              <a:rPr lang="en-US" dirty="0" smtClean="0"/>
              <a:t> – Christ</a:t>
            </a:r>
          </a:p>
          <a:p>
            <a:pPr>
              <a:buNone/>
            </a:pPr>
            <a:r>
              <a:rPr lang="en-US" dirty="0" err="1" smtClean="0"/>
              <a:t>Th</a:t>
            </a:r>
            <a:r>
              <a:rPr lang="en-US" dirty="0" smtClean="0"/>
              <a:t> – </a:t>
            </a:r>
            <a:r>
              <a:rPr lang="en-US" dirty="0" err="1" smtClean="0"/>
              <a:t>Theos</a:t>
            </a:r>
            <a:r>
              <a:rPr lang="en-US" dirty="0" smtClean="0"/>
              <a:t> – God’s</a:t>
            </a:r>
          </a:p>
          <a:p>
            <a:pPr>
              <a:buNone/>
            </a:pPr>
            <a:r>
              <a:rPr lang="en-US" dirty="0" smtClean="0"/>
              <a:t>U – </a:t>
            </a:r>
            <a:r>
              <a:rPr lang="en-US" dirty="0" err="1" smtClean="0"/>
              <a:t>uios</a:t>
            </a:r>
            <a:r>
              <a:rPr lang="en-US" dirty="0" smtClean="0"/>
              <a:t> – Son</a:t>
            </a:r>
          </a:p>
          <a:p>
            <a:pPr>
              <a:buNone/>
            </a:pPr>
            <a:r>
              <a:rPr lang="en-US" dirty="0" smtClean="0"/>
              <a:t>S – </a:t>
            </a:r>
            <a:r>
              <a:rPr lang="en-US" dirty="0" err="1" smtClean="0"/>
              <a:t>soteros</a:t>
            </a:r>
            <a:r>
              <a:rPr lang="en-US" dirty="0" smtClean="0"/>
              <a:t> – Savior</a:t>
            </a:r>
          </a:p>
          <a:p>
            <a:pPr>
              <a:buNone/>
            </a:pPr>
            <a:r>
              <a:rPr lang="en-US" dirty="0" smtClean="0"/>
              <a:t>His identity – Jesus – Joshua – “God saves” – Matt. 1:21-23</a:t>
            </a:r>
          </a:p>
          <a:p>
            <a:pPr>
              <a:buNone/>
            </a:pPr>
            <a:r>
              <a:rPr lang="en-US" dirty="0" smtClean="0"/>
              <a:t>Christ – Messiah – Anointed one – John 1:20-25</a:t>
            </a:r>
          </a:p>
          <a:p>
            <a:pPr>
              <a:buNone/>
            </a:pPr>
            <a:r>
              <a:rPr lang="en-US" dirty="0" smtClean="0"/>
              <a:t>God’s Son – Phil 2:5-8;  Isa. 9:6;  John 1:1-4</a:t>
            </a:r>
          </a:p>
          <a:p>
            <a:pPr>
              <a:buNone/>
            </a:pPr>
            <a:r>
              <a:rPr lang="en-US" dirty="0" smtClean="0"/>
              <a:t>Savior – John 6:38ff; Romans 5:6-11</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Historical Jesus</a:t>
            </a:r>
            <a:endParaRPr lang="en-US" dirty="0"/>
          </a:p>
        </p:txBody>
      </p:sp>
      <p:sp>
        <p:nvSpPr>
          <p:cNvPr id="3" name="Content Placeholder 2"/>
          <p:cNvSpPr>
            <a:spLocks noGrp="1"/>
          </p:cNvSpPr>
          <p:nvPr>
            <p:ph sz="quarter" idx="1"/>
          </p:nvPr>
        </p:nvSpPr>
        <p:spPr/>
        <p:txBody>
          <a:bodyPr/>
          <a:lstStyle/>
          <a:p>
            <a:r>
              <a:rPr lang="en-US" dirty="0" smtClean="0"/>
              <a:t>From </a:t>
            </a:r>
            <a:r>
              <a:rPr lang="en-US" i="1" dirty="0" smtClean="0"/>
              <a:t>The Man of Galilee</a:t>
            </a:r>
            <a:endParaRPr lang="en-US" dirty="0" smtClean="0"/>
          </a:p>
          <a:p>
            <a:r>
              <a:rPr lang="en-US" dirty="0" smtClean="0"/>
              <a:t>Did Matthew, Mark, Luke and John invent Jesus?</a:t>
            </a:r>
          </a:p>
          <a:p>
            <a:r>
              <a:rPr lang="en-US" dirty="0" smtClean="0"/>
              <a:t>No dramatist can draw taller men than themselves.</a:t>
            </a:r>
          </a:p>
          <a:p>
            <a:r>
              <a:rPr lang="en-US" dirty="0" smtClean="0"/>
              <a:t>Is Jesus an ideal Jew of the time of Tiberius?</a:t>
            </a:r>
          </a:p>
          <a:p>
            <a:r>
              <a:rPr lang="en-US" dirty="0" smtClean="0"/>
              <a:t>Is Jesus just a myth?</a:t>
            </a:r>
          </a:p>
          <a:p>
            <a:r>
              <a:rPr lang="en-US" dirty="0" smtClean="0"/>
              <a:t>Jesus and Hebrew Human nature.</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Methods of the Master</a:t>
            </a:r>
            <a:endParaRPr lang="en-US" dirty="0"/>
          </a:p>
        </p:txBody>
      </p:sp>
      <p:sp>
        <p:nvSpPr>
          <p:cNvPr id="3" name="Content Placeholder 2"/>
          <p:cNvSpPr>
            <a:spLocks noGrp="1"/>
          </p:cNvSpPr>
          <p:nvPr>
            <p:ph sz="quarter" idx="1"/>
          </p:nvPr>
        </p:nvSpPr>
        <p:spPr/>
        <p:txBody>
          <a:bodyPr/>
          <a:lstStyle/>
          <a:p>
            <a:r>
              <a:rPr lang="en-US" dirty="0" smtClean="0"/>
              <a:t>His method of thought differences Him from men.</a:t>
            </a:r>
          </a:p>
          <a:p>
            <a:r>
              <a:rPr lang="en-US" dirty="0" smtClean="0"/>
              <a:t>“Never man spoke like this man”.</a:t>
            </a:r>
          </a:p>
          <a:p>
            <a:r>
              <a:rPr lang="en-US" dirty="0" smtClean="0"/>
              <a:t>Method of dealing with sin is unique.</a:t>
            </a:r>
          </a:p>
          <a:p>
            <a:r>
              <a:rPr lang="en-US" dirty="0" smtClean="0"/>
              <a:t>Never man planned like this man.</a:t>
            </a:r>
          </a:p>
          <a:p>
            <a:r>
              <a:rPr lang="en-US" dirty="0" smtClean="0"/>
              <a:t>Jesus took the way of perishing to live forever.</a:t>
            </a:r>
          </a:p>
          <a:p>
            <a:r>
              <a:rPr lang="en-US" dirty="0" smtClean="0"/>
              <a:t>No one ever understood mankind like Jesus.</a:t>
            </a:r>
          </a:p>
          <a:p>
            <a:r>
              <a:rPr lang="en-US" dirty="0" smtClean="0"/>
              <a:t>Powerful example – years of teaching – opposition by enemies.</a:t>
            </a:r>
          </a:p>
          <a:p>
            <a:r>
              <a:rPr lang="en-US" dirty="0" smtClean="0"/>
              <a:t>The Son of the Living God.</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TotalTime>
  <Words>588</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THE  INCOMPARABLE  CHRIST</vt:lpstr>
      <vt:lpstr>Someone wrote of Him:</vt:lpstr>
      <vt:lpstr>Slide 3</vt:lpstr>
      <vt:lpstr>Slide 4</vt:lpstr>
      <vt:lpstr>ICHTHUS   </vt:lpstr>
      <vt:lpstr>The Historical Jesus</vt:lpstr>
      <vt:lpstr>The Methods of the Master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INCOMPARABLE  CHRIST</dc:title>
  <dc:creator>Bellaire Church</dc:creator>
  <cp:lastModifiedBy>Bellaire Church</cp:lastModifiedBy>
  <cp:revision>4</cp:revision>
  <dcterms:created xsi:type="dcterms:W3CDTF">2012-11-17T21:46:42Z</dcterms:created>
  <dcterms:modified xsi:type="dcterms:W3CDTF">2012-11-17T22:26:12Z</dcterms:modified>
</cp:coreProperties>
</file>