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7AF659-1B49-49E4-8759-23B906E0E2AE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8BCD61-4CC2-4E0A-8BEC-38D8C7172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“FOR  WE  WALK  BY  FAITH,  NOT  BY  SIGHT” (2 Cor. 5:7)</a:t>
            </a:r>
          </a:p>
          <a:p>
            <a:r>
              <a:rPr lang="en-US" dirty="0" smtClean="0"/>
              <a:t>“For in hope we have been saved, but hope that is seen is not hope; for who hopes for what he already sees” (Rom. 8:24).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NATURE  OF  FAITH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Believing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want to walk by sight. It’s only human.</a:t>
            </a:r>
          </a:p>
          <a:p>
            <a:r>
              <a:rPr lang="en-US" dirty="0" smtClean="0"/>
              <a:t>The human mind can’t believe what seems impossible. Heb. 11:1-6</a:t>
            </a:r>
          </a:p>
          <a:p>
            <a:r>
              <a:rPr lang="en-US" dirty="0" smtClean="0"/>
              <a:t>God </a:t>
            </a:r>
            <a:r>
              <a:rPr lang="en-US" smtClean="0"/>
              <a:t>never asks us </a:t>
            </a:r>
            <a:r>
              <a:rPr lang="en-US" dirty="0" smtClean="0"/>
              <a:t>to believe “blindly”.  He presents “proofs” to make faith reasonable.</a:t>
            </a:r>
          </a:p>
          <a:p>
            <a:r>
              <a:rPr lang="en-US" dirty="0" smtClean="0"/>
              <a:t>These proofs are of a wide variety, and extend over long periods of time.</a:t>
            </a:r>
          </a:p>
          <a:p>
            <a:r>
              <a:rPr lang="en-US" dirty="0" smtClean="0"/>
              <a:t>Evidence is cumulative.</a:t>
            </a:r>
          </a:p>
          <a:p>
            <a:r>
              <a:rPr lang="en-US" dirty="0" smtClean="0"/>
              <a:t>Satan attacks. We must be “set for the defense of the gospel.”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God prove everything?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Imagine a friend who had always been truthful with you about everything.</a:t>
            </a:r>
          </a:p>
          <a:p>
            <a:r>
              <a:rPr lang="en-US" dirty="0" smtClean="0"/>
              <a:t>Never lied or exaggerated, either in a positive or negative fashion.</a:t>
            </a:r>
          </a:p>
          <a:p>
            <a:r>
              <a:rPr lang="en-US" dirty="0" smtClean="0"/>
              <a:t>Open about honors and embarrassments in in personal life.</a:t>
            </a:r>
          </a:p>
          <a:p>
            <a:r>
              <a:rPr lang="en-US" dirty="0" smtClean="0"/>
              <a:t>Then, one day, he says, “I saw something yesterday that startled me. A UFO (or a ghost). </a:t>
            </a:r>
          </a:p>
          <a:p>
            <a:r>
              <a:rPr lang="en-US" dirty="0" smtClean="0"/>
              <a:t>Again, no exaggeration (a flying saucer). Just “something”.</a:t>
            </a:r>
          </a:p>
          <a:p>
            <a:r>
              <a:rPr lang="en-US" dirty="0" smtClean="0"/>
              <a:t>Would you believe him or her?</a:t>
            </a:r>
          </a:p>
          <a:p>
            <a:r>
              <a:rPr lang="en-US" dirty="0" smtClean="0"/>
              <a:t>Remember, if it is “proven” it isn’t faith?</a:t>
            </a:r>
          </a:p>
          <a:p>
            <a:r>
              <a:rPr lang="en-US" dirty="0" smtClean="0"/>
              <a:t>Witnesses in court?  Do you “believe” them. They’re strangers, but…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1 –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Historical truthfulness.  Daniel and Belshazzar.</a:t>
            </a:r>
          </a:p>
          <a:p>
            <a:r>
              <a:rPr lang="en-US" dirty="0" smtClean="0"/>
              <a:t>Geographical truthfulness – How easily we discount things that aren’t part of “our” knowledge. Troy.</a:t>
            </a:r>
          </a:p>
          <a:p>
            <a:r>
              <a:rPr lang="en-US" dirty="0" smtClean="0"/>
              <a:t>Every city is where the Bible says it is. Up is up. Down is down. Rivers and mountains.</a:t>
            </a:r>
          </a:p>
          <a:p>
            <a:r>
              <a:rPr lang="en-US" dirty="0" smtClean="0"/>
              <a:t>Consistency of teaching. Wrong is wrong, right is right. Thru old and new testaments.</a:t>
            </a:r>
          </a:p>
          <a:p>
            <a:r>
              <a:rPr lang="en-US" dirty="0" smtClean="0"/>
              <a:t>Preservation of text – Dead Sea Scrolls.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Isa. 40-50</a:t>
            </a:r>
          </a:p>
          <a:p>
            <a:r>
              <a:rPr lang="en-US" dirty="0" smtClean="0"/>
              <a:t>Egypt – Ezek. 29:14-15;  30:6-7; 32:15;  30:12-13</a:t>
            </a:r>
          </a:p>
          <a:p>
            <a:r>
              <a:rPr lang="en-US" dirty="0" smtClean="0"/>
              <a:t>Daniel – 4 kingdoms;  plus One.</a:t>
            </a:r>
          </a:p>
          <a:p>
            <a:r>
              <a:rPr lang="en-US" dirty="0" smtClean="0"/>
              <a:t>Jewish people – Lev. 26:33-44; Deut. 28:25</a:t>
            </a:r>
          </a:p>
          <a:p>
            <a:r>
              <a:rPr lang="en-US" dirty="0" smtClean="0"/>
              <a:t>Babylon – Isa. 13:19;  Jer. 51:26, 37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Ex. 20:  commandments 5-10.</a:t>
            </a:r>
          </a:p>
          <a:p>
            <a:pPr>
              <a:buNone/>
            </a:pPr>
            <a:r>
              <a:rPr lang="en-US" dirty="0" smtClean="0"/>
              <a:t>Jesus and the “greatest commandments” – Matt 22:36-40.</a:t>
            </a:r>
          </a:p>
          <a:p>
            <a:pPr>
              <a:buNone/>
            </a:pPr>
            <a:r>
              <a:rPr lang="en-US" dirty="0" smtClean="0"/>
              <a:t>The “golden” rule – Matt. 7:12.</a:t>
            </a:r>
          </a:p>
          <a:p>
            <a:pPr>
              <a:buNone/>
            </a:pPr>
            <a:r>
              <a:rPr lang="en-US" dirty="0" smtClean="0"/>
              <a:t>We chafe at some of the commandments of God, trying to be “politically correct”. But we find the laxness of men abhorrent, usually. And applaud the good sense of God.</a:t>
            </a:r>
          </a:p>
          <a:p>
            <a:pPr>
              <a:buNone/>
            </a:pPr>
            <a:r>
              <a:rPr lang="en-US" dirty="0" smtClean="0"/>
              <a:t>God champions compassion (care of the poor), a good work ethic (Proverbs and Eccl.)</a:t>
            </a:r>
          </a:p>
          <a:p>
            <a:pPr>
              <a:buNone/>
            </a:pPr>
            <a:r>
              <a:rPr lang="en-US" dirty="0" smtClean="0"/>
              <a:t>Private property – Acts 4 and 5.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“Impossible”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Miracles are “unnatural”. No, just “supernatural”.</a:t>
            </a:r>
          </a:p>
          <a:p>
            <a:r>
              <a:rPr lang="en-US" dirty="0" smtClean="0"/>
              <a:t>Resurrection – look how it changed the apostles, and the world.</a:t>
            </a:r>
          </a:p>
          <a:p>
            <a:r>
              <a:rPr lang="en-US" dirty="0" smtClean="0"/>
              <a:t>Silly men need a “God” to comfort them.</a:t>
            </a:r>
          </a:p>
          <a:p>
            <a:r>
              <a:rPr lang="en-US" dirty="0" smtClean="0"/>
              <a:t>All men need God, some just don’t realize it till too late.</a:t>
            </a:r>
          </a:p>
          <a:p>
            <a:r>
              <a:rPr lang="en-US" dirty="0" smtClean="0"/>
              <a:t>Don’t let it be too late for you.</a:t>
            </a:r>
          </a:p>
          <a:p>
            <a:r>
              <a:rPr lang="en-US" dirty="0" smtClean="0"/>
              <a:t>Examine your “faith”. Either in disbelieving, or in believing.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536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THE  NATURE  OF  FAITH</vt:lpstr>
      <vt:lpstr>The Problem of Believing</vt:lpstr>
      <vt:lpstr>Must God prove everything?</vt:lpstr>
      <vt:lpstr>Evidence 1 – The Bible</vt:lpstr>
      <vt:lpstr>Prophecy</vt:lpstr>
      <vt:lpstr>Morality</vt:lpstr>
      <vt:lpstr>The “Impossible”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NATURE  OF  FAITH</dc:title>
  <dc:creator>Bellaire Church</dc:creator>
  <cp:lastModifiedBy>Bellaire Church</cp:lastModifiedBy>
  <cp:revision>8</cp:revision>
  <dcterms:created xsi:type="dcterms:W3CDTF">2013-01-18T17:34:47Z</dcterms:created>
  <dcterms:modified xsi:type="dcterms:W3CDTF">2013-01-18T18:54:17Z</dcterms:modified>
</cp:coreProperties>
</file>