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A1D9-4738-405F-9CE1-54590AF2426D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D65F243-AC91-4CCA-BC78-80E3D7A9C7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A1D9-4738-405F-9CE1-54590AF2426D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F243-AC91-4CCA-BC78-80E3D7A9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A1D9-4738-405F-9CE1-54590AF2426D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F243-AC91-4CCA-BC78-80E3D7A9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A1D9-4738-405F-9CE1-54590AF2426D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F243-AC91-4CCA-BC78-80E3D7A9C7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A1D9-4738-405F-9CE1-54590AF2426D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5F243-AC91-4CCA-BC78-80E3D7A9C7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A1D9-4738-405F-9CE1-54590AF2426D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F243-AC91-4CCA-BC78-80E3D7A9C7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A1D9-4738-405F-9CE1-54590AF2426D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F243-AC91-4CCA-BC78-80E3D7A9C7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A1D9-4738-405F-9CE1-54590AF2426D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F243-AC91-4CCA-BC78-80E3D7A9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A1D9-4738-405F-9CE1-54590AF2426D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F243-AC91-4CCA-BC78-80E3D7A9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A1D9-4738-405F-9CE1-54590AF2426D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F243-AC91-4CCA-BC78-80E3D7A9C7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A1D9-4738-405F-9CE1-54590AF2426D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5F243-AC91-4CCA-BC78-80E3D7A9C7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77A1D9-4738-405F-9CE1-54590AF2426D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D65F243-AC91-4CCA-BC78-80E3D7A9C7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Psalm 100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THREE  IMPORTANT  QUESTIONS  TO  CONSIDER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 and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Young and old alike make serious mistakes when they/we fail to consider the wisdom that is eternal.</a:t>
            </a:r>
          </a:p>
          <a:p>
            <a:r>
              <a:rPr lang="en-US" dirty="0" smtClean="0"/>
              <a:t>A wrong premise often leads us in an opposite direction.</a:t>
            </a:r>
          </a:p>
          <a:p>
            <a:r>
              <a:rPr lang="en-US" dirty="0" smtClean="0"/>
              <a:t>Hopefully we can gain wisdom early in life.</a:t>
            </a:r>
          </a:p>
          <a:p>
            <a:r>
              <a:rPr lang="en-US" dirty="0" smtClean="0"/>
              <a:t>Pray for it (James 1), then work to gain it.</a:t>
            </a:r>
          </a:p>
          <a:p>
            <a:r>
              <a:rPr lang="en-US" dirty="0" smtClean="0"/>
              <a:t>Expect to gain it, but don’t take it for granted.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Did I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My parents!  Honor them.</a:t>
            </a:r>
          </a:p>
          <a:p>
            <a:r>
              <a:rPr lang="en-US" dirty="0" smtClean="0"/>
              <a:t>Eph. 6:1 – But they didn’t treat me “right.”</a:t>
            </a:r>
          </a:p>
          <a:p>
            <a:r>
              <a:rPr lang="en-US" dirty="0" smtClean="0"/>
              <a:t>But, really, from God.</a:t>
            </a:r>
          </a:p>
          <a:p>
            <a:r>
              <a:rPr lang="en-US" dirty="0" smtClean="0"/>
              <a:t>Gen. 1:26-27</a:t>
            </a:r>
          </a:p>
          <a:p>
            <a:r>
              <a:rPr lang="en-US" dirty="0" smtClean="0"/>
              <a:t>No “spontaneous generation.” No evolution.</a:t>
            </a:r>
          </a:p>
          <a:p>
            <a:r>
              <a:rPr lang="en-US" dirty="0" smtClean="0"/>
              <a:t>Honor your origins.</a:t>
            </a:r>
          </a:p>
          <a:p>
            <a:r>
              <a:rPr lang="en-US" dirty="0" smtClean="0"/>
              <a:t>Poverty and oppression dominate the earth.  Fix it. Don’t blame God. Help others fix their problems. Blame doesn’t help.</a:t>
            </a:r>
          </a:p>
          <a:p>
            <a:r>
              <a:rPr lang="en-US" dirty="0" smtClean="0"/>
              <a:t>Zech. 12:1;  Heb. 12:9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Am I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Solomon’s conclusion is important – Eccl 12:13.</a:t>
            </a:r>
          </a:p>
          <a:p>
            <a:r>
              <a:rPr lang="en-US" dirty="0" smtClean="0"/>
              <a:t>But there’s more.</a:t>
            </a:r>
          </a:p>
          <a:p>
            <a:r>
              <a:rPr lang="en-US" dirty="0" smtClean="0"/>
              <a:t>I am a worker/student – Eccl. 9:9;  Eph. 6:5f</a:t>
            </a:r>
          </a:p>
          <a:p>
            <a:r>
              <a:rPr lang="en-US" dirty="0" smtClean="0"/>
              <a:t>Husband/wife – Can you honor God by your life?</a:t>
            </a:r>
          </a:p>
          <a:p>
            <a:r>
              <a:rPr lang="en-US" dirty="0" smtClean="0"/>
              <a:t>Christian – Love in action</a:t>
            </a:r>
          </a:p>
          <a:p>
            <a:r>
              <a:rPr lang="en-US" dirty="0" smtClean="0"/>
              <a:t>A “Volunteer” – so many organizations depend on “free” help. Do you have time?  </a:t>
            </a:r>
            <a:r>
              <a:rPr lang="en-US" dirty="0" err="1" smtClean="0"/>
              <a:t>Dorcas</a:t>
            </a:r>
            <a:endParaRPr lang="en-US" dirty="0" smtClean="0"/>
          </a:p>
          <a:p>
            <a:r>
              <a:rPr lang="en-US" dirty="0" smtClean="0"/>
              <a:t>We all need a purpose in life. Boredom leads to trouble.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Am I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Ultimately, heaven – I Peter 1:3-5 (long term goal)</a:t>
            </a:r>
          </a:p>
          <a:p>
            <a:r>
              <a:rPr lang="en-US" dirty="0" smtClean="0"/>
              <a:t>Till then, though, I need a plan. (short term goal)</a:t>
            </a:r>
          </a:p>
          <a:p>
            <a:r>
              <a:rPr lang="en-US" dirty="0" smtClean="0"/>
              <a:t>From here to “home”, we go thru Louisiana, Mississippi, many landmarks that show progress.</a:t>
            </a:r>
          </a:p>
          <a:p>
            <a:r>
              <a:rPr lang="en-US" dirty="0" smtClean="0"/>
              <a:t>Become a Christian.   Teach a Bible class.  Elder/deacon.</a:t>
            </a:r>
          </a:p>
          <a:p>
            <a:r>
              <a:rPr lang="en-US" dirty="0" smtClean="0"/>
              <a:t>Physical service also leads “home.” Priscilla/Aquila.</a:t>
            </a:r>
          </a:p>
          <a:p>
            <a:r>
              <a:rPr lang="en-US" dirty="0" smtClean="0"/>
              <a:t>Titus 2:11-12 – duty to self, others, God.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</TotalTime>
  <Words>310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THREE  IMPORTANT  QUESTIONS  TO  CONSIDER</vt:lpstr>
      <vt:lpstr>Guidance and Direction</vt:lpstr>
      <vt:lpstr>Where Did I Come From?</vt:lpstr>
      <vt:lpstr>Why Am I Here?</vt:lpstr>
      <vt:lpstr>Where Am I Going?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 IMPORTANT  QUESTIONS  TO  CONSIDER</dc:title>
  <dc:creator>Bellaire Church</dc:creator>
  <cp:lastModifiedBy>Bellaire Church</cp:lastModifiedBy>
  <cp:revision>4</cp:revision>
  <dcterms:created xsi:type="dcterms:W3CDTF">2012-10-27T20:45:07Z</dcterms:created>
  <dcterms:modified xsi:type="dcterms:W3CDTF">2012-10-27T21:15:29Z</dcterms:modified>
</cp:coreProperties>
</file>