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4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A7CBB6FE-5F16-44EB-8E1F-08E32DC51D97}" type="datetimeFigureOut">
              <a:rPr lang="en-US" smtClean="0"/>
              <a:t>6/8/2012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50718BA9-3757-48AB-9A13-BBE6E8639E23}"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CBB6FE-5F16-44EB-8E1F-08E32DC51D97}" type="datetimeFigureOut">
              <a:rPr lang="en-US" smtClean="0"/>
              <a:t>6/8/2012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0718BA9-3757-48AB-9A13-BBE6E8639E2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CBB6FE-5F16-44EB-8E1F-08E32DC51D97}" type="datetimeFigureOut">
              <a:rPr lang="en-US" smtClean="0"/>
              <a:t>6/8/2012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0718BA9-3757-48AB-9A13-BBE6E8639E2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CBB6FE-5F16-44EB-8E1F-08E32DC51D97}" type="datetimeFigureOut">
              <a:rPr lang="en-US" smtClean="0"/>
              <a:t>6/8/2012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0718BA9-3757-48AB-9A13-BBE6E8639E2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A7CBB6FE-5F16-44EB-8E1F-08E32DC51D97}" type="datetimeFigureOut">
              <a:rPr lang="en-US" smtClean="0"/>
              <a:t>6/8/2012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50718BA9-3757-48AB-9A13-BBE6E8639E23}"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7CBB6FE-5F16-44EB-8E1F-08E32DC51D97}" type="datetimeFigureOut">
              <a:rPr lang="en-US" smtClean="0"/>
              <a:t>6/8/2012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50718BA9-3757-48AB-9A13-BBE6E8639E23}"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7CBB6FE-5F16-44EB-8E1F-08E32DC51D97}" type="datetimeFigureOut">
              <a:rPr lang="en-US" smtClean="0"/>
              <a:t>6/8/2012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50718BA9-3757-48AB-9A13-BBE6E8639E2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7CBB6FE-5F16-44EB-8E1F-08E32DC51D97}" type="datetimeFigureOut">
              <a:rPr lang="en-US" smtClean="0"/>
              <a:t>6/8/2012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0718BA9-3757-48AB-9A13-BBE6E8639E23}"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7CBB6FE-5F16-44EB-8E1F-08E32DC51D97}" type="datetimeFigureOut">
              <a:rPr lang="en-US" smtClean="0"/>
              <a:t>6/8/2012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0718BA9-3757-48AB-9A13-BBE6E8639E2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A7CBB6FE-5F16-44EB-8E1F-08E32DC51D97}" type="datetimeFigureOut">
              <a:rPr lang="en-US" smtClean="0"/>
              <a:t>6/8/2012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50718BA9-3757-48AB-9A13-BBE6E8639E23}"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A7CBB6FE-5F16-44EB-8E1F-08E32DC51D97}" type="datetimeFigureOut">
              <a:rPr lang="en-US" smtClean="0"/>
              <a:t>6/8/2012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50718BA9-3757-48AB-9A13-BBE6E8639E23}"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A7CBB6FE-5F16-44EB-8E1F-08E32DC51D97}" type="datetimeFigureOut">
              <a:rPr lang="en-US" smtClean="0"/>
              <a:t>6/8/2012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50718BA9-3757-48AB-9A13-BBE6E8639E23}"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TO  JUDGE,  OR  NOT  TO  JUDGE</a:t>
            </a:r>
            <a:endParaRPr lang="en-US" dirty="0"/>
          </a:p>
        </p:txBody>
      </p:sp>
      <p:sp>
        <p:nvSpPr>
          <p:cNvPr id="3" name="Subtitle 2"/>
          <p:cNvSpPr>
            <a:spLocks noGrp="1"/>
          </p:cNvSpPr>
          <p:nvPr>
            <p:ph type="subTitle" idx="1"/>
          </p:nvPr>
        </p:nvSpPr>
        <p:spPr/>
        <p:txBody>
          <a:bodyPr/>
          <a:lstStyle/>
          <a:p>
            <a:pPr algn="ctr"/>
            <a:r>
              <a:rPr lang="en-US" dirty="0" smtClean="0"/>
              <a:t>“Do not judge so that you will not be judged…” (Matt. 7:1)</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Do You Expect…</a:t>
            </a:r>
            <a:endParaRPr lang="en-US" dirty="0"/>
          </a:p>
        </p:txBody>
      </p:sp>
      <p:sp>
        <p:nvSpPr>
          <p:cNvPr id="3" name="Content Placeholder 2"/>
          <p:cNvSpPr>
            <a:spLocks noGrp="1"/>
          </p:cNvSpPr>
          <p:nvPr>
            <p:ph idx="1"/>
          </p:nvPr>
        </p:nvSpPr>
        <p:spPr/>
        <p:txBody>
          <a:bodyPr/>
          <a:lstStyle/>
          <a:p>
            <a:r>
              <a:rPr lang="en-US" dirty="0" smtClean="0"/>
              <a:t>To </a:t>
            </a:r>
            <a:r>
              <a:rPr lang="en-US" b="1" i="1" dirty="0" smtClean="0"/>
              <a:t>not</a:t>
            </a:r>
            <a:r>
              <a:rPr lang="en-US" dirty="0" smtClean="0"/>
              <a:t> be judged, is you refuse to judge others?  2 Cor. 5:10;  Rom. 14:10-12</a:t>
            </a:r>
          </a:p>
          <a:p>
            <a:r>
              <a:rPr lang="en-US" dirty="0" smtClean="0"/>
              <a:t>If We don’t “judge” how can we know a “wolf in sheep’s clothing”? Matt. 7:15</a:t>
            </a:r>
          </a:p>
          <a:p>
            <a:r>
              <a:rPr lang="en-US" dirty="0" smtClean="0"/>
              <a:t>The caution is against harsh, hasty judgment. “By their fruits you shall know them…” (v. 16).</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In Fact…</a:t>
            </a:r>
            <a:endParaRPr lang="en-US" dirty="0"/>
          </a:p>
        </p:txBody>
      </p:sp>
      <p:sp>
        <p:nvSpPr>
          <p:cNvPr id="3" name="Content Placeholder 2"/>
          <p:cNvSpPr>
            <a:spLocks noGrp="1"/>
          </p:cNvSpPr>
          <p:nvPr>
            <p:ph idx="1"/>
          </p:nvPr>
        </p:nvSpPr>
        <p:spPr/>
        <p:txBody>
          <a:bodyPr/>
          <a:lstStyle/>
          <a:p>
            <a:r>
              <a:rPr lang="en-US" dirty="0" smtClean="0"/>
              <a:t>No one should be a better judge than a Christian.</a:t>
            </a:r>
          </a:p>
          <a:p>
            <a:r>
              <a:rPr lang="en-US" dirty="0" smtClean="0"/>
              <a:t>We learn from the Master.</a:t>
            </a:r>
          </a:p>
          <a:p>
            <a:r>
              <a:rPr lang="en-US" dirty="0" smtClean="0"/>
              <a:t>I Cor. 6:1-6</a:t>
            </a:r>
          </a:p>
          <a:p>
            <a:r>
              <a:rPr lang="en-US" dirty="0" smtClean="0"/>
              <a:t>We are NOT the “final” judge, nor do we want to be.</a:t>
            </a:r>
          </a:p>
          <a:p>
            <a:r>
              <a:rPr lang="en-US" dirty="0" smtClean="0"/>
              <a:t>Life, especially the Christian life demands that we exercise judgment.</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Matt. 7:5 vs. James 2:13</a:t>
            </a:r>
            <a:endParaRPr lang="en-US" dirty="0"/>
          </a:p>
        </p:txBody>
      </p:sp>
      <p:sp>
        <p:nvSpPr>
          <p:cNvPr id="3" name="Content Placeholder 2"/>
          <p:cNvSpPr>
            <a:spLocks noGrp="1"/>
          </p:cNvSpPr>
          <p:nvPr>
            <p:ph idx="1"/>
          </p:nvPr>
        </p:nvSpPr>
        <p:spPr/>
        <p:txBody>
          <a:bodyPr>
            <a:normAutofit lnSpcReduction="10000"/>
          </a:bodyPr>
          <a:lstStyle/>
          <a:p>
            <a:r>
              <a:rPr lang="en-US" dirty="0" smtClean="0"/>
              <a:t>Look strictly at yourself, kindly at others.</a:t>
            </a:r>
          </a:p>
          <a:p>
            <a:r>
              <a:rPr lang="en-US" dirty="0" smtClean="0"/>
              <a:t>John 7:24, 51</a:t>
            </a:r>
          </a:p>
          <a:p>
            <a:r>
              <a:rPr lang="en-US" dirty="0" smtClean="0"/>
              <a:t>“The whole idea of private judgment implies an obligation on the part of the individual Christian to know the facts upon which his judgment rests, to avoid actions and decisions which rest merely on prejudice and partial or misleading information, and to grow in critical intelligence.”</a:t>
            </a:r>
            <a:endParaRPr lang="en-US" dirty="0" smtClean="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We Judge, First, Ourselves</a:t>
            </a:r>
            <a:endParaRPr lang="en-US" dirty="0"/>
          </a:p>
        </p:txBody>
      </p:sp>
      <p:sp>
        <p:nvSpPr>
          <p:cNvPr id="3" name="Content Placeholder 2"/>
          <p:cNvSpPr>
            <a:spLocks noGrp="1"/>
          </p:cNvSpPr>
          <p:nvPr>
            <p:ph idx="1"/>
          </p:nvPr>
        </p:nvSpPr>
        <p:spPr/>
        <p:txBody>
          <a:bodyPr/>
          <a:lstStyle/>
          <a:p>
            <a:r>
              <a:rPr lang="en-US" dirty="0" smtClean="0"/>
              <a:t>2 Cor. 13:5;  I Cor. 11:28;  I Cor. 4:4-5</a:t>
            </a:r>
          </a:p>
          <a:p>
            <a:r>
              <a:rPr lang="en-US" dirty="0" smtClean="0"/>
              <a:t>In the courts of the land, regardless of how honest a man is, he is not permitted to judge his own case. Many are harder on themselves than they should be. </a:t>
            </a:r>
          </a:p>
          <a:p>
            <a:r>
              <a:rPr lang="en-US" dirty="0" smtClean="0"/>
              <a:t>I John 3:19-20</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Sometimes We Judge Others</a:t>
            </a:r>
            <a:endParaRPr lang="en-US" dirty="0"/>
          </a:p>
        </p:txBody>
      </p:sp>
      <p:sp>
        <p:nvSpPr>
          <p:cNvPr id="3" name="Content Placeholder 2"/>
          <p:cNvSpPr>
            <a:spLocks noGrp="1"/>
          </p:cNvSpPr>
          <p:nvPr>
            <p:ph idx="1"/>
          </p:nvPr>
        </p:nvSpPr>
        <p:spPr/>
        <p:txBody>
          <a:bodyPr/>
          <a:lstStyle/>
          <a:p>
            <a:r>
              <a:rPr lang="en-US" dirty="0" smtClean="0"/>
              <a:t>Matt. 18:16;  Gal. 6:1</a:t>
            </a:r>
          </a:p>
          <a:p>
            <a:r>
              <a:rPr lang="en-US" dirty="0" smtClean="0"/>
              <a:t>“We are not hen’s eggs or bananas, to be counted off by the dozen. Down to the last detail we are all different. Each has just as much right to be themselves as I have; and they all deserve from me as much sympathy as I give to myself.”</a:t>
            </a:r>
          </a:p>
          <a:p>
            <a:r>
              <a:rPr lang="en-US" dirty="0" smtClean="0"/>
              <a:t>It is God’s standard that counts – John 12:48</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WE Judge Doctrine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 John 4:1;  Rom. 16:17</a:t>
            </a:r>
          </a:p>
          <a:p>
            <a:r>
              <a:rPr lang="en-US" dirty="0" smtClean="0"/>
              <a:t>Compare:  “I must still insist on the right of private judgment. I dare call no man Rabbi. I cannot yield either implicit faith or obedience to any man or number of men under heaven.” (John Wesley)</a:t>
            </a:r>
          </a:p>
          <a:p>
            <a:r>
              <a:rPr lang="en-US" dirty="0" smtClean="0"/>
              <a:t>“A federation of Christians is inconceivable in which each member retains his own opinions and private judgment in matters of faith” (Pope Pius XI). </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Dangers</a:t>
            </a:r>
            <a:endParaRPr lang="en-US" dirty="0"/>
          </a:p>
        </p:txBody>
      </p:sp>
      <p:sp>
        <p:nvSpPr>
          <p:cNvPr id="3" name="Content Placeholder 2"/>
          <p:cNvSpPr>
            <a:spLocks noGrp="1"/>
          </p:cNvSpPr>
          <p:nvPr>
            <p:ph idx="1"/>
          </p:nvPr>
        </p:nvSpPr>
        <p:spPr/>
        <p:txBody>
          <a:bodyPr/>
          <a:lstStyle/>
          <a:p>
            <a:r>
              <a:rPr lang="en-US" dirty="0" smtClean="0"/>
              <a:t>Unconscious judgment. </a:t>
            </a:r>
            <a:endParaRPr lang="en-US" dirty="0" smtClean="0"/>
          </a:p>
          <a:p>
            <a:r>
              <a:rPr lang="en-US" dirty="0" smtClean="0"/>
              <a:t>Do we avoid those “beneath” us? Superior social position </a:t>
            </a:r>
          </a:p>
          <a:p>
            <a:r>
              <a:rPr lang="en-US" dirty="0" smtClean="0"/>
              <a:t>James 2; Luke 18:9</a:t>
            </a:r>
          </a:p>
          <a:p>
            <a:r>
              <a:rPr lang="en-US" dirty="0" smtClean="0"/>
              <a:t>Contemptuousness. </a:t>
            </a:r>
          </a:p>
          <a:p>
            <a:r>
              <a:rPr lang="en-US" dirty="0" smtClean="0"/>
              <a:t> Rom. 14</a:t>
            </a:r>
          </a:p>
          <a:p>
            <a:r>
              <a:rPr lang="en-US" dirty="0" smtClean="0"/>
              <a:t>Superior experience or intelligence.</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35</TotalTime>
  <Words>459</Words>
  <Application>Microsoft Office PowerPoint</Application>
  <PresentationFormat>On-screen Show (4:3)</PresentationFormat>
  <Paragraphs>35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Foundry</vt:lpstr>
      <vt:lpstr>TO  JUDGE,  OR  NOT  TO  JUDGE</vt:lpstr>
      <vt:lpstr>Do You Expect…</vt:lpstr>
      <vt:lpstr>In Fact…</vt:lpstr>
      <vt:lpstr>Matt. 7:5 vs. James 2:13</vt:lpstr>
      <vt:lpstr>We Judge, First, Ourselves</vt:lpstr>
      <vt:lpstr>Sometimes We Judge Others</vt:lpstr>
      <vt:lpstr>WE Judge Doctrine</vt:lpstr>
      <vt:lpstr>Dangers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JUDGE,  OR  NOT  TO  JUDGE</dc:title>
  <dc:creator>Bellaire Church</dc:creator>
  <cp:lastModifiedBy>Bellaire Church</cp:lastModifiedBy>
  <cp:revision>4</cp:revision>
  <dcterms:created xsi:type="dcterms:W3CDTF">2012-06-08T16:35:21Z</dcterms:created>
  <dcterms:modified xsi:type="dcterms:W3CDTF">2012-06-08T17:10:37Z</dcterms:modified>
</cp:coreProperties>
</file>