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140"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77FF45FF-8F97-4A19-BE85-39C4F0E1CD34}" type="datetimeFigureOut">
              <a:rPr lang="en-US" smtClean="0"/>
              <a:t>2/4/2012</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ACFEDCD9-70A0-4201-974B-40FEDA1AF5AE}" type="slidenum">
              <a:rPr lang="en-US" smtClean="0"/>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7FF45FF-8F97-4A19-BE85-39C4F0E1CD34}" type="datetimeFigureOut">
              <a:rPr lang="en-US" smtClean="0"/>
              <a:t>2/4/2012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CFEDCD9-70A0-4201-974B-40FEDA1AF5A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7FF45FF-8F97-4A19-BE85-39C4F0E1CD34}" type="datetimeFigureOut">
              <a:rPr lang="en-US" smtClean="0"/>
              <a:t>2/4/2012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CFEDCD9-70A0-4201-974B-40FEDA1AF5A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7FF45FF-8F97-4A19-BE85-39C4F0E1CD34}" type="datetimeFigureOut">
              <a:rPr lang="en-US" smtClean="0"/>
              <a:t>2/4/2012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CFEDCD9-70A0-4201-974B-40FEDA1AF5A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77FF45FF-8F97-4A19-BE85-39C4F0E1CD34}" type="datetimeFigureOut">
              <a:rPr lang="en-US" smtClean="0"/>
              <a:t>2/4/2012</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ACFEDCD9-70A0-4201-974B-40FEDA1AF5AE}" type="slidenum">
              <a:rPr lang="en-US" smtClean="0"/>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77FF45FF-8F97-4A19-BE85-39C4F0E1CD34}" type="datetimeFigureOut">
              <a:rPr lang="en-US" smtClean="0"/>
              <a:t>2/4/2012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ACFEDCD9-70A0-4201-974B-40FEDA1AF5AE}" type="slidenum">
              <a:rPr lang="en-US" smtClean="0"/>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77FF45FF-8F97-4A19-BE85-39C4F0E1CD34}" type="datetimeFigureOut">
              <a:rPr lang="en-US" smtClean="0"/>
              <a:t>2/4/2012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ACFEDCD9-70A0-4201-974B-40FEDA1AF5AE}"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77FF45FF-8F97-4A19-BE85-39C4F0E1CD34}" type="datetimeFigureOut">
              <a:rPr lang="en-US" smtClean="0"/>
              <a:t>2/4/2012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CFEDCD9-70A0-4201-974B-40FEDA1AF5AE}" type="slidenum">
              <a:rPr lang="en-US" smtClean="0"/>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77FF45FF-8F97-4A19-BE85-39C4F0E1CD34}" type="datetimeFigureOut">
              <a:rPr lang="en-US" smtClean="0"/>
              <a:t>2/4/2012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CFEDCD9-70A0-4201-974B-40FEDA1AF5A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77FF45FF-8F97-4A19-BE85-39C4F0E1CD34}" type="datetimeFigureOut">
              <a:rPr lang="en-US" smtClean="0"/>
              <a:t>2/4/2012</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ACFEDCD9-70A0-4201-974B-40FEDA1AF5AE}" type="slidenum">
              <a:rPr lang="en-US" smtClean="0"/>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77FF45FF-8F97-4A19-BE85-39C4F0E1CD34}" type="datetimeFigureOut">
              <a:rPr lang="en-US" smtClean="0"/>
              <a:t>2/4/2012</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ACFEDCD9-70A0-4201-974B-40FEDA1AF5AE}" type="slidenum">
              <a:rPr lang="en-US" smtClean="0"/>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77FF45FF-8F97-4A19-BE85-39C4F0E1CD34}" type="datetimeFigureOut">
              <a:rPr lang="en-US" smtClean="0"/>
              <a:t>2/4/2012</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ACFEDCD9-70A0-4201-974B-40FEDA1AF5AE}" type="slidenum">
              <a:rPr lang="en-US" smtClean="0"/>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TRUE  WORSHIP</a:t>
            </a:r>
            <a:endParaRPr lang="en-US" dirty="0"/>
          </a:p>
        </p:txBody>
      </p:sp>
      <p:sp>
        <p:nvSpPr>
          <p:cNvPr id="3" name="Subtitle 2"/>
          <p:cNvSpPr>
            <a:spLocks noGrp="1"/>
          </p:cNvSpPr>
          <p:nvPr>
            <p:ph type="subTitle" idx="1"/>
          </p:nvPr>
        </p:nvSpPr>
        <p:spPr>
          <a:xfrm>
            <a:off x="1676400" y="2819400"/>
            <a:ext cx="7017434" cy="2286000"/>
          </a:xfrm>
        </p:spPr>
        <p:txBody>
          <a:bodyPr>
            <a:normAutofit fontScale="92500" lnSpcReduction="10000"/>
          </a:bodyPr>
          <a:lstStyle/>
          <a:p>
            <a:pPr algn="ctr"/>
            <a:r>
              <a:rPr lang="en-US" dirty="0" smtClean="0"/>
              <a:t>“But an hour is coming, and now is, when the true worshipers will worship the Father in spirit and truth; for such people the Father seeks to be His worshipers”  (John 4:23)</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The Words</a:t>
            </a:r>
            <a:endParaRPr lang="en-US" dirty="0"/>
          </a:p>
        </p:txBody>
      </p:sp>
      <p:sp>
        <p:nvSpPr>
          <p:cNvPr id="3" name="Content Placeholder 2"/>
          <p:cNvSpPr>
            <a:spLocks noGrp="1"/>
          </p:cNvSpPr>
          <p:nvPr>
            <p:ph idx="1"/>
          </p:nvPr>
        </p:nvSpPr>
        <p:spPr/>
        <p:txBody>
          <a:bodyPr/>
          <a:lstStyle/>
          <a:p>
            <a:r>
              <a:rPr lang="en-US" dirty="0" err="1" smtClean="0"/>
              <a:t>Proskuneo</a:t>
            </a:r>
            <a:r>
              <a:rPr lang="en-US" dirty="0" smtClean="0"/>
              <a:t> – to make obeisance, “To kiss toward.”</a:t>
            </a:r>
          </a:p>
          <a:p>
            <a:r>
              <a:rPr lang="en-US" dirty="0" err="1" smtClean="0"/>
              <a:t>Sebomai</a:t>
            </a:r>
            <a:r>
              <a:rPr lang="en-US" dirty="0" smtClean="0"/>
              <a:t> – to revere, stressing awe.</a:t>
            </a:r>
          </a:p>
          <a:p>
            <a:r>
              <a:rPr lang="en-US" dirty="0" err="1" smtClean="0"/>
              <a:t>Latreuo</a:t>
            </a:r>
            <a:r>
              <a:rPr lang="en-US" dirty="0" smtClean="0"/>
              <a:t> – to serve.</a:t>
            </a:r>
          </a:p>
          <a:p>
            <a:r>
              <a:rPr lang="en-US" dirty="0" err="1" smtClean="0"/>
              <a:t>Eusebeo</a:t>
            </a:r>
            <a:r>
              <a:rPr lang="en-US" dirty="0" smtClean="0"/>
              <a:t> – to act piously toward.</a:t>
            </a:r>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i="1" dirty="0" smtClean="0"/>
              <a:t>Vine </a:t>
            </a:r>
            <a:r>
              <a:rPr lang="en-US" dirty="0" smtClean="0"/>
              <a:t>comments </a:t>
            </a:r>
            <a:endParaRPr lang="en-US" i="1" dirty="0"/>
          </a:p>
        </p:txBody>
      </p:sp>
      <p:sp>
        <p:nvSpPr>
          <p:cNvPr id="3" name="Content Placeholder 2"/>
          <p:cNvSpPr>
            <a:spLocks noGrp="1"/>
          </p:cNvSpPr>
          <p:nvPr>
            <p:ph idx="1"/>
          </p:nvPr>
        </p:nvSpPr>
        <p:spPr/>
        <p:txBody>
          <a:bodyPr/>
          <a:lstStyle/>
          <a:p>
            <a:r>
              <a:rPr lang="en-US" dirty="0" smtClean="0"/>
              <a:t>“The worship of God is nowhere defined in Scripture. A consideration of the above verbs shows that it is not confined to praise; broadly it may be regarded as the direct acknowledgement to God of His nature, attributes, ways and claims, whether by the outgoing of the heart in praise and thanksgiving or by deed done in such acknowledgement.”</a:t>
            </a:r>
            <a:endParaRPr lang="en-US" dirty="0"/>
          </a:p>
        </p:txBody>
      </p:sp>
    </p:spTree>
  </p:cSld>
  <p:clrMapOvr>
    <a:masterClrMapping/>
  </p:clrMapOvr>
  <p:transition>
    <p:fade thruBlk="1"/>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t>Consider Some Questions - </a:t>
            </a:r>
            <a:endParaRPr lang="en-US" dirty="0"/>
          </a:p>
        </p:txBody>
      </p:sp>
      <p:sp>
        <p:nvSpPr>
          <p:cNvPr id="3" name="Content Placeholder 2"/>
          <p:cNvSpPr>
            <a:spLocks noGrp="1"/>
          </p:cNvSpPr>
          <p:nvPr>
            <p:ph idx="1"/>
          </p:nvPr>
        </p:nvSpPr>
        <p:spPr/>
        <p:txBody>
          <a:bodyPr/>
          <a:lstStyle/>
          <a:p>
            <a:r>
              <a:rPr lang="en-US" dirty="0" smtClean="0"/>
              <a:t>Does one start and stop worship like one “punches in” and “punches out”?</a:t>
            </a:r>
          </a:p>
          <a:p>
            <a:r>
              <a:rPr lang="en-US" dirty="0" smtClean="0"/>
              <a:t>Is the concept of a “worship service” found in the New Testament? </a:t>
            </a:r>
          </a:p>
          <a:p>
            <a:r>
              <a:rPr lang="en-US" dirty="0" smtClean="0"/>
              <a:t>I </a:t>
            </a:r>
            <a:r>
              <a:rPr lang="en-US" dirty="0" err="1" smtClean="0"/>
              <a:t>Cor</a:t>
            </a:r>
            <a:r>
              <a:rPr lang="en-US" dirty="0" smtClean="0"/>
              <a:t> 12-14; 16.</a:t>
            </a:r>
          </a:p>
          <a:p>
            <a:r>
              <a:rPr lang="en-US" dirty="0" smtClean="0"/>
              <a:t>Is worship tied to a physical locality? </a:t>
            </a:r>
          </a:p>
          <a:p>
            <a:r>
              <a:rPr lang="en-US" dirty="0" smtClean="0"/>
              <a:t>Not necessarily, but there was a “place”. Acts 9; Heb. 11, “caves and holes.”</a:t>
            </a:r>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endParaRPr lang="en-US" dirty="0"/>
          </a:p>
        </p:txBody>
      </p:sp>
      <p:sp>
        <p:nvSpPr>
          <p:cNvPr id="3" name="Content Placeholder 2"/>
          <p:cNvSpPr>
            <a:spLocks noGrp="1"/>
          </p:cNvSpPr>
          <p:nvPr>
            <p:ph idx="1"/>
          </p:nvPr>
        </p:nvSpPr>
        <p:spPr/>
        <p:txBody>
          <a:bodyPr/>
          <a:lstStyle/>
          <a:p>
            <a:r>
              <a:rPr lang="en-US" dirty="0" smtClean="0"/>
              <a:t>Must we make a distinction between religious and secular activity?</a:t>
            </a:r>
          </a:p>
          <a:p>
            <a:r>
              <a:rPr lang="en-US" dirty="0" smtClean="0"/>
              <a:t>Lord’s Supper is “distinct”.  Any “service” may have religious overtones – Matt. 25.</a:t>
            </a:r>
          </a:p>
          <a:p>
            <a:r>
              <a:rPr lang="en-US" dirty="0" smtClean="0"/>
              <a:t>Can I worship by myself or must others be present?</a:t>
            </a:r>
          </a:p>
          <a:p>
            <a:r>
              <a:rPr lang="en-US" dirty="0" smtClean="0"/>
              <a:t>Who decided that there are 5 acts of worship?</a:t>
            </a:r>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r>
              <a:rPr lang="en-US" dirty="0" smtClean="0"/>
              <a:t>Is my worship dependant at all on whether those around me are Christians?</a:t>
            </a:r>
          </a:p>
          <a:p>
            <a:r>
              <a:rPr lang="en-US" dirty="0" smtClean="0"/>
              <a:t>Can I eat and worship at the same time?</a:t>
            </a:r>
          </a:p>
          <a:p>
            <a:r>
              <a:rPr lang="en-US" dirty="0" smtClean="0"/>
              <a:t>Is there a clear distinction between social things and spiritual things?</a:t>
            </a:r>
          </a:p>
          <a:p>
            <a:r>
              <a:rPr lang="en-US" dirty="0" smtClean="0"/>
              <a:t>Are there only two kinds of worship (vain and true), or are there more.</a:t>
            </a:r>
            <a:endParaRPr lang="en-US" dirty="0"/>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25</TotalTime>
  <Words>318</Words>
  <Application>Microsoft Office PowerPoint</Application>
  <PresentationFormat>On-screen Show (4:3)</PresentationFormat>
  <Paragraphs>23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Foundry</vt:lpstr>
      <vt:lpstr>TRUE  WORSHIP</vt:lpstr>
      <vt:lpstr>The Words</vt:lpstr>
      <vt:lpstr>Vine comments </vt:lpstr>
      <vt:lpstr>Consider Some Questions - </vt:lpstr>
      <vt:lpstr>Slide 5</vt:lpstr>
      <vt:lpstr>Slide 6</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TRUE  WORSHIP</dc:title>
  <dc:creator>Bellaire Church</dc:creator>
  <cp:lastModifiedBy>Bellaire Church</cp:lastModifiedBy>
  <cp:revision>3</cp:revision>
  <dcterms:created xsi:type="dcterms:W3CDTF">2012-02-04T18:11:30Z</dcterms:created>
  <dcterms:modified xsi:type="dcterms:W3CDTF">2012-02-04T18:36:42Z</dcterms:modified>
</cp:coreProperties>
</file>